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55" r:id="rId3"/>
  </p:sldMasterIdLst>
  <p:notesMasterIdLst>
    <p:notesMasterId r:id="rId20"/>
  </p:notesMasterIdLst>
  <p:sldIdLst>
    <p:sldId id="327" r:id="rId4"/>
    <p:sldId id="3426" r:id="rId5"/>
    <p:sldId id="3427" r:id="rId6"/>
    <p:sldId id="3428" r:id="rId7"/>
    <p:sldId id="3429" r:id="rId8"/>
    <p:sldId id="256" r:id="rId9"/>
    <p:sldId id="3424" r:id="rId10"/>
    <p:sldId id="322" r:id="rId11"/>
    <p:sldId id="328" r:id="rId12"/>
    <p:sldId id="329" r:id="rId13"/>
    <p:sldId id="3431" r:id="rId14"/>
    <p:sldId id="3432" r:id="rId15"/>
    <p:sldId id="3433" r:id="rId16"/>
    <p:sldId id="3434" r:id="rId17"/>
    <p:sldId id="3435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392" autoAdjust="0"/>
  </p:normalViewPr>
  <p:slideViewPr>
    <p:cSldViewPr snapToGrid="0">
      <p:cViewPr varScale="1">
        <p:scale>
          <a:sx n="86" d="100"/>
          <a:sy n="86" d="100"/>
        </p:scale>
        <p:origin x="138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Anh </a:t>
            </a:r>
            <a:r>
              <a:rPr lang="en-US" dirty="0" err="1"/>
              <a:t>xén</a:t>
            </a:r>
            <a:r>
              <a:rPr lang="en-US" dirty="0"/>
              <a:t> </a:t>
            </a:r>
            <a:r>
              <a:rPr lang="en-US" dirty="0" err="1"/>
              <a:t>tóc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cậy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nạt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yếu</a:t>
            </a:r>
            <a:endParaRPr lang="en-US" dirty="0"/>
          </a:p>
          <a:p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trũi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ae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phưu</a:t>
            </a:r>
            <a:r>
              <a:rPr lang="en-US" dirty="0"/>
              <a:t> </a:t>
            </a:r>
            <a:r>
              <a:rPr lang="en-US" dirty="0" err="1"/>
              <a:t>lưu</a:t>
            </a:r>
            <a:endParaRPr lang="en-US" dirty="0"/>
          </a:p>
          <a:p>
            <a:r>
              <a:rPr lang="en-US" dirty="0" err="1"/>
              <a:t>Châu</a:t>
            </a:r>
            <a:r>
              <a:rPr lang="en-US" dirty="0"/>
              <a:t> </a:t>
            </a:r>
            <a:r>
              <a:rPr lang="en-US" dirty="0" err="1"/>
              <a:t>chấu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tri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07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9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69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78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7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56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848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87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89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3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46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460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74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053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32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6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16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07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65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42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683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300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165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69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833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5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1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7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0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1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slide" Target="slide16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12.png"/><Relationship Id="rId5" Type="http://schemas.openxmlformats.org/officeDocument/2006/relationships/image" Target="../media/image34.jp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1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32.png"/><Relationship Id="rId5" Type="http://schemas.openxmlformats.org/officeDocument/2006/relationships/image" Target="../media/image34.jp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12" Type="http://schemas.openxmlformats.org/officeDocument/2006/relationships/image" Target="../media/image1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32.png"/><Relationship Id="rId5" Type="http://schemas.openxmlformats.org/officeDocument/2006/relationships/image" Target="../media/image34.jp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2.png"/><Relationship Id="rId7" Type="http://schemas.openxmlformats.org/officeDocument/2006/relationships/slide" Target="slide5.xml"/><Relationship Id="rId12" Type="http://schemas.microsoft.com/office/2007/relationships/hdphoto" Target="../media/hdphoto2.wdp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15" Type="http://schemas.openxmlformats.org/officeDocument/2006/relationships/slide" Target="slide4.xml"/><Relationship Id="rId23" Type="http://schemas.openxmlformats.org/officeDocument/2006/relationships/image" Target="../media/image13.png"/><Relationship Id="rId10" Type="http://schemas.openxmlformats.org/officeDocument/2006/relationships/slide" Target="slide3.xml"/><Relationship Id="rId19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2266951" y="867966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8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2822972" y="15049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vi-VN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8</a:t>
            </a:r>
            <a:endParaRPr lang="en-US" sz="4050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08" y="2459504"/>
            <a:ext cx="888558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vi-VN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19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</a:t>
            </a: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>
                <a:solidFill>
                  <a:srgbClr val="000000"/>
                </a:solidFill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lang="vi-VN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Hình tam giác, hình tứ giác, hình chữ nhật, hình vuông (Tiết 3) </a:t>
            </a:r>
            <a:endParaRPr lang="vi-VN" altLang="en-AI" sz="4050" b="1" dirty="0">
              <a:solidFill>
                <a:srgbClr val="1F4E79"/>
              </a:solidFill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AC4C8-F70F-4B61-AE35-EBE22AB59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56" t="72024" r="34280" b="12736"/>
          <a:stretch/>
        </p:blipFill>
        <p:spPr>
          <a:xfrm>
            <a:off x="4323679" y="1281505"/>
            <a:ext cx="4720438" cy="1582149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48990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que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506654" y="1558884"/>
            <a:ext cx="414847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10 que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6FD3C8CE-E95B-4758-8C69-FE60D9CF035A}"/>
              </a:ext>
            </a:extLst>
          </p:cNvPr>
          <p:cNvSpPr/>
          <p:nvPr/>
        </p:nvSpPr>
        <p:spPr>
          <a:xfrm>
            <a:off x="587397" y="35910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60B306EE-A9F2-45D6-B3E1-FF66F5FB0052}"/>
              </a:ext>
            </a:extLst>
          </p:cNvPr>
          <p:cNvSpPr/>
          <p:nvPr/>
        </p:nvSpPr>
        <p:spPr>
          <a:xfrm rot="16200000">
            <a:off x="144991" y="406699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5071BB75-3C96-48D3-AA3D-1D2FFF951B13}"/>
              </a:ext>
            </a:extLst>
          </p:cNvPr>
          <p:cNvSpPr/>
          <p:nvPr/>
        </p:nvSpPr>
        <p:spPr>
          <a:xfrm>
            <a:off x="619554" y="446971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4CE99273-389F-45B5-8054-85871077705C}"/>
              </a:ext>
            </a:extLst>
          </p:cNvPr>
          <p:cNvSpPr/>
          <p:nvPr/>
        </p:nvSpPr>
        <p:spPr>
          <a:xfrm>
            <a:off x="6580711" y="32135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625CA960-5615-4B13-BD2D-58133E32CF5C}"/>
              </a:ext>
            </a:extLst>
          </p:cNvPr>
          <p:cNvSpPr/>
          <p:nvPr/>
        </p:nvSpPr>
        <p:spPr>
          <a:xfrm rot="16200000">
            <a:off x="7075764" y="364852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1AFD76AD-1A9B-43BB-8E55-9561024D25A5}"/>
              </a:ext>
            </a:extLst>
          </p:cNvPr>
          <p:cNvSpPr/>
          <p:nvPr/>
        </p:nvSpPr>
        <p:spPr>
          <a:xfrm>
            <a:off x="1469702" y="359525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B2D9612B-3A50-43A6-BBE1-9DEAEF83E2B9}"/>
              </a:ext>
            </a:extLst>
          </p:cNvPr>
          <p:cNvSpPr/>
          <p:nvPr/>
        </p:nvSpPr>
        <p:spPr>
          <a:xfrm>
            <a:off x="2415580" y="4494510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CF693063-37A7-4531-A9F7-2E33D909425A}"/>
              </a:ext>
            </a:extLst>
          </p:cNvPr>
          <p:cNvSpPr/>
          <p:nvPr/>
        </p:nvSpPr>
        <p:spPr>
          <a:xfrm>
            <a:off x="2415924" y="360614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60C3E6FA-EB28-459C-B01A-2A344A876B7D}"/>
              </a:ext>
            </a:extLst>
          </p:cNvPr>
          <p:cNvSpPr/>
          <p:nvPr/>
        </p:nvSpPr>
        <p:spPr>
          <a:xfrm>
            <a:off x="1487943" y="448211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6C2B23B4-34C2-4125-84E3-07F5FF3CB242}"/>
              </a:ext>
            </a:extLst>
          </p:cNvPr>
          <p:cNvSpPr/>
          <p:nvPr/>
        </p:nvSpPr>
        <p:spPr>
          <a:xfrm>
            <a:off x="5660937" y="321148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89B86098-E424-4ACE-B41D-2ACBA76CA16A}"/>
              </a:ext>
            </a:extLst>
          </p:cNvPr>
          <p:cNvSpPr/>
          <p:nvPr/>
        </p:nvSpPr>
        <p:spPr>
          <a:xfrm rot="16200000">
            <a:off x="5218531" y="368737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E2937-0B7F-4C04-9420-BC54E7F03D3A}"/>
              </a:ext>
            </a:extLst>
          </p:cNvPr>
          <p:cNvGrpSpPr/>
          <p:nvPr/>
        </p:nvGrpSpPr>
        <p:grpSpPr>
          <a:xfrm>
            <a:off x="5693094" y="4083451"/>
            <a:ext cx="2045893" cy="316387"/>
            <a:chOff x="5693094" y="4083451"/>
            <a:chExt cx="2045893" cy="316387"/>
          </a:xfrm>
        </p:grpSpPr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6FC8DEB5-09CF-422C-8C54-010D73719A6D}"/>
                </a:ext>
              </a:extLst>
            </p:cNvPr>
            <p:cNvSpPr/>
            <p:nvPr/>
          </p:nvSpPr>
          <p:spPr>
            <a:xfrm>
              <a:off x="6597337" y="4083451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1D76D85B-1136-4880-9A24-FD141331837A}"/>
                </a:ext>
              </a:extLst>
            </p:cNvPr>
            <p:cNvSpPr/>
            <p:nvPr/>
          </p:nvSpPr>
          <p:spPr>
            <a:xfrm>
              <a:off x="5693094" y="4090104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C68DE6-3CE1-467C-8255-5833DFE9CBB3}"/>
              </a:ext>
            </a:extLst>
          </p:cNvPr>
          <p:cNvGrpSpPr/>
          <p:nvPr/>
        </p:nvGrpSpPr>
        <p:grpSpPr>
          <a:xfrm>
            <a:off x="1487943" y="3600355"/>
            <a:ext cx="1220745" cy="1179587"/>
            <a:chOff x="1487943" y="3598540"/>
            <a:chExt cx="1220745" cy="1179587"/>
          </a:xfrm>
        </p:grpSpPr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DF09701E-5FBB-4B76-9029-AB04F7FCB402}"/>
                </a:ext>
              </a:extLst>
            </p:cNvPr>
            <p:cNvSpPr/>
            <p:nvPr/>
          </p:nvSpPr>
          <p:spPr>
            <a:xfrm>
              <a:off x="1487943" y="3598540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:a16="http://schemas.microsoft.com/office/drawing/2014/main" id="{6A216B8B-3DA9-4375-80A2-A75E0B5AB2C1}"/>
                </a:ext>
              </a:extLst>
            </p:cNvPr>
            <p:cNvSpPr/>
            <p:nvPr/>
          </p:nvSpPr>
          <p:spPr>
            <a:xfrm>
              <a:off x="1504569" y="4468393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inus Sign 43">
              <a:extLst>
                <a:ext uri="{FF2B5EF4-FFF2-40B4-BE49-F238E27FC236}">
                  <a16:creationId xmlns:a16="http://schemas.microsoft.com/office/drawing/2014/main" id="{2167A1E6-A6E3-4CFA-9E59-96740D2836F3}"/>
                </a:ext>
              </a:extLst>
            </p:cNvPr>
            <p:cNvSpPr/>
            <p:nvPr/>
          </p:nvSpPr>
          <p:spPr>
            <a:xfrm rot="16200000">
              <a:off x="1982996" y="4033467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Minus Sign 44">
            <a:extLst>
              <a:ext uri="{FF2B5EF4-FFF2-40B4-BE49-F238E27FC236}">
                <a16:creationId xmlns:a16="http://schemas.microsoft.com/office/drawing/2014/main" id="{0D0A15C1-ACFF-4351-8D25-7C2290A82242}"/>
              </a:ext>
            </a:extLst>
          </p:cNvPr>
          <p:cNvSpPr/>
          <p:nvPr/>
        </p:nvSpPr>
        <p:spPr>
          <a:xfrm rot="16200000">
            <a:off x="7075764" y="458826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>
            <a:extLst>
              <a:ext uri="{FF2B5EF4-FFF2-40B4-BE49-F238E27FC236}">
                <a16:creationId xmlns:a16="http://schemas.microsoft.com/office/drawing/2014/main" id="{95B88A9D-8323-4C6B-BB67-929B23B67367}"/>
              </a:ext>
            </a:extLst>
          </p:cNvPr>
          <p:cNvSpPr/>
          <p:nvPr/>
        </p:nvSpPr>
        <p:spPr>
          <a:xfrm rot="16200000">
            <a:off x="7075764" y="550788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inus Sign 46">
            <a:extLst>
              <a:ext uri="{FF2B5EF4-FFF2-40B4-BE49-F238E27FC236}">
                <a16:creationId xmlns:a16="http://schemas.microsoft.com/office/drawing/2014/main" id="{139E2BE5-0C50-4515-9168-783BE02B2A74}"/>
              </a:ext>
            </a:extLst>
          </p:cNvPr>
          <p:cNvSpPr/>
          <p:nvPr/>
        </p:nvSpPr>
        <p:spPr>
          <a:xfrm rot="16200000">
            <a:off x="5220833" y="458826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inus Sign 47">
            <a:extLst>
              <a:ext uri="{FF2B5EF4-FFF2-40B4-BE49-F238E27FC236}">
                <a16:creationId xmlns:a16="http://schemas.microsoft.com/office/drawing/2014/main" id="{6AB6782C-34A8-45EE-A3B3-9662D1B47D49}"/>
              </a:ext>
            </a:extLst>
          </p:cNvPr>
          <p:cNvSpPr/>
          <p:nvPr/>
        </p:nvSpPr>
        <p:spPr>
          <a:xfrm rot="16200000">
            <a:off x="5244979" y="550696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0295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0556 0.280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73E5-864F-4B40-A3CF-3E3FE6EEA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67F77-4CA3-46A7-8FA0-516F93F06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38EE8D5B-E722-4FFA-B076-E9D95D4F3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5125"/>
            <a:ext cx="9143999" cy="6263255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C9DA1F4-FA61-4216-AD0A-42789E2C189A}"/>
              </a:ext>
            </a:extLst>
          </p:cNvPr>
          <p:cNvSpPr/>
          <p:nvPr/>
        </p:nvSpPr>
        <p:spPr>
          <a:xfrm>
            <a:off x="1376811" y="513339"/>
            <a:ext cx="6322638" cy="564485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BCD6DC-1A89-49DA-B952-E17611388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5" y="4532333"/>
            <a:ext cx="3334088" cy="1629674"/>
          </a:xfrm>
          <a:prstGeom prst="rect">
            <a:avLst/>
          </a:prstGeom>
        </p:spPr>
      </p:pic>
      <p:pic>
        <p:nvPicPr>
          <p:cNvPr id="7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162A9757-4659-4C01-8278-4F00B428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" y="3356714"/>
            <a:ext cx="1676501" cy="208059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9CB9A36B-C07F-4626-AB78-669AAAED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398050"/>
            <a:ext cx="3639410" cy="1778913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F033C41E-6275-49F0-88C2-020AEC342E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398050"/>
            <a:ext cx="3639410" cy="1778913"/>
          </a:xfrm>
          <a:prstGeom prst="rect">
            <a:avLst/>
          </a:prstGeom>
        </p:spPr>
      </p:pic>
      <p:pic>
        <p:nvPicPr>
          <p:cNvPr id="10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C96BC86A-B7D8-4660-A2BC-F7043D6C6E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08879" y="4535387"/>
            <a:ext cx="204788" cy="266768"/>
          </a:xfrm>
          <a:prstGeom prst="rect">
            <a:avLst/>
          </a:prstGeom>
        </p:spPr>
      </p:pic>
      <p:pic>
        <p:nvPicPr>
          <p:cNvPr id="11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C713A7BC-403F-4B93-A427-1F3B75356E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587516" y="4410353"/>
            <a:ext cx="298710" cy="389117"/>
          </a:xfrm>
          <a:prstGeom prst="rect">
            <a:avLst/>
          </a:prstGeom>
        </p:spPr>
      </p:pic>
      <p:pic>
        <p:nvPicPr>
          <p:cNvPr id="12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36038949-D2B9-46F9-A561-D836805A1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5285675" y="4629808"/>
            <a:ext cx="298710" cy="389117"/>
          </a:xfrm>
          <a:prstGeom prst="rect">
            <a:avLst/>
          </a:prstGeom>
        </p:spPr>
      </p:pic>
      <p:pic>
        <p:nvPicPr>
          <p:cNvPr id="13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61419904-6A1A-40BA-9A4A-046B9849B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829858" y="4670315"/>
            <a:ext cx="485874" cy="632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3280BE-8F7C-4FAC-B01E-CDE1E820BF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5" b="2812"/>
          <a:stretch/>
        </p:blipFill>
        <p:spPr>
          <a:xfrm>
            <a:off x="1953111" y="2107278"/>
            <a:ext cx="5634405" cy="20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6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CB38-1FB1-41ED-B9E0-9A296E84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14720-C51F-40CE-9321-446781913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DFB4915C-F760-4058-99C9-971DD072DE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3132" y="2704134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">
            <a:extLst>
              <a:ext uri="{FF2B5EF4-FFF2-40B4-BE49-F238E27FC236}">
                <a16:creationId xmlns:a16="http://schemas.microsoft.com/office/drawing/2014/main" id="{E221B8D0-E557-452D-8139-45CE169CCA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17261" y="2901956"/>
            <a:ext cx="1107729" cy="11077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9;p1">
            <a:extLst>
              <a:ext uri="{FF2B5EF4-FFF2-40B4-BE49-F238E27FC236}">
                <a16:creationId xmlns:a16="http://schemas.microsoft.com/office/drawing/2014/main" id="{BBF6F5E5-8AA1-4214-8F01-1D5183AA31BD}"/>
              </a:ext>
            </a:extLst>
          </p:cNvPr>
          <p:cNvSpPr/>
          <p:nvPr/>
        </p:nvSpPr>
        <p:spPr>
          <a:xfrm>
            <a:off x="401097" y="2096420"/>
            <a:ext cx="8085620" cy="12154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sz="1050" b="1" kern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5204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C34-631B-4939-A5DA-1764AA84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D0A8C-B960-432F-9026-EE3C08F68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26B7A6E2-C815-4C31-ACDA-9E8C42A22EE2}"/>
              </a:ext>
            </a:extLst>
          </p:cNvPr>
          <p:cNvSpPr/>
          <p:nvPr/>
        </p:nvSpPr>
        <p:spPr>
          <a:xfrm>
            <a:off x="1693903" y="2733145"/>
            <a:ext cx="5392697" cy="92972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94;p2">
            <a:extLst>
              <a:ext uri="{FF2B5EF4-FFF2-40B4-BE49-F238E27FC236}">
                <a16:creationId xmlns:a16="http://schemas.microsoft.com/office/drawing/2014/main" id="{9212235A-35BF-493E-9564-CA979F3BFEB5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6" name="Google Shape;95;p2">
              <a:extLst>
                <a:ext uri="{FF2B5EF4-FFF2-40B4-BE49-F238E27FC236}">
                  <a16:creationId xmlns:a16="http://schemas.microsoft.com/office/drawing/2014/main" id="{02182C9A-9D0A-4E16-A9E1-569F1EC49214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96;p2">
              <a:extLst>
                <a:ext uri="{FF2B5EF4-FFF2-40B4-BE49-F238E27FC236}">
                  <a16:creationId xmlns:a16="http://schemas.microsoft.com/office/drawing/2014/main" id="{68DD3DBB-EF60-44A1-BF7D-CAF294302D5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61DB92B9-E5B6-4DB9-A6FD-2D5EF2CA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7;p2">
            <a:extLst>
              <a:ext uri="{FF2B5EF4-FFF2-40B4-BE49-F238E27FC236}">
                <a16:creationId xmlns:a16="http://schemas.microsoft.com/office/drawing/2014/main" id="{09934CAD-E68F-4F95-BA6C-7DE6CAF4915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1;p2">
            <a:extLst>
              <a:ext uri="{FF2B5EF4-FFF2-40B4-BE49-F238E27FC236}">
                <a16:creationId xmlns:a16="http://schemas.microsoft.com/office/drawing/2014/main" id="{37BF2BF0-7F1D-4C3B-8BEE-3E0000615E6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CBF32-B388-4607-8FEE-A6EE18E40338}"/>
              </a:ext>
            </a:extLst>
          </p:cNvPr>
          <p:cNvSpPr txBox="1"/>
          <p:nvPr/>
        </p:nvSpPr>
        <p:spPr>
          <a:xfrm>
            <a:off x="2302294" y="1651275"/>
            <a:ext cx="471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Picture 2" descr="Brown Basket Clip Art Image - ClipSafari">
            <a:extLst>
              <a:ext uri="{FF2B5EF4-FFF2-40B4-BE49-F238E27FC236}">
                <a16:creationId xmlns:a16="http://schemas.microsoft.com/office/drawing/2014/main" id="{F45B8DDF-8AA9-4FE9-9BB5-8CC0FE555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84;p1">
            <a:extLst>
              <a:ext uri="{FF2B5EF4-FFF2-40B4-BE49-F238E27FC236}">
                <a16:creationId xmlns:a16="http://schemas.microsoft.com/office/drawing/2014/main" id="{E19F681A-5C40-44AB-B048-A89C8FE265E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BDBC3A8F-879E-42BE-9948-A0BA8B556A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81F79B5-987D-43DF-8EF6-AD28FFF420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16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0A8716A5-7147-4528-9A77-9820EB5CD7A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6746447" y="4278139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8D8ACC31-DE78-4548-B69C-7AA3CC770CC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174190" y="4309558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C6D2852F-15D2-479A-902A-956B77C0EFD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557224" y="4354868"/>
            <a:ext cx="89154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5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Brown Basket Clip Art Image - ClipSafari">
            <a:extLst>
              <a:ext uri="{FF2B5EF4-FFF2-40B4-BE49-F238E27FC236}">
                <a16:creationId xmlns:a16="http://schemas.microsoft.com/office/drawing/2014/main" id="{ACAECDA7-D803-4C55-9000-EF1D92616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E37BF90-B7C8-45BF-B9E6-0A80EA23EF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5339DB5-2D44-4E86-9B80-5C46FA6641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037B0A7-9290-4C12-8223-4AC34D954E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ounded Rectangle 38">
            <a:extLst>
              <a:ext uri="{FF2B5EF4-FFF2-40B4-BE49-F238E27FC236}">
                <a16:creationId xmlns:a16="http://schemas.microsoft.com/office/drawing/2014/main" id="{BFE97D82-F23F-47B0-BDA4-F2AE527D13E5}"/>
              </a:ext>
            </a:extLst>
          </p:cNvPr>
          <p:cNvSpPr/>
          <p:nvPr/>
        </p:nvSpPr>
        <p:spPr>
          <a:xfrm>
            <a:off x="2673804" y="2699528"/>
            <a:ext cx="4098471" cy="90845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oogle Shape;94;p2">
            <a:extLst>
              <a:ext uri="{FF2B5EF4-FFF2-40B4-BE49-F238E27FC236}">
                <a16:creationId xmlns:a16="http://schemas.microsoft.com/office/drawing/2014/main" id="{ECD9EC40-BA5A-429C-B62B-5B3C0E98B251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25" name="Google Shape;95;p2">
              <a:extLst>
                <a:ext uri="{FF2B5EF4-FFF2-40B4-BE49-F238E27FC236}">
                  <a16:creationId xmlns:a16="http://schemas.microsoft.com/office/drawing/2014/main" id="{C4D85255-67C9-45AE-8BF3-AA8ACDEB2C19}"/>
                </a:ext>
              </a:extLst>
            </p:cNvPr>
            <p:cNvSpPr/>
            <p:nvPr/>
          </p:nvSpPr>
          <p:spPr>
            <a:xfrm>
              <a:off x="1041400" y="821136"/>
              <a:ext cx="10160000" cy="144183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oogle Shape;96;p2">
              <a:extLst>
                <a:ext uri="{FF2B5EF4-FFF2-40B4-BE49-F238E27FC236}">
                  <a16:creationId xmlns:a16="http://schemas.microsoft.com/office/drawing/2014/main" id="{3524173D-9E7A-4722-B580-DB357531EEA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97;p2">
            <a:extLst>
              <a:ext uri="{FF2B5EF4-FFF2-40B4-BE49-F238E27FC236}">
                <a16:creationId xmlns:a16="http://schemas.microsoft.com/office/drawing/2014/main" id="{35812BCB-D9BE-49A8-A315-18BADE4EDD5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7;p2">
            <a:extLst>
              <a:ext uri="{FF2B5EF4-FFF2-40B4-BE49-F238E27FC236}">
                <a16:creationId xmlns:a16="http://schemas.microsoft.com/office/drawing/2014/main" id="{5486E88B-5FB8-4D5E-A708-2936A7B599B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21;p2">
            <a:extLst>
              <a:ext uri="{FF2B5EF4-FFF2-40B4-BE49-F238E27FC236}">
                <a16:creationId xmlns:a16="http://schemas.microsoft.com/office/drawing/2014/main" id="{4CAC1FC2-1906-4572-9CAC-4C98406D32C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8F743F-A529-4F78-86D2-E1D279375149}"/>
              </a:ext>
            </a:extLst>
          </p:cNvPr>
          <p:cNvSpPr txBox="1"/>
          <p:nvPr/>
        </p:nvSpPr>
        <p:spPr>
          <a:xfrm>
            <a:off x="2187274" y="1606252"/>
            <a:ext cx="574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1" name="Google Shape;84;p1">
            <a:extLst>
              <a:ext uri="{FF2B5EF4-FFF2-40B4-BE49-F238E27FC236}">
                <a16:creationId xmlns:a16="http://schemas.microsoft.com/office/drawing/2014/main" id="{E1CBDD95-F231-4A95-A486-50267AB7F36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12919CB4-B42A-4198-AEFC-1A739B95F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76D9C06-4246-4E04-9745-43229ED53D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3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D81DEFD-262F-4150-9A65-5CD9044D1C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C3ADA8F-24F0-4626-B49C-3889480DDC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11D5D5D-C681-4AA7-83DF-2A02DE4A14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49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Brown Basket Clip Art Image - ClipSafari">
            <a:extLst>
              <a:ext uri="{FF2B5EF4-FFF2-40B4-BE49-F238E27FC236}">
                <a16:creationId xmlns:a16="http://schemas.microsoft.com/office/drawing/2014/main" id="{9A04A152-EE12-47F4-96FA-648E7777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025E10E-DA55-41EB-A4A4-95F0A8AB388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859A73BE-6019-4ABC-8A15-B92A351935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D707B53-A7E3-4540-9305-EFD98F14489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ounded Rectangle 38">
            <a:extLst>
              <a:ext uri="{FF2B5EF4-FFF2-40B4-BE49-F238E27FC236}">
                <a16:creationId xmlns:a16="http://schemas.microsoft.com/office/drawing/2014/main" id="{DF5F622D-4E91-412C-816A-C971162346CD}"/>
              </a:ext>
            </a:extLst>
          </p:cNvPr>
          <p:cNvSpPr/>
          <p:nvPr/>
        </p:nvSpPr>
        <p:spPr>
          <a:xfrm>
            <a:off x="1691094" y="3207523"/>
            <a:ext cx="5392697" cy="99536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oogle Shape;94;p2">
            <a:extLst>
              <a:ext uri="{FF2B5EF4-FFF2-40B4-BE49-F238E27FC236}">
                <a16:creationId xmlns:a16="http://schemas.microsoft.com/office/drawing/2014/main" id="{3B445730-9ECB-45C9-B11A-F38C9592B629}"/>
              </a:ext>
            </a:extLst>
          </p:cNvPr>
          <p:cNvGrpSpPr/>
          <p:nvPr/>
        </p:nvGrpSpPr>
        <p:grpSpPr>
          <a:xfrm>
            <a:off x="400050" y="835272"/>
            <a:ext cx="8139113" cy="2497458"/>
            <a:chOff x="935980" y="-48871"/>
            <a:chExt cx="10265420" cy="2461871"/>
          </a:xfrm>
        </p:grpSpPr>
        <p:sp>
          <p:nvSpPr>
            <p:cNvPr id="43" name="Google Shape;95;p2">
              <a:extLst>
                <a:ext uri="{FF2B5EF4-FFF2-40B4-BE49-F238E27FC236}">
                  <a16:creationId xmlns:a16="http://schemas.microsoft.com/office/drawing/2014/main" id="{88BD49C5-CF35-4A6F-A026-C15EF446E23D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96;p2">
              <a:extLst>
                <a:ext uri="{FF2B5EF4-FFF2-40B4-BE49-F238E27FC236}">
                  <a16:creationId xmlns:a16="http://schemas.microsoft.com/office/drawing/2014/main" id="{A7826DDD-9CA1-4C56-BD00-4D425187A27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" name="Google Shape;97;p2">
            <a:extLst>
              <a:ext uri="{FF2B5EF4-FFF2-40B4-BE49-F238E27FC236}">
                <a16:creationId xmlns:a16="http://schemas.microsoft.com/office/drawing/2014/main" id="{5E3BE73E-FC21-4484-AF1C-9C73AAEA58E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17;p2">
            <a:extLst>
              <a:ext uri="{FF2B5EF4-FFF2-40B4-BE49-F238E27FC236}">
                <a16:creationId xmlns:a16="http://schemas.microsoft.com/office/drawing/2014/main" id="{90178F32-EC2E-4628-A197-AC9BAD7BA2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21;p2">
            <a:extLst>
              <a:ext uri="{FF2B5EF4-FFF2-40B4-BE49-F238E27FC236}">
                <a16:creationId xmlns:a16="http://schemas.microsoft.com/office/drawing/2014/main" id="{CA902F18-FCBE-41E9-9E82-C887617EF147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A288DE-9A49-4AF2-A94B-60D98B119635}"/>
              </a:ext>
            </a:extLst>
          </p:cNvPr>
          <p:cNvSpPr txBox="1"/>
          <p:nvPr/>
        </p:nvSpPr>
        <p:spPr>
          <a:xfrm>
            <a:off x="2262665" y="1640276"/>
            <a:ext cx="57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Google Shape;84;p1">
            <a:extLst>
              <a:ext uri="{FF2B5EF4-FFF2-40B4-BE49-F238E27FC236}">
                <a16:creationId xmlns:a16="http://schemas.microsoft.com/office/drawing/2014/main" id="{6FF71D8B-426E-4D5C-B639-AC4360339A7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C7E8FE43-B515-4B48-AC51-B69A633CDF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5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5CEBE7D-A360-4F7A-955E-336C21ACD4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5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DCEF7E08-E9C1-426D-AA1A-6656F76C3F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93267BC-96A1-4A62-A9E3-A5942822C0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3599B92-82FC-45A2-BA43-F07C71AD0CC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2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7C24A-BECC-42D4-9696-9F3C2CE01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CDEBBEF8-2669-414F-9565-3953D3C2D1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7215188" y="3200423"/>
            <a:ext cx="1428731" cy="1748768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33A1BE6-3DBD-409E-AAEF-75810B3F5B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134071" y="3437297"/>
            <a:ext cx="1183892" cy="1468626"/>
          </a:xfrm>
          <a:prstGeom prst="rect">
            <a:avLst/>
          </a:prstGeom>
        </p:spPr>
      </p:pic>
      <p:pic>
        <p:nvPicPr>
          <p:cNvPr id="27" name="Picture 2" descr="Cute baduck cartoon Royalty Free Vector Image - VectorStock">
            <a:extLst>
              <a:ext uri="{FF2B5EF4-FFF2-40B4-BE49-F238E27FC236}">
                <a16:creationId xmlns:a16="http://schemas.microsoft.com/office/drawing/2014/main" id="{073B350D-0759-4DF8-9004-3169FCF5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66" y="2969991"/>
            <a:ext cx="1746830" cy="20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15" action="ppaction://hlinksldjump"/>
            <a:extLst>
              <a:ext uri="{FF2B5EF4-FFF2-40B4-BE49-F238E27FC236}">
                <a16:creationId xmlns:a16="http://schemas.microsoft.com/office/drawing/2014/main" id="{D025EA66-1699-4837-95C2-122AA30180F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4729530" y="2581257"/>
            <a:ext cx="1142552" cy="14374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749A-E934-4462-9977-7574DBB5D50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7269882" y="3035268"/>
            <a:ext cx="1454191" cy="20790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0AFF84-3AF9-4B2C-9C4C-AFC4A6707B3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761339" y="2127475"/>
            <a:ext cx="1191174" cy="1934291"/>
          </a:xfrm>
          <a:prstGeom prst="rect">
            <a:avLst/>
          </a:prstGeom>
        </p:spPr>
      </p:pic>
      <p:pic>
        <p:nvPicPr>
          <p:cNvPr id="31" name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7DCF6B1F-9E3B-4E45-A625-55AE05ED2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-1428750"/>
            <a:ext cx="657225" cy="657225"/>
          </a:xfrm>
          <a:prstGeom prst="rect">
            <a:avLst/>
          </a:prstGeom>
        </p:spPr>
      </p:pic>
      <p:pic>
        <p:nvPicPr>
          <p:cNvPr id="32" name="Tieng-ga-con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2B044DCB-8732-48AD-9E85-5D2CB4FB9F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578577"/>
            <a:ext cx="771525" cy="771525"/>
          </a:xfrm>
          <a:prstGeom prst="rect">
            <a:avLst/>
          </a:prstGeom>
        </p:spPr>
      </p:pic>
      <p:sp>
        <p:nvSpPr>
          <p:cNvPr id="33" name="Rounded Rectangle 15">
            <a:extLst>
              <a:ext uri="{FF2B5EF4-FFF2-40B4-BE49-F238E27FC236}">
                <a16:creationId xmlns:a16="http://schemas.microsoft.com/office/drawing/2014/main" id="{6AB08F03-6F2C-4709-8ED6-D36551B3809F}"/>
              </a:ext>
            </a:extLst>
          </p:cNvPr>
          <p:cNvSpPr/>
          <p:nvPr/>
        </p:nvSpPr>
        <p:spPr>
          <a:xfrm>
            <a:off x="1456082" y="986935"/>
            <a:ext cx="6231836" cy="855634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dirty="0">
              <a:solidFill>
                <a:prstClr val="white"/>
              </a:solidFill>
              <a:latin typeface="Coiny" panose="02000903060500060000" pitchFamily="2" charset="0"/>
            </a:endParaRPr>
          </a:p>
        </p:txBody>
      </p:sp>
      <p:sp>
        <p:nvSpPr>
          <p:cNvPr id="34" name="Left Arrow 10">
            <a:hlinkClick r:id="rId22" action="ppaction://hlinksldjump"/>
            <a:extLst>
              <a:ext uri="{FF2B5EF4-FFF2-40B4-BE49-F238E27FC236}">
                <a16:creationId xmlns:a16="http://schemas.microsoft.com/office/drawing/2014/main" id="{37DF0E6C-735D-45D3-BDC1-62B0EC467F47}"/>
              </a:ext>
            </a:extLst>
          </p:cNvPr>
          <p:cNvSpPr/>
          <p:nvPr/>
        </p:nvSpPr>
        <p:spPr>
          <a:xfrm flipH="1">
            <a:off x="8274006" y="5518837"/>
            <a:ext cx="739826" cy="40784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A7BE641-76A6-454F-AD55-000C3CABA5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082" y="857250"/>
            <a:ext cx="6355631" cy="13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2C8815D3-767B-4E6F-ABEE-43E3F9D90AD8}"/>
              </a:ext>
            </a:extLst>
          </p:cNvPr>
          <p:cNvSpPr/>
          <p:nvPr/>
        </p:nvSpPr>
        <p:spPr>
          <a:xfrm>
            <a:off x="5242560" y="2738717"/>
            <a:ext cx="3298450" cy="21259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07A2907B-641A-41C1-ADC7-12E9E5D5C730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8A6E136-F19D-4738-9581-70CB7C2659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91696A2F-4B94-4D3C-AB54-ABE2E32D1C8C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E7D8C-47D5-4EB7-91FE-066BE2AD2570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đâu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3DB615-23A7-4006-9130-9DA2F7864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090" y="2738717"/>
            <a:ext cx="4625684" cy="170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5A1B0B67-3A7C-49AB-997D-5FAF4A939228}"/>
              </a:ext>
            </a:extLst>
          </p:cNvPr>
          <p:cNvSpPr/>
          <p:nvPr/>
        </p:nvSpPr>
        <p:spPr>
          <a:xfrm>
            <a:off x="1815855" y="2610109"/>
            <a:ext cx="6476807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1F7970CA-8319-4BFE-BD99-97EF021622A4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5063B5A-63F6-47F9-A29C-3D8A5D8AEE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3046A573-B123-45D7-A7CB-8170ADB2D165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A66-D7C5-4402-B34C-F1A172152BBF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cạnh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đặc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gì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00299D60-19D2-4158-8A95-C92E858E0A62}"/>
              </a:ext>
            </a:extLst>
          </p:cNvPr>
          <p:cNvSpPr/>
          <p:nvPr/>
        </p:nvSpPr>
        <p:spPr>
          <a:xfrm>
            <a:off x="930169" y="2738717"/>
            <a:ext cx="8036513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F8BA26BE-F117-42B1-B855-AD45A9EF4A45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DFCA759-AF7E-44CF-B5BE-47A14BE0B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8BC72424-090C-426C-A0EC-C74F9AD96F48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9B089-6E78-47B9-BA8B-D2DD7744B69C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Độ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dài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cạnh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thế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415076" y="2377906"/>
            <a:ext cx="8081295" cy="3091761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</a:t>
              </a:r>
              <a:r>
                <a:rPr lang="vi-VN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9</a:t>
              </a:r>
              <a:endParaRPr lang="en-US" sz="27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3858" y="3417663"/>
            <a:ext cx="749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HÌNH TAM GIÁC, HÌNH TỨ GIÁC, HÌNH CHỮ NHẬT, HÌNH VUÔNG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( TIẾT </a:t>
            </a:r>
            <a:r>
              <a:rPr lang="en-US" sz="3600" b="1" dirty="0">
                <a:solidFill>
                  <a:srgbClr val="002060"/>
                </a:solidFill>
              </a:rPr>
              <a:t>3</a:t>
            </a:r>
            <a:r>
              <a:rPr lang="vi-VN" sz="3600" b="1" dirty="0">
                <a:solidFill>
                  <a:srgbClr val="002060"/>
                </a:solidFill>
              </a:rPr>
              <a:t>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16B085-69E3-45AB-A3E2-0CBEDF6A2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8E55-DAEB-4272-9E59-FE7D880686B8}"/>
              </a:ext>
            </a:extLst>
          </p:cNvPr>
          <p:cNvSpPr txBox="1">
            <a:spLocks/>
          </p:cNvSpPr>
          <p:nvPr/>
        </p:nvSpPr>
        <p:spPr>
          <a:xfrm>
            <a:off x="2118479" y="1138584"/>
            <a:ext cx="4585421" cy="533100"/>
          </a:xfrm>
          <a:prstGeom prst="rect">
            <a:avLst/>
          </a:prstGeom>
        </p:spPr>
        <p:txBody>
          <a:bodyPr/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95"/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Quicksand Bold" panose="00000800000000000000" pitchFamily="2" charset="0"/>
                <a:cs typeface="Times New Roman" pitchFamily="18" charset="0"/>
              </a:rPr>
              <a:t>đạt</a:t>
            </a:r>
            <a:endParaRPr lang="en-US" sz="3600" dirty="0">
              <a:solidFill>
                <a:srgbClr val="000000"/>
              </a:solidFill>
              <a:latin typeface="#9Slide03 Quicksand Bold" panose="00000800000000000000" pitchFamily="2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7379DF-249D-48FD-B0F9-26708875A969}"/>
              </a:ext>
            </a:extLst>
          </p:cNvPr>
          <p:cNvGrpSpPr/>
          <p:nvPr/>
        </p:nvGrpSpPr>
        <p:grpSpPr>
          <a:xfrm>
            <a:off x="0" y="1726974"/>
            <a:ext cx="3279787" cy="3476802"/>
            <a:chOff x="554038" y="1159628"/>
            <a:chExt cx="3819011" cy="4635737"/>
          </a:xfrm>
        </p:grpSpPr>
        <p:pic>
          <p:nvPicPr>
            <p:cNvPr id="4" name="Picture 4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6B11EBED-DF70-4613-9CE1-0544CB431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74" t="52880" r="12208" b="15570"/>
            <a:stretch/>
          </p:blipFill>
          <p:spPr bwMode="auto">
            <a:xfrm>
              <a:off x="554038" y="1159628"/>
              <a:ext cx="3819011" cy="4631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05B300-F99F-434E-B55F-C3B00C19139D}"/>
                </a:ext>
              </a:extLst>
            </p:cNvPr>
            <p:cNvSpPr txBox="1"/>
            <p:nvPr/>
          </p:nvSpPr>
          <p:spPr>
            <a:xfrm>
              <a:off x="859010" y="3127967"/>
              <a:ext cx="3276428" cy="2667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rtl="0"/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Ôn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kiến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thức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nhật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dựa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đặc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điểm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cạnh</a:t>
              </a:r>
              <a:r>
                <a:rPr lang="vi-VN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4F06B53-EB7F-49DD-81EF-BF6EA04D62D9}"/>
              </a:ext>
            </a:extLst>
          </p:cNvPr>
          <p:cNvGrpSpPr/>
          <p:nvPr/>
        </p:nvGrpSpPr>
        <p:grpSpPr>
          <a:xfrm>
            <a:off x="3229934" y="1971765"/>
            <a:ext cx="3279787" cy="3473676"/>
            <a:chOff x="4306579" y="1486018"/>
            <a:chExt cx="4008434" cy="4631570"/>
          </a:xfrm>
        </p:grpSpPr>
        <p:pic>
          <p:nvPicPr>
            <p:cNvPr id="7" name="Picture 2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F69E16D7-FC49-462F-A4C1-50455A85F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7" t="69444" r="37844"/>
            <a:stretch/>
          </p:blipFill>
          <p:spPr bwMode="auto">
            <a:xfrm>
              <a:off x="4306579" y="1486018"/>
              <a:ext cx="4008434" cy="463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616616-C9D6-4FCA-B713-4D2DD01C2292}"/>
                </a:ext>
              </a:extLst>
            </p:cNvPr>
            <p:cNvSpPr txBox="1"/>
            <p:nvPr/>
          </p:nvSpPr>
          <p:spPr>
            <a:xfrm>
              <a:off x="4555975" y="3039823"/>
              <a:ext cx="3332866" cy="2585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dirty="0">
                  <a:effectLst/>
                  <a:latin typeface="+mj-lt"/>
                  <a:ea typeface="Times New Roman" panose="02020603050405020304" pitchFamily="18" charset="0"/>
                </a:rPr>
                <a:t>C</a:t>
              </a:r>
              <a:r>
                <a:rPr lang="vi-VN" sz="2400" dirty="0">
                  <a:effectLst/>
                  <a:latin typeface="+mj-lt"/>
                  <a:ea typeface="Times New Roman" panose="02020603050405020304" pitchFamily="18" charset="0"/>
                </a:rPr>
                <a:t>ủng cố kiến thức về đơn vị đo độ</a:t>
              </a:r>
              <a:r>
                <a:rPr lang="en-US" sz="24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+mj-lt"/>
                  <a:ea typeface="Times New Roman" panose="02020603050405020304" pitchFamily="18" charset="0"/>
                </a:rPr>
                <a:t>dài</a:t>
              </a:r>
              <a:r>
                <a:rPr lang="vi-VN" sz="2400" dirty="0">
                  <a:effectLst/>
                  <a:latin typeface="+mj-lt"/>
                  <a:ea typeface="Times New Roman" panose="02020603050405020304" pitchFamily="18" charset="0"/>
                </a:rPr>
                <a:t> và và phép toán với đơn vị đo ki – lô – mét 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6C48BC-9E8C-4212-AE89-6ADEEB66ED8C}"/>
              </a:ext>
            </a:extLst>
          </p:cNvPr>
          <p:cNvGrpSpPr/>
          <p:nvPr/>
        </p:nvGrpSpPr>
        <p:grpSpPr>
          <a:xfrm>
            <a:off x="6130193" y="1869633"/>
            <a:ext cx="3279787" cy="3473675"/>
            <a:chOff x="7885423" y="1638012"/>
            <a:chExt cx="3834296" cy="4153187"/>
          </a:xfrm>
        </p:grpSpPr>
        <p:pic>
          <p:nvPicPr>
            <p:cNvPr id="10" name="Picture 6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33A528B5-1E28-48AA-A85C-893626D92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1" t="21528" r="9654" b="48437"/>
            <a:stretch/>
          </p:blipFill>
          <p:spPr bwMode="auto">
            <a:xfrm>
              <a:off x="7885423" y="1638012"/>
              <a:ext cx="3834296" cy="4153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690D44-0DA4-44C8-984D-CEEFF31A6117}"/>
                </a:ext>
              </a:extLst>
            </p:cNvPr>
            <p:cNvSpPr txBox="1"/>
            <p:nvPr/>
          </p:nvSpPr>
          <p:spPr>
            <a:xfrm>
              <a:off x="8386204" y="3153439"/>
              <a:ext cx="2925857" cy="143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Xếp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ghép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nhật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yêu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+mj-lt"/>
                  <a:cs typeface="Times New Roman" panose="02020603050405020304" pitchFamily="18" charset="0"/>
                </a:rPr>
                <a:t>bài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1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dễ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trũi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voi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xén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4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BC = 13 dm, CD = 20 dm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509900" y="513033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BE9478-9A3E-4792-8834-1517733C85B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4" t="30028" r="38877" b="44723"/>
          <a:stretch/>
        </p:blipFill>
        <p:spPr bwMode="auto">
          <a:xfrm>
            <a:off x="663075" y="2119617"/>
            <a:ext cx="7263442" cy="290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21CE34-7848-4527-BE12-736F50777B44}"/>
              </a:ext>
            </a:extLst>
          </p:cNvPr>
          <p:cNvSpPr txBox="1"/>
          <p:nvPr/>
        </p:nvSpPr>
        <p:spPr>
          <a:xfrm>
            <a:off x="509900" y="552379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trũi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A6585-E5E0-49EF-89EF-1C36CE783B98}"/>
              </a:ext>
            </a:extLst>
          </p:cNvPr>
          <p:cNvSpPr txBox="1"/>
          <p:nvPr/>
        </p:nvSpPr>
        <p:spPr>
          <a:xfrm>
            <a:off x="4434942" y="5545830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xi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E23519-FDFF-45CD-B62F-9134515A4887}"/>
              </a:ext>
            </a:extLst>
          </p:cNvPr>
          <p:cNvSpPr txBox="1"/>
          <p:nvPr/>
        </p:nvSpPr>
        <p:spPr>
          <a:xfrm>
            <a:off x="4538750" y="5125664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xi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4CF9B8-AAE3-4214-86FE-645AEC695016}"/>
              </a:ext>
            </a:extLst>
          </p:cNvPr>
          <p:cNvSpPr txBox="1"/>
          <p:nvPr/>
        </p:nvSpPr>
        <p:spPr>
          <a:xfrm>
            <a:off x="4498618" y="5136526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13 dm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437F9A-314F-4603-91A0-32089902F11F}"/>
              </a:ext>
            </a:extLst>
          </p:cNvPr>
          <p:cNvSpPr txBox="1"/>
          <p:nvPr/>
        </p:nvSpPr>
        <p:spPr>
          <a:xfrm>
            <a:off x="4434942" y="5563200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dm</a:t>
            </a:r>
          </a:p>
        </p:txBody>
      </p:sp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818280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B. Do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CD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CMND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CDNM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3FC75C-EA6C-4354-82A8-D6203D080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18" t="55674" r="42545" b="26323"/>
          <a:stretch/>
        </p:blipFill>
        <p:spPr>
          <a:xfrm>
            <a:off x="177153" y="2003510"/>
            <a:ext cx="8789693" cy="179237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A77A52-4D7A-46BC-BB39-053207C004B7}"/>
              </a:ext>
            </a:extLst>
          </p:cNvPr>
          <p:cNvSpPr txBox="1"/>
          <p:nvPr/>
        </p:nvSpPr>
        <p:spPr>
          <a:xfrm>
            <a:off x="216130" y="4632241"/>
            <a:ext cx="818280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lô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C8D6FA-649D-46BC-A638-E16D827B8AF4}"/>
              </a:ext>
            </a:extLst>
          </p:cNvPr>
          <p:cNvSpPr txBox="1"/>
          <p:nvPr/>
        </p:nvSpPr>
        <p:spPr>
          <a:xfrm>
            <a:off x="2141762" y="5866154"/>
            <a:ext cx="52399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km	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km	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km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02274D-66E6-4D30-9B27-D9D3A1E65BB0}"/>
              </a:ext>
            </a:extLst>
          </p:cNvPr>
          <p:cNvGrpSpPr/>
          <p:nvPr/>
        </p:nvGrpSpPr>
        <p:grpSpPr>
          <a:xfrm>
            <a:off x="0" y="3626578"/>
            <a:ext cx="7152993" cy="728100"/>
            <a:chOff x="1991006" y="3645105"/>
            <a:chExt cx="7152993" cy="72810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3B494C-7A6E-4C49-A8E8-CE8B586C50AD}"/>
                </a:ext>
              </a:extLst>
            </p:cNvPr>
            <p:cNvSpPr txBox="1"/>
            <p:nvPr/>
          </p:nvSpPr>
          <p:spPr>
            <a:xfrm>
              <a:off x="1991006" y="3645105"/>
              <a:ext cx="523994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a) 	   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BADFDD-D095-401E-A8BB-68079E961256}"/>
                </a:ext>
              </a:extLst>
            </p:cNvPr>
            <p:cNvSpPr txBox="1"/>
            <p:nvPr/>
          </p:nvSpPr>
          <p:spPr>
            <a:xfrm>
              <a:off x="2360814" y="3942318"/>
              <a:ext cx="678318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2"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đoạn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đường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CD </a:t>
              </a: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		km.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1B9A12-D065-4742-8564-05DCFAFC0DAC}"/>
                </a:ext>
              </a:extLst>
            </p:cNvPr>
            <p:cNvSpPr txBox="1"/>
            <p:nvPr/>
          </p:nvSpPr>
          <p:spPr>
            <a:xfrm>
              <a:off x="2410688" y="3646437"/>
              <a:ext cx="581891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Số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BCCB830-E5D4-4CBA-A674-F9C5D6C3A8C5}"/>
              </a:ext>
            </a:extLst>
          </p:cNvPr>
          <p:cNvSpPr txBox="1"/>
          <p:nvPr/>
        </p:nvSpPr>
        <p:spPr>
          <a:xfrm>
            <a:off x="5015277" y="3899712"/>
            <a:ext cx="581891" cy="47672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0F74B6-DDE6-45B3-ADD2-CF9D00782848}"/>
              </a:ext>
            </a:extLst>
          </p:cNvPr>
          <p:cNvSpPr txBox="1"/>
          <p:nvPr/>
        </p:nvSpPr>
        <p:spPr>
          <a:xfrm>
            <a:off x="5018052" y="3919112"/>
            <a:ext cx="581891" cy="47672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DC258A-A830-4371-8FFE-F8E31F0BBD92}"/>
              </a:ext>
            </a:extLst>
          </p:cNvPr>
          <p:cNvSpPr/>
          <p:nvPr/>
        </p:nvSpPr>
        <p:spPr>
          <a:xfrm>
            <a:off x="5785656" y="5839427"/>
            <a:ext cx="438089" cy="492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525</Words>
  <Application>Microsoft Office PowerPoint</Application>
  <PresentationFormat>On-screen Show (4:3)</PresentationFormat>
  <Paragraphs>59</Paragraphs>
  <Slides>16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#9Slide03 Quicksand Bold</vt:lpstr>
      <vt:lpstr>Arial</vt:lpstr>
      <vt:lpstr>Arial Black</vt:lpstr>
      <vt:lpstr>Calibri</vt:lpstr>
      <vt:lpstr>Calibri Light</vt:lpstr>
      <vt:lpstr>Coiny</vt:lpstr>
      <vt:lpstr>HP001 4 hàng</vt:lpstr>
      <vt:lpstr>ITC Avant Garde Std Bk</vt:lpstr>
      <vt:lpstr>Times New Roman</vt:lpstr>
      <vt:lpstr>UVN Van Chuong Nang</vt:lpstr>
      <vt:lpstr>Zilla Slab</vt:lpstr>
      <vt:lpstr>字魂59号-创粗黑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Thao Phuong</cp:lastModifiedBy>
  <cp:revision>84</cp:revision>
  <dcterms:created xsi:type="dcterms:W3CDTF">2021-06-03T14:58:56Z</dcterms:created>
  <dcterms:modified xsi:type="dcterms:W3CDTF">2022-10-22T02:53:38Z</dcterms:modified>
</cp:coreProperties>
</file>