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6" r:id="rId2"/>
    <p:sldMasterId id="2147483700" r:id="rId3"/>
    <p:sldMasterId id="2147483704" r:id="rId4"/>
    <p:sldMasterId id="2147483708" r:id="rId5"/>
    <p:sldMasterId id="2147483721" r:id="rId6"/>
    <p:sldMasterId id="2147483733" r:id="rId7"/>
  </p:sldMasterIdLst>
  <p:notesMasterIdLst>
    <p:notesMasterId r:id="rId30"/>
  </p:notesMasterIdLst>
  <p:sldIdLst>
    <p:sldId id="4314" r:id="rId8"/>
    <p:sldId id="317" r:id="rId9"/>
    <p:sldId id="313" r:id="rId10"/>
    <p:sldId id="262" r:id="rId11"/>
    <p:sldId id="281" r:id="rId12"/>
    <p:sldId id="315" r:id="rId13"/>
    <p:sldId id="306" r:id="rId14"/>
    <p:sldId id="307" r:id="rId15"/>
    <p:sldId id="308" r:id="rId16"/>
    <p:sldId id="309" r:id="rId17"/>
    <p:sldId id="305" r:id="rId18"/>
    <p:sldId id="304" r:id="rId19"/>
    <p:sldId id="303" r:id="rId20"/>
    <p:sldId id="302" r:id="rId21"/>
    <p:sldId id="318" r:id="rId22"/>
    <p:sldId id="257" r:id="rId23"/>
    <p:sldId id="4309" r:id="rId24"/>
    <p:sldId id="4310" r:id="rId25"/>
    <p:sldId id="4311" r:id="rId26"/>
    <p:sldId id="4312" r:id="rId27"/>
    <p:sldId id="4313" r:id="rId28"/>
    <p:sldId id="301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7AFFEA-4BF8-4A38-841B-DFE0D2E03C9E}" v="170" dt="2022-08-01T08:48:28.7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313" autoAdjust="0"/>
  </p:normalViewPr>
  <p:slideViewPr>
    <p:cSldViewPr snapToGrid="0">
      <p:cViewPr varScale="1">
        <p:scale>
          <a:sx n="75" d="100"/>
          <a:sy n="75" d="100"/>
        </p:scale>
        <p:origin x="974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ùi Đức Việt" userId="c9bd2dcd3990363b" providerId="LiveId" clId="{6E7AFFEA-4BF8-4A38-841B-DFE0D2E03C9E}"/>
    <pc:docChg chg="undo custSel addSld delSld modSld sldOrd">
      <pc:chgData name="Bùi Đức Việt" userId="c9bd2dcd3990363b" providerId="LiveId" clId="{6E7AFFEA-4BF8-4A38-841B-DFE0D2E03C9E}" dt="2022-08-01T08:48:47.670" v="780" actId="14100"/>
      <pc:docMkLst>
        <pc:docMk/>
      </pc:docMkLst>
      <pc:sldChg chg="del">
        <pc:chgData name="Bùi Đức Việt" userId="c9bd2dcd3990363b" providerId="LiveId" clId="{6E7AFFEA-4BF8-4A38-841B-DFE0D2E03C9E}" dt="2022-08-01T08:44:07.258" v="754" actId="47"/>
        <pc:sldMkLst>
          <pc:docMk/>
          <pc:sldMk cId="0" sldId="258"/>
        </pc:sldMkLst>
      </pc:sldChg>
      <pc:sldChg chg="addSp modSp mod modAnim">
        <pc:chgData name="Bùi Đức Việt" userId="c9bd2dcd3990363b" providerId="LiveId" clId="{6E7AFFEA-4BF8-4A38-841B-DFE0D2E03C9E}" dt="2022-08-01T08:47:06.620" v="774" actId="2711"/>
        <pc:sldMkLst>
          <pc:docMk/>
          <pc:sldMk cId="44075654" sldId="259"/>
        </pc:sldMkLst>
        <pc:spChg chg="mod">
          <ac:chgData name="Bùi Đức Việt" userId="c9bd2dcd3990363b" providerId="LiveId" clId="{6E7AFFEA-4BF8-4A38-841B-DFE0D2E03C9E}" dt="2022-08-01T08:47:02.539" v="773" actId="2711"/>
          <ac:spMkLst>
            <pc:docMk/>
            <pc:sldMk cId="44075654" sldId="259"/>
            <ac:spMk id="2" creationId="{00000000-0000-0000-0000-000000000000}"/>
          </ac:spMkLst>
        </pc:spChg>
        <pc:spChg chg="mod">
          <ac:chgData name="Bùi Đức Việt" userId="c9bd2dcd3990363b" providerId="LiveId" clId="{6E7AFFEA-4BF8-4A38-841B-DFE0D2E03C9E}" dt="2022-08-01T08:47:06.620" v="774" actId="2711"/>
          <ac:spMkLst>
            <pc:docMk/>
            <pc:sldMk cId="44075654" sldId="259"/>
            <ac:spMk id="6" creationId="{00000000-0000-0000-0000-000000000000}"/>
          </ac:spMkLst>
        </pc:spChg>
        <pc:spChg chg="mod">
          <ac:chgData name="Bùi Đức Việt" userId="c9bd2dcd3990363b" providerId="LiveId" clId="{6E7AFFEA-4BF8-4A38-841B-DFE0D2E03C9E}" dt="2022-08-01T08:22:14.034" v="105" actId="2085"/>
          <ac:spMkLst>
            <pc:docMk/>
            <pc:sldMk cId="44075654" sldId="259"/>
            <ac:spMk id="7" creationId="{00000000-0000-0000-0000-000000000000}"/>
          </ac:spMkLst>
        </pc:spChg>
        <pc:spChg chg="add mod">
          <ac:chgData name="Bùi Đức Việt" userId="c9bd2dcd3990363b" providerId="LiveId" clId="{6E7AFFEA-4BF8-4A38-841B-DFE0D2E03C9E}" dt="2022-08-01T08:22:00.939" v="102" actId="207"/>
          <ac:spMkLst>
            <pc:docMk/>
            <pc:sldMk cId="44075654" sldId="259"/>
            <ac:spMk id="15" creationId="{BB631685-FBBE-B688-72E1-2BDA2C8AF8E0}"/>
          </ac:spMkLst>
        </pc:spChg>
      </pc:sldChg>
      <pc:sldChg chg="del">
        <pc:chgData name="Bùi Đức Việt" userId="c9bd2dcd3990363b" providerId="LiveId" clId="{6E7AFFEA-4BF8-4A38-841B-DFE0D2E03C9E}" dt="2022-08-01T08:22:23.856" v="106" actId="47"/>
        <pc:sldMkLst>
          <pc:docMk/>
          <pc:sldMk cId="1408907959" sldId="260"/>
        </pc:sldMkLst>
      </pc:sldChg>
      <pc:sldChg chg="addSp delSp modSp mod addAnim delAnim modAnim">
        <pc:chgData name="Bùi Đức Việt" userId="c9bd2dcd3990363b" providerId="LiveId" clId="{6E7AFFEA-4BF8-4A38-841B-DFE0D2E03C9E}" dt="2022-08-01T08:44:35.933" v="755"/>
        <pc:sldMkLst>
          <pc:docMk/>
          <pc:sldMk cId="42095564" sldId="261"/>
        </pc:sldMkLst>
        <pc:spChg chg="add mod">
          <ac:chgData name="Bùi Đức Việt" userId="c9bd2dcd3990363b" providerId="LiveId" clId="{6E7AFFEA-4BF8-4A38-841B-DFE0D2E03C9E}" dt="2022-08-01T08:28:13.349" v="171" actId="1076"/>
          <ac:spMkLst>
            <pc:docMk/>
            <pc:sldMk cId="42095564" sldId="261"/>
            <ac:spMk id="16" creationId="{5275AEEF-7F42-DAAF-034E-EFD01C622EC7}"/>
          </ac:spMkLst>
        </pc:spChg>
        <pc:spChg chg="del">
          <ac:chgData name="Bùi Đức Việt" userId="c9bd2dcd3990363b" providerId="LiveId" clId="{6E7AFFEA-4BF8-4A38-841B-DFE0D2E03C9E}" dt="2022-08-01T08:27:54.752" v="159" actId="478"/>
          <ac:spMkLst>
            <pc:docMk/>
            <pc:sldMk cId="42095564" sldId="261"/>
            <ac:spMk id="18" creationId="{00000000-0000-0000-0000-000000000000}"/>
          </ac:spMkLst>
        </pc:spChg>
        <pc:spChg chg="del">
          <ac:chgData name="Bùi Đức Việt" userId="c9bd2dcd3990363b" providerId="LiveId" clId="{6E7AFFEA-4BF8-4A38-841B-DFE0D2E03C9E}" dt="2022-08-01T08:27:59.614" v="160" actId="478"/>
          <ac:spMkLst>
            <pc:docMk/>
            <pc:sldMk cId="42095564" sldId="261"/>
            <ac:spMk id="19" creationId="{00000000-0000-0000-0000-000000000000}"/>
          </ac:spMkLst>
        </pc:spChg>
        <pc:spChg chg="del mod">
          <ac:chgData name="Bùi Đức Việt" userId="c9bd2dcd3990363b" providerId="LiveId" clId="{6E7AFFEA-4BF8-4A38-841B-DFE0D2E03C9E}" dt="2022-08-01T08:28:02.508" v="164"/>
          <ac:spMkLst>
            <pc:docMk/>
            <pc:sldMk cId="42095564" sldId="261"/>
            <ac:spMk id="20" creationId="{00000000-0000-0000-0000-000000000000}"/>
          </ac:spMkLst>
        </pc:spChg>
        <pc:spChg chg="del">
          <ac:chgData name="Bùi Đức Việt" userId="c9bd2dcd3990363b" providerId="LiveId" clId="{6E7AFFEA-4BF8-4A38-841B-DFE0D2E03C9E}" dt="2022-08-01T08:27:54.752" v="159" actId="478"/>
          <ac:spMkLst>
            <pc:docMk/>
            <pc:sldMk cId="42095564" sldId="261"/>
            <ac:spMk id="21" creationId="{00000000-0000-0000-0000-000000000000}"/>
          </ac:spMkLst>
        </pc:spChg>
        <pc:spChg chg="del">
          <ac:chgData name="Bùi Đức Việt" userId="c9bd2dcd3990363b" providerId="LiveId" clId="{6E7AFFEA-4BF8-4A38-841B-DFE0D2E03C9E}" dt="2022-08-01T08:27:59.614" v="160" actId="478"/>
          <ac:spMkLst>
            <pc:docMk/>
            <pc:sldMk cId="42095564" sldId="261"/>
            <ac:spMk id="22" creationId="{00000000-0000-0000-0000-000000000000}"/>
          </ac:spMkLst>
        </pc:spChg>
        <pc:spChg chg="del">
          <ac:chgData name="Bùi Đức Việt" userId="c9bd2dcd3990363b" providerId="LiveId" clId="{6E7AFFEA-4BF8-4A38-841B-DFE0D2E03C9E}" dt="2022-08-01T08:27:59.614" v="160" actId="478"/>
          <ac:spMkLst>
            <pc:docMk/>
            <pc:sldMk cId="42095564" sldId="261"/>
            <ac:spMk id="23" creationId="{00000000-0000-0000-0000-000000000000}"/>
          </ac:spMkLst>
        </pc:spChg>
        <pc:spChg chg="del">
          <ac:chgData name="Bùi Đức Việt" userId="c9bd2dcd3990363b" providerId="LiveId" clId="{6E7AFFEA-4BF8-4A38-841B-DFE0D2E03C9E}" dt="2022-08-01T08:27:54.752" v="159" actId="478"/>
          <ac:spMkLst>
            <pc:docMk/>
            <pc:sldMk cId="42095564" sldId="261"/>
            <ac:spMk id="24" creationId="{00000000-0000-0000-0000-000000000000}"/>
          </ac:spMkLst>
        </pc:spChg>
        <pc:spChg chg="del">
          <ac:chgData name="Bùi Đức Việt" userId="c9bd2dcd3990363b" providerId="LiveId" clId="{6E7AFFEA-4BF8-4A38-841B-DFE0D2E03C9E}" dt="2022-08-01T08:28:03.144" v="165" actId="478"/>
          <ac:spMkLst>
            <pc:docMk/>
            <pc:sldMk cId="42095564" sldId="261"/>
            <ac:spMk id="25" creationId="{00000000-0000-0000-0000-000000000000}"/>
          </ac:spMkLst>
        </pc:spChg>
        <pc:spChg chg="del">
          <ac:chgData name="Bùi Đức Việt" userId="c9bd2dcd3990363b" providerId="LiveId" clId="{6E7AFFEA-4BF8-4A38-841B-DFE0D2E03C9E}" dt="2022-08-01T08:27:59.614" v="160" actId="478"/>
          <ac:spMkLst>
            <pc:docMk/>
            <pc:sldMk cId="42095564" sldId="261"/>
            <ac:spMk id="26" creationId="{00000000-0000-0000-0000-000000000000}"/>
          </ac:spMkLst>
        </pc:spChg>
        <pc:spChg chg="del">
          <ac:chgData name="Bùi Đức Việt" userId="c9bd2dcd3990363b" providerId="LiveId" clId="{6E7AFFEA-4BF8-4A38-841B-DFE0D2E03C9E}" dt="2022-08-01T08:27:54.752" v="159" actId="478"/>
          <ac:spMkLst>
            <pc:docMk/>
            <pc:sldMk cId="42095564" sldId="261"/>
            <ac:spMk id="28" creationId="{00000000-0000-0000-0000-000000000000}"/>
          </ac:spMkLst>
        </pc:spChg>
        <pc:spChg chg="del">
          <ac:chgData name="Bùi Đức Việt" userId="c9bd2dcd3990363b" providerId="LiveId" clId="{6E7AFFEA-4BF8-4A38-841B-DFE0D2E03C9E}" dt="2022-08-01T08:27:59.614" v="160" actId="478"/>
          <ac:spMkLst>
            <pc:docMk/>
            <pc:sldMk cId="42095564" sldId="261"/>
            <ac:spMk id="32" creationId="{00000000-0000-0000-0000-000000000000}"/>
          </ac:spMkLst>
        </pc:spChg>
        <pc:spChg chg="del">
          <ac:chgData name="Bùi Đức Việt" userId="c9bd2dcd3990363b" providerId="LiveId" clId="{6E7AFFEA-4BF8-4A38-841B-DFE0D2E03C9E}" dt="2022-08-01T08:28:02.508" v="162" actId="478"/>
          <ac:spMkLst>
            <pc:docMk/>
            <pc:sldMk cId="42095564" sldId="261"/>
            <ac:spMk id="36" creationId="{00000000-0000-0000-0000-000000000000}"/>
          </ac:spMkLst>
        </pc:spChg>
        <pc:spChg chg="del">
          <ac:chgData name="Bùi Đức Việt" userId="c9bd2dcd3990363b" providerId="LiveId" clId="{6E7AFFEA-4BF8-4A38-841B-DFE0D2E03C9E}" dt="2022-08-01T08:27:59.614" v="160" actId="478"/>
          <ac:spMkLst>
            <pc:docMk/>
            <pc:sldMk cId="42095564" sldId="261"/>
            <ac:spMk id="40" creationId="{00000000-0000-0000-0000-000000000000}"/>
          </ac:spMkLst>
        </pc:spChg>
        <pc:picChg chg="add del">
          <ac:chgData name="Bùi Đức Việt" userId="c9bd2dcd3990363b" providerId="LiveId" clId="{6E7AFFEA-4BF8-4A38-841B-DFE0D2E03C9E}" dt="2022-08-01T08:27:38.694" v="155" actId="478"/>
          <ac:picMkLst>
            <pc:docMk/>
            <pc:sldMk cId="42095564" sldId="261"/>
            <ac:picMk id="2" creationId="{00000000-0000-0000-0000-000000000000}"/>
          </ac:picMkLst>
        </pc:picChg>
      </pc:sldChg>
      <pc:sldChg chg="addSp delSp modSp mod ord addAnim delAnim modAnim">
        <pc:chgData name="Bùi Đức Việt" userId="c9bd2dcd3990363b" providerId="LiveId" clId="{6E7AFFEA-4BF8-4A38-841B-DFE0D2E03C9E}" dt="2022-08-01T08:48:47.670" v="780" actId="14100"/>
        <pc:sldMkLst>
          <pc:docMk/>
          <pc:sldMk cId="3333276440" sldId="262"/>
        </pc:sldMkLst>
        <pc:spChg chg="del">
          <ac:chgData name="Bùi Đức Việt" userId="c9bd2dcd3990363b" providerId="LiveId" clId="{6E7AFFEA-4BF8-4A38-841B-DFE0D2E03C9E}" dt="2022-08-01T08:23:45.716" v="107" actId="478"/>
          <ac:spMkLst>
            <pc:docMk/>
            <pc:sldMk cId="3333276440" sldId="262"/>
            <ac:spMk id="11" creationId="{00000000-0000-0000-0000-000000000000}"/>
          </ac:spMkLst>
        </pc:spChg>
        <pc:spChg chg="del">
          <ac:chgData name="Bùi Đức Việt" userId="c9bd2dcd3990363b" providerId="LiveId" clId="{6E7AFFEA-4BF8-4A38-841B-DFE0D2E03C9E}" dt="2022-08-01T08:23:45.716" v="107" actId="478"/>
          <ac:spMkLst>
            <pc:docMk/>
            <pc:sldMk cId="3333276440" sldId="262"/>
            <ac:spMk id="12" creationId="{00000000-0000-0000-0000-000000000000}"/>
          </ac:spMkLst>
        </pc:spChg>
        <pc:spChg chg="add del mod">
          <ac:chgData name="Bùi Đức Việt" userId="c9bd2dcd3990363b" providerId="LiveId" clId="{6E7AFFEA-4BF8-4A38-841B-DFE0D2E03C9E}" dt="2022-08-01T08:27:50.076" v="158" actId="21"/>
          <ac:spMkLst>
            <pc:docMk/>
            <pc:sldMk cId="3333276440" sldId="262"/>
            <ac:spMk id="17" creationId="{156F31DE-F806-4EDF-4573-F177CC56F731}"/>
          </ac:spMkLst>
        </pc:spChg>
        <pc:grpChg chg="del">
          <ac:chgData name="Bùi Đức Việt" userId="c9bd2dcd3990363b" providerId="LiveId" clId="{6E7AFFEA-4BF8-4A38-841B-DFE0D2E03C9E}" dt="2022-08-01T08:23:48.188" v="108" actId="478"/>
          <ac:grpSpMkLst>
            <pc:docMk/>
            <pc:sldMk cId="3333276440" sldId="262"/>
            <ac:grpSpMk id="13" creationId="{00000000-0000-0000-0000-000000000000}"/>
          </ac:grpSpMkLst>
        </pc:grpChg>
        <pc:picChg chg="add mod">
          <ac:chgData name="Bùi Đức Việt" userId="c9bd2dcd3990363b" providerId="LiveId" clId="{6E7AFFEA-4BF8-4A38-841B-DFE0D2E03C9E}" dt="2022-08-01T08:48:47.670" v="780" actId="14100"/>
          <ac:picMkLst>
            <pc:docMk/>
            <pc:sldMk cId="3333276440" sldId="262"/>
            <ac:picMk id="2" creationId="{322F0C0F-3C94-544D-E9BD-CD62F077832B}"/>
          </ac:picMkLst>
        </pc:picChg>
        <pc:picChg chg="add del mod">
          <ac:chgData name="Bùi Đức Việt" userId="c9bd2dcd3990363b" providerId="LiveId" clId="{6E7AFFEA-4BF8-4A38-841B-DFE0D2E03C9E}" dt="2022-08-01T08:24:39.835" v="121" actId="21"/>
          <ac:picMkLst>
            <pc:docMk/>
            <pc:sldMk cId="3333276440" sldId="262"/>
            <ac:picMk id="5" creationId="{00000000-0000-0000-0000-000000000000}"/>
          </ac:picMkLst>
        </pc:picChg>
        <pc:picChg chg="del mod">
          <ac:chgData name="Bùi Đức Việt" userId="c9bd2dcd3990363b" providerId="LiveId" clId="{6E7AFFEA-4BF8-4A38-841B-DFE0D2E03C9E}" dt="2022-08-01T08:45:44.457" v="771" actId="478"/>
          <ac:picMkLst>
            <pc:docMk/>
            <pc:sldMk cId="3333276440" sldId="262"/>
            <ac:picMk id="40" creationId="{00000000-0000-0000-0000-000000000000}"/>
          </ac:picMkLst>
        </pc:picChg>
        <pc:picChg chg="mod">
          <ac:chgData name="Bùi Đức Việt" userId="c9bd2dcd3990363b" providerId="LiveId" clId="{6E7AFFEA-4BF8-4A38-841B-DFE0D2E03C9E}" dt="2022-08-01T08:24:38.780" v="120" actId="1076"/>
          <ac:picMkLst>
            <pc:docMk/>
            <pc:sldMk cId="3333276440" sldId="262"/>
            <ac:picMk id="45" creationId="{00000000-0000-0000-0000-000000000000}"/>
          </ac:picMkLst>
        </pc:picChg>
      </pc:sldChg>
      <pc:sldChg chg="addSp modSp del mod modAnim">
        <pc:chgData name="Bùi Đức Việt" userId="c9bd2dcd3990363b" providerId="LiveId" clId="{6E7AFFEA-4BF8-4A38-841B-DFE0D2E03C9E}" dt="2022-08-01T08:43:58.794" v="735" actId="47"/>
        <pc:sldMkLst>
          <pc:docMk/>
          <pc:sldMk cId="3514594577" sldId="263"/>
        </pc:sldMkLst>
        <pc:picChg chg="add mod">
          <ac:chgData name="Bùi Đức Việt" userId="c9bd2dcd3990363b" providerId="LiveId" clId="{6E7AFFEA-4BF8-4A38-841B-DFE0D2E03C9E}" dt="2022-08-01T08:24:42.686" v="123" actId="1076"/>
          <ac:picMkLst>
            <pc:docMk/>
            <pc:sldMk cId="3514594577" sldId="263"/>
            <ac:picMk id="22" creationId="{D5A9BC7A-8D8F-11D1-5E64-9BC5D57644C1}"/>
          </ac:picMkLst>
        </pc:picChg>
      </pc:sldChg>
      <pc:sldChg chg="del">
        <pc:chgData name="Bùi Đức Việt" userId="c9bd2dcd3990363b" providerId="LiveId" clId="{6E7AFFEA-4BF8-4A38-841B-DFE0D2E03C9E}" dt="2022-08-01T08:43:59.445" v="736" actId="47"/>
        <pc:sldMkLst>
          <pc:docMk/>
          <pc:sldMk cId="752483175" sldId="264"/>
        </pc:sldMkLst>
      </pc:sldChg>
      <pc:sldChg chg="addSp delSp modSp mod ord delAnim modAnim">
        <pc:chgData name="Bùi Đức Việt" userId="c9bd2dcd3990363b" providerId="LiveId" clId="{6E7AFFEA-4BF8-4A38-841B-DFE0D2E03C9E}" dt="2022-08-01T08:44:37.827" v="756"/>
        <pc:sldMkLst>
          <pc:docMk/>
          <pc:sldMk cId="3448316177" sldId="265"/>
        </pc:sldMkLst>
        <pc:spChg chg="del">
          <ac:chgData name="Bùi Đức Việt" userId="c9bd2dcd3990363b" providerId="LiveId" clId="{6E7AFFEA-4BF8-4A38-841B-DFE0D2E03C9E}" dt="2022-08-01T08:26:06.900" v="139" actId="478"/>
          <ac:spMkLst>
            <pc:docMk/>
            <pc:sldMk cId="3448316177" sldId="265"/>
            <ac:spMk id="5" creationId="{00000000-0000-0000-0000-000000000000}"/>
          </ac:spMkLst>
        </pc:spChg>
        <pc:grpChg chg="del">
          <ac:chgData name="Bùi Đức Việt" userId="c9bd2dcd3990363b" providerId="LiveId" clId="{6E7AFFEA-4BF8-4A38-841B-DFE0D2E03C9E}" dt="2022-08-01T08:26:08.508" v="140" actId="478"/>
          <ac:grpSpMkLst>
            <pc:docMk/>
            <pc:sldMk cId="3448316177" sldId="265"/>
            <ac:grpSpMk id="6" creationId="{00000000-0000-0000-0000-000000000000}"/>
          </ac:grpSpMkLst>
        </pc:grpChg>
        <pc:grpChg chg="del">
          <ac:chgData name="Bùi Đức Việt" userId="c9bd2dcd3990363b" providerId="LiveId" clId="{6E7AFFEA-4BF8-4A38-841B-DFE0D2E03C9E}" dt="2022-08-01T08:26:05.787" v="138" actId="478"/>
          <ac:grpSpMkLst>
            <pc:docMk/>
            <pc:sldMk cId="3448316177" sldId="265"/>
            <ac:grpSpMk id="9" creationId="{00000000-0000-0000-0000-000000000000}"/>
          </ac:grpSpMkLst>
        </pc:grpChg>
        <pc:picChg chg="add mod">
          <ac:chgData name="Bùi Đức Việt" userId="c9bd2dcd3990363b" providerId="LiveId" clId="{6E7AFFEA-4BF8-4A38-841B-DFE0D2E03C9E}" dt="2022-08-01T08:30:15.950" v="193" actId="1076"/>
          <ac:picMkLst>
            <pc:docMk/>
            <pc:sldMk cId="3448316177" sldId="265"/>
            <ac:picMk id="3" creationId="{318D2E31-BE7B-31A7-9A83-333F15C15811}"/>
          </ac:picMkLst>
        </pc:picChg>
      </pc:sldChg>
      <pc:sldChg chg="del">
        <pc:chgData name="Bùi Đức Việt" userId="c9bd2dcd3990363b" providerId="LiveId" clId="{6E7AFFEA-4BF8-4A38-841B-DFE0D2E03C9E}" dt="2022-08-01T08:43:59.703" v="737" actId="47"/>
        <pc:sldMkLst>
          <pc:docMk/>
          <pc:sldMk cId="4002007266" sldId="266"/>
        </pc:sldMkLst>
      </pc:sldChg>
      <pc:sldChg chg="del">
        <pc:chgData name="Bùi Đức Việt" userId="c9bd2dcd3990363b" providerId="LiveId" clId="{6E7AFFEA-4BF8-4A38-841B-DFE0D2E03C9E}" dt="2022-08-01T08:44:00.253" v="738" actId="47"/>
        <pc:sldMkLst>
          <pc:docMk/>
          <pc:sldMk cId="1626793191" sldId="267"/>
        </pc:sldMkLst>
      </pc:sldChg>
      <pc:sldChg chg="modSp del mod">
        <pc:chgData name="Bùi Đức Việt" userId="c9bd2dcd3990363b" providerId="LiveId" clId="{6E7AFFEA-4BF8-4A38-841B-DFE0D2E03C9E}" dt="2022-08-01T08:44:00.698" v="739" actId="47"/>
        <pc:sldMkLst>
          <pc:docMk/>
          <pc:sldMk cId="1318555356" sldId="268"/>
        </pc:sldMkLst>
        <pc:spChg chg="mod">
          <ac:chgData name="Bùi Đức Việt" userId="c9bd2dcd3990363b" providerId="LiveId" clId="{6E7AFFEA-4BF8-4A38-841B-DFE0D2E03C9E}" dt="2022-08-01T08:25:45.516" v="133" actId="1076"/>
          <ac:spMkLst>
            <pc:docMk/>
            <pc:sldMk cId="1318555356" sldId="268"/>
            <ac:spMk id="32" creationId="{00000000-0000-0000-0000-000000000000}"/>
          </ac:spMkLst>
        </pc:spChg>
      </pc:sldChg>
      <pc:sldChg chg="del">
        <pc:chgData name="Bùi Đức Việt" userId="c9bd2dcd3990363b" providerId="LiveId" clId="{6E7AFFEA-4BF8-4A38-841B-DFE0D2E03C9E}" dt="2022-08-01T08:44:01.239" v="740" actId="47"/>
        <pc:sldMkLst>
          <pc:docMk/>
          <pc:sldMk cId="4235344613" sldId="269"/>
        </pc:sldMkLst>
      </pc:sldChg>
      <pc:sldChg chg="del">
        <pc:chgData name="Bùi Đức Việt" userId="c9bd2dcd3990363b" providerId="LiveId" clId="{6E7AFFEA-4BF8-4A38-841B-DFE0D2E03C9E}" dt="2022-08-01T08:44:01.617" v="741" actId="47"/>
        <pc:sldMkLst>
          <pc:docMk/>
          <pc:sldMk cId="1947785152" sldId="270"/>
        </pc:sldMkLst>
      </pc:sldChg>
      <pc:sldChg chg="del">
        <pc:chgData name="Bùi Đức Việt" userId="c9bd2dcd3990363b" providerId="LiveId" clId="{6E7AFFEA-4BF8-4A38-841B-DFE0D2E03C9E}" dt="2022-08-01T08:44:02.094" v="742" actId="47"/>
        <pc:sldMkLst>
          <pc:docMk/>
          <pc:sldMk cId="706063103" sldId="271"/>
        </pc:sldMkLst>
      </pc:sldChg>
      <pc:sldChg chg="del">
        <pc:chgData name="Bùi Đức Việt" userId="c9bd2dcd3990363b" providerId="LiveId" clId="{6E7AFFEA-4BF8-4A38-841B-DFE0D2E03C9E}" dt="2022-08-01T08:44:02.508" v="743" actId="47"/>
        <pc:sldMkLst>
          <pc:docMk/>
          <pc:sldMk cId="2979933064" sldId="272"/>
        </pc:sldMkLst>
      </pc:sldChg>
      <pc:sldChg chg="del">
        <pc:chgData name="Bùi Đức Việt" userId="c9bd2dcd3990363b" providerId="LiveId" clId="{6E7AFFEA-4BF8-4A38-841B-DFE0D2E03C9E}" dt="2022-08-01T08:44:02.924" v="744" actId="47"/>
        <pc:sldMkLst>
          <pc:docMk/>
          <pc:sldMk cId="401851835" sldId="273"/>
        </pc:sldMkLst>
      </pc:sldChg>
      <pc:sldChg chg="del">
        <pc:chgData name="Bùi Đức Việt" userId="c9bd2dcd3990363b" providerId="LiveId" clId="{6E7AFFEA-4BF8-4A38-841B-DFE0D2E03C9E}" dt="2022-08-01T08:44:03.384" v="745" actId="47"/>
        <pc:sldMkLst>
          <pc:docMk/>
          <pc:sldMk cId="3630378192" sldId="274"/>
        </pc:sldMkLst>
      </pc:sldChg>
      <pc:sldChg chg="del">
        <pc:chgData name="Bùi Đức Việt" userId="c9bd2dcd3990363b" providerId="LiveId" clId="{6E7AFFEA-4BF8-4A38-841B-DFE0D2E03C9E}" dt="2022-08-01T08:44:03.745" v="746" actId="47"/>
        <pc:sldMkLst>
          <pc:docMk/>
          <pc:sldMk cId="1040575580" sldId="275"/>
        </pc:sldMkLst>
      </pc:sldChg>
      <pc:sldChg chg="del">
        <pc:chgData name="Bùi Đức Việt" userId="c9bd2dcd3990363b" providerId="LiveId" clId="{6E7AFFEA-4BF8-4A38-841B-DFE0D2E03C9E}" dt="2022-08-01T08:44:04.096" v="747" actId="47"/>
        <pc:sldMkLst>
          <pc:docMk/>
          <pc:sldMk cId="131510752" sldId="276"/>
        </pc:sldMkLst>
      </pc:sldChg>
      <pc:sldChg chg="del">
        <pc:chgData name="Bùi Đức Việt" userId="c9bd2dcd3990363b" providerId="LiveId" clId="{6E7AFFEA-4BF8-4A38-841B-DFE0D2E03C9E}" dt="2022-08-01T08:44:04.462" v="748" actId="47"/>
        <pc:sldMkLst>
          <pc:docMk/>
          <pc:sldMk cId="3108887709" sldId="277"/>
        </pc:sldMkLst>
      </pc:sldChg>
      <pc:sldChg chg="del">
        <pc:chgData name="Bùi Đức Việt" userId="c9bd2dcd3990363b" providerId="LiveId" clId="{6E7AFFEA-4BF8-4A38-841B-DFE0D2E03C9E}" dt="2022-08-01T08:44:04.897" v="749" actId="47"/>
        <pc:sldMkLst>
          <pc:docMk/>
          <pc:sldMk cId="117754822" sldId="278"/>
        </pc:sldMkLst>
      </pc:sldChg>
      <pc:sldChg chg="del">
        <pc:chgData name="Bùi Đức Việt" userId="c9bd2dcd3990363b" providerId="LiveId" clId="{6E7AFFEA-4BF8-4A38-841B-DFE0D2E03C9E}" dt="2022-08-01T08:44:05.347" v="750" actId="47"/>
        <pc:sldMkLst>
          <pc:docMk/>
          <pc:sldMk cId="3375867952" sldId="279"/>
        </pc:sldMkLst>
      </pc:sldChg>
      <pc:sldChg chg="del">
        <pc:chgData name="Bùi Đức Việt" userId="c9bd2dcd3990363b" providerId="LiveId" clId="{6E7AFFEA-4BF8-4A38-841B-DFE0D2E03C9E}" dt="2022-08-01T08:44:05.775" v="751" actId="47"/>
        <pc:sldMkLst>
          <pc:docMk/>
          <pc:sldMk cId="1812684387" sldId="280"/>
        </pc:sldMkLst>
      </pc:sldChg>
      <pc:sldChg chg="del">
        <pc:chgData name="Bùi Đức Việt" userId="c9bd2dcd3990363b" providerId="LiveId" clId="{6E7AFFEA-4BF8-4A38-841B-DFE0D2E03C9E}" dt="2022-08-01T08:44:06.086" v="752" actId="47"/>
        <pc:sldMkLst>
          <pc:docMk/>
          <pc:sldMk cId="3237762101" sldId="281"/>
        </pc:sldMkLst>
      </pc:sldChg>
      <pc:sldChg chg="del">
        <pc:chgData name="Bùi Đức Việt" userId="c9bd2dcd3990363b" providerId="LiveId" clId="{6E7AFFEA-4BF8-4A38-841B-DFE0D2E03C9E}" dt="2022-08-01T08:44:06.504" v="753" actId="47"/>
        <pc:sldMkLst>
          <pc:docMk/>
          <pc:sldMk cId="1735645895" sldId="282"/>
        </pc:sldMkLst>
      </pc:sldChg>
      <pc:sldChg chg="addSp delSp modSp add mod modAnim">
        <pc:chgData name="Bùi Đức Việt" userId="c9bd2dcd3990363b" providerId="LiveId" clId="{6E7AFFEA-4BF8-4A38-841B-DFE0D2E03C9E}" dt="2022-08-01T08:44:43.033" v="759"/>
        <pc:sldMkLst>
          <pc:docMk/>
          <pc:sldMk cId="1239147437" sldId="283"/>
        </pc:sldMkLst>
        <pc:spChg chg="add mod">
          <ac:chgData name="Bùi Đức Việt" userId="c9bd2dcd3990363b" providerId="LiveId" clId="{6E7AFFEA-4BF8-4A38-841B-DFE0D2E03C9E}" dt="2022-08-01T08:34:43.829" v="389" actId="1076"/>
          <ac:spMkLst>
            <pc:docMk/>
            <pc:sldMk cId="1239147437" sldId="283"/>
            <ac:spMk id="8" creationId="{E880BAB7-CD49-EFF4-FCFA-FD50F5D7EEC2}"/>
          </ac:spMkLst>
        </pc:spChg>
        <pc:picChg chg="add del mod">
          <ac:chgData name="Bùi Đức Việt" userId="c9bd2dcd3990363b" providerId="LiveId" clId="{6E7AFFEA-4BF8-4A38-841B-DFE0D2E03C9E}" dt="2022-08-01T08:31:03.882" v="207" actId="478"/>
          <ac:picMkLst>
            <pc:docMk/>
            <pc:sldMk cId="1239147437" sldId="283"/>
            <ac:picMk id="3" creationId="{7DE4F6BE-9CFD-7824-A61B-812FDF679019}"/>
          </ac:picMkLst>
        </pc:picChg>
        <pc:picChg chg="add mod">
          <ac:chgData name="Bùi Đức Việt" userId="c9bd2dcd3990363b" providerId="LiveId" clId="{6E7AFFEA-4BF8-4A38-841B-DFE0D2E03C9E}" dt="2022-08-01T08:32:22.926" v="219" actId="14100"/>
          <ac:picMkLst>
            <pc:docMk/>
            <pc:sldMk cId="1239147437" sldId="283"/>
            <ac:picMk id="5" creationId="{C102D858-0E51-CF3E-2D8C-19A2DB588A95}"/>
          </ac:picMkLst>
        </pc:picChg>
        <pc:picChg chg="add mod">
          <ac:chgData name="Bùi Đức Việt" userId="c9bd2dcd3990363b" providerId="LiveId" clId="{6E7AFFEA-4BF8-4A38-841B-DFE0D2E03C9E}" dt="2022-08-01T08:31:53.301" v="216" actId="1076"/>
          <ac:picMkLst>
            <pc:docMk/>
            <pc:sldMk cId="1239147437" sldId="283"/>
            <ac:picMk id="7" creationId="{3C364B6D-35F7-76D5-011E-CC8B7B7445EF}"/>
          </ac:picMkLst>
        </pc:picChg>
      </pc:sldChg>
      <pc:sldChg chg="new del">
        <pc:chgData name="Bùi Đức Việt" userId="c9bd2dcd3990363b" providerId="LiveId" clId="{6E7AFFEA-4BF8-4A38-841B-DFE0D2E03C9E}" dt="2022-08-01T08:25:58.780" v="135" actId="680"/>
        <pc:sldMkLst>
          <pc:docMk/>
          <pc:sldMk cId="2248316542" sldId="283"/>
        </pc:sldMkLst>
      </pc:sldChg>
      <pc:sldChg chg="addSp modSp add mod modAnim">
        <pc:chgData name="Bùi Đức Việt" userId="c9bd2dcd3990363b" providerId="LiveId" clId="{6E7AFFEA-4BF8-4A38-841B-DFE0D2E03C9E}" dt="2022-08-01T08:44:46.154" v="761"/>
        <pc:sldMkLst>
          <pc:docMk/>
          <pc:sldMk cId="3624641321" sldId="284"/>
        </pc:sldMkLst>
        <pc:spChg chg="add mod">
          <ac:chgData name="Bùi Đức Việt" userId="c9bd2dcd3990363b" providerId="LiveId" clId="{6E7AFFEA-4BF8-4A38-841B-DFE0D2E03C9E}" dt="2022-08-01T08:34:54.502" v="394" actId="1076"/>
          <ac:spMkLst>
            <pc:docMk/>
            <pc:sldMk cId="3624641321" sldId="284"/>
            <ac:spMk id="4" creationId="{50CB3C98-AA16-DC76-8DF2-C69537D6FE19}"/>
          </ac:spMkLst>
        </pc:spChg>
        <pc:picChg chg="add mod">
          <ac:chgData name="Bùi Đức Việt" userId="c9bd2dcd3990363b" providerId="LiveId" clId="{6E7AFFEA-4BF8-4A38-841B-DFE0D2E03C9E}" dt="2022-08-01T08:34:01.702" v="383" actId="14100"/>
          <ac:picMkLst>
            <pc:docMk/>
            <pc:sldMk cId="3624641321" sldId="284"/>
            <ac:picMk id="3" creationId="{3BCAD2DD-B0BA-7F09-E8E7-5D599FE9E6F9}"/>
          </ac:picMkLst>
        </pc:picChg>
      </pc:sldChg>
      <pc:sldChg chg="addSp modSp add mod modAnim">
        <pc:chgData name="Bùi Đức Việt" userId="c9bd2dcd3990363b" providerId="LiveId" clId="{6E7AFFEA-4BF8-4A38-841B-DFE0D2E03C9E}" dt="2022-08-01T08:44:49.115" v="762"/>
        <pc:sldMkLst>
          <pc:docMk/>
          <pc:sldMk cId="2141518353" sldId="285"/>
        </pc:sldMkLst>
        <pc:spChg chg="add mod">
          <ac:chgData name="Bùi Đức Việt" userId="c9bd2dcd3990363b" providerId="LiveId" clId="{6E7AFFEA-4BF8-4A38-841B-DFE0D2E03C9E}" dt="2022-08-01T08:37:32.901" v="435" actId="1076"/>
          <ac:spMkLst>
            <pc:docMk/>
            <pc:sldMk cId="2141518353" sldId="285"/>
            <ac:spMk id="3" creationId="{4A2CC518-C0FE-77F0-3753-2B9D07E39295}"/>
          </ac:spMkLst>
        </pc:spChg>
        <pc:spChg chg="add mod">
          <ac:chgData name="Bùi Đức Việt" userId="c9bd2dcd3990363b" providerId="LiveId" clId="{6E7AFFEA-4BF8-4A38-841B-DFE0D2E03C9E}" dt="2022-08-01T08:41:15.143" v="653" actId="255"/>
          <ac:spMkLst>
            <pc:docMk/>
            <pc:sldMk cId="2141518353" sldId="285"/>
            <ac:spMk id="4" creationId="{F9586DCC-4CB1-FFDF-A456-DC511EF9CFBE}"/>
          </ac:spMkLst>
        </pc:spChg>
      </pc:sldChg>
      <pc:sldChg chg="addSp modSp add mod modAnim">
        <pc:chgData name="Bùi Đức Việt" userId="c9bd2dcd3990363b" providerId="LiveId" clId="{6E7AFFEA-4BF8-4A38-841B-DFE0D2E03C9E}" dt="2022-08-01T08:45:00.409" v="765"/>
        <pc:sldMkLst>
          <pc:docMk/>
          <pc:sldMk cId="505937618" sldId="286"/>
        </pc:sldMkLst>
        <pc:spChg chg="add mod">
          <ac:chgData name="Bùi Đức Việt" userId="c9bd2dcd3990363b" providerId="LiveId" clId="{6E7AFFEA-4BF8-4A38-841B-DFE0D2E03C9E}" dt="2022-08-01T08:39:25.078" v="639" actId="1076"/>
          <ac:spMkLst>
            <pc:docMk/>
            <pc:sldMk cId="505937618" sldId="286"/>
            <ac:spMk id="3" creationId="{DE112F05-AADD-CBCB-FC65-6386F1C5841F}"/>
          </ac:spMkLst>
        </pc:spChg>
        <pc:spChg chg="add mod">
          <ac:chgData name="Bùi Đức Việt" userId="c9bd2dcd3990363b" providerId="LiveId" clId="{6E7AFFEA-4BF8-4A38-841B-DFE0D2E03C9E}" dt="2022-08-01T08:41:46.469" v="681" actId="1076"/>
          <ac:spMkLst>
            <pc:docMk/>
            <pc:sldMk cId="505937618" sldId="286"/>
            <ac:spMk id="6" creationId="{AC182EC7-153B-7ADA-4C24-C2E90B6380C1}"/>
          </ac:spMkLst>
        </pc:spChg>
        <pc:picChg chg="add mod">
          <ac:chgData name="Bùi Đức Việt" userId="c9bd2dcd3990363b" providerId="LiveId" clId="{6E7AFFEA-4BF8-4A38-841B-DFE0D2E03C9E}" dt="2022-08-01T08:39:08.253" v="635" actId="1076"/>
          <ac:picMkLst>
            <pc:docMk/>
            <pc:sldMk cId="505937618" sldId="286"/>
            <ac:picMk id="2" creationId="{0765947D-7B9A-7B66-F555-23676D0991F6}"/>
          </ac:picMkLst>
        </pc:picChg>
        <pc:picChg chg="add mod">
          <ac:chgData name="Bùi Đức Việt" userId="c9bd2dcd3990363b" providerId="LiveId" clId="{6E7AFFEA-4BF8-4A38-841B-DFE0D2E03C9E}" dt="2022-08-01T08:40:04.949" v="646" actId="14100"/>
          <ac:picMkLst>
            <pc:docMk/>
            <pc:sldMk cId="505937618" sldId="286"/>
            <ac:picMk id="5" creationId="{A582092D-1DD1-B863-D155-C9E3EEA6B879}"/>
          </ac:picMkLst>
        </pc:picChg>
      </pc:sldChg>
      <pc:sldChg chg="addSp modSp add mod">
        <pc:chgData name="Bùi Đức Việt" userId="c9bd2dcd3990363b" providerId="LiveId" clId="{6E7AFFEA-4BF8-4A38-841B-DFE0D2E03C9E}" dt="2022-08-01T08:45:07.951" v="769" actId="14100"/>
        <pc:sldMkLst>
          <pc:docMk/>
          <pc:sldMk cId="2211182290" sldId="287"/>
        </pc:sldMkLst>
        <pc:picChg chg="add mod">
          <ac:chgData name="Bùi Đức Việt" userId="c9bd2dcd3990363b" providerId="LiveId" clId="{6E7AFFEA-4BF8-4A38-841B-DFE0D2E03C9E}" dt="2022-08-01T08:45:07.951" v="769" actId="14100"/>
          <ac:picMkLst>
            <pc:docMk/>
            <pc:sldMk cId="2211182290" sldId="287"/>
            <ac:picMk id="3" creationId="{E1B11238-8A25-62A4-9E6F-FD4232CA4CD2}"/>
          </ac:picMkLst>
        </pc:picChg>
      </pc:sldChg>
      <pc:sldChg chg="addSp delSp modSp add mod modAnim">
        <pc:chgData name="Bùi Đức Việt" userId="c9bd2dcd3990363b" providerId="LiveId" clId="{6E7AFFEA-4BF8-4A38-841B-DFE0D2E03C9E}" dt="2022-08-01T08:45:11.802" v="770"/>
        <pc:sldMkLst>
          <pc:docMk/>
          <pc:sldMk cId="3804285838" sldId="288"/>
        </pc:sldMkLst>
        <pc:spChg chg="add del mod">
          <ac:chgData name="Bùi Đức Việt" userId="c9bd2dcd3990363b" providerId="LiveId" clId="{6E7AFFEA-4BF8-4A38-841B-DFE0D2E03C9E}" dt="2022-08-01T08:42:40.423" v="691" actId="478"/>
          <ac:spMkLst>
            <pc:docMk/>
            <pc:sldMk cId="3804285838" sldId="288"/>
            <ac:spMk id="3" creationId="{9674C788-A37F-C402-E8EA-049CC7ECCBF5}"/>
          </ac:spMkLst>
        </pc:spChg>
        <pc:picChg chg="add mod">
          <ac:chgData name="Bùi Đức Việt" userId="c9bd2dcd3990363b" providerId="LiveId" clId="{6E7AFFEA-4BF8-4A38-841B-DFE0D2E03C9E}" dt="2022-08-01T08:43:28.094" v="704" actId="1076"/>
          <ac:picMkLst>
            <pc:docMk/>
            <pc:sldMk cId="3804285838" sldId="288"/>
            <ac:picMk id="5" creationId="{DF674EBD-FB68-DA92-24A8-73882EB6CDAD}"/>
          </ac:picMkLst>
        </pc:picChg>
      </pc:sldChg>
      <pc:sldChg chg="addSp modSp add mod">
        <pc:chgData name="Bùi Đức Việt" userId="c9bd2dcd3990363b" providerId="LiveId" clId="{6E7AFFEA-4BF8-4A38-841B-DFE0D2E03C9E}" dt="2022-08-01T08:43:55.168" v="728" actId="1076"/>
        <pc:sldMkLst>
          <pc:docMk/>
          <pc:sldMk cId="3583812352" sldId="289"/>
        </pc:sldMkLst>
        <pc:spChg chg="add mod">
          <ac:chgData name="Bùi Đức Việt" userId="c9bd2dcd3990363b" providerId="LiveId" clId="{6E7AFFEA-4BF8-4A38-841B-DFE0D2E03C9E}" dt="2022-08-01T08:43:55.168" v="728" actId="1076"/>
          <ac:spMkLst>
            <pc:docMk/>
            <pc:sldMk cId="3583812352" sldId="289"/>
            <ac:spMk id="3" creationId="{584FF430-B396-40D7-8EF5-AFB405A3388E}"/>
          </ac:spMkLst>
        </pc:spChg>
      </pc:sldChg>
      <pc:sldChg chg="add del">
        <pc:chgData name="Bùi Đức Việt" userId="c9bd2dcd3990363b" providerId="LiveId" clId="{6E7AFFEA-4BF8-4A38-841B-DFE0D2E03C9E}" dt="2022-08-01T08:43:56.745" v="729" actId="47"/>
        <pc:sldMkLst>
          <pc:docMk/>
          <pc:sldMk cId="3909024820" sldId="290"/>
        </pc:sldMkLst>
      </pc:sldChg>
      <pc:sldChg chg="add del">
        <pc:chgData name="Bùi Đức Việt" userId="c9bd2dcd3990363b" providerId="LiveId" clId="{6E7AFFEA-4BF8-4A38-841B-DFE0D2E03C9E}" dt="2022-08-01T08:43:57.115" v="730" actId="47"/>
        <pc:sldMkLst>
          <pc:docMk/>
          <pc:sldMk cId="571857163" sldId="291"/>
        </pc:sldMkLst>
      </pc:sldChg>
      <pc:sldChg chg="add del">
        <pc:chgData name="Bùi Đức Việt" userId="c9bd2dcd3990363b" providerId="LiveId" clId="{6E7AFFEA-4BF8-4A38-841B-DFE0D2E03C9E}" dt="2022-08-01T08:43:57.434" v="731" actId="47"/>
        <pc:sldMkLst>
          <pc:docMk/>
          <pc:sldMk cId="3867175969" sldId="292"/>
        </pc:sldMkLst>
      </pc:sldChg>
      <pc:sldChg chg="add del">
        <pc:chgData name="Bùi Đức Việt" userId="c9bd2dcd3990363b" providerId="LiveId" clId="{6E7AFFEA-4BF8-4A38-841B-DFE0D2E03C9E}" dt="2022-08-01T08:43:57.737" v="732" actId="47"/>
        <pc:sldMkLst>
          <pc:docMk/>
          <pc:sldMk cId="1622563353" sldId="293"/>
        </pc:sldMkLst>
      </pc:sldChg>
      <pc:sldChg chg="add del">
        <pc:chgData name="Bùi Đức Việt" userId="c9bd2dcd3990363b" providerId="LiveId" clId="{6E7AFFEA-4BF8-4A38-841B-DFE0D2E03C9E}" dt="2022-08-01T08:43:57.995" v="733" actId="47"/>
        <pc:sldMkLst>
          <pc:docMk/>
          <pc:sldMk cId="3758568967" sldId="294"/>
        </pc:sldMkLst>
      </pc:sldChg>
      <pc:sldChg chg="add del">
        <pc:chgData name="Bùi Đức Việt" userId="c9bd2dcd3990363b" providerId="LiveId" clId="{6E7AFFEA-4BF8-4A38-841B-DFE0D2E03C9E}" dt="2022-08-01T08:43:58.464" v="734" actId="47"/>
        <pc:sldMkLst>
          <pc:docMk/>
          <pc:sldMk cId="1373130527" sldId="2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57262-CA5B-41CB-B033-67CCF35F8904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54285-8A2F-4A13-99AC-D41DAEA8FB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85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622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23791"/>
      </p:ext>
    </p:extLst>
  </p:cSld>
  <p:clrMapOvr>
    <a:masterClrMapping/>
  </p:clrMapOvr>
  <p:transition spd="slow">
    <p:cover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72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23054"/>
      </p:ext>
    </p:extLst>
  </p:cSld>
  <p:clrMapOvr>
    <a:masterClrMapping/>
  </p:clrMapOvr>
  <p:transition spd="slow">
    <p:cover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14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33945"/>
      </p:ext>
    </p:extLst>
  </p:cSld>
  <p:clrMapOvr>
    <a:masterClrMapping/>
  </p:clrMapOvr>
  <p:transition spd="slow">
    <p:cover dir="l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4526-AB47-4C7E-FD78-D48892ED8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5399C-3F0B-07D2-2747-478B1551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848F-D25E-1DCE-7FCF-7F7DBDF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3DF59-241A-2822-8356-3E79A738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5A77-FEE7-5C22-C297-6FBD73AA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4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6E34-CAEC-053C-B7FD-CCAB9AA77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C050-7260-008C-E700-EAAC61F98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AD060-F42E-0679-9932-769DB501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3BC71-BA8D-54EC-4D2F-BD07B8F9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73087-24D1-B375-A05D-7D22C998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2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EACC-348B-7643-3E64-CF1909C5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FB57-1230-65AD-EC40-A77DCD41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1BD12-E915-650F-029B-69DFE026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B8926-2050-3C27-C9F2-600010F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D613A-F99D-8B07-BEED-77AB87D0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1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1B7F-B41C-C586-196F-C5F6FC384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BB1CE-2A04-9D26-E77C-F1B9D830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0EF51-5509-6C05-3408-3FE344DE0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95257-66E4-AC71-F88E-3E1D3F66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D8CF3-5A36-BFFE-6E14-F87EDF7C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960BD-AA1B-D967-BD3E-D5C6C07D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0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2408-A5DE-39EA-6B59-18E88FE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DF101-4308-974D-FDF2-2ED3AA34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B7B0C-E059-E5C0-E57E-05654C086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89A067-BDE3-CAB7-B049-F6FEB564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A7191-EC28-BCBB-BCED-C8A39A9A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13714-5551-C875-7EB1-391B578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F3CFF-D529-AD30-3382-068432B4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B8531-CC7B-2B79-811A-91822B4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5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EFDA-5440-BF09-4AB7-0D0F5029D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25B-5E27-F326-8AFE-536DBEA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835EE-6893-5111-9926-A5EADB47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FA077-3D71-683F-DF76-5D2D9DEB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2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517707-2575-6493-A3C3-CFDA5E60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9B067-692E-7E6A-DE10-0D0B0775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24EF4-7696-00AA-8C28-1B8677E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3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18B4-D855-84AE-A083-F2AACD9E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3C377-9154-1008-3B1F-E33C65F7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9D192-93A9-00F3-6421-E895B5791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AD307-66D3-6C49-338A-F21C4A38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BFC18-5610-B3CB-DC7E-3D35CA52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4676-826D-C8ED-7A61-B4741884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7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FC6B-8AA6-98FF-4BA9-BCFBD924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A64B3-4F5C-BCF3-2823-4B4337A6D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7E76A-15AE-E893-3902-77FD3330D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0FDDE-78C5-7B63-39E5-CC449D3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82A9-08C7-900A-D5F6-451E1DC2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0C21-545E-CD78-B2EA-C1D01E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AEF5-210F-45A8-C14E-9AC08AC73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CDBE6-9D73-A883-71A9-8D033AD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9E93E-46F1-563B-9D63-4AD187F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FF5C9-BD55-EBB6-AF32-FAAE2A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4FE8-9083-DEA9-FC4F-9C1927E2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8B8BC-ADAE-D764-D3B6-11918030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A0ACD-5218-0FFD-6118-94E9672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9327A-1107-B704-FB62-D6B4105C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E9FBA-DC2A-11F3-78A5-E3368987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163C1-D5CD-7A49-22F1-A855C347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7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63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1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409106"/>
      </p:ext>
    </p:extLst>
  </p:cSld>
  <p:clrMapOvr>
    <a:masterClrMapping/>
  </p:clrMapOvr>
  <p:transition spd="slow">
    <p:cover dir="l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41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36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431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488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94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338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91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91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53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2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23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88075"/>
      </p:ext>
    </p:extLst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3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70E6975-F20A-468F-9A18-874115114A6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1" r:id="rId3"/>
    <p:sldLayoutId id="2147483720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22F34477-8BED-4B0E-95AC-CEA808ACA3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1238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8ED9778-D2B7-43A5-B2F6-B14ADBFF86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0658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D9E21730-3A78-45A2-9028-ED8E6ADA541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3702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2C6D1FCC-6A2D-4265-87B9-245A575FFD1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7160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8B79B36C-488E-4EC0-B907-19091F13DCA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3833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49D101B4-F06E-4664-8C94-B048EF1EE60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7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microsoft.com/office/2007/relationships/hdphoto" Target="../media/hdphoto9.wdp"/><Relationship Id="rId26" Type="http://schemas.microsoft.com/office/2007/relationships/hdphoto" Target="../media/hdphoto13.wdp"/><Relationship Id="rId39" Type="http://schemas.openxmlformats.org/officeDocument/2006/relationships/image" Target="../media/image44.png"/><Relationship Id="rId21" Type="http://schemas.openxmlformats.org/officeDocument/2006/relationships/image" Target="../media/image35.png"/><Relationship Id="rId34" Type="http://schemas.microsoft.com/office/2007/relationships/hdphoto" Target="../media/hdphoto17.wdp"/><Relationship Id="rId42" Type="http://schemas.microsoft.com/office/2007/relationships/hdphoto" Target="../media/hdphoto21.wdp"/><Relationship Id="rId47" Type="http://schemas.openxmlformats.org/officeDocument/2006/relationships/slide" Target="slide22.xml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6" Type="http://schemas.microsoft.com/office/2007/relationships/hdphoto" Target="../media/hdphoto8.wdp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png"/><Relationship Id="rId11" Type="http://schemas.openxmlformats.org/officeDocument/2006/relationships/slide" Target="slide19.xml"/><Relationship Id="rId24" Type="http://schemas.microsoft.com/office/2007/relationships/hdphoto" Target="../media/hdphoto12.wdp"/><Relationship Id="rId32" Type="http://schemas.microsoft.com/office/2007/relationships/hdphoto" Target="../media/hdphoto16.wdp"/><Relationship Id="rId37" Type="http://schemas.openxmlformats.org/officeDocument/2006/relationships/image" Target="../media/image43.png"/><Relationship Id="rId40" Type="http://schemas.microsoft.com/office/2007/relationships/hdphoto" Target="../media/hdphoto20.wdp"/><Relationship Id="rId45" Type="http://schemas.openxmlformats.org/officeDocument/2006/relationships/image" Target="../media/image47.png"/><Relationship Id="rId5" Type="http://schemas.microsoft.com/office/2007/relationships/hdphoto" Target="../media/hdphoto5.wdp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microsoft.com/office/2007/relationships/hdphoto" Target="../media/hdphoto14.wdp"/><Relationship Id="rId36" Type="http://schemas.microsoft.com/office/2007/relationships/hdphoto" Target="../media/hdphoto18.wdp"/><Relationship Id="rId10" Type="http://schemas.openxmlformats.org/officeDocument/2006/relationships/slide" Target="slide21.xml"/><Relationship Id="rId19" Type="http://schemas.openxmlformats.org/officeDocument/2006/relationships/image" Target="../media/image34.png"/><Relationship Id="rId31" Type="http://schemas.openxmlformats.org/officeDocument/2006/relationships/image" Target="../media/image40.png"/><Relationship Id="rId44" Type="http://schemas.microsoft.com/office/2007/relationships/hdphoto" Target="../media/hdphoto22.wdp"/><Relationship Id="rId4" Type="http://schemas.openxmlformats.org/officeDocument/2006/relationships/image" Target="../media/image28.png"/><Relationship Id="rId9" Type="http://schemas.openxmlformats.org/officeDocument/2006/relationships/slide" Target="slide20.xml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38.png"/><Relationship Id="rId30" Type="http://schemas.microsoft.com/office/2007/relationships/hdphoto" Target="../media/hdphoto15.wdp"/><Relationship Id="rId35" Type="http://schemas.openxmlformats.org/officeDocument/2006/relationships/image" Target="../media/image42.png"/><Relationship Id="rId43" Type="http://schemas.openxmlformats.org/officeDocument/2006/relationships/image" Target="../media/image46.png"/><Relationship Id="rId8" Type="http://schemas.openxmlformats.org/officeDocument/2006/relationships/slide" Target="slide18.xml"/><Relationship Id="rId3" Type="http://schemas.microsoft.com/office/2007/relationships/hdphoto" Target="../media/hdphoto4.wdp"/><Relationship Id="rId12" Type="http://schemas.openxmlformats.org/officeDocument/2006/relationships/image" Target="../media/image30.gif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33" Type="http://schemas.openxmlformats.org/officeDocument/2006/relationships/image" Target="../media/image41.png"/><Relationship Id="rId38" Type="http://schemas.microsoft.com/office/2007/relationships/hdphoto" Target="../media/hdphoto19.wdp"/><Relationship Id="rId46" Type="http://schemas.microsoft.com/office/2007/relationships/hdphoto" Target="../media/hdphoto23.wdp"/><Relationship Id="rId20" Type="http://schemas.microsoft.com/office/2007/relationships/hdphoto" Target="../media/hdphoto10.wdp"/><Relationship Id="rId4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png"/><Relationship Id="rId7" Type="http://schemas.openxmlformats.org/officeDocument/2006/relationships/slide" Target="slide17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8.wdp"/><Relationship Id="rId11" Type="http://schemas.microsoft.com/office/2007/relationships/hdphoto" Target="../media/hdphoto26.wdp"/><Relationship Id="rId5" Type="http://schemas.openxmlformats.org/officeDocument/2006/relationships/image" Target="../media/image32.png"/><Relationship Id="rId10" Type="http://schemas.openxmlformats.org/officeDocument/2006/relationships/image" Target="../media/image51.png"/><Relationship Id="rId4" Type="http://schemas.microsoft.com/office/2007/relationships/hdphoto" Target="../media/hdphoto24.wdp"/><Relationship Id="rId9" Type="http://schemas.microsoft.com/office/2007/relationships/hdphoto" Target="../media/hdphoto2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slide" Target="slide17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8.wdp"/><Relationship Id="rId11" Type="http://schemas.microsoft.com/office/2007/relationships/hdphoto" Target="../media/hdphoto28.wdp"/><Relationship Id="rId5" Type="http://schemas.openxmlformats.org/officeDocument/2006/relationships/image" Target="../media/image32.png"/><Relationship Id="rId10" Type="http://schemas.openxmlformats.org/officeDocument/2006/relationships/image" Target="../media/image53.png"/><Relationship Id="rId4" Type="http://schemas.microsoft.com/office/2007/relationships/hdphoto" Target="../media/hdphoto24.wdp"/><Relationship Id="rId9" Type="http://schemas.microsoft.com/office/2007/relationships/hdphoto" Target="../media/hdphoto27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slide" Target="slide17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8.wdp"/><Relationship Id="rId11" Type="http://schemas.microsoft.com/office/2007/relationships/hdphoto" Target="../media/hdphoto30.wdp"/><Relationship Id="rId5" Type="http://schemas.openxmlformats.org/officeDocument/2006/relationships/image" Target="../media/image32.png"/><Relationship Id="rId10" Type="http://schemas.openxmlformats.org/officeDocument/2006/relationships/image" Target="../media/image55.png"/><Relationship Id="rId4" Type="http://schemas.microsoft.com/office/2007/relationships/hdphoto" Target="../media/hdphoto24.wdp"/><Relationship Id="rId9" Type="http://schemas.microsoft.com/office/2007/relationships/hdphoto" Target="../media/hdphoto2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openxmlformats.org/officeDocument/2006/relationships/slide" Target="slide17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10" Type="http://schemas.openxmlformats.org/officeDocument/2006/relationships/image" Target="../media/image57.png"/><Relationship Id="rId4" Type="http://schemas.microsoft.com/office/2007/relationships/hdphoto" Target="../media/hdphoto24.wdp"/><Relationship Id="rId9" Type="http://schemas.microsoft.com/office/2007/relationships/hdphoto" Target="../media/hdphoto3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" y="1242"/>
            <a:ext cx="1090469" cy="1090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5645" y="1242"/>
            <a:ext cx="8611884" cy="66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732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2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5370" y="1017211"/>
            <a:ext cx="4661259" cy="922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5398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6057" y="1970977"/>
            <a:ext cx="10063903" cy="5077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Tự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nhiên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và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xã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hội</a:t>
            </a:r>
            <a:endParaRPr lang="en-US" sz="5398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 defTabSz="914126">
              <a:defRPr/>
            </a:pP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Bài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vi-VN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8</a:t>
            </a:r>
            <a:r>
              <a:rPr lang="en-US" sz="5398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endParaRPr lang="en-US" sz="5398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  Thực hành: Giữ an toàn và vệ sinh trường học </a:t>
            </a:r>
            <a:r>
              <a:rPr lang="en-U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(T1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)</a:t>
            </a:r>
          </a:p>
          <a:p>
            <a:pPr algn="ctr" defTabSz="914126">
              <a:defRPr/>
            </a:pPr>
            <a:r>
              <a:rPr lang="en-US" sz="5398" b="1" dirty="0" smtClean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     </a:t>
            </a:r>
            <a:endParaRPr lang="vi-VN" sz="5398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ea typeface="Zilla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4517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561" y="2652474"/>
            <a:ext cx="3966029" cy="39660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5655660" y="2708661"/>
            <a:ext cx="3930675" cy="370840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4876" y="304800"/>
            <a:ext cx="4964152" cy="3425371"/>
            <a:chOff x="144876" y="304800"/>
            <a:chExt cx="4964152" cy="3425371"/>
          </a:xfrm>
        </p:grpSpPr>
        <p:sp>
          <p:nvSpPr>
            <p:cNvPr id="13" name="Rounded Rectangular Callout 12"/>
            <p:cNvSpPr/>
            <p:nvPr/>
          </p:nvSpPr>
          <p:spPr>
            <a:xfrm>
              <a:off x="144876" y="304800"/>
              <a:ext cx="4964152" cy="3425371"/>
            </a:xfrm>
            <a:prstGeom prst="wedgeRoundRectCallout">
              <a:avLst>
                <a:gd name="adj1" fmla="val 44789"/>
                <a:gd name="adj2" fmla="val 63144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 flipH="1">
              <a:off x="352883" y="432543"/>
              <a:ext cx="475614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dirty="0">
                  <a:latin typeface="UTM Avo" panose="02040603050506020204" pitchFamily="18" charset="0"/>
                </a:rPr>
                <a:t>Để đảm bảo an toàn, em nên vui đùa nhẹ nhàng cần quan sát và chơi những nơi an toàn.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862370" y="406579"/>
            <a:ext cx="4810902" cy="2824693"/>
            <a:chOff x="6794259" y="2979946"/>
            <a:chExt cx="4810902" cy="3361722"/>
          </a:xfrm>
        </p:grpSpPr>
        <p:sp>
          <p:nvSpPr>
            <p:cNvPr id="16" name="Rounded Rectangular Callout 9"/>
            <p:cNvSpPr/>
            <p:nvPr/>
          </p:nvSpPr>
          <p:spPr>
            <a:xfrm flipH="1">
              <a:off x="6794259" y="2979946"/>
              <a:ext cx="4810902" cy="3361722"/>
            </a:xfrm>
            <a:custGeom>
              <a:avLst/>
              <a:gdLst>
                <a:gd name="connsiteX0" fmla="*/ 0 w 1973943"/>
                <a:gd name="connsiteY0" fmla="*/ 120955 h 725715"/>
                <a:gd name="connsiteX1" fmla="*/ 120955 w 1973943"/>
                <a:gd name="connsiteY1" fmla="*/ 0 h 725715"/>
                <a:gd name="connsiteX2" fmla="*/ 1151467 w 1973943"/>
                <a:gd name="connsiteY2" fmla="*/ 0 h 725715"/>
                <a:gd name="connsiteX3" fmla="*/ 1151467 w 1973943"/>
                <a:gd name="connsiteY3" fmla="*/ 0 h 725715"/>
                <a:gd name="connsiteX4" fmla="*/ 1644953 w 1973943"/>
                <a:gd name="connsiteY4" fmla="*/ 0 h 725715"/>
                <a:gd name="connsiteX5" fmla="*/ 1852988 w 1973943"/>
                <a:gd name="connsiteY5" fmla="*/ 0 h 725715"/>
                <a:gd name="connsiteX6" fmla="*/ 1973943 w 1973943"/>
                <a:gd name="connsiteY6" fmla="*/ 120955 h 725715"/>
                <a:gd name="connsiteX7" fmla="*/ 1973943 w 1973943"/>
                <a:gd name="connsiteY7" fmla="*/ 423334 h 725715"/>
                <a:gd name="connsiteX8" fmla="*/ 1973943 w 1973943"/>
                <a:gd name="connsiteY8" fmla="*/ 423334 h 725715"/>
                <a:gd name="connsiteX9" fmla="*/ 1973943 w 1973943"/>
                <a:gd name="connsiteY9" fmla="*/ 604763 h 725715"/>
                <a:gd name="connsiteX10" fmla="*/ 1973943 w 1973943"/>
                <a:gd name="connsiteY10" fmla="*/ 604760 h 725715"/>
                <a:gd name="connsiteX11" fmla="*/ 1852988 w 1973943"/>
                <a:gd name="connsiteY11" fmla="*/ 725715 h 725715"/>
                <a:gd name="connsiteX12" fmla="*/ 1644953 w 1973943"/>
                <a:gd name="connsiteY12" fmla="*/ 725715 h 725715"/>
                <a:gd name="connsiteX13" fmla="*/ 1954598 w 1973943"/>
                <a:gd name="connsiteY13" fmla="*/ 1469573 h 725715"/>
                <a:gd name="connsiteX14" fmla="*/ 1151467 w 1973943"/>
                <a:gd name="connsiteY14" fmla="*/ 725715 h 725715"/>
                <a:gd name="connsiteX15" fmla="*/ 120955 w 1973943"/>
                <a:gd name="connsiteY15" fmla="*/ 725715 h 725715"/>
                <a:gd name="connsiteX16" fmla="*/ 0 w 1973943"/>
                <a:gd name="connsiteY16" fmla="*/ 604760 h 725715"/>
                <a:gd name="connsiteX17" fmla="*/ 0 w 1973943"/>
                <a:gd name="connsiteY17" fmla="*/ 604763 h 725715"/>
                <a:gd name="connsiteX18" fmla="*/ 0 w 1973943"/>
                <a:gd name="connsiteY18" fmla="*/ 423334 h 725715"/>
                <a:gd name="connsiteX19" fmla="*/ 0 w 1973943"/>
                <a:gd name="connsiteY19" fmla="*/ 423334 h 725715"/>
                <a:gd name="connsiteX20" fmla="*/ 0 w 1973943"/>
                <a:gd name="connsiteY20" fmla="*/ 120955 h 725715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151467 w 1973943"/>
                <a:gd name="connsiteY4" fmla="*/ 311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653143 w 1973943"/>
                <a:gd name="connsiteY16" fmla="*/ 653454 h 1469884"/>
                <a:gd name="connsiteX17" fmla="*/ 120955 w 1973943"/>
                <a:gd name="connsiteY17" fmla="*/ 726026 h 1469884"/>
                <a:gd name="connsiteX18" fmla="*/ 0 w 1973943"/>
                <a:gd name="connsiteY18" fmla="*/ 605071 h 1469884"/>
                <a:gd name="connsiteX19" fmla="*/ 0 w 1973943"/>
                <a:gd name="connsiteY19" fmla="*/ 605074 h 1469884"/>
                <a:gd name="connsiteX20" fmla="*/ 0 w 1973943"/>
                <a:gd name="connsiteY20" fmla="*/ 423645 h 1469884"/>
                <a:gd name="connsiteX21" fmla="*/ 0 w 1973943"/>
                <a:gd name="connsiteY21" fmla="*/ 423645 h 1469884"/>
                <a:gd name="connsiteX22" fmla="*/ 0 w 1973943"/>
                <a:gd name="connsiteY22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567543 w 1973943"/>
                <a:gd name="connsiteY15" fmla="*/ 943740 h 1469884"/>
                <a:gd name="connsiteX16" fmla="*/ 1151467 w 1973943"/>
                <a:gd name="connsiteY16" fmla="*/ 726026 h 1469884"/>
                <a:gd name="connsiteX17" fmla="*/ 653143 w 1973943"/>
                <a:gd name="connsiteY17" fmla="*/ 653454 h 1469884"/>
                <a:gd name="connsiteX18" fmla="*/ 120955 w 1973943"/>
                <a:gd name="connsiteY18" fmla="*/ 726026 h 1469884"/>
                <a:gd name="connsiteX19" fmla="*/ 0 w 1973943"/>
                <a:gd name="connsiteY19" fmla="*/ 605071 h 1469884"/>
                <a:gd name="connsiteX20" fmla="*/ 0 w 1973943"/>
                <a:gd name="connsiteY20" fmla="*/ 605074 h 1469884"/>
                <a:gd name="connsiteX21" fmla="*/ 0 w 1973943"/>
                <a:gd name="connsiteY21" fmla="*/ 423645 h 1469884"/>
                <a:gd name="connsiteX22" fmla="*/ 0 w 1973943"/>
                <a:gd name="connsiteY22" fmla="*/ 423645 h 1469884"/>
                <a:gd name="connsiteX23" fmla="*/ 0 w 1973943"/>
                <a:gd name="connsiteY23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943740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1059854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098682"/>
                <a:gd name="connsiteX1" fmla="*/ 120955 w 1973943"/>
                <a:gd name="connsiteY1" fmla="*/ 311 h 1098682"/>
                <a:gd name="connsiteX2" fmla="*/ 885372 w 1973943"/>
                <a:gd name="connsiteY2" fmla="*/ 43854 h 1098682"/>
                <a:gd name="connsiteX3" fmla="*/ 1195010 w 1973943"/>
                <a:gd name="connsiteY3" fmla="*/ 72882 h 1098682"/>
                <a:gd name="connsiteX4" fmla="*/ 1325638 w 1973943"/>
                <a:gd name="connsiteY4" fmla="*/ 87396 h 1098682"/>
                <a:gd name="connsiteX5" fmla="*/ 1644953 w 1973943"/>
                <a:gd name="connsiteY5" fmla="*/ 311 h 1098682"/>
                <a:gd name="connsiteX6" fmla="*/ 1852988 w 1973943"/>
                <a:gd name="connsiteY6" fmla="*/ 311 h 1098682"/>
                <a:gd name="connsiteX7" fmla="*/ 1973943 w 1973943"/>
                <a:gd name="connsiteY7" fmla="*/ 121266 h 1098682"/>
                <a:gd name="connsiteX8" fmla="*/ 1973943 w 1973943"/>
                <a:gd name="connsiteY8" fmla="*/ 423645 h 1098682"/>
                <a:gd name="connsiteX9" fmla="*/ 1973943 w 1973943"/>
                <a:gd name="connsiteY9" fmla="*/ 423645 h 1098682"/>
                <a:gd name="connsiteX10" fmla="*/ 1973943 w 1973943"/>
                <a:gd name="connsiteY10" fmla="*/ 605074 h 1098682"/>
                <a:gd name="connsiteX11" fmla="*/ 1973943 w 1973943"/>
                <a:gd name="connsiteY11" fmla="*/ 605071 h 1098682"/>
                <a:gd name="connsiteX12" fmla="*/ 1852988 w 1973943"/>
                <a:gd name="connsiteY12" fmla="*/ 726026 h 1098682"/>
                <a:gd name="connsiteX13" fmla="*/ 1644953 w 1973943"/>
                <a:gd name="connsiteY13" fmla="*/ 726026 h 1098682"/>
                <a:gd name="connsiteX14" fmla="*/ 1596572 w 1973943"/>
                <a:gd name="connsiteY14" fmla="*/ 958254 h 1098682"/>
                <a:gd name="connsiteX15" fmla="*/ 1551748 w 1973943"/>
                <a:gd name="connsiteY15" fmla="*/ 883335 h 1098682"/>
                <a:gd name="connsiteX16" fmla="*/ 1567543 w 1973943"/>
                <a:gd name="connsiteY16" fmla="*/ 1059854 h 1098682"/>
                <a:gd name="connsiteX17" fmla="*/ 1151467 w 1973943"/>
                <a:gd name="connsiteY17" fmla="*/ 726026 h 1098682"/>
                <a:gd name="connsiteX18" fmla="*/ 653143 w 1973943"/>
                <a:gd name="connsiteY18" fmla="*/ 653454 h 1098682"/>
                <a:gd name="connsiteX19" fmla="*/ 120955 w 1973943"/>
                <a:gd name="connsiteY19" fmla="*/ 726026 h 1098682"/>
                <a:gd name="connsiteX20" fmla="*/ 0 w 1973943"/>
                <a:gd name="connsiteY20" fmla="*/ 605071 h 1098682"/>
                <a:gd name="connsiteX21" fmla="*/ 0 w 1973943"/>
                <a:gd name="connsiteY21" fmla="*/ 605074 h 1098682"/>
                <a:gd name="connsiteX22" fmla="*/ 0 w 1973943"/>
                <a:gd name="connsiteY22" fmla="*/ 423645 h 1098682"/>
                <a:gd name="connsiteX23" fmla="*/ 0 w 1973943"/>
                <a:gd name="connsiteY23" fmla="*/ 423645 h 1098682"/>
                <a:gd name="connsiteX24" fmla="*/ 0 w 1973943"/>
                <a:gd name="connsiteY24" fmla="*/ 121266 h 1098682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569786 w 1973943"/>
                <a:gd name="connsiteY15" fmla="*/ 715749 h 1090759"/>
                <a:gd name="connsiteX16" fmla="*/ 1567543 w 1973943"/>
                <a:gd name="connsiteY16" fmla="*/ 1059854 h 1090759"/>
                <a:gd name="connsiteX17" fmla="*/ 1151467 w 1973943"/>
                <a:gd name="connsiteY17" fmla="*/ 726026 h 1090759"/>
                <a:gd name="connsiteX18" fmla="*/ 653143 w 1973943"/>
                <a:gd name="connsiteY18" fmla="*/ 653454 h 1090759"/>
                <a:gd name="connsiteX19" fmla="*/ 120955 w 1973943"/>
                <a:gd name="connsiteY19" fmla="*/ 726026 h 1090759"/>
                <a:gd name="connsiteX20" fmla="*/ 0 w 1973943"/>
                <a:gd name="connsiteY20" fmla="*/ 605071 h 1090759"/>
                <a:gd name="connsiteX21" fmla="*/ 0 w 1973943"/>
                <a:gd name="connsiteY21" fmla="*/ 605074 h 1090759"/>
                <a:gd name="connsiteX22" fmla="*/ 0 w 1973943"/>
                <a:gd name="connsiteY22" fmla="*/ 423645 h 1090759"/>
                <a:gd name="connsiteX23" fmla="*/ 0 w 1973943"/>
                <a:gd name="connsiteY23" fmla="*/ 423645 h 1090759"/>
                <a:gd name="connsiteX24" fmla="*/ 0 w 1973943"/>
                <a:gd name="connsiteY24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698788 w 1973943"/>
                <a:gd name="connsiteY14" fmla="*/ 775882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926464"/>
                <a:gd name="connsiteX1" fmla="*/ 120955 w 1973943"/>
                <a:gd name="connsiteY1" fmla="*/ 311 h 926464"/>
                <a:gd name="connsiteX2" fmla="*/ 885372 w 1973943"/>
                <a:gd name="connsiteY2" fmla="*/ 43854 h 926464"/>
                <a:gd name="connsiteX3" fmla="*/ 1195010 w 1973943"/>
                <a:gd name="connsiteY3" fmla="*/ 72882 h 926464"/>
                <a:gd name="connsiteX4" fmla="*/ 1325638 w 1973943"/>
                <a:gd name="connsiteY4" fmla="*/ 87396 h 926464"/>
                <a:gd name="connsiteX5" fmla="*/ 1644953 w 1973943"/>
                <a:gd name="connsiteY5" fmla="*/ 311 h 926464"/>
                <a:gd name="connsiteX6" fmla="*/ 1852988 w 1973943"/>
                <a:gd name="connsiteY6" fmla="*/ 311 h 926464"/>
                <a:gd name="connsiteX7" fmla="*/ 1973943 w 1973943"/>
                <a:gd name="connsiteY7" fmla="*/ 121266 h 926464"/>
                <a:gd name="connsiteX8" fmla="*/ 1973943 w 1973943"/>
                <a:gd name="connsiteY8" fmla="*/ 423645 h 926464"/>
                <a:gd name="connsiteX9" fmla="*/ 1973943 w 1973943"/>
                <a:gd name="connsiteY9" fmla="*/ 423645 h 926464"/>
                <a:gd name="connsiteX10" fmla="*/ 1973943 w 1973943"/>
                <a:gd name="connsiteY10" fmla="*/ 605074 h 926464"/>
                <a:gd name="connsiteX11" fmla="*/ 1973943 w 1973943"/>
                <a:gd name="connsiteY11" fmla="*/ 605071 h 926464"/>
                <a:gd name="connsiteX12" fmla="*/ 1852988 w 1973943"/>
                <a:gd name="connsiteY12" fmla="*/ 726026 h 926464"/>
                <a:gd name="connsiteX13" fmla="*/ 1644953 w 1973943"/>
                <a:gd name="connsiteY13" fmla="*/ 726026 h 926464"/>
                <a:gd name="connsiteX14" fmla="*/ 1698788 w 1973943"/>
                <a:gd name="connsiteY14" fmla="*/ 775882 h 926464"/>
                <a:gd name="connsiteX15" fmla="*/ 1649691 w 1973943"/>
                <a:gd name="connsiteY15" fmla="*/ 744801 h 926464"/>
                <a:gd name="connsiteX16" fmla="*/ 1569786 w 1973943"/>
                <a:gd name="connsiteY16" fmla="*/ 715749 h 926464"/>
                <a:gd name="connsiteX17" fmla="*/ 1369124 w 1973943"/>
                <a:gd name="connsiteY17" fmla="*/ 887340 h 926464"/>
                <a:gd name="connsiteX18" fmla="*/ 1151467 w 1973943"/>
                <a:gd name="connsiteY18" fmla="*/ 726026 h 926464"/>
                <a:gd name="connsiteX19" fmla="*/ 653143 w 1973943"/>
                <a:gd name="connsiteY19" fmla="*/ 653454 h 926464"/>
                <a:gd name="connsiteX20" fmla="*/ 120955 w 1973943"/>
                <a:gd name="connsiteY20" fmla="*/ 726026 h 926464"/>
                <a:gd name="connsiteX21" fmla="*/ 0 w 1973943"/>
                <a:gd name="connsiteY21" fmla="*/ 605071 h 926464"/>
                <a:gd name="connsiteX22" fmla="*/ 0 w 1973943"/>
                <a:gd name="connsiteY22" fmla="*/ 605074 h 926464"/>
                <a:gd name="connsiteX23" fmla="*/ 0 w 1973943"/>
                <a:gd name="connsiteY23" fmla="*/ 423645 h 926464"/>
                <a:gd name="connsiteX24" fmla="*/ 0 w 1973943"/>
                <a:gd name="connsiteY24" fmla="*/ 423645 h 926464"/>
                <a:gd name="connsiteX25" fmla="*/ 0 w 1973943"/>
                <a:gd name="connsiteY25" fmla="*/ 121266 h 926464"/>
                <a:gd name="connsiteX0" fmla="*/ 0 w 1973943"/>
                <a:gd name="connsiteY0" fmla="*/ 121266 h 919015"/>
                <a:gd name="connsiteX1" fmla="*/ 120955 w 1973943"/>
                <a:gd name="connsiteY1" fmla="*/ 311 h 919015"/>
                <a:gd name="connsiteX2" fmla="*/ 885372 w 1973943"/>
                <a:gd name="connsiteY2" fmla="*/ 43854 h 919015"/>
                <a:gd name="connsiteX3" fmla="*/ 1195010 w 1973943"/>
                <a:gd name="connsiteY3" fmla="*/ 72882 h 919015"/>
                <a:gd name="connsiteX4" fmla="*/ 1325638 w 1973943"/>
                <a:gd name="connsiteY4" fmla="*/ 87396 h 919015"/>
                <a:gd name="connsiteX5" fmla="*/ 1644953 w 1973943"/>
                <a:gd name="connsiteY5" fmla="*/ 311 h 919015"/>
                <a:gd name="connsiteX6" fmla="*/ 1852988 w 1973943"/>
                <a:gd name="connsiteY6" fmla="*/ 311 h 919015"/>
                <a:gd name="connsiteX7" fmla="*/ 1973943 w 1973943"/>
                <a:gd name="connsiteY7" fmla="*/ 121266 h 919015"/>
                <a:gd name="connsiteX8" fmla="*/ 1973943 w 1973943"/>
                <a:gd name="connsiteY8" fmla="*/ 423645 h 919015"/>
                <a:gd name="connsiteX9" fmla="*/ 1973943 w 1973943"/>
                <a:gd name="connsiteY9" fmla="*/ 423645 h 919015"/>
                <a:gd name="connsiteX10" fmla="*/ 1973943 w 1973943"/>
                <a:gd name="connsiteY10" fmla="*/ 605074 h 919015"/>
                <a:gd name="connsiteX11" fmla="*/ 1973943 w 1973943"/>
                <a:gd name="connsiteY11" fmla="*/ 605071 h 919015"/>
                <a:gd name="connsiteX12" fmla="*/ 1852988 w 1973943"/>
                <a:gd name="connsiteY12" fmla="*/ 726026 h 919015"/>
                <a:gd name="connsiteX13" fmla="*/ 1644953 w 1973943"/>
                <a:gd name="connsiteY13" fmla="*/ 726026 h 919015"/>
                <a:gd name="connsiteX14" fmla="*/ 1698788 w 1973943"/>
                <a:gd name="connsiteY14" fmla="*/ 775882 h 919015"/>
                <a:gd name="connsiteX15" fmla="*/ 1649691 w 1973943"/>
                <a:gd name="connsiteY15" fmla="*/ 744801 h 919015"/>
                <a:gd name="connsiteX16" fmla="*/ 1569786 w 1973943"/>
                <a:gd name="connsiteY16" fmla="*/ 715749 h 919015"/>
                <a:gd name="connsiteX17" fmla="*/ 1625202 w 1973943"/>
                <a:gd name="connsiteY17" fmla="*/ 879404 h 919015"/>
                <a:gd name="connsiteX18" fmla="*/ 1151467 w 1973943"/>
                <a:gd name="connsiteY18" fmla="*/ 726026 h 919015"/>
                <a:gd name="connsiteX19" fmla="*/ 653143 w 1973943"/>
                <a:gd name="connsiteY19" fmla="*/ 653454 h 919015"/>
                <a:gd name="connsiteX20" fmla="*/ 120955 w 1973943"/>
                <a:gd name="connsiteY20" fmla="*/ 726026 h 919015"/>
                <a:gd name="connsiteX21" fmla="*/ 0 w 1973943"/>
                <a:gd name="connsiteY21" fmla="*/ 605071 h 919015"/>
                <a:gd name="connsiteX22" fmla="*/ 0 w 1973943"/>
                <a:gd name="connsiteY22" fmla="*/ 605074 h 919015"/>
                <a:gd name="connsiteX23" fmla="*/ 0 w 1973943"/>
                <a:gd name="connsiteY23" fmla="*/ 423645 h 919015"/>
                <a:gd name="connsiteX24" fmla="*/ 0 w 1973943"/>
                <a:gd name="connsiteY24" fmla="*/ 423645 h 919015"/>
                <a:gd name="connsiteX25" fmla="*/ 0 w 1973943"/>
                <a:gd name="connsiteY25" fmla="*/ 121266 h 91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3943" h="919015">
                  <a:moveTo>
                    <a:pt x="0" y="121266"/>
                  </a:moveTo>
                  <a:cubicBezTo>
                    <a:pt x="0" y="54464"/>
                    <a:pt x="54153" y="311"/>
                    <a:pt x="120955" y="311"/>
                  </a:cubicBezTo>
                  <a:cubicBezTo>
                    <a:pt x="337056" y="-4527"/>
                    <a:pt x="669271" y="48692"/>
                    <a:pt x="885372" y="43854"/>
                  </a:cubicBezTo>
                  <a:lnTo>
                    <a:pt x="1195010" y="72882"/>
                  </a:lnTo>
                  <a:lnTo>
                    <a:pt x="1325638" y="87396"/>
                  </a:lnTo>
                  <a:lnTo>
                    <a:pt x="1644953" y="311"/>
                  </a:lnTo>
                  <a:lnTo>
                    <a:pt x="1852988" y="311"/>
                  </a:lnTo>
                  <a:cubicBezTo>
                    <a:pt x="1919790" y="311"/>
                    <a:pt x="1973943" y="54464"/>
                    <a:pt x="1973943" y="121266"/>
                  </a:cubicBezTo>
                  <a:lnTo>
                    <a:pt x="1973943" y="423645"/>
                  </a:lnTo>
                  <a:lnTo>
                    <a:pt x="1973943" y="423645"/>
                  </a:lnTo>
                  <a:lnTo>
                    <a:pt x="1973943" y="605074"/>
                  </a:lnTo>
                  <a:lnTo>
                    <a:pt x="1973943" y="605071"/>
                  </a:lnTo>
                  <a:cubicBezTo>
                    <a:pt x="1973943" y="671873"/>
                    <a:pt x="1919790" y="726026"/>
                    <a:pt x="1852988" y="726026"/>
                  </a:cubicBezTo>
                  <a:lnTo>
                    <a:pt x="1644953" y="726026"/>
                  </a:lnTo>
                  <a:cubicBezTo>
                    <a:pt x="1662693" y="793759"/>
                    <a:pt x="1681048" y="708149"/>
                    <a:pt x="1698788" y="775882"/>
                  </a:cubicBezTo>
                  <a:cubicBezTo>
                    <a:pt x="1696452" y="744163"/>
                    <a:pt x="1652027" y="776520"/>
                    <a:pt x="1649691" y="744801"/>
                  </a:cubicBezTo>
                  <a:lnTo>
                    <a:pt x="1569786" y="715749"/>
                  </a:lnTo>
                  <a:cubicBezTo>
                    <a:pt x="1373034" y="530692"/>
                    <a:pt x="1821954" y="1064461"/>
                    <a:pt x="1625202" y="879404"/>
                  </a:cubicBezTo>
                  <a:lnTo>
                    <a:pt x="1151467" y="726026"/>
                  </a:lnTo>
                  <a:cubicBezTo>
                    <a:pt x="970845" y="721188"/>
                    <a:pt x="833765" y="658292"/>
                    <a:pt x="653143" y="653454"/>
                  </a:cubicBezTo>
                  <a:lnTo>
                    <a:pt x="120955" y="726026"/>
                  </a:lnTo>
                  <a:cubicBezTo>
                    <a:pt x="54153" y="726026"/>
                    <a:pt x="0" y="671873"/>
                    <a:pt x="0" y="605071"/>
                  </a:cubicBezTo>
                  <a:lnTo>
                    <a:pt x="0" y="605074"/>
                  </a:lnTo>
                  <a:lnTo>
                    <a:pt x="0" y="423645"/>
                  </a:lnTo>
                  <a:lnTo>
                    <a:pt x="0" y="423645"/>
                  </a:lnTo>
                  <a:lnTo>
                    <a:pt x="0" y="12126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90532" y="3446323"/>
              <a:ext cx="4418355" cy="1868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200" dirty="0">
                  <a:latin typeface="UTM Avo" panose="02040603050506020204" pitchFamily="18" charset="0"/>
                </a:rPr>
                <a:t>Em học được điều gì từ câu chuyện của bạn Nam?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7452608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31" y="-176728"/>
            <a:ext cx="9291109" cy="60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5248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0" y="101600"/>
            <a:ext cx="12192000" cy="6858000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6364" y="464456"/>
            <a:ext cx="11845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Chuẩn bị khảo sát về sự an t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</a:rPr>
              <a:t>oàn</a:t>
            </a: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 trong khuôn viên nhà trường hoặc khu vực xung quanh trường học của em.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26" y="1644045"/>
            <a:ext cx="8324948" cy="5213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6" y="577177"/>
            <a:ext cx="612389" cy="604331"/>
          </a:xfrm>
          <a:prstGeom prst="rect">
            <a:avLst/>
          </a:prstGeom>
        </p:spPr>
      </p:pic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AC182EC7-153B-7ADA-4C24-C2E90B6380C1}"/>
              </a:ext>
            </a:extLst>
          </p:cNvPr>
          <p:cNvSpPr txBox="1"/>
          <p:nvPr/>
        </p:nvSpPr>
        <p:spPr>
          <a:xfrm>
            <a:off x="4085071" y="1644045"/>
            <a:ext cx="4586749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vi-VN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598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14" y="625346"/>
            <a:ext cx="11243430" cy="401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58722"/>
      </p:ext>
    </p:extLst>
  </p:cSld>
  <p:clrMapOvr>
    <a:masterClrMapping/>
  </p:clrMapOvr>
  <p:transition spd="slow">
    <p:cover dir="l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6" y="279237"/>
            <a:ext cx="11563482" cy="382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13065"/>
      </p:ext>
    </p:extLst>
  </p:cSld>
  <p:clrMapOvr>
    <a:masterClrMapping/>
  </p:clrMapOvr>
  <p:transition spd="slow">
    <p:cover dir="l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27F6A-A2BD-4697-AA63-45AE16E9B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400" y="1490370"/>
            <a:ext cx="8030427" cy="275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92391"/>
      </p:ext>
    </p:extLst>
  </p:cSld>
  <p:clrMapOvr>
    <a:masterClrMapping/>
  </p:clrMapOvr>
  <p:transition advTm="6981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33500" y="304800"/>
            <a:ext cx="9144000" cy="1219200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CHƠI:VỆ SINH SÂN TRƯỜNG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9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92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/>
        </p:blipFill>
        <p:spPr>
          <a:xfrm>
            <a:off x="1981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9296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568219" y="326556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80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9" y="139628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80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2" name="Oval 31">
            <a:hlinkClick r:id="rId11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40" y="1412587"/>
            <a:ext cx="600441" cy="371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1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1474082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5543714" y="2731776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4303259" y="1011180"/>
            <a:ext cx="737603" cy="11365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17" b="97312" l="2077" r="100000">
                        <a14:foregroundMark x1="24121" y1="6810" x2="30990" y2="64158"/>
                        <a14:foregroundMark x1="30990" y1="74552" x2="38019" y2="76703"/>
                        <a14:foregroundMark x1="40575" y1="46953" x2="41054" y2="65233"/>
                        <a14:foregroundMark x1="17572" y1="20430" x2="24920" y2="23477"/>
                        <a14:foregroundMark x1="73323" y1="22043" x2="77955" y2="27240"/>
                        <a14:foregroundMark x1="68051" y1="23118" x2="65335" y2="29749"/>
                        <a14:foregroundMark x1="59744" y1="26703" x2="57029" y2="28136"/>
                        <a14:foregroundMark x1="76038" y1="40860" x2="76038" y2="40860"/>
                        <a14:foregroundMark x1="85304" y1="75627" x2="83067" y2="78674"/>
                        <a14:foregroundMark x1="69489" y1="78853" x2="69489" y2="80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4" t="4909" r="6710" b="12232"/>
          <a:stretch/>
        </p:blipFill>
        <p:spPr>
          <a:xfrm flipH="1">
            <a:off x="8687183" y="4051026"/>
            <a:ext cx="2085977" cy="2316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8794784" y="1111480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233" y="5659008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/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5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5209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/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41" cstate="print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/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687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3" cstate="print">
                <a:extLst>
                  <a:ext uri="{BEBA8EAE-BF5A-486C-A8C5-ECC9F3942E4B}">
                    <a14:imgProps xmlns:a14="http://schemas.microsoft.com/office/drawing/2010/main">
                      <a14:imgLayer r:embed="rId44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5" cstate="print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45" cstate="print">
                  <a:extLst>
                    <a:ext uri="{BEBA8EAE-BF5A-486C-A8C5-ECC9F3942E4B}">
                      <a14:imgProps xmlns:a14="http://schemas.microsoft.com/office/drawing/2010/main">
                        <a14:imgLayer r:embed="rId46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Arrow: Right 3">
            <a:hlinkClick r:id="rId47" action="ppaction://hlinksldjump"/>
            <a:extLst>
              <a:ext uri="{FF2B5EF4-FFF2-40B4-BE49-F238E27FC236}">
                <a16:creationId xmlns:a16="http://schemas.microsoft.com/office/drawing/2014/main" id="{51C5FE06-3DB0-4CB7-898A-B6C5A75CA0CB}"/>
              </a:ext>
            </a:extLst>
          </p:cNvPr>
          <p:cNvSpPr/>
          <p:nvPr/>
        </p:nvSpPr>
        <p:spPr>
          <a:xfrm>
            <a:off x="11148733" y="6289235"/>
            <a:ext cx="803901" cy="552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0785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5432" y="463028"/>
            <a:ext cx="11697751" cy="639497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0909832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70290" y="776280"/>
            <a:ext cx="6683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 khảo sát </a:t>
            </a:r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xung quanh trường học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550597-817B-40D8-8B94-6415C4503D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78" b="90000" l="8200" r="90000">
                        <a14:foregroundMark x1="28900" y1="9352" x2="43500" y2="8426"/>
                        <a14:foregroundMark x1="9000" y1="26852" x2="10600" y2="35463"/>
                        <a14:foregroundMark x1="30500" y1="7870" x2="37400" y2="7870"/>
                        <a14:foregroundMark x1="8200" y1="30093" x2="9000" y2="3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734" y="2425591"/>
            <a:ext cx="2742834" cy="2962261"/>
          </a:xfrm>
          <a:prstGeom prst="rect">
            <a:avLst/>
          </a:prstGeom>
        </p:spPr>
      </p:pic>
      <p:sp>
        <p:nvSpPr>
          <p:cNvPr id="2" name="AutoShape 8" descr="Ủng trẻ em xanh dương HS">
            <a:extLst>
              <a:ext uri="{FF2B5EF4-FFF2-40B4-BE49-F238E27FC236}">
                <a16:creationId xmlns:a16="http://schemas.microsoft.com/office/drawing/2014/main" id="{9F471205-09BF-4845-85FF-1CB6DEA848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15819" y="3054237"/>
            <a:ext cx="3161131" cy="316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C299A-F7D3-491B-B46D-2170383194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7250" y1="41000" x2="25750" y2="76000"/>
                        <a14:foregroundMark x1="62250" y1="39000" x2="73750" y2="63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8193" y="1929820"/>
            <a:ext cx="3830814" cy="38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66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5432" y="463028"/>
            <a:ext cx="11697751" cy="639497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0909832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81192" y="811760"/>
            <a:ext cx="6848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khảo sát </a:t>
            </a:r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xung quanh trường học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B22CA1-7DDB-4F09-9496-F4094C9CCD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52" b="90000" l="10000" r="90000">
                        <a14:foregroundMark x1="18900" y1="12593" x2="21100" y2="54722"/>
                        <a14:foregroundMark x1="21100" y1="54722" x2="32700" y2="57685"/>
                        <a14:foregroundMark x1="32700" y1="57685" x2="47400" y2="57685"/>
                        <a14:foregroundMark x1="47400" y1="57685" x2="57300" y2="57685"/>
                        <a14:foregroundMark x1="57300" y1="57685" x2="79400" y2="57685"/>
                        <a14:foregroundMark x1="23800" y1="9352" x2="63600" y2="10556"/>
                        <a14:foregroundMark x1="63600" y1="10556" x2="81600" y2="10185"/>
                        <a14:foregroundMark x1="68000" y1="55926" x2="77900" y2="56481"/>
                        <a14:foregroundMark x1="70000" y1="55185" x2="78700" y2="55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845" y="2499212"/>
            <a:ext cx="2939483" cy="3174642"/>
          </a:xfrm>
          <a:prstGeom prst="rect">
            <a:avLst/>
          </a:prstGeom>
        </p:spPr>
      </p:pic>
      <p:pic>
        <p:nvPicPr>
          <p:cNvPr id="3074" name="Picture 2" descr="Kẹp giấy Bút Clip nghệ thuật - Bút và giấy clip mẫu png tải về - Miễn phí  trong suốt Gỗ png Tải về.">
            <a:extLst>
              <a:ext uri="{FF2B5EF4-FFF2-40B4-BE49-F238E27FC236}">
                <a16:creationId xmlns:a16="http://schemas.microsoft.com/office/drawing/2014/main" id="{8B87393C-EFDB-4AE7-B4CA-655DAB06B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14" b="93448" l="3556" r="90000">
                        <a14:foregroundMark x1="15111" y1="2414" x2="24889" y2="14138"/>
                        <a14:foregroundMark x1="3556" y1="86897" x2="18222" y2="88966"/>
                        <a14:backgroundMark x1="68667" y1="40345" x2="87667" y2="47759"/>
                        <a14:backgroundMark x1="87667" y1="47759" x2="89111" y2="48966"/>
                        <a14:backgroundMark x1="67778" y1="91724" x2="89778" y2="56552"/>
                        <a14:backgroundMark x1="57556" y1="94828" x2="81556" y2="67586"/>
                        <a14:backgroundMark x1="86000" y1="73448" x2="92000" y2="69655"/>
                        <a14:backgroundMark x1="66444" y1="93793" x2="83556" y2="68966"/>
                        <a14:backgroundMark x1="65111" y1="40345" x2="72889" y2="42414"/>
                        <a14:backgroundMark x1="63778" y1="42069" x2="73556" y2="42759"/>
                        <a14:backgroundMark x1="61556" y1="43448" x2="73778" y2="44828"/>
                        <a14:backgroundMark x1="19111" y1="95862" x2="26889" y2="95517"/>
                        <a14:backgroundMark x1="61556" y1="94483" x2="85556" y2="68966"/>
                        <a14:backgroundMark x1="86222" y1="61379" x2="70667" y2="93793"/>
                        <a14:backgroundMark x1="79333" y1="63103" x2="92000" y2="41724"/>
                        <a14:backgroundMark x1="87778" y1="56207" x2="87333" y2="60000"/>
                        <a14:backgroundMark x1="87333" y1="52069" x2="84000" y2="68966"/>
                        <a14:backgroundMark x1="89333" y1="52069" x2="59667" y2="96724"/>
                        <a14:backgroundMark x1="59667" y1="96724" x2="58222" y2="97931"/>
                        <a14:backgroundMark x1="64889" y1="89310" x2="59444" y2="93103"/>
                        <a14:backgroundMark x1="59444" y1="93103" x2="62222" y2="85172"/>
                        <a14:backgroundMark x1="62222" y1="85172" x2="62444" y2="84828"/>
                        <a14:backgroundMark x1="55333" y1="94828" x2="63111" y2="83793"/>
                        <a14:backgroundMark x1="67333" y1="88276" x2="68889" y2="90000"/>
                        <a14:backgroundMark x1="67556" y1="89310" x2="68000" y2="91034"/>
                        <a14:backgroundMark x1="56222" y1="93793" x2="58889" y2="88621"/>
                        <a14:backgroundMark x1="54222" y1="93448" x2="56222" y2="92414"/>
                        <a14:backgroundMark x1="54444" y1="95517" x2="60444" y2="91034"/>
                        <a14:backgroundMark x1="57778" y1="95862" x2="57778" y2="958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066" y="2591587"/>
            <a:ext cx="3600450" cy="232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222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7F58C0-459A-4107-A53C-26D65A6C0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F80D52-7BF4-4491-AA7B-33F1135E5F26}"/>
              </a:ext>
            </a:extLst>
          </p:cNvPr>
          <p:cNvSpPr/>
          <p:nvPr/>
        </p:nvSpPr>
        <p:spPr>
          <a:xfrm>
            <a:off x="199053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vi-VN" sz="28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F8296-F30A-4717-A3C2-999AE57B89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758195" y="268854"/>
            <a:ext cx="6675609" cy="1125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F44FEE-1888-41AB-A5B4-A68B257B6D1F}"/>
              </a:ext>
            </a:extLst>
          </p:cNvPr>
          <p:cNvSpPr txBox="1"/>
          <p:nvPr/>
        </p:nvSpPr>
        <p:spPr>
          <a:xfrm>
            <a:off x="912642" y="1394269"/>
            <a:ext cx="11087100" cy="44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hành khảo sát về sự an toàn trong khuôn viên nhà trường hoặc khu vực xung quanh trường 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Có ý thức giữ gìn và làm được số việc phù hợp để giữ vệ sinh trường học và khu vực xung quanh trường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Bày tỏ được tình cảm hoặc mong ước của bản thân đối với nhà trường.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171991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5432" y="463028"/>
            <a:ext cx="11697751" cy="639497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0909832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81193" y="811760"/>
            <a:ext cx="6251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đi khảo sát sân trường và xung quanh trường học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9816C2-AC44-4066-A924-AA24E428BD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3700" y1="36574" x2="14412" y2="40065"/>
                        <a14:foregroundMark x1="19656" y1="50541" x2="21700" y2="52685"/>
                        <a14:foregroundMark x1="75900" y1="33796" x2="84000" y2="34907"/>
                        <a14:foregroundMark x1="85723" y1="41288" x2="85900" y2="41944"/>
                        <a14:foregroundMark x1="84000" y1="34907" x2="84616" y2="37188"/>
                        <a14:foregroundMark x1="13900" y1="43426" x2="14300" y2="44722"/>
                        <a14:backgroundMark x1="20500" y1="37963" x2="22000" y2="44722"/>
                        <a14:backgroundMark x1="78800" y1="39444" x2="76500" y2="48056"/>
                        <a14:backgroundMark x1="80200" y1="48426" x2="82800" y2="46944"/>
                        <a14:backgroundMark x1="76700" y1="50556" x2="82900" y2="46481"/>
                        <a14:backgroundMark x1="82900" y1="46481" x2="83000" y2="46389"/>
                        <a14:backgroundMark x1="74900" y1="51481" x2="81700" y2="46944"/>
                        <a14:backgroundMark x1="81700" y1="46944" x2="83800" y2="43981"/>
                        <a14:backgroundMark x1="82600" y1="44352" x2="74700" y2="51667"/>
                        <a14:backgroundMark x1="83000" y1="42963" x2="83000" y2="46019"/>
                        <a14:backgroundMark x1="83800" y1="42963" x2="85000" y2="43981"/>
                        <a14:backgroundMark x1="84600" y1="37963" x2="85500" y2="40000"/>
                        <a14:backgroundMark x1="84000" y1="37407" x2="85700" y2="41296"/>
                        <a14:backgroundMark x1="84600" y1="37222" x2="83800" y2="36852"/>
                        <a14:backgroundMark x1="74100" y1="51667" x2="74700" y2="51111"/>
                        <a14:backgroundMark x1="19100" y1="49907" x2="14562" y2="44655"/>
                        <a14:backgroundMark x1="14430" y1="43290" x2="14900" y2="39444"/>
                        <a14:backgroundMark x1="15758" y1="44346" x2="16100" y2="45833"/>
                        <a14:backgroundMark x1="15100" y1="41481" x2="15455" y2="43026"/>
                        <a14:backgroundMark x1="14700" y1="40000" x2="14900" y2="40741"/>
                        <a14:backgroundMark x1="19300" y1="49537" x2="20300" y2="49722"/>
                        <a14:backgroundMark x1="21000" y1="53333" x2="24800" y2="53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51" y="2078271"/>
            <a:ext cx="3631127" cy="39216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619679-EAC3-4853-9CD5-5F469C8155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38" b="89256" l="6250" r="89904">
                        <a14:foregroundMark x1="55769" y1="7851" x2="68269" y2="9504"/>
                        <a14:foregroundMark x1="10096" y1="50413" x2="6250" y2="56612"/>
                        <a14:foregroundMark x1="37500" y1="67355" x2="50962" y2="73967"/>
                        <a14:foregroundMark x1="44231" y1="50413" x2="57692" y2="69835"/>
                        <a14:foregroundMark x1="57692" y1="69835" x2="59615" y2="71074"/>
                        <a14:foregroundMark x1="55769" y1="40909" x2="61058" y2="69835"/>
                        <a14:foregroundMark x1="61058" y1="69835" x2="61538" y2="71074"/>
                        <a14:foregroundMark x1="59135" y1="41322" x2="65385" y2="71488"/>
                        <a14:foregroundMark x1="70192" y1="42149" x2="76442" y2="71074"/>
                        <a14:foregroundMark x1="79327" y1="38017" x2="80288" y2="61570"/>
                        <a14:foregroundMark x1="78365" y1="37190" x2="75962" y2="61983"/>
                        <a14:foregroundMark x1="75962" y1="61983" x2="73077" y2="63636"/>
                        <a14:foregroundMark x1="45192" y1="46694" x2="46154" y2="80165"/>
                        <a14:foregroundMark x1="46154" y1="45455" x2="42788" y2="79339"/>
                        <a14:foregroundMark x1="42788" y1="79339" x2="63942" y2="80165"/>
                        <a14:foregroundMark x1="43269" y1="78926" x2="83654" y2="77273"/>
                        <a14:foregroundMark x1="49038" y1="42562" x2="62019" y2="54959"/>
                        <a14:foregroundMark x1="79808" y1="40496" x2="87019" y2="48760"/>
                        <a14:foregroundMark x1="81250" y1="38843" x2="83173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78" y="2334301"/>
            <a:ext cx="2848452" cy="331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97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5432" y="463028"/>
            <a:ext cx="11697751" cy="639497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0909832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81193" y="811760"/>
            <a:ext cx="625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ờng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44D1BF-D168-4F13-979C-27A7A6CB00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85" b="94231" l="7025" r="94215">
                        <a14:foregroundMark x1="84124" y1="3937" x2="86777" y2="3846"/>
                        <a14:foregroundMark x1="16529" y1="6250" x2="34770" y2="5626"/>
                        <a14:foregroundMark x1="7438" y1="37019" x2="8678" y2="23077"/>
                        <a14:foregroundMark x1="84711" y1="18750" x2="94628" y2="37019"/>
                        <a14:foregroundMark x1="80165" y1="93269" x2="80165" y2="93269"/>
                        <a14:foregroundMark x1="19008" y1="94231" x2="19008" y2="94231"/>
                        <a14:backgroundMark x1="37603" y1="481" x2="78926" y2="962"/>
                        <a14:backgroundMark x1="76860" y1="2885" x2="83884" y2="4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03719"/>
            <a:ext cx="2848452" cy="2448256"/>
          </a:xfrm>
          <a:prstGeom prst="rect">
            <a:avLst/>
          </a:prstGeom>
        </p:spPr>
      </p:pic>
      <p:pic>
        <p:nvPicPr>
          <p:cNvPr id="2050" name="Picture 2" descr="Mũ Lưỡi Trai Mockup Thời - Miễn Phí vector hình ảnh trên Pixabay">
            <a:extLst>
              <a:ext uri="{FF2B5EF4-FFF2-40B4-BE49-F238E27FC236}">
                <a16:creationId xmlns:a16="http://schemas.microsoft.com/office/drawing/2014/main" id="{E91F1A4B-15DA-4689-AF46-C81674830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88" y="2586756"/>
            <a:ext cx="2911889" cy="207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970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0F794F-8F2A-4C91-BC03-3F52BB38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631" y="1101706"/>
            <a:ext cx="888873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9616"/>
      </p:ext>
    </p:extLst>
  </p:cSld>
  <p:clrMapOvr>
    <a:masterClrMapping/>
  </p:clrMapOvr>
  <p:transition spd="slow">
    <p:cover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37" y="0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2768">
            <a:off x="-384089" y="-195737"/>
            <a:ext cx="1978013" cy="2177198"/>
          </a:xfrm>
          <a:prstGeom prst="rect">
            <a:avLst/>
          </a:prstGeom>
        </p:spPr>
      </p:pic>
      <p:pic>
        <p:nvPicPr>
          <p:cNvPr id="2" name="6208714093573431124">
            <a:hlinkClick r:id="" action="ppaction://media"/>
            <a:extLst>
              <a:ext uri="{FF2B5EF4-FFF2-40B4-BE49-F238E27FC236}">
                <a16:creationId xmlns:a16="http://schemas.microsoft.com/office/drawing/2014/main" id="{322F0C0F-3C94-544D-E9BD-CD62F07783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76440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64BB6AF-840A-1F67-A46E-1DBDCFCDE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F16DD1-C2E8-4DB4-8B99-D251DFE1E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047" y="530246"/>
            <a:ext cx="6486706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6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15">
            <a:extLst>
              <a:ext uri="{FF2B5EF4-FFF2-40B4-BE49-F238E27FC236}">
                <a16:creationId xmlns:a16="http://schemas.microsoft.com/office/drawing/2014/main" id="{5275AEEF-7F42-DAAF-034E-EFD01C622EC7}"/>
              </a:ext>
            </a:extLst>
          </p:cNvPr>
          <p:cNvSpPr txBox="1"/>
          <p:nvPr/>
        </p:nvSpPr>
        <p:spPr>
          <a:xfrm>
            <a:off x="1655564" y="841653"/>
            <a:ext cx="9505922" cy="3490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Slide này thầy cô điền hình ảnh về khuôn viên của trường mình</a:t>
            </a:r>
            <a:b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chia sẻ giáo án đi các nhóm Zalo, fb, web nhé thầy cô ơi! </a:t>
            </a:r>
            <a:endParaRPr lang="en-US" sz="48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1061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36" y="-149433"/>
            <a:ext cx="7998645" cy="5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4852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A98C44-3E02-45B1-9DD4-B5EE7878BE28}"/>
              </a:ext>
            </a:extLst>
          </p:cNvPr>
          <p:cNvSpPr/>
          <p:nvPr/>
        </p:nvSpPr>
        <p:spPr>
          <a:xfrm>
            <a:off x="199053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vi-VN" sz="28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81578"/>
            <a:ext cx="10877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Chuyện gì xảy ra với bạn Nam trong giờ ra chơi?Vì sao?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4" y="972233"/>
            <a:ext cx="5587093" cy="3948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224" y="2002186"/>
            <a:ext cx="5046662" cy="467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1628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0FE0CD-1316-4CB7-8F5B-A7A26A6BE37A}"/>
              </a:ext>
            </a:extLst>
          </p:cNvPr>
          <p:cNvSpPr/>
          <p:nvPr/>
        </p:nvSpPr>
        <p:spPr>
          <a:xfrm>
            <a:off x="199053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vi-VN" sz="28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5743" y="5094513"/>
            <a:ext cx="11845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Bạn Nam trong lúc đùa nghịch với các bạn đã chạy vào chỗ nắp cống bị vỡ dẫn đến trẹo chân. Các bạn đã đưa Nam đến phòng y tế của trường để băng bó kịp thời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55" y="468679"/>
            <a:ext cx="9477083" cy="459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2106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幼儿园家长会PPT模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118</TotalTime>
  <Words>293</Words>
  <Application>Microsoft Office PowerPoint</Application>
  <PresentationFormat>Widescreen</PresentationFormat>
  <Paragraphs>30</Paragraphs>
  <Slides>22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Arial</vt:lpstr>
      <vt:lpstr>Calibri</vt:lpstr>
      <vt:lpstr>Calibri Light</vt:lpstr>
      <vt:lpstr>Coiny</vt:lpstr>
      <vt:lpstr>等线</vt:lpstr>
      <vt:lpstr>等线 Light</vt:lpstr>
      <vt:lpstr>LNTH-Kids  Chinese Font 1</vt:lpstr>
      <vt:lpstr>Times New Roman</vt:lpstr>
      <vt:lpstr>UTM Avo</vt:lpstr>
      <vt:lpstr>UVN Van Chuong Nang</vt:lpstr>
      <vt:lpstr>Zilla Slab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CHƠI:VỆ SINH SÂN TRƯỜNG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AK</cp:lastModifiedBy>
  <cp:revision>2</cp:revision>
  <dcterms:created xsi:type="dcterms:W3CDTF">2017-08-18T03:02:00Z</dcterms:created>
  <dcterms:modified xsi:type="dcterms:W3CDTF">2022-10-23T14:09:17Z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