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3"/>
  </p:notesMasterIdLst>
  <p:sldIdLst>
    <p:sldId id="489" r:id="rId5"/>
    <p:sldId id="470" r:id="rId6"/>
    <p:sldId id="471" r:id="rId7"/>
    <p:sldId id="352" r:id="rId8"/>
    <p:sldId id="519" r:id="rId9"/>
    <p:sldId id="513" r:id="rId10"/>
    <p:sldId id="472" r:id="rId11"/>
    <p:sldId id="496" r:id="rId12"/>
    <p:sldId id="318" r:id="rId13"/>
    <p:sldId id="503" r:id="rId14"/>
    <p:sldId id="514" r:id="rId15"/>
    <p:sldId id="515" r:id="rId16"/>
    <p:sldId id="516" r:id="rId17"/>
    <p:sldId id="497" r:id="rId18"/>
    <p:sldId id="502" r:id="rId19"/>
    <p:sldId id="517" r:id="rId20"/>
    <p:sldId id="293" r:id="rId21"/>
    <p:sldId id="518" r:id="rId22"/>
    <p:sldId id="282" r:id="rId23"/>
    <p:sldId id="283" r:id="rId24"/>
    <p:sldId id="499" r:id="rId25"/>
    <p:sldId id="500" r:id="rId26"/>
    <p:sldId id="504" r:id="rId27"/>
    <p:sldId id="507" r:id="rId28"/>
    <p:sldId id="510" r:id="rId29"/>
    <p:sldId id="508" r:id="rId30"/>
    <p:sldId id="511" r:id="rId31"/>
    <p:sldId id="4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8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0FD5C1FE-7584-4971-9788-7E89ECCC3C19}"/>
    <pc:docChg chg="addSld modSld sldOrd">
      <pc:chgData name="Thao Phuong" userId="dd1b873d0ed009f0" providerId="LiveId" clId="{0FD5C1FE-7584-4971-9788-7E89ECCC3C19}" dt="2022-10-04T00:57:42.143" v="249" actId="20577"/>
      <pc:docMkLst>
        <pc:docMk/>
      </pc:docMkLst>
      <pc:sldChg chg="modSp add mod ord modTransition">
        <pc:chgData name="Thao Phuong" userId="dd1b873d0ed009f0" providerId="LiveId" clId="{0FD5C1FE-7584-4971-9788-7E89ECCC3C19}" dt="2022-10-04T00:57:42.143" v="249" actId="20577"/>
        <pc:sldMkLst>
          <pc:docMk/>
          <pc:sldMk cId="4172807783" sldId="489"/>
        </pc:sldMkLst>
        <pc:spChg chg="mod">
          <ac:chgData name="Thao Phuong" userId="dd1b873d0ed009f0" providerId="LiveId" clId="{0FD5C1FE-7584-4971-9788-7E89ECCC3C19}" dt="2022-10-04T00:57:42.143" v="249" actId="20577"/>
          <ac:spMkLst>
            <pc:docMk/>
            <pc:sldMk cId="4172807783" sldId="489"/>
            <ac:spMk id="7" creationId="{00000000-0000-0000-0000-000000000000}"/>
          </ac:spMkLst>
        </pc:spChg>
        <pc:spChg chg="mod">
          <ac:chgData name="Thao Phuong" userId="dd1b873d0ed009f0" providerId="LiveId" clId="{0FD5C1FE-7584-4971-9788-7E89ECCC3C19}" dt="2022-09-30T06:00:51.555" v="192" actId="1076"/>
          <ac:spMkLst>
            <pc:docMk/>
            <pc:sldMk cId="4172807783" sldId="489"/>
            <ac:spMk id="33800" creationId="{00000000-0000-0000-0000-000000000000}"/>
          </ac:spMkLst>
        </pc:spChg>
      </pc:sldChg>
      <pc:sldChg chg="addSp modSp new mod ord">
        <pc:chgData name="Thao Phuong" userId="dd1b873d0ed009f0" providerId="LiveId" clId="{0FD5C1FE-7584-4971-9788-7E89ECCC3C19}" dt="2022-09-30T06:02:25.725" v="245" actId="14100"/>
        <pc:sldMkLst>
          <pc:docMk/>
          <pc:sldMk cId="4179170124" sldId="519"/>
        </pc:sldMkLst>
        <pc:spChg chg="add mod">
          <ac:chgData name="Thao Phuong" userId="dd1b873d0ed009f0" providerId="LiveId" clId="{0FD5C1FE-7584-4971-9788-7E89ECCC3C19}" dt="2022-09-30T06:02:25.725" v="245" actId="14100"/>
          <ac:spMkLst>
            <pc:docMk/>
            <pc:sldMk cId="4179170124" sldId="519"/>
            <ac:spMk id="2" creationId="{E2410178-9A40-8ECC-0E9A-5E7E6C611D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slide" Target="slide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slide" Target="slide23.xml"/><Relationship Id="rId5" Type="http://schemas.openxmlformats.org/officeDocument/2006/relationships/image" Target="../media/image46.png"/><Relationship Id="rId15" Type="http://schemas.openxmlformats.org/officeDocument/2006/relationships/slide" Target="slide24.xml"/><Relationship Id="rId10" Type="http://schemas.openxmlformats.org/officeDocument/2006/relationships/slide" Target="slide22.xml"/><Relationship Id="rId4" Type="http://schemas.openxmlformats.org/officeDocument/2006/relationships/image" Target="../media/image45.png"/><Relationship Id="rId9" Type="http://schemas.openxmlformats.org/officeDocument/2006/relationships/slide" Target="slide21.xml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20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20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20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>
              <a:latin typeface="等线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6513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-31750" y="215900"/>
            <a:ext cx="12176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548235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800" b="1">
              <a:solidFill>
                <a:srgbClr val="5482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5250" y="1030288"/>
            <a:ext cx="4662488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4000" b="1" spc="-113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6</a:t>
            </a:r>
            <a:endParaRPr lang="en-US" sz="4000" b="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1473994" y="1746250"/>
            <a:ext cx="9525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Quan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7280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410178-9A40-8ECC-0E9A-5E7E6C611D81}"/>
              </a:ext>
            </a:extLst>
          </p:cNvPr>
          <p:cNvSpPr txBox="1"/>
          <p:nvPr/>
        </p:nvSpPr>
        <p:spPr>
          <a:xfrm>
            <a:off x="1494503" y="934065"/>
            <a:ext cx="9635613" cy="3198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Nêu được một số biểu hiện của quan tâm hàng xóm láng giềng.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Biết vì sao phải quan tâm đến hàng xóm láng giềng.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Rèn năng lực điều chỉnh hành vi, phát triển bản thân.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7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710</Words>
  <Application>Microsoft Office PowerPoint</Application>
  <PresentationFormat>Widescreen</PresentationFormat>
  <Paragraphs>80</Paragraphs>
  <Slides>28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微软雅黑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10_Office Theme</vt:lpstr>
      <vt:lpstr>1_Simple Light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52</cp:revision>
  <dcterms:created xsi:type="dcterms:W3CDTF">2022-07-19T23:39:35Z</dcterms:created>
  <dcterms:modified xsi:type="dcterms:W3CDTF">2022-10-04T00:57:45Z</dcterms:modified>
</cp:coreProperties>
</file>