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1" r:id="rId2"/>
  </p:sldMasterIdLst>
  <p:notesMasterIdLst>
    <p:notesMasterId r:id="rId16"/>
  </p:notesMasterIdLst>
  <p:sldIdLst>
    <p:sldId id="345" r:id="rId3"/>
    <p:sldId id="258" r:id="rId4"/>
    <p:sldId id="344" r:id="rId5"/>
    <p:sldId id="293" r:id="rId6"/>
    <p:sldId id="346" r:id="rId7"/>
    <p:sldId id="338" r:id="rId8"/>
    <p:sldId id="339" r:id="rId9"/>
    <p:sldId id="342" r:id="rId10"/>
    <p:sldId id="341" r:id="rId11"/>
    <p:sldId id="340" r:id="rId12"/>
    <p:sldId id="343" r:id="rId13"/>
    <p:sldId id="348" r:id="rId14"/>
    <p:sldId id="26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883279-36AD-41C4-A996-A6E09D4E541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86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30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 advClick="0" advTm="1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175721"/>
      </p:ext>
    </p:extLst>
  </p:cSld>
  <p:clrMapOvr>
    <a:masterClrMapping/>
  </p:clrMapOvr>
  <p:transition spd="slow" advClick="0" advTm="1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720087"/>
      </p:ext>
    </p:extLst>
  </p:cSld>
  <p:clrMapOvr>
    <a:masterClrMapping/>
  </p:clrMapOvr>
  <p:transition spd="slow" advClick="0" advTm="1000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4041525"/>
      </p:ext>
    </p:extLst>
  </p:cSld>
  <p:clrMapOvr>
    <a:masterClrMapping/>
  </p:clrMapOvr>
  <p:transition spd="slow" advClick="0" advTm="1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880626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5956331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1299822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6135394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7705567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4476274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8416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593263"/>
      </p:ext>
    </p:extLst>
  </p:cSld>
  <p:clrMapOvr>
    <a:masterClrMapping/>
  </p:clrMapOvr>
  <p:transition spd="slow" advClick="0" advTm="1000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638961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123681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4671894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28140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467918"/>
      </p:ext>
    </p:extLst>
  </p:cSld>
  <p:clrMapOvr>
    <a:masterClrMapping/>
  </p:clrMapOvr>
  <p:transition spd="slow" advClick="0" advTm="1000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533998"/>
      </p:ext>
    </p:extLst>
  </p:cSld>
  <p:clrMapOvr>
    <a:masterClrMapping/>
  </p:clrMapOvr>
  <p:transition spd="slow" advClick="0" advTm="1000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1814668"/>
      </p:ext>
    </p:extLst>
  </p:cSld>
  <p:clrMapOvr>
    <a:masterClrMapping/>
  </p:clrMapOvr>
  <p:transition spd="slow" advClick="0" advTm="1000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294280"/>
      </p:ext>
    </p:extLst>
  </p:cSld>
  <p:clrMapOvr>
    <a:masterClrMapping/>
  </p:clrMapOvr>
  <p:transition spd="slow" advClick="0" advTm="1000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753936"/>
      </p:ext>
    </p:extLst>
  </p:cSld>
  <p:clrMapOvr>
    <a:masterClrMapping/>
  </p:clrMapOvr>
  <p:transition spd="slow" advClick="0" advTm="1000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 advClick="0" advTm="1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9"/>
      </p:ext>
    </p:extLst>
  </p:cSld>
  <p:clrMapOvr>
    <a:masterClrMapping/>
  </p:clrMapOvr>
  <p:transition spd="slow" advClick="0" advTm="1000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 advClick="0" advTm="1000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 advClick="0" advTm="1000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 advClick="0" advTm="1000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 advClick="0" advTm="1000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 advClick="0" advTm="1000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7276417"/>
      </p:ext>
    </p:extLst>
  </p:cSld>
  <p:clrMapOvr>
    <a:masterClrMapping/>
  </p:clrMapOvr>
  <p:transition spd="slow" advClick="0" advTm="1000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70189"/>
      </p:ext>
    </p:extLst>
  </p:cSld>
  <p:clrMapOvr>
    <a:masterClrMapping/>
  </p:clrMapOvr>
  <p:transition spd="slow" advClick="0" advTm="1000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21784"/>
      </p:ext>
    </p:extLst>
  </p:cSld>
  <p:clrMapOvr>
    <a:masterClrMapping/>
  </p:clrMapOvr>
  <p:transition spd="slow" advClick="0" advTm="1000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607662"/>
      </p:ext>
    </p:extLst>
  </p:cSld>
  <p:clrMapOvr>
    <a:masterClrMapping/>
  </p:clrMapOvr>
  <p:transition spd="slow" advClick="0" advTm="1000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226847"/>
      </p:ext>
    </p:extLst>
  </p:cSld>
  <p:clrMapOvr>
    <a:masterClrMapping/>
  </p:clrMapOvr>
  <p:transition spd="slow" advClick="0" advTm="1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279887"/>
      </p:ext>
    </p:extLst>
  </p:cSld>
  <p:clrMapOvr>
    <a:masterClrMapping/>
  </p:clrMapOvr>
  <p:transition spd="slow" advClick="0" advTm="1000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479547"/>
      </p:ext>
    </p:extLst>
  </p:cSld>
  <p:clrMapOvr>
    <a:masterClrMapping/>
  </p:clrMapOvr>
  <p:transition spd="slow" advClick="0" advTm="1000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91058"/>
      </p:ext>
    </p:extLst>
  </p:cSld>
  <p:clrMapOvr>
    <a:masterClrMapping/>
  </p:clrMapOvr>
  <p:transition spd="slow" advClick="0" advTm="1000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6147810"/>
      </p:ext>
    </p:extLst>
  </p:cSld>
  <p:clrMapOvr>
    <a:masterClrMapping/>
  </p:clrMapOvr>
  <p:transition spd="slow" advClick="0" advTm="1000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443987"/>
      </p:ext>
    </p:extLst>
  </p:cSld>
  <p:clrMapOvr>
    <a:masterClrMapping/>
  </p:clrMapOvr>
  <p:transition spd="slow" advClick="0" advTm="1000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5571993"/>
      </p:ext>
    </p:extLst>
  </p:cSld>
  <p:clrMapOvr>
    <a:masterClrMapping/>
  </p:clrMapOvr>
  <p:transition spd="slow" advClick="0" advTm="1000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234267"/>
      </p:ext>
    </p:extLst>
  </p:cSld>
  <p:clrMapOvr>
    <a:masterClrMapping/>
  </p:clrMapOvr>
  <p:transition spd="slow" advClick="0" advTm="1000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788501"/>
      </p:ext>
    </p:extLst>
  </p:cSld>
  <p:clrMapOvr>
    <a:masterClrMapping/>
  </p:clrMapOvr>
  <p:transition spd="slow" advClick="0" advTm="1000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208506"/>
      </p:ext>
    </p:extLst>
  </p:cSld>
  <p:clrMapOvr>
    <a:masterClrMapping/>
  </p:clrMapOvr>
  <p:transition spd="slow" advClick="0" advTm="1000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665662"/>
      </p:ext>
    </p:extLst>
  </p:cSld>
  <p:clrMapOvr>
    <a:masterClrMapping/>
  </p:clrMapOvr>
  <p:transition spd="slow" advClick="0" advTm="1000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796746"/>
      </p:ext>
    </p:extLst>
  </p:cSld>
  <p:clrMapOvr>
    <a:masterClrMapping/>
  </p:clrMapOvr>
  <p:transition spd="slow" advClick="0" advTm="1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7722"/>
      </p:ext>
    </p:extLst>
  </p:cSld>
  <p:clrMapOvr>
    <a:masterClrMapping/>
  </p:clrMapOvr>
  <p:transition spd="slow" advClick="0" advTm="1000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903976"/>
      </p:ext>
    </p:extLst>
  </p:cSld>
  <p:clrMapOvr>
    <a:masterClrMapping/>
  </p:clrMapOvr>
  <p:transition spd="slow" advClick="0" advTm="1000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942907"/>
      </p:ext>
    </p:extLst>
  </p:cSld>
  <p:clrMapOvr>
    <a:masterClrMapping/>
  </p:clrMapOvr>
  <p:transition spd="slow" advClick="0" advTm="1000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8837957"/>
      </p:ext>
    </p:extLst>
  </p:cSld>
  <p:clrMapOvr>
    <a:masterClrMapping/>
  </p:clrMapOvr>
  <p:transition spd="slow" advClick="0" advTm="1000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6101933"/>
      </p:ext>
    </p:extLst>
  </p:cSld>
  <p:clrMapOvr>
    <a:masterClrMapping/>
  </p:clrMapOvr>
  <p:transition spd="slow" advClick="0" advTm="1000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65600"/>
      </p:ext>
    </p:extLst>
  </p:cSld>
  <p:clrMapOvr>
    <a:masterClrMapping/>
  </p:clrMapOvr>
  <p:transition spd="slow" advClick="0" advTm="1000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626716"/>
      </p:ext>
    </p:extLst>
  </p:cSld>
  <p:clrMapOvr>
    <a:masterClrMapping/>
  </p:clrMapOvr>
  <p:transition spd="slow" advClick="0" advTm="1000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188061"/>
      </p:ext>
    </p:extLst>
  </p:cSld>
  <p:clrMapOvr>
    <a:masterClrMapping/>
  </p:clrMapOvr>
  <p:transition spd="slow" advClick="0" advTm="1000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182850"/>
      </p:ext>
    </p:extLst>
  </p:cSld>
  <p:clrMapOvr>
    <a:masterClrMapping/>
  </p:clrMapOvr>
  <p:transition spd="slow" advClick="0" advTm="1000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698964"/>
      </p:ext>
    </p:extLst>
  </p:cSld>
  <p:clrMapOvr>
    <a:masterClrMapping/>
  </p:clrMapOvr>
  <p:transition spd="slow" advClick="0" advTm="1000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043889"/>
      </p:ext>
    </p:extLst>
  </p:cSld>
  <p:clrMapOvr>
    <a:masterClrMapping/>
  </p:clrMapOvr>
  <p:transition spd="slow" advClick="0" advTm="1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080883"/>
      </p:ext>
    </p:extLst>
  </p:cSld>
  <p:clrMapOvr>
    <a:masterClrMapping/>
  </p:clrMapOvr>
  <p:transition spd="slow" advClick="0" advTm="1000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297994"/>
      </p:ext>
    </p:extLst>
  </p:cSld>
  <p:clrMapOvr>
    <a:masterClrMapping/>
  </p:clrMapOvr>
  <p:transition spd="slow" advClick="0" advTm="1000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4658335"/>
      </p:ext>
    </p:extLst>
  </p:cSld>
  <p:clrMapOvr>
    <a:masterClrMapping/>
  </p:clrMapOvr>
  <p:transition spd="slow" advClick="0" advTm="1000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42761"/>
      </p:ext>
    </p:extLst>
  </p:cSld>
  <p:clrMapOvr>
    <a:masterClrMapping/>
  </p:clrMapOvr>
  <p:transition spd="slow" advClick="0" advTm="1000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463287"/>
      </p:ext>
    </p:extLst>
  </p:cSld>
  <p:clrMapOvr>
    <a:masterClrMapping/>
  </p:clrMapOvr>
  <p:transition spd="slow" advClick="0" advTm="1000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243585"/>
      </p:ext>
    </p:extLst>
  </p:cSld>
  <p:clrMapOvr>
    <a:masterClrMapping/>
  </p:clrMapOvr>
  <p:transition spd="slow" advClick="0" advTm="1000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8420606"/>
      </p:ext>
    </p:extLst>
  </p:cSld>
  <p:clrMapOvr>
    <a:masterClrMapping/>
  </p:clrMapOvr>
  <p:transition spd="slow" advClick="0" advTm="1000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 advClick="0" advTm="1000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 advClick="0" advTm="1000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 advClick="0" advTm="1000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 advClick="0" advTm="1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5186999"/>
      </p:ext>
    </p:extLst>
  </p:cSld>
  <p:clrMapOvr>
    <a:masterClrMapping/>
  </p:clrMapOvr>
  <p:transition spd="slow" advClick="0" advTm="1000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50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63" indent="0" algn="ctr">
              <a:buNone/>
              <a:defRPr sz="2000"/>
            </a:lvl2pPr>
            <a:lvl3pPr marL="914126" indent="0" algn="ctr">
              <a:buNone/>
              <a:defRPr sz="1800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52310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547300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11413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66122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63" indent="0">
              <a:buNone/>
              <a:defRPr sz="2000" b="1"/>
            </a:lvl2pPr>
            <a:lvl3pPr marL="914126" indent="0">
              <a:buNone/>
              <a:defRPr sz="1800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953730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80253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003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428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400"/>
            </a:lvl3pPr>
            <a:lvl4pPr marL="1371189" indent="0">
              <a:buNone/>
              <a:defRPr sz="2000"/>
            </a:lvl4pPr>
            <a:lvl5pPr marL="1828251" indent="0">
              <a:buNone/>
              <a:defRPr sz="2000"/>
            </a:lvl5pPr>
            <a:lvl6pPr marL="2285314" indent="0">
              <a:buNone/>
              <a:defRPr sz="2000"/>
            </a:lvl6pPr>
            <a:lvl7pPr marL="2742377" indent="0">
              <a:buNone/>
              <a:defRPr sz="2000"/>
            </a:lvl7pPr>
            <a:lvl8pPr marL="3199440" indent="0">
              <a:buNone/>
              <a:defRPr sz="2000"/>
            </a:lvl8pPr>
            <a:lvl9pPr marL="365650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74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809233"/>
      </p:ext>
    </p:extLst>
  </p:cSld>
  <p:clrMapOvr>
    <a:masterClrMapping/>
  </p:clrMapOvr>
  <p:transition spd="slow" advClick="0" advTm="1000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488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657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254189"/>
      </p:ext>
    </p:extLst>
  </p:cSld>
  <p:clrMapOvr>
    <a:masterClrMapping/>
  </p:clrMapOvr>
  <p:transition spd="slow" advClick="0" advTm="1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xmlns="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2023/10/9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  <p:sldLayoutId id="2147483730" r:id="rId70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3595AD-C1AF-464B-BF1D-D978AB1522A0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09/10/2023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1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59324C-55AC-4911-B37D-63229F4D30F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8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9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77002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74335" y="1"/>
            <a:ext cx="861499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733" b="1" dirty="0">
                <a:solidFill>
                  <a:schemeClr val="accent6">
                    <a:lumMod val="75000"/>
                  </a:schemeClr>
                </a:solidFill>
                <a:latin typeface="UVN Van Chuong Nang" panose="00000400000000000000" pitchFamily="2" charset="0"/>
              </a:rPr>
              <a:t>TRƯỜNG TIỂU HỌC PHÚC LỢI</a:t>
            </a:r>
            <a:endParaRPr lang="vi-VN" sz="3733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spc="-151" dirty="0">
                <a:solidFill>
                  <a:srgbClr val="135E98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iny" panose="02000903060500060000" pitchFamily="2" charset="0"/>
                <a:ea typeface="LNTH-Kids  Chinese Font 1" panose="02010600030101010101" pitchFamily="2" charset="-128"/>
              </a:rPr>
              <a:t>TUẦN 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05692" y="1939669"/>
            <a:ext cx="10067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TOAN</a:t>
            </a:r>
          </a:p>
          <a:p>
            <a:pPr algn="ctr"/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Luyện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tập</a:t>
            </a:r>
            <a:endParaRPr lang="vi-VN" sz="5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379594"/>
      </p:ext>
    </p:extLst>
  </p:cSld>
  <p:clrMapOvr>
    <a:masterClrMapping/>
  </p:clrMapOvr>
  <p:transition spd="slow" advTm="12737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6FABDD29-3A3A-41E9-8D07-E6887DB2E086}"/>
              </a:ext>
            </a:extLst>
          </p:cNvPr>
          <p:cNvCxnSpPr/>
          <p:nvPr/>
        </p:nvCxnSpPr>
        <p:spPr>
          <a:xfrm>
            <a:off x="1219200" y="146685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315075" y="146685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xmlns="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9067800" y="146685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781050" y="196215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ounded Rectangle 7">
            <a:extLst>
              <a:ext uri="{FF2B5EF4-FFF2-40B4-BE49-F238E27FC236}">
                <a16:creationId xmlns:a16="http://schemas.microsoft.com/office/drawing/2014/main" xmlns="" id="{19359562-C1B4-4B6E-B2A9-877AE211D063}"/>
              </a:ext>
            </a:extLst>
          </p:cNvPr>
          <p:cNvSpPr/>
          <p:nvPr/>
        </p:nvSpPr>
        <p:spPr>
          <a:xfrm>
            <a:off x="2619376" y="2384846"/>
            <a:ext cx="7620000" cy="2696210"/>
          </a:xfrm>
          <a:prstGeom prst="roundRect">
            <a:avLst>
              <a:gd name="adj" fmla="val 26580"/>
            </a:avLst>
          </a:prstGeom>
          <a:solidFill>
            <a:srgbClr val="F79646">
              <a:lumMod val="20000"/>
              <a:lumOff val="80000"/>
            </a:srgbClr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sng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vi-VN" sz="3200" dirty="0">
                <a:cs typeface="Arial" panose="020B0604020202020204" pitchFamily="34" charset="0"/>
              </a:rPr>
              <a:t>Số quả cam 4 túi như vậy có là: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30000"/>
              </a:lnSpc>
            </a:pPr>
            <a:r>
              <a:rPr lang="nn-NO" sz="3200" dirty="0">
                <a:latin typeface="Arial" panose="020B0604020202020204" pitchFamily="34" charset="0"/>
                <a:cs typeface="Arial" panose="020B0604020202020204" pitchFamily="34" charset="0"/>
              </a:rPr>
              <a:t>9 x 4 = 36 (quả)</a:t>
            </a:r>
          </a:p>
          <a:p>
            <a:pPr lvl="0" algn="ctr">
              <a:lnSpc>
                <a:spcPct val="130000"/>
              </a:lnSpc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36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cam</a:t>
            </a:r>
            <a:endParaRPr kumimoji="0" lang="en-US" sz="3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5" grpId="0" animBg="1"/>
      <p:bldP spid="3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xmlns="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BB3479-7669-4E12-B8C0-556F4A553534}"/>
              </a:ext>
            </a:extLst>
          </p:cNvPr>
          <p:cNvSpPr/>
          <p:nvPr/>
        </p:nvSpPr>
        <p:spPr>
          <a:xfrm>
            <a:off x="2925884" y="234892"/>
            <a:ext cx="6082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4B77B9-1DE1-4C32-B486-AA7A8FC36B1F}"/>
              </a:ext>
            </a:extLst>
          </p:cNvPr>
          <p:cNvSpPr txBox="1"/>
          <p:nvPr/>
        </p:nvSpPr>
        <p:spPr>
          <a:xfrm>
            <a:off x="734209" y="4253726"/>
            <a:ext cx="10131013" cy="107721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phép nhân, chia trong bảng vào giải một số bài tập, bài toán thực tế có liên quan.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8A5FB1-4DAC-40EF-B6DA-372A1237309C}"/>
              </a:ext>
            </a:extLst>
          </p:cNvPr>
          <p:cNvSpPr txBox="1"/>
          <p:nvPr/>
        </p:nvSpPr>
        <p:spPr>
          <a:xfrm>
            <a:off x="1288677" y="1819444"/>
            <a:ext cx="9356464" cy="156966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 được nội dung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nhân, bảng chia, sử dụng bảng nhân, chia để tính được các phép tính nhân, chia trong bảng đã học. 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60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395" y="1095670"/>
            <a:ext cx="4729603" cy="36104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764" y="2328706"/>
            <a:ext cx="3916272" cy="469780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3352" y="1763752"/>
            <a:ext cx="3159268" cy="1892142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cần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hai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củ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cà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rốt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để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chuẩn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bị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bữa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tối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.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giúp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tớ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25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nhé</a:t>
            </a:r>
            <a:r>
              <a:rPr kumimoji="0" lang="en-US" sz="25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9542" y="2267770"/>
            <a:ext cx="3313078" cy="830697"/>
          </a:xfrm>
          <a:prstGeom prst="rect">
            <a:avLst/>
          </a:prstGeom>
          <a:noFill/>
        </p:spPr>
        <p:txBody>
          <a:bodyPr wrap="square" lIns="91407" tIns="45703" rIns="91407" bIns="45703">
            <a:spAutoFit/>
          </a:bodyPr>
          <a:lstStyle/>
          <a:p>
            <a:pPr marL="0" marR="0" lvl="0" indent="0" algn="l" defTabSz="91412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Xin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chào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các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 </a:t>
            </a:r>
            <a:r>
              <a:rPr kumimoji="0" lang="en-US" sz="3199" b="0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bạn</a:t>
            </a:r>
            <a:r>
              <a:rPr kumimoji="0" lang="en-US" sz="3199" b="0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!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911272" y="1019552"/>
            <a:ext cx="5675661" cy="3762656"/>
            <a:chOff x="1323833" y="429251"/>
            <a:chExt cx="7352881" cy="41746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833" y="429251"/>
              <a:ext cx="7352881" cy="417469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2322272" y="1866644"/>
              <a:ext cx="5505682" cy="1024049"/>
            </a:xfrm>
            <a:prstGeom prst="rect">
              <a:avLst/>
            </a:prstGeom>
            <a:noFill/>
          </p:spPr>
          <p:txBody>
            <a:bodyPr wrap="none" lIns="91407" tIns="45703" rIns="91407" bIns="45703">
              <a:spAutoFit/>
            </a:bodyPr>
            <a:lstStyle/>
            <a:p>
              <a:pPr marL="0" marR="0" lvl="0" indent="0" algn="ctr" defTabSz="9141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398" b="0" i="0" u="none" strike="noStrike" kern="1200" cap="none" spc="0" normalizeH="0" baseline="0" noProof="0" dirty="0">
                  <a:ln w="0">
                    <a:solidFill>
                      <a:prstClr val="black"/>
                    </a:solidFill>
                  </a:ln>
                  <a:solidFill>
                    <a:srgbClr val="FF6600"/>
                  </a:solidFill>
                  <a:effectLst/>
                  <a:uLnTx/>
                  <a:uFillTx/>
                  <a:latin typeface="Calisto MT" panose="02040603050505030304" pitchFamily="18" charset="0"/>
                </a:rPr>
                <a:t>KHỞI ĐỘNG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58083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D7F8D6-B8F2-4671-B7CC-201089B09FE0}"/>
              </a:ext>
            </a:extLst>
          </p:cNvPr>
          <p:cNvSpPr/>
          <p:nvPr/>
        </p:nvSpPr>
        <p:spPr>
          <a:xfrm>
            <a:off x="1726120" y="1106262"/>
            <a:ext cx="52758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nhân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9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9337DAF-5FC0-4DBD-9708-F943838EBBC9}"/>
              </a:ext>
            </a:extLst>
          </p:cNvPr>
          <p:cNvSpPr/>
          <p:nvPr/>
        </p:nvSpPr>
        <p:spPr>
          <a:xfrm>
            <a:off x="1863978" y="2505670"/>
            <a:ext cx="50000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Đọc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bảng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chia 9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01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A_任意多边形 8"/>
          <p:cNvSpPr/>
          <p:nvPr>
            <p:custDataLst>
              <p:tags r:id="rId1"/>
            </p:custDataLst>
          </p:nvPr>
        </p:nvSpPr>
        <p:spPr bwMode="auto">
          <a:xfrm>
            <a:off x="2397268" y="916404"/>
            <a:ext cx="9103360" cy="5123509"/>
          </a:xfrm>
          <a:custGeom>
            <a:avLst/>
            <a:gdLst>
              <a:gd name="T0" fmla="*/ 2061 w 2368"/>
              <a:gd name="T1" fmla="*/ 709 h 1583"/>
              <a:gd name="T2" fmla="*/ 1558 w 2368"/>
              <a:gd name="T3" fmla="*/ 270 h 1583"/>
              <a:gd name="T4" fmla="*/ 1308 w 2368"/>
              <a:gd name="T5" fmla="*/ 54 h 1583"/>
              <a:gd name="T6" fmla="*/ 1121 w 2368"/>
              <a:gd name="T7" fmla="*/ 136 h 1583"/>
              <a:gd name="T8" fmla="*/ 773 w 2368"/>
              <a:gd name="T9" fmla="*/ 0 h 1583"/>
              <a:gd name="T10" fmla="*/ 258 w 2368"/>
              <a:gd name="T11" fmla="*/ 514 h 1583"/>
              <a:gd name="T12" fmla="*/ 270 w 2368"/>
              <a:gd name="T13" fmla="*/ 622 h 1583"/>
              <a:gd name="T14" fmla="*/ 0 w 2368"/>
              <a:gd name="T15" fmla="*/ 1002 h 1583"/>
              <a:gd name="T16" fmla="*/ 403 w 2368"/>
              <a:gd name="T17" fmla="*/ 1406 h 1583"/>
              <a:gd name="T18" fmla="*/ 723 w 2368"/>
              <a:gd name="T19" fmla="*/ 1247 h 1583"/>
              <a:gd name="T20" fmla="*/ 1156 w 2368"/>
              <a:gd name="T21" fmla="*/ 1583 h 1583"/>
              <a:gd name="T22" fmla="*/ 1512 w 2368"/>
              <a:gd name="T23" fmla="*/ 1406 h 1583"/>
              <a:gd name="T24" fmla="*/ 2018 w 2368"/>
              <a:gd name="T25" fmla="*/ 1406 h 1583"/>
              <a:gd name="T26" fmla="*/ 2368 w 2368"/>
              <a:gd name="T27" fmla="*/ 1056 h 1583"/>
              <a:gd name="T28" fmla="*/ 2061 w 2368"/>
              <a:gd name="T29" fmla="*/ 709 h 1583"/>
              <a:gd name="connsiteX0" fmla="*/ 8704 w 10000"/>
              <a:gd name="connsiteY0" fmla="*/ 4479 h 10000"/>
              <a:gd name="connsiteX1" fmla="*/ 6492 w 10000"/>
              <a:gd name="connsiteY1" fmla="*/ 2461 h 10000"/>
              <a:gd name="connsiteX2" fmla="*/ 5524 w 10000"/>
              <a:gd name="connsiteY2" fmla="*/ 341 h 10000"/>
              <a:gd name="connsiteX3" fmla="*/ 4734 w 10000"/>
              <a:gd name="connsiteY3" fmla="*/ 859 h 10000"/>
              <a:gd name="connsiteX4" fmla="*/ 3264 w 10000"/>
              <a:gd name="connsiteY4" fmla="*/ 0 h 10000"/>
              <a:gd name="connsiteX5" fmla="*/ 1090 w 10000"/>
              <a:gd name="connsiteY5" fmla="*/ 3247 h 10000"/>
              <a:gd name="connsiteX6" fmla="*/ 1140 w 10000"/>
              <a:gd name="connsiteY6" fmla="*/ 3929 h 10000"/>
              <a:gd name="connsiteX7" fmla="*/ 0 w 10000"/>
              <a:gd name="connsiteY7" fmla="*/ 6330 h 10000"/>
              <a:gd name="connsiteX8" fmla="*/ 1702 w 10000"/>
              <a:gd name="connsiteY8" fmla="*/ 8882 h 10000"/>
              <a:gd name="connsiteX9" fmla="*/ 3053 w 10000"/>
              <a:gd name="connsiteY9" fmla="*/ 7877 h 10000"/>
              <a:gd name="connsiteX10" fmla="*/ 4882 w 10000"/>
              <a:gd name="connsiteY10" fmla="*/ 10000 h 10000"/>
              <a:gd name="connsiteX11" fmla="*/ 6385 w 10000"/>
              <a:gd name="connsiteY11" fmla="*/ 8882 h 10000"/>
              <a:gd name="connsiteX12" fmla="*/ 8522 w 10000"/>
              <a:gd name="connsiteY12" fmla="*/ 8882 h 10000"/>
              <a:gd name="connsiteX13" fmla="*/ 10000 w 10000"/>
              <a:gd name="connsiteY13" fmla="*/ 6671 h 10000"/>
              <a:gd name="connsiteX14" fmla="*/ 8704 w 10000"/>
              <a:gd name="connsiteY14" fmla="*/ 4479 h 10000"/>
              <a:gd name="connsiteX0-1" fmla="*/ 8704 w 10000"/>
              <a:gd name="connsiteY0-2" fmla="*/ 4479 h 10000"/>
              <a:gd name="connsiteX1-3" fmla="*/ 6492 w 10000"/>
              <a:gd name="connsiteY1-4" fmla="*/ 2461 h 10000"/>
              <a:gd name="connsiteX2-5" fmla="*/ 5872 w 10000"/>
              <a:gd name="connsiteY2-6" fmla="*/ 776 h 10000"/>
              <a:gd name="connsiteX3-7" fmla="*/ 4734 w 10000"/>
              <a:gd name="connsiteY3-8" fmla="*/ 859 h 10000"/>
              <a:gd name="connsiteX4-9" fmla="*/ 3264 w 10000"/>
              <a:gd name="connsiteY4-10" fmla="*/ 0 h 10000"/>
              <a:gd name="connsiteX5-11" fmla="*/ 1090 w 10000"/>
              <a:gd name="connsiteY5-12" fmla="*/ 3247 h 10000"/>
              <a:gd name="connsiteX6-13" fmla="*/ 1140 w 10000"/>
              <a:gd name="connsiteY6-14" fmla="*/ 3929 h 10000"/>
              <a:gd name="connsiteX7-15" fmla="*/ 0 w 10000"/>
              <a:gd name="connsiteY7-16" fmla="*/ 6330 h 10000"/>
              <a:gd name="connsiteX8-17" fmla="*/ 1702 w 10000"/>
              <a:gd name="connsiteY8-18" fmla="*/ 8882 h 10000"/>
              <a:gd name="connsiteX9-19" fmla="*/ 3053 w 10000"/>
              <a:gd name="connsiteY9-20" fmla="*/ 7877 h 10000"/>
              <a:gd name="connsiteX10-21" fmla="*/ 4882 w 10000"/>
              <a:gd name="connsiteY10-22" fmla="*/ 10000 h 10000"/>
              <a:gd name="connsiteX11-23" fmla="*/ 6385 w 10000"/>
              <a:gd name="connsiteY11-24" fmla="*/ 8882 h 10000"/>
              <a:gd name="connsiteX12-25" fmla="*/ 8522 w 10000"/>
              <a:gd name="connsiteY12-26" fmla="*/ 8882 h 10000"/>
              <a:gd name="connsiteX13-27" fmla="*/ 10000 w 10000"/>
              <a:gd name="connsiteY13-28" fmla="*/ 6671 h 10000"/>
              <a:gd name="connsiteX14-29" fmla="*/ 8704 w 10000"/>
              <a:gd name="connsiteY14-30" fmla="*/ 4479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</a:cxnLst>
            <a:rect l="l" t="t" r="r" b="b"/>
            <a:pathLst>
              <a:path w="10000" h="10000">
                <a:moveTo>
                  <a:pt x="8704" y="4479"/>
                </a:moveTo>
                <a:cubicBezTo>
                  <a:pt x="8518" y="2950"/>
                  <a:pt x="7561" y="2530"/>
                  <a:pt x="6492" y="2461"/>
                </a:cubicBezTo>
                <a:cubicBezTo>
                  <a:pt x="6416" y="1690"/>
                  <a:pt x="6165" y="1043"/>
                  <a:pt x="5872" y="776"/>
                </a:cubicBezTo>
                <a:cubicBezTo>
                  <a:pt x="5579" y="509"/>
                  <a:pt x="4928" y="543"/>
                  <a:pt x="4734" y="859"/>
                </a:cubicBezTo>
                <a:cubicBezTo>
                  <a:pt x="4345" y="328"/>
                  <a:pt x="3830" y="0"/>
                  <a:pt x="3264" y="0"/>
                </a:cubicBezTo>
                <a:cubicBezTo>
                  <a:pt x="2065" y="0"/>
                  <a:pt x="1090" y="1453"/>
                  <a:pt x="1090" y="3247"/>
                </a:cubicBezTo>
                <a:cubicBezTo>
                  <a:pt x="1090" y="3481"/>
                  <a:pt x="1111" y="3708"/>
                  <a:pt x="1140" y="3929"/>
                </a:cubicBezTo>
                <a:cubicBezTo>
                  <a:pt x="477" y="4277"/>
                  <a:pt x="0" y="5218"/>
                  <a:pt x="0" y="6330"/>
                </a:cubicBezTo>
                <a:cubicBezTo>
                  <a:pt x="0" y="7738"/>
                  <a:pt x="764" y="8882"/>
                  <a:pt x="1702" y="8882"/>
                </a:cubicBezTo>
                <a:cubicBezTo>
                  <a:pt x="2255" y="8882"/>
                  <a:pt x="2745" y="8484"/>
                  <a:pt x="3053" y="7877"/>
                </a:cubicBezTo>
                <a:cubicBezTo>
                  <a:pt x="3264" y="9097"/>
                  <a:pt x="4003" y="10000"/>
                  <a:pt x="4882" y="10000"/>
                </a:cubicBezTo>
                <a:cubicBezTo>
                  <a:pt x="5494" y="10000"/>
                  <a:pt x="6039" y="9558"/>
                  <a:pt x="6385" y="8882"/>
                </a:cubicBezTo>
                <a:lnTo>
                  <a:pt x="8522" y="8882"/>
                </a:lnTo>
                <a:cubicBezTo>
                  <a:pt x="9337" y="8882"/>
                  <a:pt x="10000" y="7890"/>
                  <a:pt x="10000" y="6671"/>
                </a:cubicBezTo>
                <a:cubicBezTo>
                  <a:pt x="10000" y="5540"/>
                  <a:pt x="9434" y="4611"/>
                  <a:pt x="8704" y="4479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63500">
            <a:solidFill>
              <a:srgbClr val="F23D3B"/>
            </a:solidFill>
            <a:rou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PA_文本框 10"/>
          <p:cNvSpPr txBox="1"/>
          <p:nvPr>
            <p:custDataLst>
              <p:tags r:id="rId2"/>
            </p:custDataLst>
          </p:nvPr>
        </p:nvSpPr>
        <p:spPr>
          <a:xfrm>
            <a:off x="2337749" y="3106451"/>
            <a:ext cx="88160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 TOÁN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nhân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9, </a:t>
            </a:r>
            <a:r>
              <a:rPr kumimoji="0" lang="en-US" altLang="zh-CN" sz="4000" b="0" i="0" u="none" strike="noStrike" kern="1200" cap="none" spc="0" normalizeH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bảng</a:t>
            </a:r>
            <a:r>
              <a:rPr kumimoji="0" lang="en-US" altLang="zh-CN" sz="4000" b="0" i="0" u="none" strike="noStrike" kern="1200" cap="none" spc="0" normalizeH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chia 9</a:t>
            </a:r>
            <a:endParaRPr kumimoji="0" lang="en-US" altLang="zh-CN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                     ( </a:t>
            </a:r>
            <a:r>
              <a:rPr kumimoji="0" lang="en-US" altLang="zh-CN" sz="4000" b="0" i="0" u="none" strike="noStrike" kern="1200" cap="none" spc="0" normalizeH="0" baseline="0" noProof="0" dirty="0" err="1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Tiết</a:t>
            </a:r>
            <a:r>
              <a:rPr kumimoji="0" lang="en-US" altLang="zh-CN" sz="4000" b="0" i="0" u="none" strike="noStrike" kern="1200" cap="none" spc="0" normalizeH="0" baseline="0" noProof="0" dirty="0">
                <a:ln w="0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3)</a:t>
            </a:r>
            <a:endParaRPr kumimoji="0" lang="zh-CN" altLang="en-US" sz="4000" b="0" i="0" u="none" strike="noStrike" kern="1200" cap="none" spc="0" normalizeH="0" baseline="0" noProof="0" dirty="0">
              <a:ln w="0">
                <a:noFill/>
              </a:ln>
              <a:solidFill>
                <a:prstClr val="black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PA_文本框 11"/>
          <p:cNvSpPr txBox="1"/>
          <p:nvPr>
            <p:custDataLst>
              <p:tags r:id="rId3"/>
            </p:custDataLst>
          </p:nvPr>
        </p:nvSpPr>
        <p:spPr>
          <a:xfrm>
            <a:off x="3342960" y="2661322"/>
            <a:ext cx="6563040" cy="450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Thứ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 Hai 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ngày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10 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tháng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10 </a:t>
            </a:r>
            <a:r>
              <a:rPr kumimoji="0" lang="en-US" altLang="zh-CN" sz="3000" b="0" i="0" u="none" strike="noStrike" kern="1200" cap="none" spc="0" normalizeH="0" baseline="0" noProof="0" dirty="0" err="1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năm</a:t>
            </a:r>
            <a:r>
              <a:rPr kumimoji="0" lang="en-US" altLang="zh-CN" sz="3000" b="0" i="0" u="none" strike="noStrike" kern="1200" cap="none" spc="0" normalizeH="0" baseline="0" noProof="0" dirty="0">
                <a:ln w="0">
                  <a:noFill/>
                </a:ln>
                <a:solidFill>
                  <a:srgbClr val="E14628"/>
                </a:solidFill>
                <a:effectLst/>
                <a:uLnTx/>
                <a:uFillTx/>
                <a:latin typeface="Coiny" panose="02000903060500060000" pitchFamily="2" charset="0"/>
                <a:ea typeface="微软雅黑" panose="020B0503020204020204" pitchFamily="34" charset="-122"/>
                <a:cs typeface="+mn-cs"/>
              </a:rPr>
              <a:t> 2022</a:t>
            </a:r>
            <a:endParaRPr kumimoji="0" lang="zh-CN" altLang="en-US" sz="3000" b="0" i="0" u="none" strike="noStrike" kern="1200" cap="none" spc="0" normalizeH="0" baseline="0" noProof="0" dirty="0">
              <a:ln w="0">
                <a:noFill/>
              </a:ln>
              <a:solidFill>
                <a:srgbClr val="E14628"/>
              </a:solidFill>
              <a:effectLst/>
              <a:uLnTx/>
              <a:uFillTx/>
              <a:latin typeface="Coiny" panose="02000903060500060000" pitchFamily="2" charset="0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44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6BB3479-7669-4E12-B8C0-556F4A553534}"/>
              </a:ext>
            </a:extLst>
          </p:cNvPr>
          <p:cNvSpPr/>
          <p:nvPr/>
        </p:nvSpPr>
        <p:spPr>
          <a:xfrm>
            <a:off x="2925884" y="234892"/>
            <a:ext cx="60820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YÊU CẦU CẦN ĐẠT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74B77B9-1DE1-4C32-B486-AA7A8FC36B1F}"/>
              </a:ext>
            </a:extLst>
          </p:cNvPr>
          <p:cNvSpPr txBox="1"/>
          <p:nvPr/>
        </p:nvSpPr>
        <p:spPr>
          <a:xfrm>
            <a:off x="734209" y="4253726"/>
            <a:ext cx="10131013" cy="1077218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phép nhân, chia trong bảng vào giải một số bài tập, bài toán thực tế có liên quan.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E8A5FB1-4DAC-40EF-B6DA-372A1237309C}"/>
              </a:ext>
            </a:extLst>
          </p:cNvPr>
          <p:cNvSpPr txBox="1"/>
          <p:nvPr/>
        </p:nvSpPr>
        <p:spPr>
          <a:xfrm>
            <a:off x="1288677" y="1819444"/>
            <a:ext cx="9356464" cy="1569660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Nắm được nội dung</a:t>
            </a: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bảng nhân, bảng chia, sử dụng bảng nhân, chia để tính được các phép tính nhân, chia trong bảng đã học. 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1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split orient="vert"/>
      </p:transition>
    </mc:Choice>
    <mc:Fallback xmlns="">
      <p:transition spd="slow" advTm="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19076"/>
            <a:ext cx="11858171" cy="6467474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02FFEF4-0B4F-4DDD-922E-1F68CD3C1B8E}"/>
              </a:ext>
            </a:extLst>
          </p:cNvPr>
          <p:cNvSpPr txBox="1"/>
          <p:nvPr/>
        </p:nvSpPr>
        <p:spPr>
          <a:xfrm>
            <a:off x="866775" y="457200"/>
            <a:ext cx="8648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1. a)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thiệu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6EF2A76-7D98-4E11-B1BD-8573DE285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584442"/>
              </p:ext>
            </p:extLst>
          </p:nvPr>
        </p:nvGraphicFramePr>
        <p:xfrm>
          <a:off x="4186237" y="1607107"/>
          <a:ext cx="7810502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9869">
                  <a:extLst>
                    <a:ext uri="{9D8B030D-6E8A-4147-A177-3AD203B41FA5}">
                      <a16:colId xmlns:a16="http://schemas.microsoft.com/office/drawing/2014/main" xmlns="" val="1349503207"/>
                    </a:ext>
                  </a:extLst>
                </a:gridCol>
                <a:gridCol w="646032">
                  <a:extLst>
                    <a:ext uri="{9D8B030D-6E8A-4147-A177-3AD203B41FA5}">
                      <a16:colId xmlns:a16="http://schemas.microsoft.com/office/drawing/2014/main" xmlns="" val="1654770206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078123841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1787565602"/>
                    </a:ext>
                  </a:extLst>
                </a:gridCol>
                <a:gridCol w="681923">
                  <a:extLst>
                    <a:ext uri="{9D8B030D-6E8A-4147-A177-3AD203B41FA5}">
                      <a16:colId xmlns:a16="http://schemas.microsoft.com/office/drawing/2014/main" xmlns="" val="3937693636"/>
                    </a:ext>
                  </a:extLst>
                </a:gridCol>
                <a:gridCol w="744733">
                  <a:extLst>
                    <a:ext uri="{9D8B030D-6E8A-4147-A177-3AD203B41FA5}">
                      <a16:colId xmlns:a16="http://schemas.microsoft.com/office/drawing/2014/main" xmlns="" val="3217695255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1800159281"/>
                    </a:ext>
                  </a:extLst>
                </a:gridCol>
                <a:gridCol w="717814">
                  <a:extLst>
                    <a:ext uri="{9D8B030D-6E8A-4147-A177-3AD203B41FA5}">
                      <a16:colId xmlns:a16="http://schemas.microsoft.com/office/drawing/2014/main" xmlns="" val="2317424965"/>
                    </a:ext>
                  </a:extLst>
                </a:gridCol>
                <a:gridCol w="672951">
                  <a:extLst>
                    <a:ext uri="{9D8B030D-6E8A-4147-A177-3AD203B41FA5}">
                      <a16:colId xmlns:a16="http://schemas.microsoft.com/office/drawing/2014/main" xmlns="" val="3307760965"/>
                    </a:ext>
                  </a:extLst>
                </a:gridCol>
                <a:gridCol w="762677">
                  <a:extLst>
                    <a:ext uri="{9D8B030D-6E8A-4147-A177-3AD203B41FA5}">
                      <a16:colId xmlns:a16="http://schemas.microsoft.com/office/drawing/2014/main" xmlns="" val="1631590655"/>
                    </a:ext>
                  </a:extLst>
                </a:gridCol>
                <a:gridCol w="820787">
                  <a:extLst>
                    <a:ext uri="{9D8B030D-6E8A-4147-A177-3AD203B41FA5}">
                      <a16:colId xmlns:a16="http://schemas.microsoft.com/office/drawing/2014/main" xmlns="" val="2317138458"/>
                    </a:ext>
                  </a:extLst>
                </a:gridCol>
              </a:tblGrid>
              <a:tr h="482177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66848409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5156104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8102491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0603720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18717122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982137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71305145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33817801"/>
                  </a:ext>
                </a:extLst>
              </a:tr>
              <a:tr h="48217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5347642"/>
                  </a:ext>
                </a:extLst>
              </a:tr>
            </a:tbl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xmlns="" id="{0BE79EC1-CD27-446E-BB35-C3FB337A717C}"/>
              </a:ext>
            </a:extLst>
          </p:cNvPr>
          <p:cNvSpPr/>
          <p:nvPr/>
        </p:nvSpPr>
        <p:spPr>
          <a:xfrm>
            <a:off x="6297765" y="1641678"/>
            <a:ext cx="512609" cy="42524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5A1D97B8-DA5E-4D90-9CB5-439BF2C4B186}"/>
              </a:ext>
            </a:extLst>
          </p:cNvPr>
          <p:cNvSpPr/>
          <p:nvPr/>
        </p:nvSpPr>
        <p:spPr>
          <a:xfrm>
            <a:off x="4343672" y="3266641"/>
            <a:ext cx="386587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143C3645-535B-43B8-A4B0-341D98E8A5DB}"/>
              </a:ext>
            </a:extLst>
          </p:cNvPr>
          <p:cNvCxnSpPr>
            <a:cxnSpLocks/>
          </p:cNvCxnSpPr>
          <p:nvPr/>
        </p:nvCxnSpPr>
        <p:spPr>
          <a:xfrm>
            <a:off x="6722452" y="2066924"/>
            <a:ext cx="0" cy="11707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B07D1C22-F176-4F4B-A258-57FCDFD3EA2C}"/>
              </a:ext>
            </a:extLst>
          </p:cNvPr>
          <p:cNvCxnSpPr>
            <a:cxnSpLocks/>
          </p:cNvCxnSpPr>
          <p:nvPr/>
        </p:nvCxnSpPr>
        <p:spPr>
          <a:xfrm>
            <a:off x="4730259" y="3608267"/>
            <a:ext cx="172769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BCBFB079-C8F1-4768-85ED-C73A2A44D14C}"/>
              </a:ext>
            </a:extLst>
          </p:cNvPr>
          <p:cNvSpPr/>
          <p:nvPr/>
        </p:nvSpPr>
        <p:spPr>
          <a:xfrm>
            <a:off x="6335866" y="3237702"/>
            <a:ext cx="526641" cy="39630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76D8BEC7-D543-4762-98B9-6822C2CCB302}"/>
              </a:ext>
            </a:extLst>
          </p:cNvPr>
          <p:cNvSpPr/>
          <p:nvPr/>
        </p:nvSpPr>
        <p:spPr>
          <a:xfrm>
            <a:off x="9224436" y="1650001"/>
            <a:ext cx="386587" cy="416923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4B48F589-3F5D-41B7-B313-DB3AEA05A4FA}"/>
              </a:ext>
            </a:extLst>
          </p:cNvPr>
          <p:cNvSpPr/>
          <p:nvPr/>
        </p:nvSpPr>
        <p:spPr>
          <a:xfrm>
            <a:off x="4296757" y="4259264"/>
            <a:ext cx="480416" cy="42982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xmlns="" id="{98636651-83CD-4FD4-B582-B36F13761155}"/>
              </a:ext>
            </a:extLst>
          </p:cNvPr>
          <p:cNvCxnSpPr>
            <a:cxnSpLocks/>
          </p:cNvCxnSpPr>
          <p:nvPr/>
        </p:nvCxnSpPr>
        <p:spPr>
          <a:xfrm flipH="1" flipV="1">
            <a:off x="9596854" y="1984996"/>
            <a:ext cx="42515" cy="2274268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F112D95D-379A-4A34-9E9B-FD32F3CDB43D}"/>
              </a:ext>
            </a:extLst>
          </p:cNvPr>
          <p:cNvCxnSpPr>
            <a:cxnSpLocks/>
          </p:cNvCxnSpPr>
          <p:nvPr/>
        </p:nvCxnSpPr>
        <p:spPr>
          <a:xfrm>
            <a:off x="4730259" y="4638674"/>
            <a:ext cx="458242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xmlns="" id="{4EBF83B3-51EA-4989-B144-D8FE5AC4299C}"/>
              </a:ext>
            </a:extLst>
          </p:cNvPr>
          <p:cNvSpPr/>
          <p:nvPr/>
        </p:nvSpPr>
        <p:spPr>
          <a:xfrm>
            <a:off x="9185060" y="4259264"/>
            <a:ext cx="482647" cy="402358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xmlns="" id="{CDF30706-1B42-496D-A9D8-97343C79F858}"/>
              </a:ext>
            </a:extLst>
          </p:cNvPr>
          <p:cNvSpPr/>
          <p:nvPr/>
        </p:nvSpPr>
        <p:spPr>
          <a:xfrm>
            <a:off x="62884" y="1341655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3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 x 3 = 12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D193672A-986B-4412-81BF-EEB7F11AB773}"/>
              </a:ext>
            </a:extLst>
          </p:cNvPr>
          <p:cNvSpPr/>
          <p:nvPr/>
        </p:nvSpPr>
        <p:spPr>
          <a:xfrm>
            <a:off x="62884" y="3979863"/>
            <a:ext cx="4019323" cy="2525495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6 ở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mũi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dóng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42 : 6 = 7</a:t>
            </a:r>
          </a:p>
        </p:txBody>
      </p:sp>
    </p:spTree>
    <p:extLst>
      <p:ext uri="{BB962C8B-B14F-4D97-AF65-F5344CB8AC3E}">
        <p14:creationId xmlns:p14="http://schemas.microsoft.com/office/powerpoint/2010/main" val="90586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26" grpId="0" animBg="1"/>
      <p:bldP spid="28" grpId="0" animBg="1"/>
      <p:bldP spid="31" grpId="0" animBg="1"/>
      <p:bldP spid="34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83036BA-EFBF-4A6F-B096-9AA96F6DE86F}"/>
              </a:ext>
            </a:extLst>
          </p:cNvPr>
          <p:cNvSpPr txBox="1"/>
          <p:nvPr/>
        </p:nvSpPr>
        <p:spPr>
          <a:xfrm>
            <a:off x="962025" y="1057275"/>
            <a:ext cx="100393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79AC4A2-B7D5-4B96-B7E6-A2423536A5D4}"/>
              </a:ext>
            </a:extLst>
          </p:cNvPr>
          <p:cNvSpPr txBox="1"/>
          <p:nvPr/>
        </p:nvSpPr>
        <p:spPr>
          <a:xfrm>
            <a:off x="1647825" y="2129814"/>
            <a:ext cx="9353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4 x 6          7 x 8            15 : 3           40 : 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4DA4DD7C-86BA-4309-9EF9-19FD517EAC57}"/>
              </a:ext>
            </a:extLst>
          </p:cNvPr>
          <p:cNvSpPr txBox="1"/>
          <p:nvPr/>
        </p:nvSpPr>
        <p:spPr>
          <a:xfrm>
            <a:off x="600074" y="3429000"/>
            <a:ext cx="11591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6 = 24        7 x 8 = 56       15 : 3 = 5        40 : 5 = 9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2575CC06-8E2D-4F82-A40C-F2822C6232B5}"/>
              </a:ext>
            </a:extLst>
          </p:cNvPr>
          <p:cNvGrpSpPr/>
          <p:nvPr/>
        </p:nvGrpSpPr>
        <p:grpSpPr>
          <a:xfrm>
            <a:off x="8395748" y="2363273"/>
            <a:ext cx="4494727" cy="4494727"/>
            <a:chOff x="8710073" y="2588654"/>
            <a:chExt cx="4494727" cy="449472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48E9BC3D-3723-479F-AB16-CF54154B2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0073" y="2588654"/>
              <a:ext cx="4494727" cy="4494727"/>
            </a:xfrm>
            <a:prstGeom prst="rect">
              <a:avLst/>
            </a:prstGeom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A09C3EE4-E9AC-45B3-9270-86A0EC34F94C}"/>
                </a:ext>
              </a:extLst>
            </p:cNvPr>
            <p:cNvSpPr/>
            <p:nvPr/>
          </p:nvSpPr>
          <p:spPr>
            <a:xfrm>
              <a:off x="9955370" y="2942355"/>
              <a:ext cx="1967982" cy="721217"/>
            </a:xfrm>
            <a:prstGeom prst="rect">
              <a:avLst/>
            </a:prstGeom>
            <a:solidFill>
              <a:srgbClr val="538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Han Sans Regular"/>
                <a:cs typeface="+mn-cs"/>
              </a:endParaRP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E3EA668-FE97-401E-8A99-D7E7ED16A699}"/>
              </a:ext>
            </a:extLst>
          </p:cNvPr>
          <p:cNvSpPr txBox="1"/>
          <p:nvPr/>
        </p:nvSpPr>
        <p:spPr>
          <a:xfrm>
            <a:off x="9641045" y="2705683"/>
            <a:ext cx="2236630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Bảng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Cookies" panose="02040603050506020204" pitchFamily="18" charset="0"/>
                <a:ea typeface="+mj-ea"/>
                <a:cs typeface="+mn-cs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40" grpId="0"/>
      <p:bldP spid="4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xmlns="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xmlns="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xmlns="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xmlns="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xmlns="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592</Words>
  <Application>Microsoft Office PowerPoint</Application>
  <PresentationFormat>Widescreen</PresentationFormat>
  <Paragraphs>183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Calibri Light</vt:lpstr>
      <vt:lpstr>Calisto MT</vt:lpstr>
      <vt:lpstr>Coiny</vt:lpstr>
      <vt:lpstr>iCiel Cadena</vt:lpstr>
      <vt:lpstr>LNTH-Kids  Chinese Font 1</vt:lpstr>
      <vt:lpstr>Source Han Sans Regular</vt:lpstr>
      <vt:lpstr>Times New Roman</vt:lpstr>
      <vt:lpstr>UTM Cookies</vt:lpstr>
      <vt:lpstr>UVN Van Chuong Nang</vt:lpstr>
      <vt:lpstr>Zilla Slab</vt:lpstr>
      <vt:lpstr>等线</vt:lpstr>
      <vt:lpstr>等线 Light</vt:lpstr>
      <vt:lpstr>千图网拥有20W+精美PPT模板 更多PPT模板下载至：www.58pic.com/office/ppt​​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Microsoft account</cp:lastModifiedBy>
  <cp:revision>29</cp:revision>
  <dcterms:created xsi:type="dcterms:W3CDTF">2022-07-01T06:48:54Z</dcterms:created>
  <dcterms:modified xsi:type="dcterms:W3CDTF">2023-10-09T02:22:41Z</dcterms:modified>
</cp:coreProperties>
</file>