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8"/>
  </p:notesMasterIdLst>
  <p:sldIdLst>
    <p:sldId id="489" r:id="rId3"/>
    <p:sldId id="257" r:id="rId4"/>
    <p:sldId id="259" r:id="rId5"/>
    <p:sldId id="261" r:id="rId6"/>
    <p:sldId id="258" r:id="rId7"/>
    <p:sldId id="315" r:id="rId8"/>
    <p:sldId id="316" r:id="rId9"/>
    <p:sldId id="317" r:id="rId10"/>
    <p:sldId id="2631" r:id="rId11"/>
    <p:sldId id="2633" r:id="rId12"/>
    <p:sldId id="320" r:id="rId13"/>
    <p:sldId id="321" r:id="rId14"/>
    <p:sldId id="322" r:id="rId15"/>
    <p:sldId id="263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59A1E38D-2C09-444E-9738-16B43F0413C9}"/>
    <pc:docChg chg="addSld modSld sldOrd">
      <pc:chgData name="Thao Phuong" userId="dd1b873d0ed009f0" providerId="LiveId" clId="{59A1E38D-2C09-444E-9738-16B43F0413C9}" dt="2022-10-04T07:30:32.082" v="62" actId="20577"/>
      <pc:docMkLst>
        <pc:docMk/>
      </pc:docMkLst>
      <pc:sldChg chg="modSp add mod ord">
        <pc:chgData name="Thao Phuong" userId="dd1b873d0ed009f0" providerId="LiveId" clId="{59A1E38D-2C09-444E-9738-16B43F0413C9}" dt="2022-10-04T07:30:32.082" v="62" actId="20577"/>
        <pc:sldMkLst>
          <pc:docMk/>
          <pc:sldMk cId="4172807783" sldId="489"/>
        </pc:sldMkLst>
        <pc:spChg chg="mod">
          <ac:chgData name="Thao Phuong" userId="dd1b873d0ed009f0" providerId="LiveId" clId="{59A1E38D-2C09-444E-9738-16B43F0413C9}" dt="2022-10-04T07:30:32.082" v="62" actId="20577"/>
          <ac:spMkLst>
            <pc:docMk/>
            <pc:sldMk cId="4172807783" sldId="489"/>
            <ac:spMk id="7" creationId="{00000000-0000-0000-0000-000000000000}"/>
          </ac:spMkLst>
        </pc:spChg>
        <pc:spChg chg="mod">
          <ac:chgData name="Thao Phuong" userId="dd1b873d0ed009f0" providerId="LiveId" clId="{59A1E38D-2C09-444E-9738-16B43F0413C9}" dt="2022-09-30T06:05:29.871" v="4" actId="20577"/>
          <ac:spMkLst>
            <pc:docMk/>
            <pc:sldMk cId="4172807783" sldId="489"/>
            <ac:spMk id="33800" creationId="{00000000-0000-0000-0000-000000000000}"/>
          </ac:spMkLst>
        </pc:spChg>
      </pc:sldChg>
      <pc:sldChg chg="modSp new mod">
        <pc:chgData name="Thao Phuong" userId="dd1b873d0ed009f0" providerId="LiveId" clId="{59A1E38D-2C09-444E-9738-16B43F0413C9}" dt="2022-09-30T06:06:35.061" v="60" actId="14100"/>
        <pc:sldMkLst>
          <pc:docMk/>
          <pc:sldMk cId="1395115046" sldId="2633"/>
        </pc:sldMkLst>
        <pc:spChg chg="mod">
          <ac:chgData name="Thao Phuong" userId="dd1b873d0ed009f0" providerId="LiveId" clId="{59A1E38D-2C09-444E-9738-16B43F0413C9}" dt="2022-09-30T06:05:52.237" v="47" actId="2711"/>
          <ac:spMkLst>
            <pc:docMk/>
            <pc:sldMk cId="1395115046" sldId="2633"/>
            <ac:spMk id="2" creationId="{0960E681-0BF1-83A0-2298-71055382DE07}"/>
          </ac:spMkLst>
        </pc:spChg>
        <pc:spChg chg="mod">
          <ac:chgData name="Thao Phuong" userId="dd1b873d0ed009f0" providerId="LiveId" clId="{59A1E38D-2C09-444E-9738-16B43F0413C9}" dt="2022-09-30T06:06:35.061" v="60" actId="14100"/>
          <ac:spMkLst>
            <pc:docMk/>
            <pc:sldMk cId="1395115046" sldId="2633"/>
            <ac:spMk id="3" creationId="{65D36B60-8AB7-8F53-288F-697EFC1BDB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4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6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0.png"/><Relationship Id="rId19" Type="http://schemas.openxmlformats.org/officeDocument/2006/relationships/image" Target="../media/image15.gif"/><Relationship Id="rId4" Type="http://schemas.openxmlformats.org/officeDocument/2006/relationships/audio" Target="../media/media3.mp3"/><Relationship Id="rId9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4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4.xml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5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4.png"/><Relationship Id="rId12" Type="http://schemas.openxmlformats.org/officeDocument/2006/relationships/image" Target="../media/image38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8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31750" y="215900"/>
            <a:ext cx="1217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6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473994" y="1746250"/>
            <a:ext cx="952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0E681-0BF1-83A0-2298-71055382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65D36B60-8AB7-8F53-288F-697EFC1BDB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</p:spPr>
            <p:txBody>
              <a:bodyPr/>
              <a:lstStyle/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Có “biểu tượng” về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hình và nhận biết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thông qua các hình nh trực quan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Xác định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nhóm đồ vật bằng việc chia thành các phần bằng nhau.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D36B60-8AB7-8F53-288F-697EFC1BD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  <a:blipFill>
                <a:blip r:embed="rId2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xmlns="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331</Words>
  <Application>Microsoft Office PowerPoint</Application>
  <PresentationFormat>Widescreen</PresentationFormat>
  <Paragraphs>86</Paragraphs>
  <Slides>15</Slides>
  <Notes>9</Notes>
  <HiddenSlides>0</HiddenSlides>
  <MMClips>17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LNTH-Kids  Chinese Font 1</vt:lpstr>
      <vt:lpstr>Pacifico</vt:lpstr>
      <vt:lpstr>Times New Roman</vt:lpstr>
      <vt:lpstr>UTM Cookies</vt:lpstr>
      <vt:lpstr>等线</vt:lpstr>
      <vt:lpstr>Math Subject for Elementary - 3rd Grade: Practice Standards by Slidesgo</vt:lpstr>
      <vt:lpstr>1_Office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22</cp:revision>
  <dcterms:created xsi:type="dcterms:W3CDTF">2022-07-01T10:56:17Z</dcterms:created>
  <dcterms:modified xsi:type="dcterms:W3CDTF">2022-10-14T02:13:59Z</dcterms:modified>
</cp:coreProperties>
</file>