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626" r:id="rId2"/>
    <p:sldId id="539" r:id="rId3"/>
    <p:sldId id="621" r:id="rId4"/>
    <p:sldId id="616" r:id="rId5"/>
    <p:sldId id="604" r:id="rId6"/>
    <p:sldId id="619" r:id="rId7"/>
    <p:sldId id="623" r:id="rId8"/>
    <p:sldId id="624" r:id="rId9"/>
    <p:sldId id="620" r:id="rId10"/>
    <p:sldId id="625" r:id="rId11"/>
    <p:sldId id="6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3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9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6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32143F-BF83-4E9C-AFA5-A3D9C76AA53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2.pn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2.png"/><Relationship Id="rId2" Type="http://schemas.openxmlformats.org/officeDocument/2006/relationships/tags" Target="../tags/tag14.xml"/><Relationship Id="rId16" Type="http://schemas.openxmlformats.org/officeDocument/2006/relationships/image" Target="../media/image13.png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5" Type="http://schemas.openxmlformats.org/officeDocument/2006/relationships/tags" Target="../tags/tag17.xml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png"/><Relationship Id="rId2" Type="http://schemas.openxmlformats.org/officeDocument/2006/relationships/tags" Target="../tags/tag19.xml"/><Relationship Id="rId16" Type="http://schemas.openxmlformats.org/officeDocument/2006/relationships/image" Target="../media/image13.png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5" Type="http://schemas.openxmlformats.org/officeDocument/2006/relationships/tags" Target="../tags/tag22.xml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tags" Target="../tags/tag21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2.png"/><Relationship Id="rId4" Type="http://schemas.openxmlformats.org/officeDocument/2006/relationships/tags" Target="../tags/tag26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2" y="0"/>
            <a:ext cx="1219200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7200" y="544742"/>
            <a:ext cx="86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31776" y="1754388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050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8</a:t>
            </a:r>
            <a:endParaRPr lang="en-US" sz="4050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2" y="-102671"/>
            <a:ext cx="1521568" cy="1521568"/>
          </a:xfrm>
          <a:prstGeom prst="rect">
            <a:avLst/>
          </a:prstGeom>
        </p:spPr>
      </p:pic>
      <p:sp>
        <p:nvSpPr>
          <p:cNvPr id="9" name="矩形 11">
            <a:extLst>
              <a:ext uri="{FF2B5EF4-FFF2-40B4-BE49-F238E27FC236}">
                <a16:creationId xmlns:a16="http://schemas.microsoft.com/office/drawing/2014/main" id="{E369648A-C663-4D4E-9643-25F1B30E85C3}"/>
              </a:ext>
            </a:extLst>
          </p:cNvPr>
          <p:cNvSpPr/>
          <p:nvPr/>
        </p:nvSpPr>
        <p:spPr>
          <a:xfrm>
            <a:off x="1355834" y="3300248"/>
            <a:ext cx="984317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SINH HOẠT LỚP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6" y="2469969"/>
            <a:ext cx="5194241" cy="7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71" y="2325562"/>
            <a:ext cx="1036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/>
          </a:p>
        </p:txBody>
      </p:sp>
      <p:sp>
        <p:nvSpPr>
          <p:cNvPr id="3" name="Flowchart: Terminator 2"/>
          <p:cNvSpPr/>
          <p:nvPr/>
        </p:nvSpPr>
        <p:spPr>
          <a:xfrm>
            <a:off x="3294743" y="1306286"/>
            <a:ext cx="5181600" cy="74022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55105" y="-84634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2607" y="1275786"/>
            <a:ext cx="5194241" cy="752522"/>
          </a:xfrm>
          <a:prstGeom prst="rect">
            <a:avLst/>
          </a:prstGeom>
        </p:spPr>
      </p:pic>
      <p:sp>
        <p:nvSpPr>
          <p:cNvPr id="64" name="矩形 11">
            <a:extLst>
              <a:ext uri="{FF2B5EF4-FFF2-40B4-BE49-F238E27FC236}">
                <a16:creationId xmlns:a16="http://schemas.microsoft.com/office/drawing/2014/main" id="{E369648A-C663-4D4E-9643-25F1B30E85C3}"/>
              </a:ext>
            </a:extLst>
          </p:cNvPr>
          <p:cNvSpPr/>
          <p:nvPr/>
        </p:nvSpPr>
        <p:spPr>
          <a:xfrm>
            <a:off x="1166648" y="2233969"/>
            <a:ext cx="985368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SINH HOẠT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uhaus 93" panose="04030905020B02020C0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7826F3D2-7BEC-405C-A884-41B1C7207791}"/>
              </a:ext>
            </a:extLst>
          </p:cNvPr>
          <p:cNvSpPr txBox="1"/>
          <p:nvPr/>
        </p:nvSpPr>
        <p:spPr>
          <a:xfrm>
            <a:off x="2347134" y="2097605"/>
            <a:ext cx="91744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SƠ KẾT THI ĐUA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TUẦN 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C2352E5A-8AFA-4A9B-B39A-A5D5C52C7AC5}"/>
              </a:ext>
            </a:extLst>
          </p:cNvPr>
          <p:cNvSpPr txBox="1"/>
          <p:nvPr/>
        </p:nvSpPr>
        <p:spPr>
          <a:xfrm>
            <a:off x="3918897" y="234617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 HƯỚNG THI ĐUA TUẦN 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-278448" y="1074766"/>
            <a:ext cx="12086273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0AE265A5-8FCF-4B80-90F0-3594FAFD0659}"/>
              </a:ext>
            </a:extLst>
          </p:cNvPr>
          <p:cNvSpPr txBox="1"/>
          <p:nvPr/>
        </p:nvSpPr>
        <p:spPr>
          <a:xfrm>
            <a:off x="3816985" y="1680518"/>
            <a:ext cx="6100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SẺ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 QUẢ KIỂM TRA ĐỒ DÙNG CÁ NHÂN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332790" y="-656909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1208" y="1138895"/>
            <a:ext cx="950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174" y="2162318"/>
            <a:ext cx="11195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1.Em </a:t>
            </a: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đã tìm thấy những món đồ nào chưa dùng đến ?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902174" y="2797981"/>
            <a:ext cx="10812911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2.Em </a:t>
            </a: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ngị cách sử dụng món đồ đó như thế nào với người thân?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174" y="4024439"/>
            <a:ext cx="8318858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3.Em </a:t>
            </a: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cần mua những món đồ mới nào?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168" y="4699354"/>
            <a:ext cx="10545597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Em </a:t>
            </a: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đã đề nghị cách sử dụng những món đồ đó như thế nào với người thân 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1207" y="1138895"/>
            <a:ext cx="1020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86" y="2238476"/>
            <a:ext cx="10493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Việc </a:t>
            </a:r>
            <a:r>
              <a:rPr lang="nl-NL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câu hỏi để nghĩ </a:t>
            </a:r>
            <a:r>
              <a:rPr lang="nl-NL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      ( </a:t>
            </a:r>
            <a:r>
              <a:rPr lang="nl-NL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– cần – có thể )giúp chúng ta quyết định đúng khi định mua 1 món đồ mới so cho không lãng </a:t>
            </a:r>
            <a:r>
              <a:rPr lang="nl-NL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phí.</a:t>
            </a:r>
            <a:endParaRPr lang="en-US" sz="60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294743" y="1306286"/>
            <a:ext cx="5181600" cy="74022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1E293EF5-F89E-4564-9FBB-8E71BCC3224E}"/>
              </a:ext>
            </a:extLst>
          </p:cNvPr>
          <p:cNvSpPr txBox="1"/>
          <p:nvPr/>
        </p:nvSpPr>
        <p:spPr>
          <a:xfrm>
            <a:off x="3888105" y="2171739"/>
            <a:ext cx="6100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Sửa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hỏng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136</Words>
  <Application>Microsoft Office PowerPoint</Application>
  <PresentationFormat>Widescreen</PresentationFormat>
  <Paragraphs>33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Bauhaus 93</vt:lpstr>
      <vt:lpstr>Calibri</vt:lpstr>
      <vt:lpstr>Calibri Light</vt:lpstr>
      <vt:lpstr>Cambria</vt:lpstr>
      <vt:lpstr>Coiny</vt:lpstr>
      <vt:lpstr>等线</vt:lpstr>
      <vt:lpstr>LNTH-Kids  Chinese Font 1</vt:lpstr>
      <vt:lpstr>Times New Roman</vt:lpstr>
      <vt:lpstr>UVN Van Chuong Nang</vt:lpstr>
      <vt:lpstr>三极准柔宋</vt:lpstr>
      <vt:lpstr>字魂105号-简雅黑</vt:lpstr>
      <vt:lpstr>思源宋体 CN Heavy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2022-07-19T05:40:10Z</dcterms:created>
  <dcterms:modified xsi:type="dcterms:W3CDTF">2022-10-23T14:12:04Z</dcterms:modified>
</cp:coreProperties>
</file>