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  <p:sldMasterId id="2147483984" r:id="rId2"/>
  </p:sldMasterIdLst>
  <p:notesMasterIdLst>
    <p:notesMasterId r:id="rId30"/>
  </p:notesMasterIdLst>
  <p:handoutMasterIdLst>
    <p:handoutMasterId r:id="rId31"/>
  </p:handoutMasterIdLst>
  <p:sldIdLst>
    <p:sldId id="3258" r:id="rId3"/>
    <p:sldId id="3240" r:id="rId4"/>
    <p:sldId id="3241" r:id="rId5"/>
    <p:sldId id="3247" r:id="rId6"/>
    <p:sldId id="3248" r:id="rId7"/>
    <p:sldId id="3249" r:id="rId8"/>
    <p:sldId id="3250" r:id="rId9"/>
    <p:sldId id="3251" r:id="rId10"/>
    <p:sldId id="270" r:id="rId11"/>
    <p:sldId id="279" r:id="rId12"/>
    <p:sldId id="3252" r:id="rId13"/>
    <p:sldId id="3173" r:id="rId14"/>
    <p:sldId id="3243" r:id="rId15"/>
    <p:sldId id="3253" r:id="rId16"/>
    <p:sldId id="3254" r:id="rId17"/>
    <p:sldId id="3175" r:id="rId18"/>
    <p:sldId id="3257" r:id="rId19"/>
    <p:sldId id="3176" r:id="rId20"/>
    <p:sldId id="3172" r:id="rId21"/>
    <p:sldId id="3245" r:id="rId22"/>
    <p:sldId id="3170" r:id="rId23"/>
    <p:sldId id="3179" r:id="rId24"/>
    <p:sldId id="3191" r:id="rId25"/>
    <p:sldId id="3255" r:id="rId26"/>
    <p:sldId id="3256" r:id="rId27"/>
    <p:sldId id="3193" r:id="rId28"/>
    <p:sldId id="3190" r:id="rId29"/>
  </p:sldIdLst>
  <p:sldSz cx="12858750" cy="7232650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B7B"/>
    <a:srgbClr val="84004C"/>
    <a:srgbClr val="F16904"/>
    <a:srgbClr val="FE67BE"/>
    <a:srgbClr val="BD8769"/>
    <a:srgbClr val="223D5E"/>
    <a:srgbClr val="EC206C"/>
    <a:srgbClr val="BC148E"/>
    <a:srgbClr val="0A1A3B"/>
    <a:srgbClr val="CE0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1" autoAdjust="0"/>
    <p:restoredTop sz="92986" autoAdjust="0"/>
  </p:normalViewPr>
  <p:slideViewPr>
    <p:cSldViewPr>
      <p:cViewPr varScale="1">
        <p:scale>
          <a:sx n="66" d="100"/>
          <a:sy n="66" d="100"/>
        </p:scale>
        <p:origin x="268" y="36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2D81E-CBCC-49A8-AE59-64823DB53B05}" type="doc">
      <dgm:prSet loTypeId="urn:microsoft.com/office/officeart/2005/8/layout/chevron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CC33960-C625-4C81-A8A9-80532BA880DF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1</a:t>
          </a:r>
        </a:p>
      </dgm:t>
    </dgm:pt>
    <dgm:pt modelId="{CD301B07-1477-4803-8B84-3ED275199A75}" type="parTrans" cxnId="{A57ACFAB-A79D-47CD-A7ED-5D25F9F21FCB}">
      <dgm:prSet/>
      <dgm:spPr/>
      <dgm:t>
        <a:bodyPr/>
        <a:lstStyle/>
        <a:p>
          <a:endParaRPr lang="en-US"/>
        </a:p>
      </dgm:t>
    </dgm:pt>
    <dgm:pt modelId="{FCEF77D4-5925-4A44-920C-B6A16B806B9C}" type="sibTrans" cxnId="{A57ACFAB-A79D-47CD-A7ED-5D25F9F21FCB}">
      <dgm:prSet/>
      <dgm:spPr/>
      <dgm:t>
        <a:bodyPr/>
        <a:lstStyle/>
        <a:p>
          <a:endParaRPr lang="en-US"/>
        </a:p>
      </dgm:t>
    </dgm:pt>
    <dgm:pt modelId="{2005360A-7DB0-47CB-A7B8-80EF3B370678}">
      <dgm:prSet phldrT="[Text]" custT="1"/>
      <dgm:spPr/>
      <dgm:t>
        <a:bodyPr/>
        <a:lstStyle/>
        <a:p>
          <a:r>
            <a:rPr lang="en-US" sz="3600" dirty="0" err="1">
              <a:latin typeface="UTM Avo"/>
            </a:rPr>
            <a:t>Những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sự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vật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trên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bầu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trời</a:t>
          </a:r>
          <a:endParaRPr lang="en-US" sz="3600" dirty="0">
            <a:latin typeface="UTM Avo"/>
          </a:endParaRPr>
        </a:p>
      </dgm:t>
    </dgm:pt>
    <dgm:pt modelId="{460A53C0-1FF4-4811-876C-AC42B736620D}" type="parTrans" cxnId="{D7B18D30-4EE2-4E72-B3FD-8821D27DC9A4}">
      <dgm:prSet/>
      <dgm:spPr/>
      <dgm:t>
        <a:bodyPr/>
        <a:lstStyle/>
        <a:p>
          <a:endParaRPr lang="en-US"/>
        </a:p>
      </dgm:t>
    </dgm:pt>
    <dgm:pt modelId="{8508AC3A-9AFD-4A44-A050-1160078BFB1C}" type="sibTrans" cxnId="{D7B18D30-4EE2-4E72-B3FD-8821D27DC9A4}">
      <dgm:prSet/>
      <dgm:spPr/>
      <dgm:t>
        <a:bodyPr/>
        <a:lstStyle/>
        <a:p>
          <a:endParaRPr lang="en-US"/>
        </a:p>
      </dgm:t>
    </dgm:pt>
    <dgm:pt modelId="{0C9744D8-9067-4CF9-B569-6DF81F5DBFD1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2</a:t>
          </a:r>
        </a:p>
      </dgm:t>
    </dgm:pt>
    <dgm:pt modelId="{2AAC1B16-BB78-446A-A931-DA464E700058}" type="parTrans" cxnId="{49D9326F-CEDE-4BCF-98A6-5A3D90F0189E}">
      <dgm:prSet/>
      <dgm:spPr/>
      <dgm:t>
        <a:bodyPr/>
        <a:lstStyle/>
        <a:p>
          <a:endParaRPr lang="en-US"/>
        </a:p>
      </dgm:t>
    </dgm:pt>
    <dgm:pt modelId="{8CDB7B15-2DF3-4536-9D74-F21E9F46F855}" type="sibTrans" cxnId="{49D9326F-CEDE-4BCF-98A6-5A3D90F0189E}">
      <dgm:prSet/>
      <dgm:spPr/>
      <dgm:t>
        <a:bodyPr/>
        <a:lstStyle/>
        <a:p>
          <a:endParaRPr lang="en-US"/>
        </a:p>
      </dgm:t>
    </dgm:pt>
    <dgm:pt modelId="{1C7F10F8-EC1C-4623-91F0-900B8E860BA8}">
      <dgm:prSet phldrT="[Text]" custT="1"/>
      <dgm:spPr/>
      <dgm:t>
        <a:bodyPr/>
        <a:lstStyle/>
        <a:p>
          <a:r>
            <a:rPr lang="en-US" sz="3600" dirty="0" err="1">
              <a:latin typeface="UTM Avo"/>
            </a:rPr>
            <a:t>Màu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sắc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của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bầu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trời</a:t>
          </a:r>
          <a:endParaRPr lang="en-US" sz="3600" dirty="0">
            <a:latin typeface="UTM Avo"/>
          </a:endParaRPr>
        </a:p>
      </dgm:t>
    </dgm:pt>
    <dgm:pt modelId="{8C74BB94-1EBE-4C5A-A6BD-E77FE55F031A}" type="parTrans" cxnId="{5B635C2C-5321-49F3-AF09-AAD874FE90F6}">
      <dgm:prSet/>
      <dgm:spPr/>
      <dgm:t>
        <a:bodyPr/>
        <a:lstStyle/>
        <a:p>
          <a:endParaRPr lang="en-US"/>
        </a:p>
      </dgm:t>
    </dgm:pt>
    <dgm:pt modelId="{9228E39A-59A3-41CB-80D1-3B307728D2B2}" type="sibTrans" cxnId="{5B635C2C-5321-49F3-AF09-AAD874FE90F6}">
      <dgm:prSet/>
      <dgm:spPr/>
      <dgm:t>
        <a:bodyPr/>
        <a:lstStyle/>
        <a:p>
          <a:endParaRPr lang="en-US"/>
        </a:p>
      </dgm:t>
    </dgm:pt>
    <dgm:pt modelId="{60191330-58FE-47D8-A5ED-8D0F2115EB9B}">
      <dgm:prSet phldrT="[Text]"/>
      <dgm:spPr/>
      <dgm:t>
        <a:bodyPr/>
        <a:lstStyle/>
        <a:p>
          <a:r>
            <a:rPr lang="en-US" dirty="0" err="1"/>
            <a:t>Đoạn</a:t>
          </a:r>
          <a:r>
            <a:rPr lang="en-US" dirty="0"/>
            <a:t> 3</a:t>
          </a:r>
        </a:p>
      </dgm:t>
    </dgm:pt>
    <dgm:pt modelId="{E86157C8-A22B-48D9-B3CE-D1FC22F47FA3}" type="parTrans" cxnId="{4E0B66B9-2837-436A-8AE6-AE83967D27EB}">
      <dgm:prSet/>
      <dgm:spPr/>
      <dgm:t>
        <a:bodyPr/>
        <a:lstStyle/>
        <a:p>
          <a:endParaRPr lang="en-US"/>
        </a:p>
      </dgm:t>
    </dgm:pt>
    <dgm:pt modelId="{07289D84-4A71-44C2-8966-6018AEDAA597}" type="sibTrans" cxnId="{4E0B66B9-2837-436A-8AE6-AE83967D27EB}">
      <dgm:prSet/>
      <dgm:spPr/>
      <dgm:t>
        <a:bodyPr/>
        <a:lstStyle/>
        <a:p>
          <a:endParaRPr lang="en-US"/>
        </a:p>
      </dgm:t>
    </dgm:pt>
    <dgm:pt modelId="{F102193B-1614-4088-8316-23DA1E66B0D4}">
      <dgm:prSet phldrT="[Text]" custT="1"/>
      <dgm:spPr/>
      <dgm:t>
        <a:bodyPr/>
        <a:lstStyle/>
        <a:p>
          <a:r>
            <a:rPr lang="en-US" sz="3600" dirty="0" err="1">
              <a:latin typeface="UTM Avo"/>
            </a:rPr>
            <a:t>Tầm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quan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trọng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của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bầu</a:t>
          </a:r>
          <a:r>
            <a:rPr lang="en-US" sz="3600" dirty="0">
              <a:latin typeface="UTM Avo"/>
            </a:rPr>
            <a:t> </a:t>
          </a:r>
          <a:r>
            <a:rPr lang="en-US" sz="3600" dirty="0" err="1">
              <a:latin typeface="UTM Avo"/>
            </a:rPr>
            <a:t>trời</a:t>
          </a:r>
          <a:endParaRPr lang="en-US" sz="3600" dirty="0">
            <a:latin typeface="UTM Avo"/>
          </a:endParaRPr>
        </a:p>
      </dgm:t>
    </dgm:pt>
    <dgm:pt modelId="{8A1C0898-5322-49F7-AE74-3A8933D09EE7}" type="parTrans" cxnId="{06090F65-918A-4142-A73B-A4282221C599}">
      <dgm:prSet/>
      <dgm:spPr/>
      <dgm:t>
        <a:bodyPr/>
        <a:lstStyle/>
        <a:p>
          <a:endParaRPr lang="en-US"/>
        </a:p>
      </dgm:t>
    </dgm:pt>
    <dgm:pt modelId="{ED6B9725-4D56-4BCD-9B54-933764A9A4FC}" type="sibTrans" cxnId="{06090F65-918A-4142-A73B-A4282221C599}">
      <dgm:prSet/>
      <dgm:spPr/>
      <dgm:t>
        <a:bodyPr/>
        <a:lstStyle/>
        <a:p>
          <a:endParaRPr lang="en-US"/>
        </a:p>
      </dgm:t>
    </dgm:pt>
    <dgm:pt modelId="{107C765F-1EF4-483E-824F-9B880E9CCED7}" type="pres">
      <dgm:prSet presAssocID="{8A92D81E-CBCC-49A8-AE59-64823DB53B0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BE9A0625-045A-45FE-BB1F-D6F7E6A13284}" type="pres">
      <dgm:prSet presAssocID="{3CC33960-C625-4C81-A8A9-80532BA880DF}" presName="composite" presStyleCnt="0"/>
      <dgm:spPr/>
    </dgm:pt>
    <dgm:pt modelId="{1D20C358-292C-42FE-A05E-59368114BA19}" type="pres">
      <dgm:prSet presAssocID="{3CC33960-C625-4C81-A8A9-80532BA880DF}" presName="parentText" presStyleLbl="alignNode1" presStyleIdx="0" presStyleCnt="3" custLinFactNeighborX="0" custLinFactNeighborY="-4134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DB3BA05-FA57-4617-9B36-6150070B7C20}" type="pres">
      <dgm:prSet presAssocID="{3CC33960-C625-4C81-A8A9-80532BA880DF}" presName="descendantText" presStyleLbl="alignAcc1" presStyleIdx="0" presStyleCnt="3" custLinFactNeighborX="4433" custLinFactNeighborY="6117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7CC2FBBE-5561-43C8-803E-7F81C0E21D6B}" type="pres">
      <dgm:prSet presAssocID="{FCEF77D4-5925-4A44-920C-B6A16B806B9C}" presName="sp" presStyleCnt="0"/>
      <dgm:spPr/>
    </dgm:pt>
    <dgm:pt modelId="{9B443DAB-36B3-44F4-B836-DC26874322C2}" type="pres">
      <dgm:prSet presAssocID="{0C9744D8-9067-4CF9-B569-6DF81F5DBFD1}" presName="composite" presStyleCnt="0"/>
      <dgm:spPr/>
    </dgm:pt>
    <dgm:pt modelId="{619633CA-6053-4574-8EB2-F825B25BDDF1}" type="pres">
      <dgm:prSet presAssocID="{0C9744D8-9067-4CF9-B569-6DF81F5DBFD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2BDCE8CC-BB28-4883-B8D2-5749E3F58C86}" type="pres">
      <dgm:prSet presAssocID="{0C9744D8-9067-4CF9-B569-6DF81F5DBFD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C8158BD3-6B3C-43E3-B709-73B0E22DBC49}" type="pres">
      <dgm:prSet presAssocID="{8CDB7B15-2DF3-4536-9D74-F21E9F46F855}" presName="sp" presStyleCnt="0"/>
      <dgm:spPr/>
    </dgm:pt>
    <dgm:pt modelId="{6E8AF0D4-4845-46C6-A57E-EF2BD38812C2}" type="pres">
      <dgm:prSet presAssocID="{60191330-58FE-47D8-A5ED-8D0F2115EB9B}" presName="composite" presStyleCnt="0"/>
      <dgm:spPr/>
    </dgm:pt>
    <dgm:pt modelId="{26D20830-CE89-4D76-AE3D-0937C4913C83}" type="pres">
      <dgm:prSet presAssocID="{60191330-58FE-47D8-A5ED-8D0F2115EB9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D19C9EA-09B9-44A1-96FF-A4D9DFB5A11C}" type="pres">
      <dgm:prSet presAssocID="{60191330-58FE-47D8-A5ED-8D0F2115EB9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A57ACFAB-A79D-47CD-A7ED-5D25F9F21FCB}" srcId="{8A92D81E-CBCC-49A8-AE59-64823DB53B05}" destId="{3CC33960-C625-4C81-A8A9-80532BA880DF}" srcOrd="0" destOrd="0" parTransId="{CD301B07-1477-4803-8B84-3ED275199A75}" sibTransId="{FCEF77D4-5925-4A44-920C-B6A16B806B9C}"/>
    <dgm:cxn modelId="{D7B18D30-4EE2-4E72-B3FD-8821D27DC9A4}" srcId="{3CC33960-C625-4C81-A8A9-80532BA880DF}" destId="{2005360A-7DB0-47CB-A7B8-80EF3B370678}" srcOrd="0" destOrd="0" parTransId="{460A53C0-1FF4-4811-876C-AC42B736620D}" sibTransId="{8508AC3A-9AFD-4A44-A050-1160078BFB1C}"/>
    <dgm:cxn modelId="{5B635C2C-5321-49F3-AF09-AAD874FE90F6}" srcId="{0C9744D8-9067-4CF9-B569-6DF81F5DBFD1}" destId="{1C7F10F8-EC1C-4623-91F0-900B8E860BA8}" srcOrd="0" destOrd="0" parTransId="{8C74BB94-1EBE-4C5A-A6BD-E77FE55F031A}" sibTransId="{9228E39A-59A3-41CB-80D1-3B307728D2B2}"/>
    <dgm:cxn modelId="{4E0B66B9-2837-436A-8AE6-AE83967D27EB}" srcId="{8A92D81E-CBCC-49A8-AE59-64823DB53B05}" destId="{60191330-58FE-47D8-A5ED-8D0F2115EB9B}" srcOrd="2" destOrd="0" parTransId="{E86157C8-A22B-48D9-B3CE-D1FC22F47FA3}" sibTransId="{07289D84-4A71-44C2-8966-6018AEDAA597}"/>
    <dgm:cxn modelId="{1BC1B46C-7BC4-4EDB-86C3-91CE6FFF05DD}" type="presOf" srcId="{2005360A-7DB0-47CB-A7B8-80EF3B370678}" destId="{ADB3BA05-FA57-4617-9B36-6150070B7C20}" srcOrd="0" destOrd="0" presId="urn:microsoft.com/office/officeart/2005/8/layout/chevron2"/>
    <dgm:cxn modelId="{06090F65-918A-4142-A73B-A4282221C599}" srcId="{60191330-58FE-47D8-A5ED-8D0F2115EB9B}" destId="{F102193B-1614-4088-8316-23DA1E66B0D4}" srcOrd="0" destOrd="0" parTransId="{8A1C0898-5322-49F7-AE74-3A8933D09EE7}" sibTransId="{ED6B9725-4D56-4BCD-9B54-933764A9A4FC}"/>
    <dgm:cxn modelId="{6685473D-BA08-4B93-9176-F2BAE9F09F8C}" type="presOf" srcId="{F102193B-1614-4088-8316-23DA1E66B0D4}" destId="{9D19C9EA-09B9-44A1-96FF-A4D9DFB5A11C}" srcOrd="0" destOrd="0" presId="urn:microsoft.com/office/officeart/2005/8/layout/chevron2"/>
    <dgm:cxn modelId="{290E72B4-EBB5-4C91-B2E7-579B53B1984A}" type="presOf" srcId="{3CC33960-C625-4C81-A8A9-80532BA880DF}" destId="{1D20C358-292C-42FE-A05E-59368114BA19}" srcOrd="0" destOrd="0" presId="urn:microsoft.com/office/officeart/2005/8/layout/chevron2"/>
    <dgm:cxn modelId="{9CDCFFB1-3BE2-486C-B6B8-BDEC09977662}" type="presOf" srcId="{60191330-58FE-47D8-A5ED-8D0F2115EB9B}" destId="{26D20830-CE89-4D76-AE3D-0937C4913C83}" srcOrd="0" destOrd="0" presId="urn:microsoft.com/office/officeart/2005/8/layout/chevron2"/>
    <dgm:cxn modelId="{8224D310-0FD5-48E0-BAE0-2CA8F4BEE589}" type="presOf" srcId="{1C7F10F8-EC1C-4623-91F0-900B8E860BA8}" destId="{2BDCE8CC-BB28-4883-B8D2-5749E3F58C86}" srcOrd="0" destOrd="0" presId="urn:microsoft.com/office/officeart/2005/8/layout/chevron2"/>
    <dgm:cxn modelId="{49D9326F-CEDE-4BCF-98A6-5A3D90F0189E}" srcId="{8A92D81E-CBCC-49A8-AE59-64823DB53B05}" destId="{0C9744D8-9067-4CF9-B569-6DF81F5DBFD1}" srcOrd="1" destOrd="0" parTransId="{2AAC1B16-BB78-446A-A931-DA464E700058}" sibTransId="{8CDB7B15-2DF3-4536-9D74-F21E9F46F855}"/>
    <dgm:cxn modelId="{BFF7395A-4C60-48D5-9E99-F71B45A9DDA6}" type="presOf" srcId="{0C9744D8-9067-4CF9-B569-6DF81F5DBFD1}" destId="{619633CA-6053-4574-8EB2-F825B25BDDF1}" srcOrd="0" destOrd="0" presId="urn:microsoft.com/office/officeart/2005/8/layout/chevron2"/>
    <dgm:cxn modelId="{B99B5983-386C-4393-AF50-0FF51E8095C3}" type="presOf" srcId="{8A92D81E-CBCC-49A8-AE59-64823DB53B05}" destId="{107C765F-1EF4-483E-824F-9B880E9CCED7}" srcOrd="0" destOrd="0" presId="urn:microsoft.com/office/officeart/2005/8/layout/chevron2"/>
    <dgm:cxn modelId="{2C496053-2B23-41D3-AE5B-EB69C789657F}" type="presParOf" srcId="{107C765F-1EF4-483E-824F-9B880E9CCED7}" destId="{BE9A0625-045A-45FE-BB1F-D6F7E6A13284}" srcOrd="0" destOrd="0" presId="urn:microsoft.com/office/officeart/2005/8/layout/chevron2"/>
    <dgm:cxn modelId="{EE73ADCA-A6B7-40B0-ABD4-51C2964330F3}" type="presParOf" srcId="{BE9A0625-045A-45FE-BB1F-D6F7E6A13284}" destId="{1D20C358-292C-42FE-A05E-59368114BA19}" srcOrd="0" destOrd="0" presId="urn:microsoft.com/office/officeart/2005/8/layout/chevron2"/>
    <dgm:cxn modelId="{39D67B1A-58D2-474A-BFE0-E16BF7BBDBF8}" type="presParOf" srcId="{BE9A0625-045A-45FE-BB1F-D6F7E6A13284}" destId="{ADB3BA05-FA57-4617-9B36-6150070B7C20}" srcOrd="1" destOrd="0" presId="urn:microsoft.com/office/officeart/2005/8/layout/chevron2"/>
    <dgm:cxn modelId="{A17FCEBE-1848-40B6-9366-A37D1A920F4F}" type="presParOf" srcId="{107C765F-1EF4-483E-824F-9B880E9CCED7}" destId="{7CC2FBBE-5561-43C8-803E-7F81C0E21D6B}" srcOrd="1" destOrd="0" presId="urn:microsoft.com/office/officeart/2005/8/layout/chevron2"/>
    <dgm:cxn modelId="{B8944DEA-E398-4BED-B353-7EBB8C6F4826}" type="presParOf" srcId="{107C765F-1EF4-483E-824F-9B880E9CCED7}" destId="{9B443DAB-36B3-44F4-B836-DC26874322C2}" srcOrd="2" destOrd="0" presId="urn:microsoft.com/office/officeart/2005/8/layout/chevron2"/>
    <dgm:cxn modelId="{7BC1805B-76DA-4830-A070-126A482850E6}" type="presParOf" srcId="{9B443DAB-36B3-44F4-B836-DC26874322C2}" destId="{619633CA-6053-4574-8EB2-F825B25BDDF1}" srcOrd="0" destOrd="0" presId="urn:microsoft.com/office/officeart/2005/8/layout/chevron2"/>
    <dgm:cxn modelId="{F01783EB-FCBA-4A47-A26C-F801DA35F261}" type="presParOf" srcId="{9B443DAB-36B3-44F4-B836-DC26874322C2}" destId="{2BDCE8CC-BB28-4883-B8D2-5749E3F58C86}" srcOrd="1" destOrd="0" presId="urn:microsoft.com/office/officeart/2005/8/layout/chevron2"/>
    <dgm:cxn modelId="{4EE8A7AC-6973-4004-B7FC-6907CE91B547}" type="presParOf" srcId="{107C765F-1EF4-483E-824F-9B880E9CCED7}" destId="{C8158BD3-6B3C-43E3-B709-73B0E22DBC49}" srcOrd="3" destOrd="0" presId="urn:microsoft.com/office/officeart/2005/8/layout/chevron2"/>
    <dgm:cxn modelId="{4B13AC27-9294-4744-A422-0EEDC9D869DA}" type="presParOf" srcId="{107C765F-1EF4-483E-824F-9B880E9CCED7}" destId="{6E8AF0D4-4845-46C6-A57E-EF2BD38812C2}" srcOrd="4" destOrd="0" presId="urn:microsoft.com/office/officeart/2005/8/layout/chevron2"/>
    <dgm:cxn modelId="{92D94B8F-1A3C-4175-94EC-BF27C09E3361}" type="presParOf" srcId="{6E8AF0D4-4845-46C6-A57E-EF2BD38812C2}" destId="{26D20830-CE89-4D76-AE3D-0937C4913C83}" srcOrd="0" destOrd="0" presId="urn:microsoft.com/office/officeart/2005/8/layout/chevron2"/>
    <dgm:cxn modelId="{74C8F420-EDB5-490B-9398-75B675368AF8}" type="presParOf" srcId="{6E8AF0D4-4845-46C6-A57E-EF2BD38812C2}" destId="{9D19C9EA-09B9-44A1-96FF-A4D9DFB5A1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2023/1/6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2023/1/6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450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214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93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777111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456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162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138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49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944490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11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900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40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450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512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43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9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775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5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64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69" y="191977"/>
            <a:ext cx="2115220" cy="817022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708" y="191979"/>
            <a:ext cx="3594199" cy="4115244"/>
          </a:xfrm>
        </p:spPr>
        <p:txBody>
          <a:bodyPr/>
          <a:lstStyle>
            <a:lvl1pPr>
              <a:defRPr sz="2249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469" y="1009001"/>
            <a:ext cx="2115220" cy="3298222"/>
          </a:xfrm>
        </p:spPr>
        <p:txBody>
          <a:bodyPr/>
          <a:lstStyle>
            <a:lvl1pPr marL="0" indent="0">
              <a:buNone/>
              <a:defRPr sz="984"/>
            </a:lvl1pPr>
            <a:lvl2pPr marL="321458" indent="0">
              <a:buNone/>
              <a:defRPr sz="844"/>
            </a:lvl2pPr>
            <a:lvl3pPr marL="642916" indent="0">
              <a:buNone/>
              <a:defRPr sz="703"/>
            </a:lvl3pPr>
            <a:lvl4pPr marL="964375" indent="0">
              <a:buNone/>
              <a:defRPr sz="633"/>
            </a:lvl4pPr>
            <a:lvl5pPr marL="1285833" indent="0">
              <a:buNone/>
              <a:defRPr sz="633"/>
            </a:lvl5pPr>
            <a:lvl6pPr marL="1607291" indent="0">
              <a:buNone/>
              <a:defRPr sz="633"/>
            </a:lvl6pPr>
            <a:lvl7pPr marL="1928748" indent="0">
              <a:buNone/>
              <a:defRPr sz="633"/>
            </a:lvl7pPr>
            <a:lvl8pPr marL="2250207" indent="0">
              <a:buNone/>
              <a:defRPr sz="633"/>
            </a:lvl8pPr>
            <a:lvl9pPr marL="2571665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49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203" y="3375237"/>
            <a:ext cx="3857625" cy="39846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60203" y="430834"/>
            <a:ext cx="3857625" cy="2893060"/>
          </a:xfrm>
        </p:spPr>
        <p:txBody>
          <a:bodyPr/>
          <a:lstStyle>
            <a:lvl1pPr marL="0" indent="0">
              <a:buNone/>
              <a:defRPr sz="2249"/>
            </a:lvl1pPr>
            <a:lvl2pPr marL="321458" indent="0">
              <a:buNone/>
              <a:defRPr sz="1969"/>
            </a:lvl2pPr>
            <a:lvl3pPr marL="642916" indent="0">
              <a:buNone/>
              <a:defRPr sz="1687"/>
            </a:lvl3pPr>
            <a:lvl4pPr marL="964375" indent="0">
              <a:buNone/>
              <a:defRPr sz="1406"/>
            </a:lvl4pPr>
            <a:lvl5pPr marL="1285833" indent="0">
              <a:buNone/>
              <a:defRPr sz="1406"/>
            </a:lvl5pPr>
            <a:lvl6pPr marL="1607291" indent="0">
              <a:buNone/>
              <a:defRPr sz="1406"/>
            </a:lvl6pPr>
            <a:lvl7pPr marL="1928748" indent="0">
              <a:buNone/>
              <a:defRPr sz="1406"/>
            </a:lvl7pPr>
            <a:lvl8pPr marL="2250207" indent="0">
              <a:buNone/>
              <a:defRPr sz="1406"/>
            </a:lvl8pPr>
            <a:lvl9pPr marL="2571665" indent="0">
              <a:buNone/>
              <a:defRPr sz="140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203" y="3773703"/>
            <a:ext cx="3857625" cy="565888"/>
          </a:xfrm>
        </p:spPr>
        <p:txBody>
          <a:bodyPr/>
          <a:lstStyle>
            <a:lvl1pPr marL="0" indent="0">
              <a:buNone/>
              <a:defRPr sz="984"/>
            </a:lvl1pPr>
            <a:lvl2pPr marL="321458" indent="0">
              <a:buNone/>
              <a:defRPr sz="844"/>
            </a:lvl2pPr>
            <a:lvl3pPr marL="642916" indent="0">
              <a:buNone/>
              <a:defRPr sz="703"/>
            </a:lvl3pPr>
            <a:lvl4pPr marL="964375" indent="0">
              <a:buNone/>
              <a:defRPr sz="633"/>
            </a:lvl4pPr>
            <a:lvl5pPr marL="1285833" indent="0">
              <a:buNone/>
              <a:defRPr sz="633"/>
            </a:lvl5pPr>
            <a:lvl6pPr marL="1607291" indent="0">
              <a:buNone/>
              <a:defRPr sz="633"/>
            </a:lvl6pPr>
            <a:lvl7pPr marL="1928748" indent="0">
              <a:buNone/>
              <a:defRPr sz="633"/>
            </a:lvl7pPr>
            <a:lvl8pPr marL="2250207" indent="0">
              <a:buNone/>
              <a:defRPr sz="633"/>
            </a:lvl8pPr>
            <a:lvl9pPr marL="2571665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92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00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61297" y="193095"/>
            <a:ext cx="1446609" cy="41141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1469" y="193095"/>
            <a:ext cx="4232672" cy="41141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0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238778"/>
      </p:ext>
    </p:extLst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pPr/>
              <a:t>2023/1/6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p:transition spd="slow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6A11C-9BBA-4DA5-A576-DA3FF68E259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0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203" y="1497873"/>
            <a:ext cx="5464969" cy="1033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406" y="2732335"/>
            <a:ext cx="4500563" cy="12322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4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5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76" y="3098432"/>
            <a:ext cx="5464969" cy="957656"/>
          </a:xfrm>
        </p:spPr>
        <p:txBody>
          <a:bodyPr anchor="t"/>
          <a:lstStyle>
            <a:lvl1pPr algn="l">
              <a:defRPr sz="281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876" y="2043672"/>
            <a:ext cx="5464969" cy="1054761"/>
          </a:xfrm>
        </p:spPr>
        <p:txBody>
          <a:bodyPr anchor="b"/>
          <a:lstStyle>
            <a:lvl1pPr marL="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1pPr>
            <a:lvl2pPr marL="321458" indent="0">
              <a:buNone/>
              <a:defRPr sz="1266">
                <a:solidFill>
                  <a:schemeClr val="tx1">
                    <a:tint val="75000"/>
                  </a:schemeClr>
                </a:solidFill>
              </a:defRPr>
            </a:lvl2pPr>
            <a:lvl3pPr marL="64291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964375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4pPr>
            <a:lvl5pPr marL="1285833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5pPr>
            <a:lvl6pPr marL="1607291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6pPr>
            <a:lvl7pPr marL="1928748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7pPr>
            <a:lvl8pPr marL="2250207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8pPr>
            <a:lvl9pPr marL="2571665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469" y="1125080"/>
            <a:ext cx="2839641" cy="318214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8265" y="1125080"/>
            <a:ext cx="2839641" cy="3182143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2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469" y="1079317"/>
            <a:ext cx="2840758" cy="449808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8" indent="0">
              <a:buNone/>
              <a:defRPr sz="1406" b="1"/>
            </a:lvl2pPr>
            <a:lvl3pPr marL="642916" indent="0">
              <a:buNone/>
              <a:defRPr sz="1266" b="1"/>
            </a:lvl3pPr>
            <a:lvl4pPr marL="964375" indent="0">
              <a:buNone/>
              <a:defRPr sz="1125" b="1"/>
            </a:lvl4pPr>
            <a:lvl5pPr marL="1285833" indent="0">
              <a:buNone/>
              <a:defRPr sz="1125" b="1"/>
            </a:lvl5pPr>
            <a:lvl6pPr marL="1607291" indent="0">
              <a:buNone/>
              <a:defRPr sz="1125" b="1"/>
            </a:lvl6pPr>
            <a:lvl7pPr marL="1928748" indent="0">
              <a:buNone/>
              <a:defRPr sz="1125" b="1"/>
            </a:lvl7pPr>
            <a:lvl8pPr marL="2250207" indent="0">
              <a:buNone/>
              <a:defRPr sz="1125" b="1"/>
            </a:lvl8pPr>
            <a:lvl9pPr marL="2571665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469" y="1529125"/>
            <a:ext cx="2840758" cy="277809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66035" y="1079317"/>
            <a:ext cx="2841873" cy="449808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8" indent="0">
              <a:buNone/>
              <a:defRPr sz="1406" b="1"/>
            </a:lvl2pPr>
            <a:lvl3pPr marL="642916" indent="0">
              <a:buNone/>
              <a:defRPr sz="1266" b="1"/>
            </a:lvl3pPr>
            <a:lvl4pPr marL="964375" indent="0">
              <a:buNone/>
              <a:defRPr sz="1125" b="1"/>
            </a:lvl4pPr>
            <a:lvl5pPr marL="1285833" indent="0">
              <a:buNone/>
              <a:defRPr sz="1125" b="1"/>
            </a:lvl5pPr>
            <a:lvl6pPr marL="1607291" indent="0">
              <a:buNone/>
              <a:defRPr sz="1125" b="1"/>
            </a:lvl6pPr>
            <a:lvl7pPr marL="1928748" indent="0">
              <a:buNone/>
              <a:defRPr sz="1125" b="1"/>
            </a:lvl7pPr>
            <a:lvl8pPr marL="2250207" indent="0">
              <a:buNone/>
              <a:defRPr sz="1125" b="1"/>
            </a:lvl8pPr>
            <a:lvl9pPr marL="2571665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66035" y="1529125"/>
            <a:ext cx="2841873" cy="277809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2023/1/6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96" r:id="rId4"/>
  </p:sldLayoutIdLst>
  <p:transition spd="slow" advTm="3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469" y="193094"/>
            <a:ext cx="5786438" cy="803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469" y="1125080"/>
            <a:ext cx="5786438" cy="318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1469" y="4469064"/>
            <a:ext cx="1500188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6703" y="4469064"/>
            <a:ext cx="2035969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7719" y="4469064"/>
            <a:ext cx="1500188" cy="25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642916" rtl="0" eaLnBrk="1" latinLnBrk="0" hangingPunct="1">
        <a:spcBef>
          <a:spcPct val="0"/>
        </a:spcBef>
        <a:buNone/>
        <a:defRPr sz="30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93" indent="-241093" algn="l" defTabSz="642916" rtl="0" eaLnBrk="1" latinLnBrk="0" hangingPunct="1">
        <a:spcBef>
          <a:spcPct val="20000"/>
        </a:spcBef>
        <a:buFont typeface="Arial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22370" indent="-200912" algn="l" defTabSz="642916" rtl="0" eaLnBrk="1" latinLnBrk="0" hangingPunct="1">
        <a:spcBef>
          <a:spcPct val="20000"/>
        </a:spcBef>
        <a:buFont typeface="Arial" pitchFamily="34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</a:defRPr>
      </a:lvl2pPr>
      <a:lvl3pPr marL="803645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125103" indent="-160729" algn="l" defTabSz="642916" rtl="0" eaLnBrk="1" latinLnBrk="0" hangingPunct="1">
        <a:spcBef>
          <a:spcPct val="20000"/>
        </a:spcBef>
        <a:buFont typeface="Arial" pitchFamily="34" charset="0"/>
        <a:buChar char="–"/>
        <a:defRPr sz="1406" kern="1200">
          <a:solidFill>
            <a:schemeClr val="tx1"/>
          </a:solidFill>
          <a:latin typeface="+mn-lt"/>
          <a:ea typeface="+mn-ea"/>
          <a:cs typeface="+mn-cs"/>
        </a:defRPr>
      </a:lvl4pPr>
      <a:lvl5pPr marL="1446562" indent="-160729" algn="l" defTabSz="642916" rtl="0" eaLnBrk="1" latinLnBrk="0" hangingPunct="1">
        <a:spcBef>
          <a:spcPct val="20000"/>
        </a:spcBef>
        <a:buFont typeface="Arial" pitchFamily="34" charset="0"/>
        <a:buChar char="»"/>
        <a:defRPr sz="1406" kern="1200">
          <a:solidFill>
            <a:schemeClr val="tx1"/>
          </a:solidFill>
          <a:latin typeface="+mn-lt"/>
          <a:ea typeface="+mn-ea"/>
          <a:cs typeface="+mn-cs"/>
        </a:defRPr>
      </a:lvl5pPr>
      <a:lvl6pPr marL="1768020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8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6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95" indent="-160729" algn="l" defTabSz="642916" rtl="0" eaLnBrk="1" latinLnBrk="0" hangingPunct="1">
        <a:spcBef>
          <a:spcPct val="20000"/>
        </a:spcBef>
        <a:buFont typeface="Arial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8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6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5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33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91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8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7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65" algn="l" defTabSz="642916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3013228" cy="7232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" y="2"/>
            <a:ext cx="862842" cy="862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4742" y="904083"/>
            <a:ext cx="6814225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53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2953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4585247" y="1707981"/>
            <a:ext cx="3688260" cy="74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272" spc="-119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</a:t>
            </a:r>
            <a:r>
              <a:rPr lang="en-US" sz="4272" spc="-119" dirty="0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19</a:t>
            </a:r>
            <a:endParaRPr lang="en-US" sz="4272" spc="-119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LNTH-Kids  Chinese Font 1" panose="02010600030101010101" pitchFamily="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2980" y="2606073"/>
            <a:ext cx="11426106" cy="2064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72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Tiếng</a:t>
            </a:r>
            <a:r>
              <a:rPr lang="en-US" sz="4272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272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Việt</a:t>
            </a:r>
            <a:endParaRPr lang="en-US" sz="4272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272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Đọc</a:t>
            </a:r>
            <a:r>
              <a:rPr lang="en-US" sz="4272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: </a:t>
            </a:r>
            <a:r>
              <a:rPr lang="en-US" sz="4272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Bầu</a:t>
            </a:r>
            <a:r>
              <a:rPr lang="en-US" sz="4272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272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trời</a:t>
            </a:r>
            <a:endParaRPr lang="en-US" sz="4272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4272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Nói</a:t>
            </a:r>
            <a:r>
              <a:rPr lang="en-US" sz="4272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272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và</a:t>
            </a:r>
            <a:r>
              <a:rPr lang="en-US" sz="4272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272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nghe</a:t>
            </a:r>
            <a:r>
              <a:rPr lang="en-US" sz="4272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: </a:t>
            </a:r>
            <a:r>
              <a:rPr lang="en-US" sz="4272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Bầu</a:t>
            </a:r>
            <a:r>
              <a:rPr lang="en-US" sz="4272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272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trời</a:t>
            </a:r>
            <a:r>
              <a:rPr lang="en-US" sz="4272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272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trong</a:t>
            </a:r>
            <a:r>
              <a:rPr lang="en-US" sz="4272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272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mắt</a:t>
            </a:r>
            <a:r>
              <a:rPr lang="en-US" sz="4272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272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em</a:t>
            </a:r>
            <a:r>
              <a:rPr lang="en-US" sz="4272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.</a:t>
            </a:r>
            <a:endParaRPr lang="vi-VN" sz="4272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86326C-8CA5-B477-D693-78812B10C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16" y="192871"/>
            <a:ext cx="1009444" cy="803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D514A2-1E83-B989-CD44-BC2F55951171}"/>
              </a:ext>
            </a:extLst>
          </p:cNvPr>
          <p:cNvSpPr txBox="1"/>
          <p:nvPr/>
        </p:nvSpPr>
        <p:spPr>
          <a:xfrm>
            <a:off x="1224559" y="386062"/>
            <a:ext cx="2865956" cy="604918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53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Chia đoạn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8EC8C9-1D8D-9EDF-8F0C-FC4F4A123BB0}"/>
              </a:ext>
            </a:extLst>
          </p:cNvPr>
          <p:cNvSpPr txBox="1"/>
          <p:nvPr/>
        </p:nvSpPr>
        <p:spPr>
          <a:xfrm>
            <a:off x="1224560" y="1318261"/>
            <a:ext cx="8981866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Đoạn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1: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Từ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đầu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đến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gió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nhẹ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B80D81-350B-95EE-4BAC-0F350BEB649B}"/>
              </a:ext>
            </a:extLst>
          </p:cNvPr>
          <p:cNvSpPr txBox="1"/>
          <p:nvPr/>
        </p:nvSpPr>
        <p:spPr>
          <a:xfrm>
            <a:off x="2330873" y="2493092"/>
            <a:ext cx="10206073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Đoạn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2: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Tiếp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theo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đến</a:t>
            </a:r>
            <a:r>
              <a:rPr lang="en-US" sz="3375" dirty="0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cầu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vồng</a:t>
            </a:r>
            <a:r>
              <a:rPr lang="en-US" sz="3375" dirty="0">
                <a:solidFill>
                  <a:srgbClr val="FF0000"/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DBF8D0-FC71-5096-21E1-9E4916EF2FFE}"/>
              </a:ext>
            </a:extLst>
          </p:cNvPr>
          <p:cNvSpPr txBox="1"/>
          <p:nvPr/>
        </p:nvSpPr>
        <p:spPr>
          <a:xfrm>
            <a:off x="3857766" y="3616326"/>
            <a:ext cx="5946846" cy="676781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75">
                <a:solidFill>
                  <a:srgbClr val="F79646">
                    <a:lumMod val="50000"/>
                  </a:srgbClr>
                </a:solidFill>
                <a:latin typeface="Baloo 2 SemiBold" pitchFamily="2" charset="0"/>
                <a:ea typeface="+mn-ea"/>
                <a:cs typeface="Baloo 2 SemiBold" pitchFamily="2" charset="0"/>
              </a:rPr>
              <a:t>Đoạn 3: Còn lại</a:t>
            </a:r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E92C747D-1303-CC53-1219-A2E3E90D3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86" b="94286" l="10000" r="90000">
                        <a14:foregroundMark x1="50571" y1="8571" x2="50571" y2="8571"/>
                        <a14:foregroundMark x1="50571" y1="4286" x2="50571" y2="4286"/>
                        <a14:foregroundMark x1="52857" y1="61786" x2="52857" y2="61786"/>
                        <a14:foregroundMark x1="48286" y1="94286" x2="48286" y2="94286"/>
                        <a14:foregroundMark x1="58286" y1="93929" x2="54571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142" y="4342623"/>
            <a:ext cx="3355374" cy="26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xmlns="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nối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tiếp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6E91D2D-A4E1-6EC5-253C-26BE5683F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8" y="1650934"/>
            <a:ext cx="851094" cy="5843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7624C2D-F2C7-A170-7496-EC5C8C3F7120}"/>
              </a:ext>
            </a:extLst>
          </p:cNvPr>
          <p:cNvSpPr txBox="1"/>
          <p:nvPr/>
        </p:nvSpPr>
        <p:spPr>
          <a:xfrm>
            <a:off x="796890" y="1696784"/>
            <a:ext cx="32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50EB81E-508D-7A2A-5283-03A8DDF373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0" y="3647935"/>
            <a:ext cx="851094" cy="5843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2B8151-8E66-2B7C-5E2F-2700D60A317C}"/>
              </a:ext>
            </a:extLst>
          </p:cNvPr>
          <p:cNvSpPr txBox="1"/>
          <p:nvPr/>
        </p:nvSpPr>
        <p:spPr>
          <a:xfrm>
            <a:off x="819012" y="367849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1D3C7B4-DCC8-06D1-59EB-C47FCDEAAA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2" y="5243699"/>
            <a:ext cx="851094" cy="5843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37AD9C-380F-3E19-BE8D-531AD0623E18}"/>
              </a:ext>
            </a:extLst>
          </p:cNvPr>
          <p:cNvSpPr txBox="1"/>
          <p:nvPr/>
        </p:nvSpPr>
        <p:spPr>
          <a:xfrm>
            <a:off x="830515" y="525653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39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#9Slide03 AmpleSoft Bold" panose="02000000000000000000" pitchFamily="2" charset="0"/>
                <a:ea typeface="+mn-ea"/>
                <a:cs typeface="Baloo 2 Medium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5711016" y="3567006"/>
            <a:ext cx="1143122" cy="1058120"/>
            <a:chOff x="5690161" y="4082829"/>
            <a:chExt cx="1623352" cy="1502638"/>
          </a:xfrm>
        </p:grpSpPr>
        <p:sp>
          <p:nvSpPr>
            <p:cNvPr id="10" name="Freeform 495"/>
            <p:cNvSpPr>
              <a:spLocks/>
            </p:cNvSpPr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>
              <a:spLocks/>
            </p:cNvSpPr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>
              <a:spLocks/>
            </p:cNvSpPr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>
              <a:spLocks/>
            </p:cNvSpPr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>
              <a:spLocks/>
            </p:cNvSpPr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>
              <a:spLocks/>
            </p:cNvSpPr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>
              <a:spLocks/>
            </p:cNvSpPr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>
              <a:spLocks/>
            </p:cNvSpPr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>
              <a:spLocks/>
            </p:cNvSpPr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>
              <a:spLocks/>
            </p:cNvSpPr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>
              <a:spLocks/>
            </p:cNvSpPr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>
              <a:spLocks/>
            </p:cNvSpPr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>
              <a:spLocks/>
            </p:cNvSpPr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2" name="Wave 27">
            <a:extLst>
              <a:ext uri="{FF2B5EF4-FFF2-40B4-BE49-F238E27FC236}">
                <a16:creationId xmlns:a16="http://schemas.microsoft.com/office/drawing/2014/main" xmlns="" id="{DB8B1574-7ADC-C659-873F-9C2C9CB303E1}"/>
              </a:ext>
            </a:extLst>
          </p:cNvPr>
          <p:cNvSpPr/>
          <p:nvPr/>
        </p:nvSpPr>
        <p:spPr>
          <a:xfrm>
            <a:off x="333375" y="4921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ĐOẠN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695575" y="568325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3"/>
          <a:srcRect l="13234" t="81232" r="9114" b="8047"/>
          <a:stretch>
            <a:fillRect/>
          </a:stretch>
        </p:blipFill>
        <p:spPr bwMode="auto">
          <a:xfrm>
            <a:off x="0" y="1711325"/>
            <a:ext cx="128587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1857375" y="5064125"/>
            <a:ext cx="9829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UTM Avo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UTM Avo"/>
              </a:rPr>
              <a:t>: </a:t>
            </a:r>
            <a:r>
              <a:rPr lang="nl-NL" sz="2800" b="1" i="1" dirty="0">
                <a:solidFill>
                  <a:srgbClr val="FF0000"/>
                </a:solidFill>
                <a:latin typeface="UTM Avo"/>
              </a:rPr>
              <a:t>Bạn có thể thấy .những con chim đang bay,/ những vòm cây xanh biếc,/ những tia nắng /xuyên qua đám mây trắng muốt như bông.</a:t>
            </a:r>
            <a:endParaRPr lang="en-US" sz="2800" b="1" dirty="0">
              <a:solidFill>
                <a:srgbClr val="FF0000"/>
              </a:solidFill>
              <a:latin typeface="UTM Avo"/>
            </a:endParaRPr>
          </a:p>
          <a:p>
            <a:endParaRPr lang="en-US" sz="20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66068389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09775" y="87312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/>
              </a:rPr>
              <a:t>Dập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dờn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nghĩa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là</a:t>
            </a:r>
            <a:r>
              <a:rPr lang="en-US" sz="2400" dirty="0">
                <a:latin typeface="UTM Avo"/>
              </a:rPr>
              <a:t> </a:t>
            </a:r>
            <a:r>
              <a:rPr lang="en-US" sz="2400" dirty="0" err="1">
                <a:latin typeface="UTM Avo"/>
              </a:rPr>
              <a:t>gì</a:t>
            </a:r>
            <a:r>
              <a:rPr lang="en-US" sz="2400" dirty="0">
                <a:latin typeface="UTM Avo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9375" y="1482725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Chuyển động nhịp nhàng, lúc lên lúc xuống, lúc gần lúc xa, lúc ẩn lúc hiện</a:t>
            </a:r>
            <a:endParaRPr lang="en-US" sz="3600" b="1" dirty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37890" name="Picture 2" descr="https://img.loigiaihay.com/picture/2018/0730/hinh-305-tvl2-ddn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3975" y="2930525"/>
            <a:ext cx="10744200" cy="430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8206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>
            <a:off x="5711016" y="3567006"/>
            <a:ext cx="1143122" cy="1058120"/>
            <a:chOff x="5690161" y="4082829"/>
            <a:chExt cx="1623352" cy="1502638"/>
          </a:xfrm>
        </p:grpSpPr>
        <p:sp>
          <p:nvSpPr>
            <p:cNvPr id="10" name="Freeform 495"/>
            <p:cNvSpPr>
              <a:spLocks/>
            </p:cNvSpPr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>
              <a:spLocks/>
            </p:cNvSpPr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>
              <a:spLocks/>
            </p:cNvSpPr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>
              <a:spLocks/>
            </p:cNvSpPr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>
              <a:spLocks/>
            </p:cNvSpPr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>
              <a:spLocks/>
            </p:cNvSpPr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>
              <a:spLocks/>
            </p:cNvSpPr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>
              <a:spLocks/>
            </p:cNvSpPr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>
              <a:spLocks/>
            </p:cNvSpPr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>
              <a:spLocks/>
            </p:cNvSpPr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>
              <a:spLocks/>
            </p:cNvSpPr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>
              <a:spLocks/>
            </p:cNvSpPr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>
              <a:spLocks/>
            </p:cNvSpPr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>
              <a:spLocks/>
            </p:cNvSpPr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2" name="Wave 27">
            <a:extLst>
              <a:ext uri="{FF2B5EF4-FFF2-40B4-BE49-F238E27FC236}">
                <a16:creationId xmlns:a16="http://schemas.microsoft.com/office/drawing/2014/main" xmlns="" id="{DB8B1574-7ADC-C659-873F-9C2C9CB303E1}"/>
              </a:ext>
            </a:extLst>
          </p:cNvPr>
          <p:cNvSpPr/>
          <p:nvPr/>
        </p:nvSpPr>
        <p:spPr>
          <a:xfrm>
            <a:off x="333375" y="4921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ĐOẠN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95575" y="568325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16904"/>
                </a:solidFill>
                <a:latin typeface="UTM Avo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 2</a:t>
            </a:r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"/>
          <a:srcRect l="13102" t="3357" r="7696" b="83326"/>
          <a:stretch>
            <a:fillRect/>
          </a:stretch>
        </p:blipFill>
        <p:spPr bwMode="auto">
          <a:xfrm>
            <a:off x="561975" y="1482725"/>
            <a:ext cx="11658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7724775" y="644525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16904"/>
                </a:solidFill>
                <a:latin typeface="UTM Avo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 3</a:t>
            </a:r>
          </a:p>
        </p:txBody>
      </p:sp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/>
          <a:srcRect l="14655" t="15688" r="7697" b="75927"/>
          <a:stretch>
            <a:fillRect/>
          </a:stretch>
        </p:blipFill>
        <p:spPr bwMode="auto">
          <a:xfrm>
            <a:off x="638175" y="4606925"/>
            <a:ext cx="1143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1323975" y="2625725"/>
            <a:ext cx="3352800" cy="1588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83897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xmlns="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8-Point Star 7"/>
          <p:cNvSpPr/>
          <p:nvPr/>
        </p:nvSpPr>
        <p:spPr>
          <a:xfrm>
            <a:off x="790575" y="3616325"/>
            <a:ext cx="533400" cy="6096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2</a:t>
            </a:r>
          </a:p>
        </p:txBody>
      </p:sp>
      <p:sp>
        <p:nvSpPr>
          <p:cNvPr id="9" name="8-Point Star 8"/>
          <p:cNvSpPr/>
          <p:nvPr/>
        </p:nvSpPr>
        <p:spPr>
          <a:xfrm>
            <a:off x="714375" y="5292725"/>
            <a:ext cx="609600" cy="533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3</a:t>
            </a:r>
          </a:p>
        </p:txBody>
      </p:sp>
      <p:sp>
        <p:nvSpPr>
          <p:cNvPr id="10" name="8-Point Star 9"/>
          <p:cNvSpPr/>
          <p:nvPr/>
        </p:nvSpPr>
        <p:spPr>
          <a:xfrm>
            <a:off x="714375" y="1711325"/>
            <a:ext cx="685800" cy="4572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Avo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Wave 65"/>
          <p:cNvSpPr/>
          <p:nvPr/>
        </p:nvSpPr>
        <p:spPr>
          <a:xfrm>
            <a:off x="2314575" y="1711325"/>
            <a:ext cx="8458200" cy="3200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UTM Avo"/>
              </a:rPr>
              <a:t>Luyện</a:t>
            </a:r>
            <a:r>
              <a:rPr lang="en-US" sz="8000" dirty="0">
                <a:latin typeface="UTM Avo"/>
              </a:rPr>
              <a:t> </a:t>
            </a:r>
            <a:r>
              <a:rPr lang="en-US" sz="8000" dirty="0" err="1">
                <a:latin typeface="UTM Avo"/>
              </a:rPr>
              <a:t>đọc</a:t>
            </a:r>
            <a:r>
              <a:rPr lang="en-US" sz="8000" dirty="0">
                <a:latin typeface="UTM Avo"/>
              </a:rPr>
              <a:t> </a:t>
            </a:r>
            <a:r>
              <a:rPr lang="en-US" sz="8000" dirty="0" err="1">
                <a:latin typeface="UTM Avo"/>
              </a:rPr>
              <a:t>nhóm</a:t>
            </a:r>
            <a:endParaRPr lang="en-US" sz="80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3133388866"/>
      </p:ext>
    </p:extLst>
  </p:cSld>
  <p:clrMapOvr>
    <a:masterClrMapping/>
  </p:clrMapOvr>
  <p:transition spd="slow" advTm="3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xmlns="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16904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0653063"/>
      </p:ext>
    </p:extLst>
  </p:cSld>
  <p:clrMapOvr>
    <a:masterClrMapping/>
  </p:clrMapOvr>
  <p:transition spd="slow" advTm="300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orizontal Scroll 31"/>
          <p:cNvSpPr/>
          <p:nvPr/>
        </p:nvSpPr>
        <p:spPr>
          <a:xfrm>
            <a:off x="2771775" y="1635125"/>
            <a:ext cx="8229600" cy="3505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UTM Avo"/>
              </a:rPr>
              <a:t>Tìm</a:t>
            </a:r>
            <a:r>
              <a:rPr lang="en-US" sz="9600" dirty="0">
                <a:latin typeface="UTM Avo"/>
              </a:rPr>
              <a:t> </a:t>
            </a:r>
            <a:r>
              <a:rPr lang="en-US" sz="9600" dirty="0" err="1">
                <a:latin typeface="UTM Avo"/>
              </a:rPr>
              <a:t>hiểu</a:t>
            </a:r>
            <a:r>
              <a:rPr lang="en-US" sz="9600" dirty="0">
                <a:latin typeface="UTM Avo"/>
              </a:rPr>
              <a:t> </a:t>
            </a:r>
            <a:r>
              <a:rPr lang="en-US" sz="9600" dirty="0" err="1">
                <a:latin typeface="UTM Avo"/>
              </a:rPr>
              <a:t>bài</a:t>
            </a:r>
            <a:endParaRPr lang="en-US" sz="96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893661663"/>
      </p:ext>
    </p:extLst>
  </p:cSld>
  <p:clrMapOvr>
    <a:masterClrMapping/>
  </p:clrMapOvr>
  <p:transition spd="slow" advTm="300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38175" y="492126"/>
            <a:ext cx="1158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Câu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1: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Nhìn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lên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bầu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thể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thấy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những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gì</a:t>
            </a:r>
            <a:r>
              <a:rPr kumimoji="0" lang="en-US" sz="4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/>
                <a:ea typeface="Times New Roman" pitchFamily="18" charset="0"/>
                <a:cs typeface="Arial" pitchFamily="34" charset="0"/>
              </a:rPr>
              <a:t>?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705975" y="1200012"/>
            <a:ext cx="2971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- con chim  - vòm cây    - đám mây   - giọt mưa</a:t>
            </a:r>
          </a:p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- đàn bướm</a:t>
            </a:r>
          </a:p>
          <a:p>
            <a:r>
              <a:rPr lang="nl-NL" sz="3600" b="1" i="1" dirty="0">
                <a:solidFill>
                  <a:srgbClr val="FF0000"/>
                </a:solidFill>
                <a:latin typeface="UTM Avo"/>
              </a:rPr>
              <a:t>- bông hoa</a:t>
            </a:r>
            <a:endParaRPr lang="en-US" sz="3600" b="1" dirty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67" name="Picture 6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0325"/>
            <a:ext cx="9553575" cy="544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26799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" y="-498475"/>
            <a:ext cx="12858045" cy="7232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52" y="3472308"/>
            <a:ext cx="12858045" cy="3760341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27D4760E-C55D-FCA9-598B-5E652EC4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23975" y="568325"/>
            <a:ext cx="9753600" cy="2322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UTM Avo"/>
                <a:cs typeface="Times New Roman" pitchFamily="18" charset="0"/>
              </a:rPr>
              <a:t>TIẾNG VIỆT 3</a:t>
            </a:r>
          </a:p>
          <a:p>
            <a:pPr algn="ctr"/>
            <a:r>
              <a:rPr lang="en-US" sz="5400" b="1" dirty="0" err="1">
                <a:solidFill>
                  <a:srgbClr val="00B050"/>
                </a:solidFill>
                <a:latin typeface="UTM Avo"/>
                <a:cs typeface="Times New Roman" pitchFamily="18" charset="0"/>
              </a:rPr>
              <a:t>Tuần</a:t>
            </a:r>
            <a:r>
              <a:rPr lang="en-US" sz="5400" b="1" dirty="0">
                <a:solidFill>
                  <a:srgbClr val="00B050"/>
                </a:solidFill>
                <a:latin typeface="UTM Avo"/>
                <a:cs typeface="Times New Roman" pitchFamily="18" charset="0"/>
              </a:rPr>
              <a:t> 19</a:t>
            </a:r>
          </a:p>
          <a:p>
            <a:endParaRPr lang="en-US" sz="3200" dirty="0">
              <a:latin typeface="UTM Av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7DDD42F-B258-7E14-93C6-8EBA7F03FC44}"/>
              </a:ext>
            </a:extLst>
          </p:cNvPr>
          <p:cNvSpPr txBox="1"/>
          <p:nvPr/>
        </p:nvSpPr>
        <p:spPr>
          <a:xfrm>
            <a:off x="2009775" y="2397125"/>
            <a:ext cx="826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Bài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1: </a:t>
            </a:r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Bầu</a:t>
            </a:r>
            <a:r>
              <a:rPr lang="en-US" sz="54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UTM Avo" panose="02040603050506020204" pitchFamily="18" charset="0"/>
              </a:rPr>
              <a:t>trời</a:t>
            </a:r>
            <a:endParaRPr lang="en-US" sz="5400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A5A4CE-80C5-6EB4-7BCF-35E81A01FFDC}"/>
              </a:ext>
            </a:extLst>
          </p:cNvPr>
          <p:cNvSpPr txBox="1"/>
          <p:nvPr/>
        </p:nvSpPr>
        <p:spPr>
          <a:xfrm>
            <a:off x="1476375" y="3463925"/>
            <a:ext cx="826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Tiết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 1 + 2: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  <a:cs typeface="#9Slide03 Cousine Bold" panose="02070709020205020404" pitchFamily="49" charset="0"/>
              </a:rPr>
              <a:t>Đọc</a:t>
            </a:r>
            <a:endParaRPr lang="en-US" sz="3600" dirty="0">
              <a:solidFill>
                <a:srgbClr val="00B050"/>
              </a:solidFill>
              <a:latin typeface="UTM Avo" panose="02040603050506020204" pitchFamily="18" charset="0"/>
              <a:cs typeface="#9Slide03 Cousine Bold" panose="020707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14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25253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UTM Avo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UTM Avo"/>
              </a:rPr>
              <a:t> 2: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Màu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sắc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như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thế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UTM Avo"/>
              </a:rPr>
              <a:t>?</a:t>
            </a:r>
          </a:p>
        </p:txBody>
      </p:sp>
      <p:pic>
        <p:nvPicPr>
          <p:cNvPr id="11" name="Picture 10" descr="retouch_1654491868800 (1).png"/>
          <p:cNvPicPr>
            <a:picLocks noChangeAspect="1"/>
          </p:cNvPicPr>
          <p:nvPr/>
        </p:nvPicPr>
        <p:blipFill>
          <a:blip r:embed="rId3"/>
          <a:srcRect l="26321" r="-1296" b="63615"/>
          <a:stretch>
            <a:fillRect/>
          </a:stretch>
        </p:blipFill>
        <p:spPr>
          <a:xfrm>
            <a:off x="257175" y="796925"/>
            <a:ext cx="6096000" cy="2411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3975" y="2397125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/>
              </a:rPr>
              <a:t>Ban </a:t>
            </a:r>
            <a:r>
              <a:rPr lang="en-US" sz="4000" dirty="0" err="1">
                <a:latin typeface="UTM Avo"/>
              </a:rPr>
              <a:t>ngày</a:t>
            </a:r>
            <a:endParaRPr lang="en-US" sz="4000" dirty="0">
              <a:latin typeface="UTM Avo"/>
            </a:endParaRPr>
          </a:p>
        </p:txBody>
      </p:sp>
      <p:pic>
        <p:nvPicPr>
          <p:cNvPr id="17410" name="Picture 2" descr="Những hình ảnh bầu trời đêm đẹp, bao la và rộng lớn nhấ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7975" y="1482725"/>
            <a:ext cx="5715000" cy="2438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267575" y="796925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UTM Avo"/>
              </a:rPr>
              <a:t>Ban </a:t>
            </a:r>
            <a:r>
              <a:rPr lang="en-US" sz="4400" dirty="0" err="1">
                <a:latin typeface="UTM Avo"/>
              </a:rPr>
              <a:t>đêm</a:t>
            </a:r>
            <a:endParaRPr lang="en-US" sz="4400" dirty="0">
              <a:latin typeface="UTM Avo"/>
            </a:endParaRPr>
          </a:p>
        </p:txBody>
      </p:sp>
      <p:pic>
        <p:nvPicPr>
          <p:cNvPr id="17412" name="Picture 4" descr="12 Mẹo chụp ảnh bầu trời đẹp long lanh - VJ360.v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" y="3311525"/>
            <a:ext cx="5943600" cy="29718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85775" y="6511925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/>
              </a:rPr>
              <a:t>Bầu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trời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nhiều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màu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sắc</a:t>
            </a:r>
            <a:endParaRPr lang="en-US" sz="3600" dirty="0">
              <a:latin typeface="UTM Avo"/>
            </a:endParaRPr>
          </a:p>
        </p:txBody>
      </p:sp>
      <p:pic>
        <p:nvPicPr>
          <p:cNvPr id="17414" name="Picture 6" descr="hình ảnh : Đường chân trời, đám mây, Bầu trời, mặt trời, bình Minh, Hoàng  hôn, Ánh sáng mặt trời, buổi sáng, Bình minh, không khí, tối, cầu vồng, Ánh  sáng rự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7975" y="3997325"/>
            <a:ext cx="5715000" cy="259080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505575" y="658631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/>
              </a:rPr>
              <a:t>Bầu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trời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có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cầu</a:t>
            </a:r>
            <a:r>
              <a:rPr lang="en-US" sz="3600" dirty="0">
                <a:latin typeface="UTM Avo"/>
              </a:rPr>
              <a:t> </a:t>
            </a:r>
            <a:r>
              <a:rPr lang="en-US" sz="3600" dirty="0" err="1">
                <a:latin typeface="UTM Avo"/>
              </a:rPr>
              <a:t>vồng</a:t>
            </a:r>
            <a:endParaRPr lang="en-US" sz="36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60936892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38175" y="568325"/>
            <a:ext cx="1165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UTM Avo"/>
              </a:rPr>
              <a:t>Câu</a:t>
            </a:r>
            <a:r>
              <a:rPr lang="en-US" sz="4000" dirty="0">
                <a:latin typeface="UTM Avo"/>
              </a:rPr>
              <a:t> 3: </a:t>
            </a:r>
            <a:r>
              <a:rPr lang="en-US" sz="4000" i="1" dirty="0" err="1">
                <a:latin typeface="UTM Avo"/>
              </a:rPr>
              <a:t>Bầu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trời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quan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trọng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thế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nào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đối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với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mọi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người</a:t>
            </a:r>
            <a:r>
              <a:rPr lang="en-US" sz="4000" i="1" dirty="0">
                <a:latin typeface="UTM Avo"/>
              </a:rPr>
              <a:t>, </a:t>
            </a:r>
            <a:r>
              <a:rPr lang="en-US" sz="4000" i="1" dirty="0" err="1">
                <a:latin typeface="UTM Avo"/>
              </a:rPr>
              <a:t>mọi</a:t>
            </a:r>
            <a:r>
              <a:rPr lang="en-US" sz="4000" i="1" dirty="0">
                <a:latin typeface="UTM Avo"/>
              </a:rPr>
              <a:t> </a:t>
            </a:r>
            <a:r>
              <a:rPr lang="en-US" sz="4000" i="1" dirty="0" err="1">
                <a:latin typeface="UTM Avo"/>
              </a:rPr>
              <a:t>vật</a:t>
            </a:r>
            <a:r>
              <a:rPr lang="en-US" sz="4000" i="1" dirty="0">
                <a:latin typeface="UTM Avo"/>
              </a:rPr>
              <a:t>?</a:t>
            </a:r>
            <a:endParaRPr lang="en-US" sz="4000" dirty="0">
              <a:latin typeface="UTM Avo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790575" y="2168525"/>
            <a:ext cx="12068175" cy="2057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i="1" dirty="0">
                <a:latin typeface="UTM Avo"/>
              </a:rPr>
              <a:t>Bầu trời bao quanh Trái Đất</a:t>
            </a:r>
            <a:r>
              <a:rPr lang="nl-NL" sz="4000" dirty="0">
                <a:latin typeface="UTM Avo"/>
              </a:rPr>
              <a:t>. </a:t>
            </a:r>
            <a:r>
              <a:rPr lang="nl-NL" sz="4000" i="1" dirty="0">
                <a:latin typeface="UTM Avo"/>
              </a:rPr>
              <a:t>Cung cấp không khí cho con người, loài vật và cây cối. Và giúp duy trì sự sống</a:t>
            </a:r>
            <a:r>
              <a:rPr lang="nl-NL" i="1" dirty="0">
                <a:latin typeface="UTM Avo"/>
              </a:rPr>
              <a:t>.</a:t>
            </a:r>
            <a:endParaRPr lang="en-US" dirty="0">
              <a:latin typeface="UTM Avo"/>
            </a:endParaRPr>
          </a:p>
        </p:txBody>
      </p:sp>
      <p:sp>
        <p:nvSpPr>
          <p:cNvPr id="33" name="Cloud Callout 32"/>
          <p:cNvSpPr/>
          <p:nvPr/>
        </p:nvSpPr>
        <p:spPr>
          <a:xfrm>
            <a:off x="942975" y="4378325"/>
            <a:ext cx="6172200" cy="2286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UTM Avo"/>
              </a:rPr>
              <a:t>Vậy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nếu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không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có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bầu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trời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thì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mọi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người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mọi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vật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sẽ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như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thế</a:t>
            </a:r>
            <a:r>
              <a:rPr lang="en-US" sz="2800" i="1" dirty="0">
                <a:latin typeface="UTM Avo"/>
              </a:rPr>
              <a:t> </a:t>
            </a:r>
            <a:r>
              <a:rPr lang="en-US" sz="2800" i="1" dirty="0" err="1">
                <a:latin typeface="UTM Avo"/>
              </a:rPr>
              <a:t>nào</a:t>
            </a:r>
            <a:r>
              <a:rPr lang="en-US" sz="2800" i="1" dirty="0">
                <a:latin typeface="UTM Avo"/>
              </a:rPr>
              <a:t>?</a:t>
            </a:r>
            <a:endParaRPr lang="en-US" sz="28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909419162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492125"/>
            <a:ext cx="1127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4: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Tìm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ý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tương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ứng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mỗi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/>
              </a:rPr>
              <a:t>đoạn</a:t>
            </a:r>
            <a:r>
              <a:rPr lang="en-US" sz="4800" dirty="0">
                <a:solidFill>
                  <a:srgbClr val="FF0000"/>
                </a:solidFill>
                <a:latin typeface="UTM Avo"/>
              </a:rPr>
              <a:t>?</a:t>
            </a:r>
          </a:p>
        </p:txBody>
      </p:sp>
      <p:pic>
        <p:nvPicPr>
          <p:cNvPr id="30" name="Picture 29" descr="a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2028825" y="1482725"/>
            <a:ext cx="7033811" cy="4876800"/>
          </a:xfrm>
          <a:prstGeom prst="rect">
            <a:avLst/>
          </a:prstGeom>
        </p:spPr>
      </p:pic>
      <p:graphicFrame>
        <p:nvGraphicFramePr>
          <p:cNvPr id="32" name="Diagram 31"/>
          <p:cNvGraphicFramePr/>
          <p:nvPr/>
        </p:nvGraphicFramePr>
        <p:xfrm>
          <a:off x="6429375" y="1482725"/>
          <a:ext cx="6019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251318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Graphic spid="3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rizontal Scroll 14"/>
          <p:cNvSpPr/>
          <p:nvPr/>
        </p:nvSpPr>
        <p:spPr>
          <a:xfrm>
            <a:off x="2543175" y="644525"/>
            <a:ext cx="8153400" cy="1676400"/>
          </a:xfrm>
          <a:prstGeom prst="horizontalScroll">
            <a:avLst/>
          </a:prstGeom>
          <a:solidFill>
            <a:srgbClr val="ADDB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UTM Avo"/>
              </a:rPr>
              <a:t>Nội</a:t>
            </a:r>
            <a:r>
              <a:rPr lang="en-US" sz="5400" b="1" dirty="0">
                <a:solidFill>
                  <a:srgbClr val="FFFF00"/>
                </a:solidFill>
                <a:latin typeface="UTM Avo"/>
              </a:rPr>
              <a:t> dung </a:t>
            </a:r>
            <a:r>
              <a:rPr lang="en-US" sz="5400" b="1" dirty="0" err="1">
                <a:solidFill>
                  <a:srgbClr val="FFFF00"/>
                </a:solidFill>
                <a:latin typeface="UTM Avo"/>
              </a:rPr>
              <a:t>bài</a:t>
            </a:r>
            <a:r>
              <a:rPr lang="en-US" sz="5400" b="1" dirty="0">
                <a:solidFill>
                  <a:srgbClr val="FFFF00"/>
                </a:solidFill>
                <a:latin typeface="UTM Avo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UTM Avo"/>
              </a:rPr>
              <a:t>học</a:t>
            </a:r>
            <a:endParaRPr lang="en-US" sz="5400" b="1" dirty="0">
              <a:solidFill>
                <a:srgbClr val="FFFF00"/>
              </a:solidFill>
              <a:latin typeface="UTM Avo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1323975" y="2473325"/>
            <a:ext cx="9982200" cy="38862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Bài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văn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cho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biết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về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những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màu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sắc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vẻ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đẹp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.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Cũng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như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tầm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quan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trọng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với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sự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sống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của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mọi</a:t>
            </a:r>
            <a:r>
              <a:rPr lang="en-US" sz="4400" b="1" i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UTM Avo"/>
              </a:rPr>
              <a:t>vật</a:t>
            </a:r>
            <a:endParaRPr lang="en-US" sz="4400" dirty="0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50324973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xmlns="" id="{DB8B1574-7ADC-C659-873F-9C2C9CB303E1}"/>
              </a:ext>
            </a:extLst>
          </p:cNvPr>
          <p:cNvSpPr/>
          <p:nvPr/>
        </p:nvSpPr>
        <p:spPr>
          <a:xfrm>
            <a:off x="0" y="2635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Times New Roman" pitchFamily="18" charset="0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90575" y="36925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3472309"/>
            <a:ext cx="12858045" cy="3760341"/>
          </a:xfrm>
          <a:prstGeom prst="rect">
            <a:avLst/>
          </a:prstGeom>
        </p:spPr>
      </p:pic>
      <p:sp>
        <p:nvSpPr>
          <p:cNvPr id="12" name="Wave 11"/>
          <p:cNvSpPr/>
          <p:nvPr/>
        </p:nvSpPr>
        <p:spPr>
          <a:xfrm>
            <a:off x="1133122" y="0"/>
            <a:ext cx="10591800" cy="3657600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UTM Avo"/>
              </a:rPr>
              <a:t>Nói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và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nghe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: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trong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mắt</a:t>
            </a:r>
            <a:r>
              <a:rPr lang="en-US" sz="6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/>
              </a:rPr>
              <a:t>em</a:t>
            </a:r>
            <a:endParaRPr lang="en-US" sz="6600" dirty="0">
              <a:solidFill>
                <a:srgbClr val="FF000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166214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/>
          </p:cNvSpPr>
          <p:nvPr/>
        </p:nvSpPr>
        <p:spPr bwMode="auto">
          <a:xfrm>
            <a:off x="7244165" y="2649740"/>
            <a:ext cx="633973" cy="629508"/>
          </a:xfrm>
          <a:custGeom>
            <a:avLst/>
            <a:gdLst>
              <a:gd name="T0" fmla="*/ 143 w 284"/>
              <a:gd name="T1" fmla="*/ 0 h 282"/>
              <a:gd name="T2" fmla="*/ 284 w 284"/>
              <a:gd name="T3" fmla="*/ 141 h 282"/>
              <a:gd name="T4" fmla="*/ 143 w 284"/>
              <a:gd name="T5" fmla="*/ 282 h 282"/>
              <a:gd name="T6" fmla="*/ 0 w 284"/>
              <a:gd name="T7" fmla="*/ 141 h 282"/>
              <a:gd name="T8" fmla="*/ 143 w 284"/>
              <a:gd name="T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282">
                <a:moveTo>
                  <a:pt x="143" y="0"/>
                </a:moveTo>
                <a:lnTo>
                  <a:pt x="284" y="141"/>
                </a:lnTo>
                <a:lnTo>
                  <a:pt x="143" y="282"/>
                </a:lnTo>
                <a:lnTo>
                  <a:pt x="0" y="141"/>
                </a:lnTo>
                <a:lnTo>
                  <a:pt x="1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9575" y="568325"/>
            <a:ext cx="1196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latin typeface="UTM Avo"/>
              </a:rPr>
              <a:t>Nói 3 -5 câu về bầu trời trong ngày hôm nay. </a:t>
            </a:r>
            <a:endParaRPr lang="en-US" sz="4000" dirty="0">
              <a:latin typeface="UTM Av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8175" y="1177925"/>
            <a:ext cx="1021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dirty="0" err="1">
                <a:solidFill>
                  <a:srgbClr val="FF0000"/>
                </a:solidFill>
                <a:latin typeface="UTM Avo"/>
              </a:rPr>
              <a:t>Sáng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nay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thấy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trời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nắng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hay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nắng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UTM Avo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Mây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màu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?</a:t>
            </a:r>
          </a:p>
          <a:p>
            <a:pPr>
              <a:buFontTx/>
              <a:buChar char="-"/>
            </a:pPr>
            <a:r>
              <a:rPr lang="en-US" sz="36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bầu</a:t>
            </a:r>
            <a:r>
              <a:rPr lang="en-US" sz="3600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/>
              </a:rPr>
              <a:t>trời</a:t>
            </a:r>
            <a:endParaRPr lang="en-US" sz="3600" dirty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375" y="3540125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UTM Avo"/>
              </a:rPr>
              <a:t>Nếu vẽ tranh về bầu trời  em sẽ vẽ những gì?</a:t>
            </a:r>
            <a:endParaRPr lang="en-US" sz="4000" dirty="0">
              <a:latin typeface="UTM Av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7175" y="4530725"/>
            <a:ext cx="525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Mây</a:t>
            </a:r>
          </a:p>
          <a:p>
            <a:r>
              <a:rPr lang="en-US" sz="40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Mặt trời/ mặt trăng</a:t>
            </a:r>
          </a:p>
          <a:p>
            <a:r>
              <a:rPr lang="en-US" sz="4000" dirty="0">
                <a:solidFill>
                  <a:srgbClr val="FF0000"/>
                </a:solidFill>
                <a:latin typeface="UTM Avo"/>
              </a:rPr>
              <a:t>-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Cầu v</a:t>
            </a:r>
            <a:r>
              <a:rPr lang="en-US" sz="4000" dirty="0">
                <a:solidFill>
                  <a:srgbClr val="FF0000"/>
                </a:solidFill>
                <a:latin typeface="UTM Avo"/>
              </a:rPr>
              <a:t>ồ</a:t>
            </a:r>
            <a:r>
              <a:rPr lang="vi-VN" sz="4000" dirty="0">
                <a:solidFill>
                  <a:srgbClr val="FF0000"/>
                </a:solidFill>
                <a:latin typeface="UTM Avo"/>
              </a:rPr>
              <a:t>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23518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7"/>
          <p:cNvSpPr/>
          <p:nvPr/>
        </p:nvSpPr>
        <p:spPr>
          <a:xfrm>
            <a:off x="2085975" y="2244725"/>
            <a:ext cx="8686800" cy="2133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UTM Avo"/>
              </a:rPr>
              <a:t>Củng</a:t>
            </a:r>
            <a:r>
              <a:rPr lang="en-US" sz="7200" dirty="0">
                <a:latin typeface="UTM Avo"/>
              </a:rPr>
              <a:t> </a:t>
            </a:r>
            <a:r>
              <a:rPr lang="en-US" sz="7200" dirty="0" err="1">
                <a:latin typeface="UTM Avo"/>
              </a:rPr>
              <a:t>cố</a:t>
            </a:r>
            <a:r>
              <a:rPr lang="en-US" sz="7200" dirty="0">
                <a:latin typeface="UTM Avo"/>
              </a:rPr>
              <a:t> - </a:t>
            </a:r>
            <a:r>
              <a:rPr lang="en-US" sz="7200" dirty="0" err="1">
                <a:latin typeface="UTM Avo"/>
              </a:rPr>
              <a:t>dặn</a:t>
            </a:r>
            <a:r>
              <a:rPr lang="en-US" sz="7200" dirty="0">
                <a:latin typeface="UTM Avo"/>
              </a:rPr>
              <a:t> </a:t>
            </a:r>
            <a:r>
              <a:rPr lang="en-US" sz="7200" dirty="0" err="1">
                <a:latin typeface="UTM Avo"/>
              </a:rPr>
              <a:t>dò</a:t>
            </a:r>
            <a:endParaRPr lang="en-US" sz="7200" dirty="0"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602776757"/>
      </p:ext>
    </p:extLst>
  </p:cSld>
  <p:clrMapOvr>
    <a:masterClrMapping/>
  </p:clrMapOvr>
  <p:transition spd="slow" advTm="3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52" y="3472308"/>
            <a:ext cx="12858045" cy="37603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619375" y="1863725"/>
            <a:ext cx="7924800" cy="2819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6606147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0931941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44716"/>
            <a:ext cx="12858750" cy="600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0975" y="187325"/>
            <a:ext cx="1295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/>
                <a:cs typeface="Times New Roman" pitchFamily="18" charset="0"/>
              </a:rPr>
              <a:t>Em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nhìn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thấy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những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sự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vật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gì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trong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000" b="1" dirty="0" err="1">
                <a:latin typeface="UTM Avo"/>
                <a:cs typeface="Times New Roman" pitchFamily="18" charset="0"/>
              </a:rPr>
              <a:t>bức</a:t>
            </a:r>
            <a:r>
              <a:rPr lang="en-US" sz="4000" b="1" dirty="0">
                <a:latin typeface="UTM Avo"/>
                <a:cs typeface="Times New Roman" pitchFamily="18" charset="0"/>
              </a:rPr>
              <a:t> </a:t>
            </a:r>
            <a:r>
              <a:rPr lang="en-US" sz="4400" b="1" dirty="0" err="1">
                <a:latin typeface="UTM Avo"/>
                <a:cs typeface="Times New Roman" pitchFamily="18" charset="0"/>
              </a:rPr>
              <a:t>tranh</a:t>
            </a:r>
            <a:r>
              <a:rPr lang="en-US" sz="4400" b="1" dirty="0">
                <a:latin typeface="UTM Avo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8" name="Picture 10" descr="20220526030312_wm_shs-tieng-viet-3---tap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550"/>
            <a:ext cx="12858750" cy="723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58750" cy="723264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57175" y="224748"/>
            <a:ext cx="4648200" cy="1558925"/>
          </a:xfrm>
          <a:prstGeom prst="wedgeEllipseCallout">
            <a:avLst>
              <a:gd name="adj1" fmla="val 57533"/>
              <a:gd name="adj2" fmla="val 6153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975" y="412073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2060"/>
                </a:solidFill>
                <a:latin typeface="UTM Avo"/>
                <a:cs typeface="Times New Roman" pitchFamily="18" charset="0"/>
              </a:rPr>
              <a:t>Bức tranh vẽ về khung cảnh nào?</a:t>
            </a:r>
            <a:endParaRPr lang="en-US" sz="3200" dirty="0">
              <a:solidFill>
                <a:srgbClr val="002060"/>
              </a:solidFill>
              <a:latin typeface="UTM Avo"/>
              <a:cs typeface="Times New Roman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499329" y="171220"/>
            <a:ext cx="4800600" cy="1558925"/>
          </a:xfrm>
          <a:prstGeom prst="wedgeEllipseCallout">
            <a:avLst>
              <a:gd name="adj1" fmla="val -38632"/>
              <a:gd name="adj2" fmla="val 8557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15175" y="412073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FF00"/>
                </a:solidFill>
                <a:latin typeface="UTM Avo"/>
                <a:cs typeface="Times New Roman" pitchFamily="18" charset="0"/>
              </a:rPr>
              <a:t>Em nhìn thấy những gì trên bầu trời ?</a:t>
            </a:r>
            <a:endParaRPr lang="en-US" sz="3200" dirty="0">
              <a:solidFill>
                <a:srgbClr val="FFFF00"/>
              </a:solidFill>
              <a:latin typeface="UTM Avo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Phong cảnh mùa xuân trên đồng cỏ xanh file PSD"/>
          <p:cNvSpPr>
            <a:spLocks noChangeAspect="1" noChangeArrowheads="1"/>
          </p:cNvSpPr>
          <p:nvPr/>
        </p:nvSpPr>
        <p:spPr bwMode="auto">
          <a:xfrm>
            <a:off x="218777" y="-203139"/>
            <a:ext cx="428625" cy="428603"/>
          </a:xfrm>
          <a:prstGeom prst="rect">
            <a:avLst/>
          </a:prstGeom>
          <a:noFill/>
        </p:spPr>
        <p:txBody>
          <a:bodyPr vert="horz" wrap="square" lIns="128583" tIns="64291" rIns="128583" bIns="6429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retouch_1654491868800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858750" cy="72326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8775" y="263525"/>
            <a:ext cx="975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BÀI 1: BẦU TRỜI</a:t>
            </a: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p:transition spd="slow" advTm="3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sp>
        <p:nvSpPr>
          <p:cNvPr id="3" name="Wave 27">
            <a:extLst>
              <a:ext uri="{FF2B5EF4-FFF2-40B4-BE49-F238E27FC236}">
                <a16:creationId xmlns:a16="http://schemas.microsoft.com/office/drawing/2014/main" xmlns="" id="{DB8B1574-7ADC-C659-873F-9C2C9CB303E1}"/>
              </a:ext>
            </a:extLst>
          </p:cNvPr>
          <p:cNvSpPr/>
          <p:nvPr/>
        </p:nvSpPr>
        <p:spPr>
          <a:xfrm>
            <a:off x="0" y="187325"/>
            <a:ext cx="2430270" cy="1079197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2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mẫu</a:t>
            </a:r>
            <a:endParaRPr lang="en-US" sz="22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8775" y="263525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16904"/>
                </a:solidFill>
                <a:latin typeface="UTM Avo"/>
                <a:cs typeface="Times New Roman" pitchFamily="18" charset="0"/>
              </a:rPr>
              <a:t>BÀI 1: BẦU TRỜI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13234" t="81232" r="9114" b="8047"/>
          <a:stretch>
            <a:fillRect/>
          </a:stretch>
        </p:blipFill>
        <p:spPr bwMode="auto">
          <a:xfrm>
            <a:off x="714375" y="1558925"/>
            <a:ext cx="1135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 l="14655" t="5330" r="8214" b="73461"/>
          <a:stretch>
            <a:fillRect/>
          </a:stretch>
        </p:blipFill>
        <p:spPr bwMode="auto">
          <a:xfrm>
            <a:off x="714375" y="3616325"/>
            <a:ext cx="1135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977D5A-3CE0-5936-80D7-A88FD3CB0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6" y="16073"/>
            <a:ext cx="1009444" cy="803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B8A126-31B1-C7E5-FAE1-8866E0C5C3B3}"/>
              </a:ext>
            </a:extLst>
          </p:cNvPr>
          <p:cNvSpPr txBox="1"/>
          <p:nvPr/>
        </p:nvSpPr>
        <p:spPr>
          <a:xfrm>
            <a:off x="1205794" y="177910"/>
            <a:ext cx="3375237" cy="11076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Luyện</a:t>
            </a:r>
            <a:r>
              <a:rPr lang="en-US" sz="2953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đọc</a:t>
            </a:r>
            <a:r>
              <a:rPr lang="en-US" sz="2953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từ</a:t>
            </a:r>
            <a:r>
              <a:rPr lang="en-US" sz="2953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black"/>
                </a:solidFill>
                <a:latin typeface="Nunito Black" pitchFamily="2" charset="0"/>
                <a:cs typeface="Baloo 2 SemiBold" pitchFamily="2" charset="0"/>
              </a:rPr>
              <a:t>khó</a:t>
            </a:r>
            <a:endParaRPr lang="en-US" sz="2953">
              <a:solidFill>
                <a:prstClr val="black"/>
              </a:solidFill>
              <a:latin typeface="Nunito Black" pitchFamily="2" charset="0"/>
              <a:cs typeface="Baloo 2 SemiBold" pitchFamily="2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EB2D61B9-4111-363D-6604-EA123DC6E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64706" y="642902"/>
            <a:ext cx="8379446" cy="5645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4923DD-2CD3-2D7E-2162-E433FE8F2CFE}"/>
              </a:ext>
            </a:extLst>
          </p:cNvPr>
          <p:cNvSpPr txBox="1"/>
          <p:nvPr/>
        </p:nvSpPr>
        <p:spPr>
          <a:xfrm>
            <a:off x="3112784" y="2200408"/>
            <a:ext cx="2142691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dõng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dạc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CD8366-6099-09EB-BC77-037F0CEFC165}"/>
              </a:ext>
            </a:extLst>
          </p:cNvPr>
          <p:cNvSpPr txBox="1"/>
          <p:nvPr/>
        </p:nvSpPr>
        <p:spPr>
          <a:xfrm>
            <a:off x="2971820" y="3243919"/>
            <a:ext cx="2303417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mở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đầu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035349-06E2-6263-388B-3A094A78C4B5}"/>
              </a:ext>
            </a:extLst>
          </p:cNvPr>
          <p:cNvSpPr txBox="1"/>
          <p:nvPr/>
        </p:nvSpPr>
        <p:spPr>
          <a:xfrm>
            <a:off x="5551048" y="2235085"/>
            <a:ext cx="2148233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mũ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sắt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1D7AC33-63B4-1642-0256-750DD4363E26}"/>
              </a:ext>
            </a:extLst>
          </p:cNvPr>
          <p:cNvSpPr txBox="1"/>
          <p:nvPr/>
        </p:nvSpPr>
        <p:spPr>
          <a:xfrm>
            <a:off x="5616448" y="3230468"/>
            <a:ext cx="2142691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lấm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tấm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69BCCA-F6F1-CBEF-A160-CA8D549690B9}"/>
              </a:ext>
            </a:extLst>
          </p:cNvPr>
          <p:cNvSpPr txBox="1"/>
          <p:nvPr/>
        </p:nvSpPr>
        <p:spPr>
          <a:xfrm>
            <a:off x="4530472" y="4180571"/>
            <a:ext cx="2082834" cy="604918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42820" fontAlgn="auto">
              <a:spcBef>
                <a:spcPts val="0"/>
              </a:spcBef>
              <a:spcAft>
                <a:spcPts val="0"/>
              </a:spcAft>
            </a:pP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lắc</a:t>
            </a:r>
            <a:r>
              <a:rPr lang="en-US" sz="2953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 </a:t>
            </a:r>
            <a:r>
              <a:rPr lang="en-US" sz="2953" err="1">
                <a:solidFill>
                  <a:prstClr val="white"/>
                </a:solidFill>
                <a:latin typeface="Nunito Black" pitchFamily="2" charset="0"/>
                <a:cs typeface="Baloo 2 SemiBold" pitchFamily="2" charset="0"/>
              </a:rPr>
              <a:t>đầu</a:t>
            </a:r>
            <a:endParaRPr lang="en-US" sz="2953">
              <a:solidFill>
                <a:prstClr val="white"/>
              </a:solidFill>
              <a:latin typeface="Nunito Black" pitchFamily="2" charset="0"/>
              <a:cs typeface="Balo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6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E55867F-6B35-4D90-80F6-9CB72A04F47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学校幼儿教育PPT模板"/>
</p:tagLst>
</file>

<file path=ppt/theme/theme1.xml><?xml version="1.0" encoding="utf-8"?>
<a:theme xmlns:a="http://schemas.openxmlformats.org/drawingml/2006/main" name="www.33ppt.com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529</Words>
  <Application>Microsoft Office PowerPoint</Application>
  <PresentationFormat>Custom</PresentationFormat>
  <Paragraphs>106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微软雅黑</vt:lpstr>
      <vt:lpstr>宋体</vt:lpstr>
      <vt:lpstr>#9Slide03 AmpleSoft Bold</vt:lpstr>
      <vt:lpstr>#9Slide03 Cousine Bold</vt:lpstr>
      <vt:lpstr>Arial</vt:lpstr>
      <vt:lpstr>AvantGarde</vt:lpstr>
      <vt:lpstr>Baloo 2 Medium</vt:lpstr>
      <vt:lpstr>Baloo 2 SemiBold</vt:lpstr>
      <vt:lpstr>Calibri</vt:lpstr>
      <vt:lpstr>Calibri Light</vt:lpstr>
      <vt:lpstr>Coiny</vt:lpstr>
      <vt:lpstr>LNTH-Kids  Chinese Font 1</vt:lpstr>
      <vt:lpstr>Nunito Black</vt:lpstr>
      <vt:lpstr>Times New Roman</vt:lpstr>
      <vt:lpstr>UTM Avo</vt:lpstr>
      <vt:lpstr>UVN Van Chuong Nang</vt:lpstr>
      <vt:lpstr>Zilla Slab</vt:lpstr>
      <vt:lpstr>www.33ppt.com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学校幼儿教育PPT模板</dc:title>
  <dc:subject>www.33ppt.com</dc:subject>
  <dc:creator/>
  <cp:keywords>www.33ppt.com</cp:keywords>
  <dc:description>www.33ppt.com</dc:description>
  <cp:lastModifiedBy/>
  <cp:revision>1</cp:revision>
  <dcterms:created xsi:type="dcterms:W3CDTF">2016-10-17T14:00:15Z</dcterms:created>
  <dcterms:modified xsi:type="dcterms:W3CDTF">2023-01-06T10:13:58Z</dcterms:modified>
  <cp:category>www.33ppt.com</cp:category>
</cp:coreProperties>
</file>