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1" r:id="rId2"/>
  </p:sldMasterIdLst>
  <p:sldIdLst>
    <p:sldId id="479" r:id="rId3"/>
    <p:sldId id="282" r:id="rId4"/>
    <p:sldId id="256" r:id="rId5"/>
    <p:sldId id="480" r:id="rId6"/>
    <p:sldId id="288" r:id="rId7"/>
    <p:sldId id="284" r:id="rId8"/>
    <p:sldId id="266" r:id="rId9"/>
    <p:sldId id="268" r:id="rId10"/>
    <p:sldId id="285" r:id="rId11"/>
    <p:sldId id="286" r:id="rId12"/>
    <p:sldId id="287" r:id="rId13"/>
    <p:sldId id="263" r:id="rId14"/>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D096"/>
    <a:srgbClr val="E07235"/>
    <a:srgbClr val="EB54E9"/>
    <a:srgbClr val="D34CD6"/>
    <a:srgbClr val="D8F3FC"/>
    <a:srgbClr val="EF5F5F"/>
    <a:srgbClr val="9CDCF8"/>
    <a:srgbClr val="FFF89A"/>
    <a:srgbClr val="FDE59B"/>
    <a:srgbClr val="B347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68" autoAdjust="0"/>
    <p:restoredTop sz="94660"/>
  </p:normalViewPr>
  <p:slideViewPr>
    <p:cSldViewPr snapToGrid="0">
      <p:cViewPr varScale="1">
        <p:scale>
          <a:sx n="92" d="100"/>
          <a:sy n="92" d="100"/>
        </p:scale>
        <p:origin x="154" y="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19"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ao Phuong" userId="dd1b873d0ed009f0" providerId="LiveId" clId="{AEDEDA9D-A3A7-4F48-A736-A6E73DDFE0A1}"/>
    <pc:docChg chg="undo custSel addSld delSld modSld sldOrd addMainMaster delMainMaster">
      <pc:chgData name="Thao Phuong" userId="dd1b873d0ed009f0" providerId="LiveId" clId="{AEDEDA9D-A3A7-4F48-A736-A6E73DDFE0A1}" dt="2022-12-29T01:13:59.372" v="133" actId="47"/>
      <pc:docMkLst>
        <pc:docMk/>
      </pc:docMkLst>
      <pc:sldChg chg="ord">
        <pc:chgData name="Thao Phuong" userId="dd1b873d0ed009f0" providerId="LiveId" clId="{AEDEDA9D-A3A7-4F48-A736-A6E73DDFE0A1}" dt="2022-12-29T01:11:48.959" v="71"/>
        <pc:sldMkLst>
          <pc:docMk/>
          <pc:sldMk cId="1074924879" sldId="256"/>
        </pc:sldMkLst>
      </pc:sldChg>
      <pc:sldChg chg="del">
        <pc:chgData name="Thao Phuong" userId="dd1b873d0ed009f0" providerId="LiveId" clId="{AEDEDA9D-A3A7-4F48-A736-A6E73DDFE0A1}" dt="2022-12-29T01:13:55.603" v="131" actId="47"/>
        <pc:sldMkLst>
          <pc:docMk/>
          <pc:sldMk cId="0" sldId="260"/>
        </pc:sldMkLst>
      </pc:sldChg>
      <pc:sldChg chg="add del">
        <pc:chgData name="Thao Phuong" userId="dd1b873d0ed009f0" providerId="LiveId" clId="{AEDEDA9D-A3A7-4F48-A736-A6E73DDFE0A1}" dt="2022-12-29T01:13:59.372" v="133" actId="47"/>
        <pc:sldMkLst>
          <pc:docMk/>
          <pc:sldMk cId="0" sldId="263"/>
        </pc:sldMkLst>
      </pc:sldChg>
      <pc:sldChg chg="modSp add mod ord">
        <pc:chgData name="Thao Phuong" userId="dd1b873d0ed009f0" providerId="LiveId" clId="{AEDEDA9D-A3A7-4F48-A736-A6E73DDFE0A1}" dt="2022-12-29T01:11:45.060" v="69" actId="20577"/>
        <pc:sldMkLst>
          <pc:docMk/>
          <pc:sldMk cId="725718599" sldId="479"/>
        </pc:sldMkLst>
        <pc:spChg chg="mod">
          <ac:chgData name="Thao Phuong" userId="dd1b873d0ed009f0" providerId="LiveId" clId="{AEDEDA9D-A3A7-4F48-A736-A6E73DDFE0A1}" dt="2022-12-29T01:11:33.807" v="23"/>
          <ac:spMkLst>
            <pc:docMk/>
            <pc:sldMk cId="725718599" sldId="479"/>
            <ac:spMk id="4" creationId="{19C6FF74-A3CD-43E9-B936-B3D00B198B50}"/>
          </ac:spMkLst>
        </pc:spChg>
        <pc:spChg chg="mod">
          <ac:chgData name="Thao Phuong" userId="dd1b873d0ed009f0" providerId="LiveId" clId="{AEDEDA9D-A3A7-4F48-A736-A6E73DDFE0A1}" dt="2022-12-29T01:11:45.060" v="69" actId="20577"/>
          <ac:spMkLst>
            <pc:docMk/>
            <pc:sldMk cId="725718599" sldId="479"/>
            <ac:spMk id="5" creationId="{00000000-0000-0000-0000-000000000000}"/>
          </ac:spMkLst>
        </pc:spChg>
      </pc:sldChg>
      <pc:sldChg chg="new del">
        <pc:chgData name="Thao Phuong" userId="dd1b873d0ed009f0" providerId="LiveId" clId="{AEDEDA9D-A3A7-4F48-A736-A6E73DDFE0A1}" dt="2022-12-29T01:11:57.325" v="73" actId="2696"/>
        <pc:sldMkLst>
          <pc:docMk/>
          <pc:sldMk cId="2742877887" sldId="480"/>
        </pc:sldMkLst>
      </pc:sldChg>
      <pc:sldChg chg="addSp modSp new mod ord">
        <pc:chgData name="Thao Phuong" userId="dd1b873d0ed009f0" providerId="LiveId" clId="{AEDEDA9D-A3A7-4F48-A736-A6E73DDFE0A1}" dt="2022-12-29T01:13:46.951" v="130"/>
        <pc:sldMkLst>
          <pc:docMk/>
          <pc:sldMk cId="4199073841" sldId="480"/>
        </pc:sldMkLst>
        <pc:spChg chg="add mod">
          <ac:chgData name="Thao Phuong" userId="dd1b873d0ed009f0" providerId="LiveId" clId="{AEDEDA9D-A3A7-4F48-A736-A6E73DDFE0A1}" dt="2022-12-29T01:13:27.951" v="119" actId="113"/>
          <ac:spMkLst>
            <pc:docMk/>
            <pc:sldMk cId="4199073841" sldId="480"/>
            <ac:spMk id="2" creationId="{EDE2D78C-301F-F36C-DAE8-D0EB6A764912}"/>
          </ac:spMkLst>
        </pc:spChg>
        <pc:spChg chg="add mod">
          <ac:chgData name="Thao Phuong" userId="dd1b873d0ed009f0" providerId="LiveId" clId="{AEDEDA9D-A3A7-4F48-A736-A6E73DDFE0A1}" dt="2022-12-29T01:13:46.951" v="130"/>
          <ac:spMkLst>
            <pc:docMk/>
            <pc:sldMk cId="4199073841" sldId="480"/>
            <ac:spMk id="3" creationId="{5DBADDBF-99D7-787E-A556-F493E8E17F57}"/>
          </ac:spMkLst>
        </pc:spChg>
      </pc:sldChg>
      <pc:sldMasterChg chg="add del addSldLayout delSldLayout">
        <pc:chgData name="Thao Phuong" userId="dd1b873d0ed009f0" providerId="LiveId" clId="{AEDEDA9D-A3A7-4F48-A736-A6E73DDFE0A1}" dt="2022-12-29T01:13:59.372" v="133" actId="47"/>
        <pc:sldMasterMkLst>
          <pc:docMk/>
          <pc:sldMasterMk cId="1976639149" sldId="2147483691"/>
        </pc:sldMasterMkLst>
        <pc:sldLayoutChg chg="add del">
          <pc:chgData name="Thao Phuong" userId="dd1b873d0ed009f0" providerId="LiveId" clId="{AEDEDA9D-A3A7-4F48-A736-A6E73DDFE0A1}" dt="2022-12-29T01:13:59.372" v="133" actId="47"/>
          <pc:sldLayoutMkLst>
            <pc:docMk/>
            <pc:sldMasterMk cId="1976639149" sldId="2147483691"/>
            <pc:sldLayoutMk cId="2387637153" sldId="2147483692"/>
          </pc:sldLayoutMkLst>
        </pc:sldLayoutChg>
        <pc:sldLayoutChg chg="add del">
          <pc:chgData name="Thao Phuong" userId="dd1b873d0ed009f0" providerId="LiveId" clId="{AEDEDA9D-A3A7-4F48-A736-A6E73DDFE0A1}" dt="2022-12-29T01:13:59.372" v="133" actId="47"/>
          <pc:sldLayoutMkLst>
            <pc:docMk/>
            <pc:sldMasterMk cId="1976639149" sldId="2147483691"/>
            <pc:sldLayoutMk cId="2777814459" sldId="2147483693"/>
          </pc:sldLayoutMkLst>
        </pc:sldLayoutChg>
        <pc:sldLayoutChg chg="add del">
          <pc:chgData name="Thao Phuong" userId="dd1b873d0ed009f0" providerId="LiveId" clId="{AEDEDA9D-A3A7-4F48-A736-A6E73DDFE0A1}" dt="2022-12-29T01:13:59.372" v="133" actId="47"/>
          <pc:sldLayoutMkLst>
            <pc:docMk/>
            <pc:sldMasterMk cId="1976639149" sldId="2147483691"/>
            <pc:sldLayoutMk cId="2511207220" sldId="2147483694"/>
          </pc:sldLayoutMkLst>
        </pc:sldLayoutChg>
        <pc:sldLayoutChg chg="add del">
          <pc:chgData name="Thao Phuong" userId="dd1b873d0ed009f0" providerId="LiveId" clId="{AEDEDA9D-A3A7-4F48-A736-A6E73DDFE0A1}" dt="2022-12-29T01:13:59.372" v="133" actId="47"/>
          <pc:sldLayoutMkLst>
            <pc:docMk/>
            <pc:sldMasterMk cId="1976639149" sldId="2147483691"/>
            <pc:sldLayoutMk cId="2597313309" sldId="2147483695"/>
          </pc:sldLayoutMkLst>
        </pc:sldLayoutChg>
        <pc:sldLayoutChg chg="add del">
          <pc:chgData name="Thao Phuong" userId="dd1b873d0ed009f0" providerId="LiveId" clId="{AEDEDA9D-A3A7-4F48-A736-A6E73DDFE0A1}" dt="2022-12-29T01:13:59.372" v="133" actId="47"/>
          <pc:sldLayoutMkLst>
            <pc:docMk/>
            <pc:sldMasterMk cId="1976639149" sldId="2147483691"/>
            <pc:sldLayoutMk cId="1624262782" sldId="2147483696"/>
          </pc:sldLayoutMkLst>
        </pc:sldLayoutChg>
        <pc:sldLayoutChg chg="add del">
          <pc:chgData name="Thao Phuong" userId="dd1b873d0ed009f0" providerId="LiveId" clId="{AEDEDA9D-A3A7-4F48-A736-A6E73DDFE0A1}" dt="2022-12-29T01:13:59.372" v="133" actId="47"/>
          <pc:sldLayoutMkLst>
            <pc:docMk/>
            <pc:sldMasterMk cId="1976639149" sldId="2147483691"/>
            <pc:sldLayoutMk cId="4014577592" sldId="2147483697"/>
          </pc:sldLayoutMkLst>
        </pc:sldLayoutChg>
        <pc:sldLayoutChg chg="add del">
          <pc:chgData name="Thao Phuong" userId="dd1b873d0ed009f0" providerId="LiveId" clId="{AEDEDA9D-A3A7-4F48-A736-A6E73DDFE0A1}" dt="2022-12-29T01:13:59.372" v="133" actId="47"/>
          <pc:sldLayoutMkLst>
            <pc:docMk/>
            <pc:sldMasterMk cId="1976639149" sldId="2147483691"/>
            <pc:sldLayoutMk cId="1454807920" sldId="2147483698"/>
          </pc:sldLayoutMkLst>
        </pc:sldLayoutChg>
        <pc:sldLayoutChg chg="add del">
          <pc:chgData name="Thao Phuong" userId="dd1b873d0ed009f0" providerId="LiveId" clId="{AEDEDA9D-A3A7-4F48-A736-A6E73DDFE0A1}" dt="2022-12-29T01:13:59.372" v="133" actId="47"/>
          <pc:sldLayoutMkLst>
            <pc:docMk/>
            <pc:sldMasterMk cId="1976639149" sldId="2147483691"/>
            <pc:sldLayoutMk cId="2984399546" sldId="2147483699"/>
          </pc:sldLayoutMkLst>
        </pc:sldLayoutChg>
        <pc:sldLayoutChg chg="add del">
          <pc:chgData name="Thao Phuong" userId="dd1b873d0ed009f0" providerId="LiveId" clId="{AEDEDA9D-A3A7-4F48-A736-A6E73DDFE0A1}" dt="2022-12-29T01:13:59.372" v="133" actId="47"/>
          <pc:sldLayoutMkLst>
            <pc:docMk/>
            <pc:sldMasterMk cId="1976639149" sldId="2147483691"/>
            <pc:sldLayoutMk cId="1616663065" sldId="2147483700"/>
          </pc:sldLayoutMkLst>
        </pc:sldLayoutChg>
        <pc:sldLayoutChg chg="add del">
          <pc:chgData name="Thao Phuong" userId="dd1b873d0ed009f0" providerId="LiveId" clId="{AEDEDA9D-A3A7-4F48-A736-A6E73DDFE0A1}" dt="2022-12-29T01:13:59.372" v="133" actId="47"/>
          <pc:sldLayoutMkLst>
            <pc:docMk/>
            <pc:sldMasterMk cId="1976639149" sldId="2147483691"/>
            <pc:sldLayoutMk cId="697587296" sldId="2147483701"/>
          </pc:sldLayoutMkLst>
        </pc:sldLayoutChg>
        <pc:sldLayoutChg chg="add del">
          <pc:chgData name="Thao Phuong" userId="dd1b873d0ed009f0" providerId="LiveId" clId="{AEDEDA9D-A3A7-4F48-A736-A6E73DDFE0A1}" dt="2022-12-29T01:13:59.372" v="133" actId="47"/>
          <pc:sldLayoutMkLst>
            <pc:docMk/>
            <pc:sldMasterMk cId="1976639149" sldId="2147483691"/>
            <pc:sldLayoutMk cId="1031085947" sldId="2147483702"/>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6">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4727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2382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3">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0761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3813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3757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29837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05065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8452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82156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49485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1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8086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 name="TextBox 234">
            <a:extLst>
              <a:ext uri="{FF2B5EF4-FFF2-40B4-BE49-F238E27FC236}">
                <a16:creationId xmlns:a16="http://schemas.microsoft.com/office/drawing/2014/main" id="{1E4DED0B-3FCF-4DB8-8C88-6AED41C3D872}"/>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34217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5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66821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rgbClr val="F35757"/>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44038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6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67935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7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08953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8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81444" y="1468551"/>
            <a:ext cx="4514832"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3667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9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44400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920618694"/>
      </p:ext>
    </p:extLst>
  </p:cSld>
  <p:clrMapOvr>
    <a:masterClrMapping/>
  </p:clrMapOvr>
  <p:transition spd="slow">
    <p:push dir="u"/>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53251" y="683559"/>
            <a:ext cx="6270171" cy="471666"/>
          </a:xfrm>
        </p:spPr>
        <p:txBody>
          <a:bodyPr/>
          <a:lstStyle/>
          <a:p>
            <a:r>
              <a:rPr lang="en-US"/>
              <a:t>Click to edit Master title style</a:t>
            </a:r>
          </a:p>
        </p:txBody>
      </p:sp>
      <p:sp>
        <p:nvSpPr>
          <p:cNvPr id="3" name="Subtitle 2"/>
          <p:cNvSpPr>
            <a:spLocks noGrp="1"/>
          </p:cNvSpPr>
          <p:nvPr>
            <p:ph type="subTitle" idx="1"/>
          </p:nvPr>
        </p:nvSpPr>
        <p:spPr>
          <a:xfrm>
            <a:off x="1106501" y="1246909"/>
            <a:ext cx="5163671" cy="562332"/>
          </a:xfrm>
        </p:spPr>
        <p:txBody>
          <a:bodyPr/>
          <a:lstStyle>
            <a:lvl1pPr marL="0" indent="0" algn="ctr">
              <a:buNone/>
              <a:defRPr>
                <a:solidFill>
                  <a:schemeClr val="tx1">
                    <a:tint val="75000"/>
                  </a:schemeClr>
                </a:solidFill>
              </a:defRPr>
            </a:lvl1pPr>
            <a:lvl2pPr marL="146715" indent="0" algn="ctr">
              <a:buNone/>
              <a:defRPr>
                <a:solidFill>
                  <a:schemeClr val="tx1">
                    <a:tint val="75000"/>
                  </a:schemeClr>
                </a:solidFill>
              </a:defRPr>
            </a:lvl2pPr>
            <a:lvl3pPr marL="293431" indent="0" algn="ctr">
              <a:buNone/>
              <a:defRPr>
                <a:solidFill>
                  <a:schemeClr val="tx1">
                    <a:tint val="75000"/>
                  </a:schemeClr>
                </a:solidFill>
              </a:defRPr>
            </a:lvl3pPr>
            <a:lvl4pPr marL="440146" indent="0" algn="ctr">
              <a:buNone/>
              <a:defRPr>
                <a:solidFill>
                  <a:schemeClr val="tx1">
                    <a:tint val="75000"/>
                  </a:schemeClr>
                </a:solidFill>
              </a:defRPr>
            </a:lvl4pPr>
            <a:lvl5pPr marL="586862" indent="0" algn="ctr">
              <a:buNone/>
              <a:defRPr>
                <a:solidFill>
                  <a:schemeClr val="tx1">
                    <a:tint val="75000"/>
                  </a:schemeClr>
                </a:solidFill>
              </a:defRPr>
            </a:lvl5pPr>
            <a:lvl6pPr marL="733577" indent="0" algn="ctr">
              <a:buNone/>
              <a:defRPr>
                <a:solidFill>
                  <a:schemeClr val="tx1">
                    <a:tint val="75000"/>
                  </a:schemeClr>
                </a:solidFill>
              </a:defRPr>
            </a:lvl6pPr>
            <a:lvl7pPr marL="880293" indent="0" algn="ctr">
              <a:buNone/>
              <a:defRPr>
                <a:solidFill>
                  <a:schemeClr val="tx1">
                    <a:tint val="75000"/>
                  </a:schemeClr>
                </a:solidFill>
              </a:defRPr>
            </a:lvl7pPr>
            <a:lvl8pPr marL="1027008" indent="0" algn="ctr">
              <a:buNone/>
              <a:defRPr>
                <a:solidFill>
                  <a:schemeClr val="tx1">
                    <a:tint val="75000"/>
                  </a:schemeClr>
                </a:solidFill>
              </a:defRPr>
            </a:lvl8pPr>
            <a:lvl9pPr marL="1173724"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876371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778144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82707" y="1413979"/>
            <a:ext cx="6270171" cy="437029"/>
          </a:xfrm>
        </p:spPr>
        <p:txBody>
          <a:bodyPr anchor="t"/>
          <a:lstStyle>
            <a:lvl1pPr algn="l">
              <a:defRPr sz="1284" b="1" cap="all"/>
            </a:lvl1pPr>
          </a:lstStyle>
          <a:p>
            <a:r>
              <a:rPr lang="en-US"/>
              <a:t>Click to edit Master title style</a:t>
            </a:r>
          </a:p>
        </p:txBody>
      </p:sp>
      <p:sp>
        <p:nvSpPr>
          <p:cNvPr id="3" name="Text Placeholder 2"/>
          <p:cNvSpPr>
            <a:spLocks noGrp="1"/>
          </p:cNvSpPr>
          <p:nvPr>
            <p:ph type="body" idx="1"/>
          </p:nvPr>
        </p:nvSpPr>
        <p:spPr>
          <a:xfrm>
            <a:off x="582707" y="932636"/>
            <a:ext cx="6270171" cy="481343"/>
          </a:xfrm>
        </p:spPr>
        <p:txBody>
          <a:bodyPr anchor="b"/>
          <a:lstStyle>
            <a:lvl1pPr marL="0" indent="0">
              <a:buNone/>
              <a:defRPr sz="642">
                <a:solidFill>
                  <a:schemeClr val="tx1">
                    <a:tint val="75000"/>
                  </a:schemeClr>
                </a:solidFill>
              </a:defRPr>
            </a:lvl1pPr>
            <a:lvl2pPr marL="146715" indent="0">
              <a:buNone/>
              <a:defRPr sz="578">
                <a:solidFill>
                  <a:schemeClr val="tx1">
                    <a:tint val="75000"/>
                  </a:schemeClr>
                </a:solidFill>
              </a:defRPr>
            </a:lvl2pPr>
            <a:lvl3pPr marL="293431" indent="0">
              <a:buNone/>
              <a:defRPr sz="513">
                <a:solidFill>
                  <a:schemeClr val="tx1">
                    <a:tint val="75000"/>
                  </a:schemeClr>
                </a:solidFill>
              </a:defRPr>
            </a:lvl3pPr>
            <a:lvl4pPr marL="440146" indent="0">
              <a:buNone/>
              <a:defRPr sz="449">
                <a:solidFill>
                  <a:schemeClr val="tx1">
                    <a:tint val="75000"/>
                  </a:schemeClr>
                </a:solidFill>
              </a:defRPr>
            </a:lvl4pPr>
            <a:lvl5pPr marL="586862" indent="0">
              <a:buNone/>
              <a:defRPr sz="449">
                <a:solidFill>
                  <a:schemeClr val="tx1">
                    <a:tint val="75000"/>
                  </a:schemeClr>
                </a:solidFill>
              </a:defRPr>
            </a:lvl5pPr>
            <a:lvl6pPr marL="733577" indent="0">
              <a:buNone/>
              <a:defRPr sz="449">
                <a:solidFill>
                  <a:schemeClr val="tx1">
                    <a:tint val="75000"/>
                  </a:schemeClr>
                </a:solidFill>
              </a:defRPr>
            </a:lvl6pPr>
            <a:lvl7pPr marL="880293" indent="0">
              <a:buNone/>
              <a:defRPr sz="449">
                <a:solidFill>
                  <a:schemeClr val="tx1">
                    <a:tint val="75000"/>
                  </a:schemeClr>
                </a:solidFill>
              </a:defRPr>
            </a:lvl7pPr>
            <a:lvl8pPr marL="1027008" indent="0">
              <a:buNone/>
              <a:defRPr sz="449">
                <a:solidFill>
                  <a:schemeClr val="tx1">
                    <a:tint val="75000"/>
                  </a:schemeClr>
                </a:solidFill>
              </a:defRPr>
            </a:lvl8pPr>
            <a:lvl9pPr marL="1173724" indent="0">
              <a:buNone/>
              <a:defRPr sz="449">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112072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599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68834" y="513433"/>
            <a:ext cx="3258030" cy="1452181"/>
          </a:xfrm>
        </p:spPr>
        <p:txBody>
          <a:bodyPr/>
          <a:lstStyle>
            <a:lvl1pPr>
              <a:defRPr sz="899"/>
            </a:lvl1pPr>
            <a:lvl2pPr>
              <a:defRPr sz="770"/>
            </a:lvl2pPr>
            <a:lvl3pPr>
              <a:defRPr sz="642"/>
            </a:lvl3pPr>
            <a:lvl4pPr>
              <a:defRPr sz="578"/>
            </a:lvl4pPr>
            <a:lvl5pPr>
              <a:defRPr sz="578"/>
            </a:lvl5pPr>
            <a:lvl6pPr>
              <a:defRPr sz="578"/>
            </a:lvl6pPr>
            <a:lvl7pPr>
              <a:defRPr sz="578"/>
            </a:lvl7pPr>
            <a:lvl8pPr>
              <a:defRPr sz="578"/>
            </a:lvl8pPr>
            <a:lvl9pPr>
              <a:defRPr sz="57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749809" y="513433"/>
            <a:ext cx="3258030" cy="1452181"/>
          </a:xfrm>
        </p:spPr>
        <p:txBody>
          <a:bodyPr/>
          <a:lstStyle>
            <a:lvl1pPr>
              <a:defRPr sz="899"/>
            </a:lvl1pPr>
            <a:lvl2pPr>
              <a:defRPr sz="770"/>
            </a:lvl2pPr>
            <a:lvl3pPr>
              <a:defRPr sz="642"/>
            </a:lvl3pPr>
            <a:lvl4pPr>
              <a:defRPr sz="578"/>
            </a:lvl4pPr>
            <a:lvl5pPr>
              <a:defRPr sz="578"/>
            </a:lvl5pPr>
            <a:lvl6pPr>
              <a:defRPr sz="578"/>
            </a:lvl6pPr>
            <a:lvl7pPr>
              <a:defRPr sz="578"/>
            </a:lvl7pPr>
            <a:lvl8pPr>
              <a:defRPr sz="578"/>
            </a:lvl8pPr>
            <a:lvl9pPr>
              <a:defRPr sz="57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973133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68834" y="492550"/>
            <a:ext cx="3259311" cy="205271"/>
          </a:xfrm>
        </p:spPr>
        <p:txBody>
          <a:bodyPr anchor="b"/>
          <a:lstStyle>
            <a:lvl1pPr marL="0" indent="0">
              <a:buNone/>
              <a:defRPr sz="770" b="1"/>
            </a:lvl1pPr>
            <a:lvl2pPr marL="146715" indent="0">
              <a:buNone/>
              <a:defRPr sz="642" b="1"/>
            </a:lvl2pPr>
            <a:lvl3pPr marL="293431" indent="0">
              <a:buNone/>
              <a:defRPr sz="578" b="1"/>
            </a:lvl3pPr>
            <a:lvl4pPr marL="440146" indent="0">
              <a:buNone/>
              <a:defRPr sz="513" b="1"/>
            </a:lvl4pPr>
            <a:lvl5pPr marL="586862" indent="0">
              <a:buNone/>
              <a:defRPr sz="513" b="1"/>
            </a:lvl5pPr>
            <a:lvl6pPr marL="733577" indent="0">
              <a:buNone/>
              <a:defRPr sz="513" b="1"/>
            </a:lvl6pPr>
            <a:lvl7pPr marL="880293" indent="0">
              <a:buNone/>
              <a:defRPr sz="513" b="1"/>
            </a:lvl7pPr>
            <a:lvl8pPr marL="1027008" indent="0">
              <a:buNone/>
              <a:defRPr sz="513" b="1"/>
            </a:lvl8pPr>
            <a:lvl9pPr marL="1173724" indent="0">
              <a:buNone/>
              <a:defRPr sz="513" b="1"/>
            </a:lvl9pPr>
          </a:lstStyle>
          <a:p>
            <a:pPr lvl="0"/>
            <a:r>
              <a:rPr lang="en-US"/>
              <a:t>Click to edit Master text styles</a:t>
            </a:r>
          </a:p>
        </p:txBody>
      </p:sp>
      <p:sp>
        <p:nvSpPr>
          <p:cNvPr id="4" name="Content Placeholder 3"/>
          <p:cNvSpPr>
            <a:spLocks noGrp="1"/>
          </p:cNvSpPr>
          <p:nvPr>
            <p:ph sz="half" idx="2"/>
          </p:nvPr>
        </p:nvSpPr>
        <p:spPr>
          <a:xfrm>
            <a:off x="368834" y="697821"/>
            <a:ext cx="3259311" cy="1267793"/>
          </a:xfrm>
        </p:spPr>
        <p:txBody>
          <a:bodyPr/>
          <a:lstStyle>
            <a:lvl1pPr>
              <a:defRPr sz="770"/>
            </a:lvl1pPr>
            <a:lvl2pPr>
              <a:defRPr sz="642"/>
            </a:lvl2pPr>
            <a:lvl3pPr>
              <a:defRPr sz="578"/>
            </a:lvl3pPr>
            <a:lvl4pPr>
              <a:defRPr sz="513"/>
            </a:lvl4pPr>
            <a:lvl5pPr>
              <a:defRPr sz="513"/>
            </a:lvl5pPr>
            <a:lvl6pPr>
              <a:defRPr sz="513"/>
            </a:lvl6pPr>
            <a:lvl7pPr>
              <a:defRPr sz="513"/>
            </a:lvl7pPr>
            <a:lvl8pPr>
              <a:defRPr sz="513"/>
            </a:lvl8pPr>
            <a:lvl9pPr>
              <a:defRPr sz="5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747247" y="492550"/>
            <a:ext cx="3260592" cy="205271"/>
          </a:xfrm>
        </p:spPr>
        <p:txBody>
          <a:bodyPr anchor="b"/>
          <a:lstStyle>
            <a:lvl1pPr marL="0" indent="0">
              <a:buNone/>
              <a:defRPr sz="770" b="1"/>
            </a:lvl1pPr>
            <a:lvl2pPr marL="146715" indent="0">
              <a:buNone/>
              <a:defRPr sz="642" b="1"/>
            </a:lvl2pPr>
            <a:lvl3pPr marL="293431" indent="0">
              <a:buNone/>
              <a:defRPr sz="578" b="1"/>
            </a:lvl3pPr>
            <a:lvl4pPr marL="440146" indent="0">
              <a:buNone/>
              <a:defRPr sz="513" b="1"/>
            </a:lvl4pPr>
            <a:lvl5pPr marL="586862" indent="0">
              <a:buNone/>
              <a:defRPr sz="513" b="1"/>
            </a:lvl5pPr>
            <a:lvl6pPr marL="733577" indent="0">
              <a:buNone/>
              <a:defRPr sz="513" b="1"/>
            </a:lvl6pPr>
            <a:lvl7pPr marL="880293" indent="0">
              <a:buNone/>
              <a:defRPr sz="513" b="1"/>
            </a:lvl7pPr>
            <a:lvl8pPr marL="1027008" indent="0">
              <a:buNone/>
              <a:defRPr sz="513" b="1"/>
            </a:lvl8pPr>
            <a:lvl9pPr marL="1173724" indent="0">
              <a:buNone/>
              <a:defRPr sz="513" b="1"/>
            </a:lvl9pPr>
          </a:lstStyle>
          <a:p>
            <a:pPr lvl="0"/>
            <a:r>
              <a:rPr lang="en-US"/>
              <a:t>Click to edit Master text styles</a:t>
            </a:r>
          </a:p>
        </p:txBody>
      </p:sp>
      <p:sp>
        <p:nvSpPr>
          <p:cNvPr id="6" name="Content Placeholder 5"/>
          <p:cNvSpPr>
            <a:spLocks noGrp="1"/>
          </p:cNvSpPr>
          <p:nvPr>
            <p:ph sz="quarter" idx="4"/>
          </p:nvPr>
        </p:nvSpPr>
        <p:spPr>
          <a:xfrm>
            <a:off x="3747247" y="697821"/>
            <a:ext cx="3260592" cy="1267793"/>
          </a:xfrm>
        </p:spPr>
        <p:txBody>
          <a:bodyPr/>
          <a:lstStyle>
            <a:lvl1pPr>
              <a:defRPr sz="770"/>
            </a:lvl1pPr>
            <a:lvl2pPr>
              <a:defRPr sz="642"/>
            </a:lvl2pPr>
            <a:lvl3pPr>
              <a:defRPr sz="578"/>
            </a:lvl3pPr>
            <a:lvl4pPr>
              <a:defRPr sz="513"/>
            </a:lvl4pPr>
            <a:lvl5pPr>
              <a:defRPr sz="513"/>
            </a:lvl5pPr>
            <a:lvl6pPr>
              <a:defRPr sz="513"/>
            </a:lvl6pPr>
            <a:lvl7pPr>
              <a:defRPr sz="513"/>
            </a:lvl7pPr>
            <a:lvl8pPr>
              <a:defRPr sz="513"/>
            </a:lvl8pPr>
            <a:lvl9pPr>
              <a:defRPr sz="5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242627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145775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5480792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8834" y="87610"/>
            <a:ext cx="2426874" cy="372850"/>
          </a:xfrm>
        </p:spPr>
        <p:txBody>
          <a:bodyPr anchor="b"/>
          <a:lstStyle>
            <a:lvl1pPr algn="l">
              <a:defRPr sz="642" b="1"/>
            </a:lvl1pPr>
          </a:lstStyle>
          <a:p>
            <a:r>
              <a:rPr lang="en-US"/>
              <a:t>Click to edit Master title style</a:t>
            </a:r>
          </a:p>
        </p:txBody>
      </p:sp>
      <p:sp>
        <p:nvSpPr>
          <p:cNvPr id="3" name="Content Placeholder 2"/>
          <p:cNvSpPr>
            <a:spLocks noGrp="1"/>
          </p:cNvSpPr>
          <p:nvPr>
            <p:ph idx="1"/>
          </p:nvPr>
        </p:nvSpPr>
        <p:spPr>
          <a:xfrm>
            <a:off x="2884074" y="87610"/>
            <a:ext cx="4123765" cy="1878004"/>
          </a:xfrm>
        </p:spPr>
        <p:txBody>
          <a:bodyPr/>
          <a:lstStyle>
            <a:lvl1pPr>
              <a:defRPr sz="1027"/>
            </a:lvl1pPr>
            <a:lvl2pPr>
              <a:defRPr sz="899"/>
            </a:lvl2pPr>
            <a:lvl3pPr>
              <a:defRPr sz="770"/>
            </a:lvl3pPr>
            <a:lvl4pPr>
              <a:defRPr sz="642"/>
            </a:lvl4pPr>
            <a:lvl5pPr>
              <a:defRPr sz="642"/>
            </a:lvl5pPr>
            <a:lvl6pPr>
              <a:defRPr sz="642"/>
            </a:lvl6pPr>
            <a:lvl7pPr>
              <a:defRPr sz="642"/>
            </a:lvl7pPr>
            <a:lvl8pPr>
              <a:defRPr sz="642"/>
            </a:lvl8pPr>
            <a:lvl9pPr>
              <a:defRPr sz="64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68834" y="460460"/>
            <a:ext cx="2426874" cy="1505154"/>
          </a:xfrm>
        </p:spPr>
        <p:txBody>
          <a:bodyPr/>
          <a:lstStyle>
            <a:lvl1pPr marL="0" indent="0">
              <a:buNone/>
              <a:defRPr sz="449"/>
            </a:lvl1pPr>
            <a:lvl2pPr marL="146715" indent="0">
              <a:buNone/>
              <a:defRPr sz="385"/>
            </a:lvl2pPr>
            <a:lvl3pPr marL="293431" indent="0">
              <a:buNone/>
              <a:defRPr sz="321"/>
            </a:lvl3pPr>
            <a:lvl4pPr marL="440146" indent="0">
              <a:buNone/>
              <a:defRPr sz="289"/>
            </a:lvl4pPr>
            <a:lvl5pPr marL="586862" indent="0">
              <a:buNone/>
              <a:defRPr sz="289"/>
            </a:lvl5pPr>
            <a:lvl6pPr marL="733577" indent="0">
              <a:buNone/>
              <a:defRPr sz="289"/>
            </a:lvl6pPr>
            <a:lvl7pPr marL="880293" indent="0">
              <a:buNone/>
              <a:defRPr sz="289"/>
            </a:lvl7pPr>
            <a:lvl8pPr marL="1027008" indent="0">
              <a:buNone/>
              <a:defRPr sz="289"/>
            </a:lvl8pPr>
            <a:lvl9pPr marL="1173724" indent="0">
              <a:buNone/>
              <a:defRPr sz="289"/>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8439954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5880" y="1540300"/>
            <a:ext cx="4426003" cy="181841"/>
          </a:xfrm>
        </p:spPr>
        <p:txBody>
          <a:bodyPr anchor="b"/>
          <a:lstStyle>
            <a:lvl1pPr algn="l">
              <a:defRPr sz="642" b="1"/>
            </a:lvl1pPr>
          </a:lstStyle>
          <a:p>
            <a:r>
              <a:rPr lang="en-US"/>
              <a:t>Click to edit Master title style</a:t>
            </a:r>
          </a:p>
        </p:txBody>
      </p:sp>
      <p:sp>
        <p:nvSpPr>
          <p:cNvPr id="3" name="Picture Placeholder 2"/>
          <p:cNvSpPr>
            <a:spLocks noGrp="1"/>
          </p:cNvSpPr>
          <p:nvPr>
            <p:ph type="pic" idx="1"/>
          </p:nvPr>
        </p:nvSpPr>
        <p:spPr>
          <a:xfrm>
            <a:off x="1445880" y="196612"/>
            <a:ext cx="4426003" cy="1320257"/>
          </a:xfrm>
        </p:spPr>
        <p:txBody>
          <a:bodyPr/>
          <a:lstStyle>
            <a:lvl1pPr marL="0" indent="0">
              <a:buNone/>
              <a:defRPr sz="1027"/>
            </a:lvl1pPr>
            <a:lvl2pPr marL="146715" indent="0">
              <a:buNone/>
              <a:defRPr sz="899"/>
            </a:lvl2pPr>
            <a:lvl3pPr marL="293431" indent="0">
              <a:buNone/>
              <a:defRPr sz="770"/>
            </a:lvl3pPr>
            <a:lvl4pPr marL="440146" indent="0">
              <a:buNone/>
              <a:defRPr sz="642"/>
            </a:lvl4pPr>
            <a:lvl5pPr marL="586862" indent="0">
              <a:buNone/>
              <a:defRPr sz="642"/>
            </a:lvl5pPr>
            <a:lvl6pPr marL="733577" indent="0">
              <a:buNone/>
              <a:defRPr sz="642"/>
            </a:lvl6pPr>
            <a:lvl7pPr marL="880293" indent="0">
              <a:buNone/>
              <a:defRPr sz="642"/>
            </a:lvl7pPr>
            <a:lvl8pPr marL="1027008" indent="0">
              <a:buNone/>
              <a:defRPr sz="642"/>
            </a:lvl8pPr>
            <a:lvl9pPr marL="1173724" indent="0">
              <a:buNone/>
              <a:defRPr sz="642"/>
            </a:lvl9pPr>
          </a:lstStyle>
          <a:p>
            <a:endParaRPr lang="en-US"/>
          </a:p>
        </p:txBody>
      </p:sp>
      <p:sp>
        <p:nvSpPr>
          <p:cNvPr id="4" name="Text Placeholder 3"/>
          <p:cNvSpPr>
            <a:spLocks noGrp="1"/>
          </p:cNvSpPr>
          <p:nvPr>
            <p:ph type="body" sz="half" idx="2"/>
          </p:nvPr>
        </p:nvSpPr>
        <p:spPr>
          <a:xfrm>
            <a:off x="1445880" y="1722141"/>
            <a:ext cx="4426003" cy="258244"/>
          </a:xfrm>
        </p:spPr>
        <p:txBody>
          <a:bodyPr/>
          <a:lstStyle>
            <a:lvl1pPr marL="0" indent="0">
              <a:buNone/>
              <a:defRPr sz="449"/>
            </a:lvl1pPr>
            <a:lvl2pPr marL="146715" indent="0">
              <a:buNone/>
              <a:defRPr sz="385"/>
            </a:lvl2pPr>
            <a:lvl3pPr marL="293431" indent="0">
              <a:buNone/>
              <a:defRPr sz="321"/>
            </a:lvl3pPr>
            <a:lvl4pPr marL="440146" indent="0">
              <a:buNone/>
              <a:defRPr sz="289"/>
            </a:lvl4pPr>
            <a:lvl5pPr marL="586862" indent="0">
              <a:buNone/>
              <a:defRPr sz="289"/>
            </a:lvl5pPr>
            <a:lvl6pPr marL="733577" indent="0">
              <a:buNone/>
              <a:defRPr sz="289"/>
            </a:lvl6pPr>
            <a:lvl7pPr marL="880293" indent="0">
              <a:buNone/>
              <a:defRPr sz="289"/>
            </a:lvl7pPr>
            <a:lvl8pPr marL="1027008" indent="0">
              <a:buNone/>
              <a:defRPr sz="289"/>
            </a:lvl8pPr>
            <a:lvl9pPr marL="1173724" indent="0">
              <a:buNone/>
              <a:defRPr sz="289"/>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166630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975872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48088" y="88119"/>
            <a:ext cx="1659751" cy="187749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68834" y="88119"/>
            <a:ext cx="4856309" cy="187749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310859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615997" y="15575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709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8867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5124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8623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1876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p>
        </p:txBody>
      </p:sp>
    </p:spTree>
    <p:extLst>
      <p:ext uri="{BB962C8B-B14F-4D97-AF65-F5344CB8AC3E}">
        <p14:creationId xmlns:p14="http://schemas.microsoft.com/office/powerpoint/2010/main" val="37182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2.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6">
            <a:extLst>
              <a:ext uri="{FF2B5EF4-FFF2-40B4-BE49-F238E27FC236}">
                <a16:creationId xmlns:a16="http://schemas.microsoft.com/office/drawing/2014/main" id="{CFC913FC-2AA7-4D98-9459-C3E2D5824688}"/>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extLst>
      <p:ext uri="{BB962C8B-B14F-4D97-AF65-F5344CB8AC3E}">
        <p14:creationId xmlns:p14="http://schemas.microsoft.com/office/powerpoint/2010/main" val="1448355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74" r:id="rId5"/>
    <p:sldLayoutId id="2147483662" r:id="rId6"/>
    <p:sldLayoutId id="2147483663" r:id="rId7"/>
    <p:sldLayoutId id="2147483664" r:id="rId8"/>
    <p:sldLayoutId id="2147483665"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 id="2147483688" r:id="rId23"/>
    <p:sldLayoutId id="2147483689" r:id="rId24"/>
    <p:sldLayoutId id="2147483690" r:id="rId25"/>
    <p:sldLayoutId id="2147483703" r:id="rId2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8834" y="88119"/>
            <a:ext cx="6639005" cy="36673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68834" y="513433"/>
            <a:ext cx="6639005" cy="14521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68833" y="2039471"/>
            <a:ext cx="1721224" cy="117152"/>
          </a:xfrm>
          <a:prstGeom prst="rect">
            <a:avLst/>
          </a:prstGeom>
        </p:spPr>
        <p:txBody>
          <a:bodyPr vert="horz" lIns="91440" tIns="45720" rIns="91440" bIns="45720" rtlCol="0" anchor="ctr"/>
          <a:lstStyle>
            <a:lvl1pPr algn="l">
              <a:defRPr sz="385">
                <a:solidFill>
                  <a:schemeClr val="tx1">
                    <a:tint val="75000"/>
                  </a:schemeClr>
                </a:solidFill>
              </a:defRPr>
            </a:lvl1pPr>
          </a:lstStyle>
          <a:p>
            <a:fld id="{1D8BD707-D9CF-40AE-B4C6-C98DA3205C09}" type="datetimeFigureOut">
              <a:rPr lang="en-US" smtClean="0"/>
              <a:pPr/>
              <a:t>12/29/2022</a:t>
            </a:fld>
            <a:endParaRPr lang="en-US"/>
          </a:p>
        </p:txBody>
      </p:sp>
      <p:sp>
        <p:nvSpPr>
          <p:cNvPr id="5" name="Footer Placeholder 4"/>
          <p:cNvSpPr>
            <a:spLocks noGrp="1"/>
          </p:cNvSpPr>
          <p:nvPr>
            <p:ph type="ftr" sz="quarter" idx="3"/>
          </p:nvPr>
        </p:nvSpPr>
        <p:spPr>
          <a:xfrm>
            <a:off x="2520363" y="2039471"/>
            <a:ext cx="2335946" cy="117152"/>
          </a:xfrm>
          <a:prstGeom prst="rect">
            <a:avLst/>
          </a:prstGeom>
        </p:spPr>
        <p:txBody>
          <a:bodyPr vert="horz" lIns="91440" tIns="45720" rIns="91440" bIns="45720" rtlCol="0" anchor="ctr"/>
          <a:lstStyle>
            <a:lvl1pPr algn="ctr">
              <a:defRPr sz="385">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286615" y="2039471"/>
            <a:ext cx="1721224" cy="117152"/>
          </a:xfrm>
          <a:prstGeom prst="rect">
            <a:avLst/>
          </a:prstGeom>
        </p:spPr>
        <p:txBody>
          <a:bodyPr vert="horz" lIns="91440" tIns="45720" rIns="91440" bIns="45720" rtlCol="0" anchor="ctr"/>
          <a:lstStyle>
            <a:lvl1pPr algn="r">
              <a:defRPr sz="385">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976639149"/>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txStyles>
    <p:titleStyle>
      <a:lvl1pPr algn="ctr" defTabSz="293431" rtl="0" eaLnBrk="1" latinLnBrk="0" hangingPunct="1">
        <a:spcBef>
          <a:spcPct val="0"/>
        </a:spcBef>
        <a:buNone/>
        <a:defRPr sz="1412" kern="1200">
          <a:solidFill>
            <a:schemeClr val="tx1"/>
          </a:solidFill>
          <a:latin typeface="+mj-lt"/>
          <a:ea typeface="+mj-ea"/>
          <a:cs typeface="+mj-cs"/>
        </a:defRPr>
      </a:lvl1pPr>
    </p:titleStyle>
    <p:bodyStyle>
      <a:lvl1pPr marL="110037" indent="-110037" algn="l" defTabSz="293431" rtl="0" eaLnBrk="1" latinLnBrk="0" hangingPunct="1">
        <a:spcBef>
          <a:spcPct val="20000"/>
        </a:spcBef>
        <a:buFont typeface="Arial" pitchFamily="34" charset="0"/>
        <a:buChar char="•"/>
        <a:defRPr sz="1027" kern="1200">
          <a:solidFill>
            <a:schemeClr val="tx1"/>
          </a:solidFill>
          <a:latin typeface="+mn-lt"/>
          <a:ea typeface="+mn-ea"/>
          <a:cs typeface="+mn-cs"/>
        </a:defRPr>
      </a:lvl1pPr>
      <a:lvl2pPr marL="238413" indent="-91697" algn="l" defTabSz="293431" rtl="0" eaLnBrk="1" latinLnBrk="0" hangingPunct="1">
        <a:spcBef>
          <a:spcPct val="20000"/>
        </a:spcBef>
        <a:buFont typeface="Arial" pitchFamily="34" charset="0"/>
        <a:buChar char="–"/>
        <a:defRPr sz="899" kern="1200">
          <a:solidFill>
            <a:schemeClr val="tx1"/>
          </a:solidFill>
          <a:latin typeface="+mn-lt"/>
          <a:ea typeface="+mn-ea"/>
          <a:cs typeface="+mn-cs"/>
        </a:defRPr>
      </a:lvl2pPr>
      <a:lvl3pPr marL="366789" indent="-73358" algn="l" defTabSz="293431" rtl="0" eaLnBrk="1" latinLnBrk="0" hangingPunct="1">
        <a:spcBef>
          <a:spcPct val="20000"/>
        </a:spcBef>
        <a:buFont typeface="Arial" pitchFamily="34" charset="0"/>
        <a:buChar char="•"/>
        <a:defRPr sz="770" kern="1200">
          <a:solidFill>
            <a:schemeClr val="tx1"/>
          </a:solidFill>
          <a:latin typeface="+mn-lt"/>
          <a:ea typeface="+mn-ea"/>
          <a:cs typeface="+mn-cs"/>
        </a:defRPr>
      </a:lvl3pPr>
      <a:lvl4pPr marL="513504" indent="-73358" algn="l" defTabSz="293431" rtl="0" eaLnBrk="1" latinLnBrk="0" hangingPunct="1">
        <a:spcBef>
          <a:spcPct val="20000"/>
        </a:spcBef>
        <a:buFont typeface="Arial" pitchFamily="34" charset="0"/>
        <a:buChar char="–"/>
        <a:defRPr sz="642" kern="1200">
          <a:solidFill>
            <a:schemeClr val="tx1"/>
          </a:solidFill>
          <a:latin typeface="+mn-lt"/>
          <a:ea typeface="+mn-ea"/>
          <a:cs typeface="+mn-cs"/>
        </a:defRPr>
      </a:lvl4pPr>
      <a:lvl5pPr marL="660220" indent="-73358" algn="l" defTabSz="293431" rtl="0" eaLnBrk="1" latinLnBrk="0" hangingPunct="1">
        <a:spcBef>
          <a:spcPct val="20000"/>
        </a:spcBef>
        <a:buFont typeface="Arial" pitchFamily="34" charset="0"/>
        <a:buChar char="»"/>
        <a:defRPr sz="642" kern="1200">
          <a:solidFill>
            <a:schemeClr val="tx1"/>
          </a:solidFill>
          <a:latin typeface="+mn-lt"/>
          <a:ea typeface="+mn-ea"/>
          <a:cs typeface="+mn-cs"/>
        </a:defRPr>
      </a:lvl5pPr>
      <a:lvl6pPr marL="806935" indent="-73358" algn="l" defTabSz="293431" rtl="0" eaLnBrk="1" latinLnBrk="0" hangingPunct="1">
        <a:spcBef>
          <a:spcPct val="20000"/>
        </a:spcBef>
        <a:buFont typeface="Arial" pitchFamily="34" charset="0"/>
        <a:buChar char="•"/>
        <a:defRPr sz="642" kern="1200">
          <a:solidFill>
            <a:schemeClr val="tx1"/>
          </a:solidFill>
          <a:latin typeface="+mn-lt"/>
          <a:ea typeface="+mn-ea"/>
          <a:cs typeface="+mn-cs"/>
        </a:defRPr>
      </a:lvl6pPr>
      <a:lvl7pPr marL="953651" indent="-73358" algn="l" defTabSz="293431" rtl="0" eaLnBrk="1" latinLnBrk="0" hangingPunct="1">
        <a:spcBef>
          <a:spcPct val="20000"/>
        </a:spcBef>
        <a:buFont typeface="Arial" pitchFamily="34" charset="0"/>
        <a:buChar char="•"/>
        <a:defRPr sz="642" kern="1200">
          <a:solidFill>
            <a:schemeClr val="tx1"/>
          </a:solidFill>
          <a:latin typeface="+mn-lt"/>
          <a:ea typeface="+mn-ea"/>
          <a:cs typeface="+mn-cs"/>
        </a:defRPr>
      </a:lvl7pPr>
      <a:lvl8pPr marL="1100366" indent="-73358" algn="l" defTabSz="293431" rtl="0" eaLnBrk="1" latinLnBrk="0" hangingPunct="1">
        <a:spcBef>
          <a:spcPct val="20000"/>
        </a:spcBef>
        <a:buFont typeface="Arial" pitchFamily="34" charset="0"/>
        <a:buChar char="•"/>
        <a:defRPr sz="642" kern="1200">
          <a:solidFill>
            <a:schemeClr val="tx1"/>
          </a:solidFill>
          <a:latin typeface="+mn-lt"/>
          <a:ea typeface="+mn-ea"/>
          <a:cs typeface="+mn-cs"/>
        </a:defRPr>
      </a:lvl8pPr>
      <a:lvl9pPr marL="1247082" indent="-73358" algn="l" defTabSz="293431" rtl="0" eaLnBrk="1" latinLnBrk="0" hangingPunct="1">
        <a:spcBef>
          <a:spcPct val="20000"/>
        </a:spcBef>
        <a:buFont typeface="Arial" pitchFamily="34" charset="0"/>
        <a:buChar char="•"/>
        <a:defRPr sz="642" kern="1200">
          <a:solidFill>
            <a:schemeClr val="tx1"/>
          </a:solidFill>
          <a:latin typeface="+mn-lt"/>
          <a:ea typeface="+mn-ea"/>
          <a:cs typeface="+mn-cs"/>
        </a:defRPr>
      </a:lvl9pPr>
    </p:bodyStyle>
    <p:otherStyle>
      <a:defPPr>
        <a:defRPr lang="en-US"/>
      </a:defPPr>
      <a:lvl1pPr marL="0" algn="l" defTabSz="293431" rtl="0" eaLnBrk="1" latinLnBrk="0" hangingPunct="1">
        <a:defRPr sz="578" kern="1200">
          <a:solidFill>
            <a:schemeClr val="tx1"/>
          </a:solidFill>
          <a:latin typeface="+mn-lt"/>
          <a:ea typeface="+mn-ea"/>
          <a:cs typeface="+mn-cs"/>
        </a:defRPr>
      </a:lvl1pPr>
      <a:lvl2pPr marL="146715" algn="l" defTabSz="293431" rtl="0" eaLnBrk="1" latinLnBrk="0" hangingPunct="1">
        <a:defRPr sz="578" kern="1200">
          <a:solidFill>
            <a:schemeClr val="tx1"/>
          </a:solidFill>
          <a:latin typeface="+mn-lt"/>
          <a:ea typeface="+mn-ea"/>
          <a:cs typeface="+mn-cs"/>
        </a:defRPr>
      </a:lvl2pPr>
      <a:lvl3pPr marL="293431" algn="l" defTabSz="293431" rtl="0" eaLnBrk="1" latinLnBrk="0" hangingPunct="1">
        <a:defRPr sz="578" kern="1200">
          <a:solidFill>
            <a:schemeClr val="tx1"/>
          </a:solidFill>
          <a:latin typeface="+mn-lt"/>
          <a:ea typeface="+mn-ea"/>
          <a:cs typeface="+mn-cs"/>
        </a:defRPr>
      </a:lvl3pPr>
      <a:lvl4pPr marL="440146" algn="l" defTabSz="293431" rtl="0" eaLnBrk="1" latinLnBrk="0" hangingPunct="1">
        <a:defRPr sz="578" kern="1200">
          <a:solidFill>
            <a:schemeClr val="tx1"/>
          </a:solidFill>
          <a:latin typeface="+mn-lt"/>
          <a:ea typeface="+mn-ea"/>
          <a:cs typeface="+mn-cs"/>
        </a:defRPr>
      </a:lvl4pPr>
      <a:lvl5pPr marL="586862" algn="l" defTabSz="293431" rtl="0" eaLnBrk="1" latinLnBrk="0" hangingPunct="1">
        <a:defRPr sz="578" kern="1200">
          <a:solidFill>
            <a:schemeClr val="tx1"/>
          </a:solidFill>
          <a:latin typeface="+mn-lt"/>
          <a:ea typeface="+mn-ea"/>
          <a:cs typeface="+mn-cs"/>
        </a:defRPr>
      </a:lvl5pPr>
      <a:lvl6pPr marL="733577" algn="l" defTabSz="293431" rtl="0" eaLnBrk="1" latinLnBrk="0" hangingPunct="1">
        <a:defRPr sz="578" kern="1200">
          <a:solidFill>
            <a:schemeClr val="tx1"/>
          </a:solidFill>
          <a:latin typeface="+mn-lt"/>
          <a:ea typeface="+mn-ea"/>
          <a:cs typeface="+mn-cs"/>
        </a:defRPr>
      </a:lvl6pPr>
      <a:lvl7pPr marL="880293" algn="l" defTabSz="293431" rtl="0" eaLnBrk="1" latinLnBrk="0" hangingPunct="1">
        <a:defRPr sz="578" kern="1200">
          <a:solidFill>
            <a:schemeClr val="tx1"/>
          </a:solidFill>
          <a:latin typeface="+mn-lt"/>
          <a:ea typeface="+mn-ea"/>
          <a:cs typeface="+mn-cs"/>
        </a:defRPr>
      </a:lvl7pPr>
      <a:lvl8pPr marL="1027008" algn="l" defTabSz="293431" rtl="0" eaLnBrk="1" latinLnBrk="0" hangingPunct="1">
        <a:defRPr sz="578" kern="1200">
          <a:solidFill>
            <a:schemeClr val="tx1"/>
          </a:solidFill>
          <a:latin typeface="+mn-lt"/>
          <a:ea typeface="+mn-ea"/>
          <a:cs typeface="+mn-cs"/>
        </a:defRPr>
      </a:lvl8pPr>
      <a:lvl9pPr marL="1173724" algn="l" defTabSz="293431" rtl="0" eaLnBrk="1" latinLnBrk="0" hangingPunct="1">
        <a:defRPr sz="57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9.png"/><Relationship Id="rId1" Type="http://schemas.openxmlformats.org/officeDocument/2006/relationships/slideLayout" Target="../slideLayouts/slideLayout5.xml"/><Relationship Id="rId6" Type="http://schemas.openxmlformats.org/officeDocument/2006/relationships/image" Target="../media/image11.png"/><Relationship Id="rId5" Type="http://schemas.microsoft.com/office/2007/relationships/hdphoto" Target="../media/hdphoto2.wdp"/><Relationship Id="rId4" Type="http://schemas.openxmlformats.org/officeDocument/2006/relationships/image" Target="../media/image10.png"/><Relationship Id="rId9" Type="http://schemas.microsoft.com/office/2007/relationships/hdphoto" Target="../media/hdphoto4.wdp"/></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svg"/><Relationship Id="rId18" Type="http://schemas.openxmlformats.org/officeDocument/2006/relationships/image" Target="../media/image29.png"/><Relationship Id="rId3" Type="http://schemas.openxmlformats.org/officeDocument/2006/relationships/image" Target="../media/image14.svg"/><Relationship Id="rId7" Type="http://schemas.openxmlformats.org/officeDocument/2006/relationships/image" Target="../media/image18.svg"/><Relationship Id="rId12" Type="http://schemas.openxmlformats.org/officeDocument/2006/relationships/image" Target="../media/image23.png"/><Relationship Id="rId17" Type="http://schemas.openxmlformats.org/officeDocument/2006/relationships/image" Target="../media/image28.svg"/><Relationship Id="rId2" Type="http://schemas.openxmlformats.org/officeDocument/2006/relationships/image" Target="../media/image13.png"/><Relationship Id="rId16" Type="http://schemas.openxmlformats.org/officeDocument/2006/relationships/image" Target="../media/image27.png"/><Relationship Id="rId20" Type="http://schemas.openxmlformats.org/officeDocument/2006/relationships/image" Target="../media/image31.gif"/><Relationship Id="rId1" Type="http://schemas.openxmlformats.org/officeDocument/2006/relationships/slideLayout" Target="../slideLayouts/slideLayout33.xml"/><Relationship Id="rId6" Type="http://schemas.openxmlformats.org/officeDocument/2006/relationships/image" Target="../media/image17.png"/><Relationship Id="rId11" Type="http://schemas.openxmlformats.org/officeDocument/2006/relationships/image" Target="../media/image22.svg"/><Relationship Id="rId5" Type="http://schemas.openxmlformats.org/officeDocument/2006/relationships/image" Target="../media/image16.svg"/><Relationship Id="rId15" Type="http://schemas.openxmlformats.org/officeDocument/2006/relationships/image" Target="../media/image26.svg"/><Relationship Id="rId10" Type="http://schemas.openxmlformats.org/officeDocument/2006/relationships/image" Target="../media/image21.png"/><Relationship Id="rId19" Type="http://schemas.openxmlformats.org/officeDocument/2006/relationships/image" Target="../media/image30.svg"/><Relationship Id="rId4" Type="http://schemas.openxmlformats.org/officeDocument/2006/relationships/image" Target="../media/image15.png"/><Relationship Id="rId9" Type="http://schemas.openxmlformats.org/officeDocument/2006/relationships/image" Target="../media/image20.svg"/><Relationship Id="rId14" Type="http://schemas.openxmlformats.org/officeDocument/2006/relationships/image" Target="../media/image25.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
            <a:ext cx="12192001" cy="6858001"/>
          </a:xfrm>
          <a:prstGeom prst="rect">
            <a:avLst/>
          </a:prstGeom>
        </p:spPr>
      </p:pic>
      <p:sp>
        <p:nvSpPr>
          <p:cNvPr id="3" name="TextBox 2"/>
          <p:cNvSpPr txBox="1"/>
          <p:nvPr/>
        </p:nvSpPr>
        <p:spPr>
          <a:xfrm>
            <a:off x="0" y="404932"/>
            <a:ext cx="12191999" cy="523220"/>
          </a:xfrm>
          <a:prstGeom prst="rect">
            <a:avLst/>
          </a:prstGeom>
          <a:noFill/>
        </p:spPr>
        <p:txBody>
          <a:bodyPr wrap="square" rtlCol="0">
            <a:spAutoFit/>
          </a:bodyPr>
          <a:lstStyle/>
          <a:p>
            <a:pPr algn="ctr"/>
            <a:r>
              <a:rPr lang="en-US" sz="2800" b="1" dirty="0">
                <a:latin typeface="Times New Roman" panose="02020603050405020304" pitchFamily="18" charset="0"/>
                <a:cs typeface="Times New Roman" panose="02020603050405020304" pitchFamily="18" charset="0"/>
              </a:rPr>
              <a:t>TRƯỜNG TIỂU HỌC PHÚC LỢI</a:t>
            </a:r>
            <a:endParaRPr lang="vi-VN" sz="2800" b="1"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19C6FF74-A3CD-43E9-B936-B3D00B198B50}"/>
              </a:ext>
            </a:extLst>
          </p:cNvPr>
          <p:cNvSpPr txBox="1"/>
          <p:nvPr/>
        </p:nvSpPr>
        <p:spPr>
          <a:xfrm>
            <a:off x="3719205" y="1540224"/>
            <a:ext cx="4662946" cy="715581"/>
          </a:xfrm>
          <a:prstGeom prst="rect">
            <a:avLst/>
          </a:prstGeom>
          <a:noFill/>
        </p:spPr>
        <p:txBody>
          <a:bodyPr wrap="square" rtlCol="0">
            <a:spAutoFit/>
          </a:bodyPr>
          <a:lstStyle/>
          <a:p>
            <a:pPr algn="ctr">
              <a:defRPr/>
            </a:pPr>
            <a:r>
              <a:rPr lang="en-US" sz="4050" b="1" spc="-113" dirty="0">
                <a:effectLst>
                  <a:outerShdw blurRad="50800" dist="38100" dir="5400000" algn="t" rotWithShape="0">
                    <a:prstClr val="black">
                      <a:alpha val="40000"/>
                    </a:prstClr>
                  </a:outerShdw>
                </a:effectLst>
                <a:latin typeface="Times New Roman" panose="02020603050405020304" pitchFamily="18" charset="0"/>
                <a:ea typeface="LNTH-Kids  Chinese Font 1" panose="02010600030101010101" pitchFamily="2" charset="-128"/>
                <a:cs typeface="Times New Roman" panose="02020603050405020304" pitchFamily="18" charset="0"/>
              </a:rPr>
              <a:t>TUẦN </a:t>
            </a:r>
            <a:r>
              <a:rPr lang="vi-VN" sz="4050" b="1" spc="-113" dirty="0">
                <a:effectLst>
                  <a:outerShdw blurRad="50800" dist="38100" dir="5400000" algn="t" rotWithShape="0">
                    <a:prstClr val="black">
                      <a:alpha val="40000"/>
                    </a:prstClr>
                  </a:outerShdw>
                </a:effectLst>
                <a:latin typeface="Times New Roman" panose="02020603050405020304" pitchFamily="18" charset="0"/>
                <a:ea typeface="LNTH-Kids  Chinese Font 1" panose="02010600030101010101" pitchFamily="2" charset="-128"/>
                <a:cs typeface="Times New Roman" panose="02020603050405020304" pitchFamily="18" charset="0"/>
              </a:rPr>
              <a:t>18</a:t>
            </a:r>
            <a:endParaRPr lang="en-US" sz="4050" b="1" spc="-113" dirty="0">
              <a:effectLst>
                <a:outerShdw blurRad="50800" dist="38100" dir="5400000" algn="t" rotWithShape="0">
                  <a:prstClr val="black">
                    <a:alpha val="40000"/>
                  </a:prstClr>
                </a:outerShdw>
              </a:effectLst>
              <a:latin typeface="Times New Roman" panose="02020603050405020304" pitchFamily="18" charset="0"/>
              <a:ea typeface="LNTH-Kids  Chinese Font 1" panose="02010600030101010101" pitchFamily="2" charset="-128"/>
              <a:cs typeface="Times New Roman" panose="02020603050405020304" pitchFamily="18" charset="0"/>
            </a:endParaRPr>
          </a:p>
        </p:txBody>
      </p:sp>
      <p:sp>
        <p:nvSpPr>
          <p:cNvPr id="5" name="TextBox 4"/>
          <p:cNvSpPr txBox="1"/>
          <p:nvPr/>
        </p:nvSpPr>
        <p:spPr>
          <a:xfrm>
            <a:off x="-45322" y="2447961"/>
            <a:ext cx="12192001" cy="1338828"/>
          </a:xfrm>
          <a:prstGeom prst="rect">
            <a:avLst/>
          </a:prstGeom>
          <a:noFill/>
        </p:spPr>
        <p:txBody>
          <a:bodyPr wrap="square" rtlCol="0">
            <a:spAutoFit/>
          </a:bodyPr>
          <a:lstStyle/>
          <a:p>
            <a:pPr algn="ctr"/>
            <a:r>
              <a:rPr lang="vi-VN" sz="4050" b="1" dirty="0">
                <a:solidFill>
                  <a:srgbClr val="FF0000"/>
                </a:solidFill>
                <a:latin typeface="Times New Roman" panose="02020603050405020304" pitchFamily="18" charset="0"/>
                <a:ea typeface="Zilla Slab" pitchFamily="2" charset="0"/>
                <a:cs typeface="Times New Roman" panose="02020603050405020304" pitchFamily="18" charset="0"/>
              </a:rPr>
              <a:t>Toán</a:t>
            </a:r>
          </a:p>
          <a:p>
            <a:pPr algn="ctr"/>
            <a:r>
              <a:rPr lang="vi-VN" sz="4050" b="1" dirty="0">
                <a:latin typeface="Times New Roman" panose="02020603050405020304" pitchFamily="18" charset="0"/>
                <a:ea typeface="Zilla Slab" pitchFamily="2" charset="0"/>
                <a:cs typeface="Times New Roman" panose="02020603050405020304" pitchFamily="18" charset="0"/>
              </a:rPr>
              <a:t>Bài 89: Ôn tập chung (Tiết 2)</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322" y="-29098"/>
            <a:ext cx="1569322" cy="1569322"/>
          </a:xfrm>
          <a:prstGeom prst="rect">
            <a:avLst/>
          </a:prstGeom>
        </p:spPr>
      </p:pic>
    </p:spTree>
    <p:extLst>
      <p:ext uri="{BB962C8B-B14F-4D97-AF65-F5344CB8AC3E}">
        <p14:creationId xmlns:p14="http://schemas.microsoft.com/office/powerpoint/2010/main" val="725718599"/>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89EFE43-C948-6FDD-8351-869BA6F41107}"/>
              </a:ext>
            </a:extLst>
          </p:cNvPr>
          <p:cNvSpPr txBox="1"/>
          <p:nvPr/>
        </p:nvSpPr>
        <p:spPr>
          <a:xfrm>
            <a:off x="1681210" y="512196"/>
            <a:ext cx="7415165" cy="523220"/>
          </a:xfrm>
          <a:prstGeom prst="rect">
            <a:avLst/>
          </a:prstGeom>
          <a:noFill/>
        </p:spPr>
        <p:txBody>
          <a:bodyPr wrap="square" rtlCol="0">
            <a:spAutoFit/>
          </a:bodyPr>
          <a:lstStyle/>
          <a:p>
            <a:r>
              <a:rPr lang="en-US" sz="2800" dirty="0"/>
              <a:t> </a:t>
            </a:r>
            <a:r>
              <a:rPr lang="en-US" sz="2800" dirty="0" err="1"/>
              <a:t>Tính</a:t>
            </a:r>
            <a:r>
              <a:rPr lang="en-US" sz="2800" dirty="0"/>
              <a:t> </a:t>
            </a:r>
            <a:r>
              <a:rPr lang="en-US" sz="2800" dirty="0" err="1"/>
              <a:t>giá</a:t>
            </a:r>
            <a:r>
              <a:rPr lang="en-US" sz="2800" dirty="0"/>
              <a:t> </a:t>
            </a:r>
            <a:r>
              <a:rPr lang="en-US" sz="2800" dirty="0" err="1"/>
              <a:t>trị</a:t>
            </a:r>
            <a:r>
              <a:rPr lang="en-US" sz="2800" dirty="0"/>
              <a:t> </a:t>
            </a:r>
            <a:r>
              <a:rPr lang="en-US" sz="2800" dirty="0" err="1"/>
              <a:t>của</a:t>
            </a:r>
            <a:r>
              <a:rPr lang="en-US" sz="2800" dirty="0"/>
              <a:t> </a:t>
            </a:r>
            <a:r>
              <a:rPr lang="en-US" sz="2800" dirty="0" err="1"/>
              <a:t>biểu</a:t>
            </a:r>
            <a:r>
              <a:rPr lang="en-US" sz="2800" dirty="0"/>
              <a:t> </a:t>
            </a:r>
            <a:r>
              <a:rPr lang="en-US" sz="2800" dirty="0" err="1"/>
              <a:t>thức</a:t>
            </a:r>
            <a:endParaRPr lang="en-VN" sz="2800" dirty="0"/>
          </a:p>
        </p:txBody>
      </p:sp>
      <p:sp>
        <p:nvSpPr>
          <p:cNvPr id="6" name="Rounded Rectangle 43">
            <a:extLst>
              <a:ext uri="{FF2B5EF4-FFF2-40B4-BE49-F238E27FC236}">
                <a16:creationId xmlns:a16="http://schemas.microsoft.com/office/drawing/2014/main" id="{C530DBA7-D091-94C7-7786-EFB09E8B62C4}"/>
              </a:ext>
            </a:extLst>
          </p:cNvPr>
          <p:cNvSpPr/>
          <p:nvPr/>
        </p:nvSpPr>
        <p:spPr>
          <a:xfrm>
            <a:off x="1249431" y="1112981"/>
            <a:ext cx="3221384" cy="830997"/>
          </a:xfrm>
          <a:prstGeom prst="roundRect">
            <a:avLst/>
          </a:prstGeom>
          <a:solidFill>
            <a:srgbClr val="FFE285"/>
          </a:solidFill>
          <a:ln>
            <a:solidFill>
              <a:srgbClr val="FFE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dirty="0"/>
          </a:p>
        </p:txBody>
      </p:sp>
      <p:sp>
        <p:nvSpPr>
          <p:cNvPr id="7" name="Rounded Rectangle 43">
            <a:extLst>
              <a:ext uri="{FF2B5EF4-FFF2-40B4-BE49-F238E27FC236}">
                <a16:creationId xmlns:a16="http://schemas.microsoft.com/office/drawing/2014/main" id="{46D0C01A-8639-0C07-C215-086636784F52}"/>
              </a:ext>
            </a:extLst>
          </p:cNvPr>
          <p:cNvSpPr/>
          <p:nvPr/>
        </p:nvSpPr>
        <p:spPr>
          <a:xfrm>
            <a:off x="6693717" y="1112981"/>
            <a:ext cx="3221384" cy="815606"/>
          </a:xfrm>
          <a:prstGeom prst="roundRect">
            <a:avLst/>
          </a:prstGeom>
          <a:solidFill>
            <a:srgbClr val="FFE285"/>
          </a:solidFill>
          <a:ln>
            <a:solidFill>
              <a:srgbClr val="FFE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8" name="TextBox 7">
            <a:extLst>
              <a:ext uri="{FF2B5EF4-FFF2-40B4-BE49-F238E27FC236}">
                <a16:creationId xmlns:a16="http://schemas.microsoft.com/office/drawing/2014/main" id="{84740C25-A739-C58E-9F4C-04B0B7F34D6F}"/>
              </a:ext>
            </a:extLst>
          </p:cNvPr>
          <p:cNvSpPr txBox="1"/>
          <p:nvPr/>
        </p:nvSpPr>
        <p:spPr>
          <a:xfrm>
            <a:off x="1480294" y="1228397"/>
            <a:ext cx="3221384" cy="584775"/>
          </a:xfrm>
          <a:prstGeom prst="rect">
            <a:avLst/>
          </a:prstGeom>
          <a:noFill/>
        </p:spPr>
        <p:txBody>
          <a:bodyPr wrap="square" rtlCol="0">
            <a:spAutoFit/>
          </a:bodyPr>
          <a:lstStyle/>
          <a:p>
            <a:r>
              <a:rPr lang="en-US" sz="3200" dirty="0"/>
              <a:t>a, 96 : 3 x 5 </a:t>
            </a:r>
          </a:p>
        </p:txBody>
      </p:sp>
      <p:sp>
        <p:nvSpPr>
          <p:cNvPr id="9" name="TextBox 8">
            <a:extLst>
              <a:ext uri="{FF2B5EF4-FFF2-40B4-BE49-F238E27FC236}">
                <a16:creationId xmlns:a16="http://schemas.microsoft.com/office/drawing/2014/main" id="{901178A6-34E3-1CED-B398-C112BADF34D0}"/>
              </a:ext>
            </a:extLst>
          </p:cNvPr>
          <p:cNvSpPr txBox="1"/>
          <p:nvPr/>
        </p:nvSpPr>
        <p:spPr>
          <a:xfrm>
            <a:off x="6924580" y="1247648"/>
            <a:ext cx="3071860" cy="584775"/>
          </a:xfrm>
          <a:prstGeom prst="rect">
            <a:avLst/>
          </a:prstGeom>
          <a:noFill/>
        </p:spPr>
        <p:txBody>
          <a:bodyPr wrap="square" rtlCol="0">
            <a:spAutoFit/>
          </a:bodyPr>
          <a:lstStyle/>
          <a:p>
            <a:r>
              <a:rPr lang="en-US" sz="3200" dirty="0"/>
              <a:t>b, 60 : ( 2 x 3) </a:t>
            </a:r>
          </a:p>
        </p:txBody>
      </p:sp>
      <p:grpSp>
        <p:nvGrpSpPr>
          <p:cNvPr id="11" name="Group 10">
            <a:extLst>
              <a:ext uri="{FF2B5EF4-FFF2-40B4-BE49-F238E27FC236}">
                <a16:creationId xmlns:a16="http://schemas.microsoft.com/office/drawing/2014/main" id="{C3773362-44E1-AEF0-E143-971A5E4830CF}"/>
              </a:ext>
            </a:extLst>
          </p:cNvPr>
          <p:cNvGrpSpPr/>
          <p:nvPr/>
        </p:nvGrpSpPr>
        <p:grpSpPr>
          <a:xfrm>
            <a:off x="601394" y="2305050"/>
            <a:ext cx="5010150" cy="3209927"/>
            <a:chOff x="3018088" y="3420719"/>
            <a:chExt cx="1670870" cy="1119570"/>
          </a:xfrm>
        </p:grpSpPr>
        <p:pic>
          <p:nvPicPr>
            <p:cNvPr id="12" name="Picture 2" descr="Blue Cute Cloud Clipart, Cute, Cloud, Clipart PNG and Vector with  Transparent Background for Free Download | Cloud vector png, Cloud vector,  Image cloud">
              <a:extLst>
                <a:ext uri="{FF2B5EF4-FFF2-40B4-BE49-F238E27FC236}">
                  <a16:creationId xmlns:a16="http://schemas.microsoft.com/office/drawing/2014/main" id="{D12AED3F-BC92-3086-5BA8-C8DE99D2D4F9}"/>
                </a:ext>
              </a:extLst>
            </p:cNvPr>
            <p:cNvPicPr>
              <a:picLocks noChangeAspect="1" noChangeArrowheads="1"/>
            </p:cNvPicPr>
            <p:nvPr/>
          </p:nvPicPr>
          <p:blipFill rotWithShape="1">
            <a:blip r:embed="rId2">
              <a:duotone>
                <a:prstClr val="black"/>
                <a:schemeClr val="accent2">
                  <a:tint val="45000"/>
                  <a:satMod val="400000"/>
                </a:schemeClr>
              </a:duotone>
              <a:extLst>
                <a:ext uri="{BEBA8EAE-BF5A-486C-A8C5-ECC9F3942E4B}">
                  <a14:imgProps xmlns:a14="http://schemas.microsoft.com/office/drawing/2010/main">
                    <a14:imgLayer r:embed="rId3">
                      <a14:imgEffect>
                        <a14:backgroundRemoval t="10000" b="90000" l="8611" r="90556">
                          <a14:foregroundMark x1="90833" y1="59444" x2="90833" y2="59444"/>
                          <a14:foregroundMark x1="8611" y1="58056" x2="8611" y2="58056"/>
                        </a14:backgroundRemoval>
                      </a14:imgEffect>
                      <a14:imgEffect>
                        <a14:sharpenSoften amount="46000"/>
                      </a14:imgEffect>
                      <a14:imgEffect>
                        <a14:brightnessContrast bright="19000"/>
                      </a14:imgEffect>
                    </a14:imgLayer>
                  </a14:imgProps>
                </a:ext>
                <a:ext uri="{28A0092B-C50C-407E-A947-70E740481C1C}">
                  <a14:useLocalDpi xmlns:a14="http://schemas.microsoft.com/office/drawing/2010/main" val="0"/>
                </a:ext>
              </a:extLst>
            </a:blip>
            <a:srcRect l="2960" t="28036" r="2346" b="25434"/>
            <a:stretch/>
          </p:blipFill>
          <p:spPr bwMode="auto">
            <a:xfrm>
              <a:off x="3018088" y="3420719"/>
              <a:ext cx="1670870" cy="111957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06864466-2945-DF8C-BC8D-32048732214A}"/>
                </a:ext>
              </a:extLst>
            </p:cNvPr>
            <p:cNvSpPr txBox="1"/>
            <p:nvPr/>
          </p:nvSpPr>
          <p:spPr>
            <a:xfrm>
              <a:off x="3519984" y="3743925"/>
              <a:ext cx="1168974" cy="552826"/>
            </a:xfrm>
            <a:prstGeom prst="rect">
              <a:avLst/>
            </a:prstGeom>
            <a:noFill/>
          </p:spPr>
          <p:txBody>
            <a:bodyPr wrap="square" rtlCol="0">
              <a:spAutoFit/>
            </a:bodyPr>
            <a:lstStyle/>
            <a:p>
              <a:pPr algn="just"/>
              <a:r>
                <a:rPr lang="en-US" sz="3600" b="0" i="0" dirty="0">
                  <a:solidFill>
                    <a:srgbClr val="000000"/>
                  </a:solidFill>
                  <a:effectLst/>
                  <a:latin typeface="Open Sans" panose="020B0606030504020204" pitchFamily="34" charset="0"/>
                </a:rPr>
                <a:t>96 : 3 x 5 </a:t>
              </a:r>
            </a:p>
            <a:p>
              <a:pPr algn="just"/>
              <a:r>
                <a:rPr lang="en-US" sz="3600" b="0" i="0" dirty="0">
                  <a:solidFill>
                    <a:srgbClr val="000000"/>
                  </a:solidFill>
                  <a:effectLst/>
                  <a:latin typeface="Open Sans" panose="020B0606030504020204" pitchFamily="34" charset="0"/>
                </a:rPr>
                <a:t>= 32 x 5 </a:t>
              </a:r>
            </a:p>
            <a:p>
              <a:pPr algn="just"/>
              <a:r>
                <a:rPr lang="en-US" sz="3600" b="0" i="0" dirty="0">
                  <a:solidFill>
                    <a:srgbClr val="000000"/>
                  </a:solidFill>
                  <a:effectLst/>
                  <a:latin typeface="Open Sans" panose="020B0606030504020204" pitchFamily="34" charset="0"/>
                </a:rPr>
                <a:t>= 160</a:t>
              </a:r>
            </a:p>
          </p:txBody>
        </p:sp>
      </p:grpSp>
      <p:grpSp>
        <p:nvGrpSpPr>
          <p:cNvPr id="14" name="Group 13">
            <a:extLst>
              <a:ext uri="{FF2B5EF4-FFF2-40B4-BE49-F238E27FC236}">
                <a16:creationId xmlns:a16="http://schemas.microsoft.com/office/drawing/2014/main" id="{8BC5D562-EC5C-1894-4E6E-DB90C871A404}"/>
              </a:ext>
            </a:extLst>
          </p:cNvPr>
          <p:cNvGrpSpPr/>
          <p:nvPr/>
        </p:nvGrpSpPr>
        <p:grpSpPr>
          <a:xfrm>
            <a:off x="6137892" y="2400300"/>
            <a:ext cx="5124449" cy="3019425"/>
            <a:chOff x="4776045" y="4102129"/>
            <a:chExt cx="1610406" cy="827905"/>
          </a:xfrm>
        </p:grpSpPr>
        <p:pic>
          <p:nvPicPr>
            <p:cNvPr id="15" name="Picture 2" descr="Blue Cute Cloud Clipart, Cute, Cloud, Clipart PNG and Vector with  Transparent Background for Free Download | Cloud vector png, Cloud vector,  Image cloud">
              <a:extLst>
                <a:ext uri="{FF2B5EF4-FFF2-40B4-BE49-F238E27FC236}">
                  <a16:creationId xmlns:a16="http://schemas.microsoft.com/office/drawing/2014/main" id="{5C4117B2-902C-7DC5-1530-DD90C08C7178}"/>
                </a:ext>
              </a:extLst>
            </p:cNvPr>
            <p:cNvPicPr>
              <a:picLocks noChangeAspect="1" noChangeArrowheads="1"/>
            </p:cNvPicPr>
            <p:nvPr/>
          </p:nvPicPr>
          <p:blipFill rotWithShape="1">
            <a:blip r:embed="rId4">
              <a:duotone>
                <a:prstClr val="black"/>
                <a:schemeClr val="accent4">
                  <a:tint val="45000"/>
                  <a:satMod val="400000"/>
                </a:schemeClr>
              </a:duotone>
              <a:extLst>
                <a:ext uri="{BEBA8EAE-BF5A-486C-A8C5-ECC9F3942E4B}">
                  <a14:imgProps xmlns:a14="http://schemas.microsoft.com/office/drawing/2010/main">
                    <a14:imgLayer r:embed="rId5">
                      <a14:imgEffect>
                        <a14:backgroundRemoval t="10000" b="90000" l="8611" r="90556">
                          <a14:foregroundMark x1="90833" y1="59444" x2="90833" y2="59444"/>
                          <a14:foregroundMark x1="8611" y1="58056" x2="8611" y2="58056"/>
                        </a14:backgroundRemoval>
                      </a14:imgEffect>
                      <a14:imgEffect>
                        <a14:sharpenSoften amount="48000"/>
                      </a14:imgEffect>
                      <a14:imgEffect>
                        <a14:brightnessContrast bright="17000"/>
                      </a14:imgEffect>
                    </a14:imgLayer>
                  </a14:imgProps>
                </a:ext>
                <a:ext uri="{28A0092B-C50C-407E-A947-70E740481C1C}">
                  <a14:useLocalDpi xmlns:a14="http://schemas.microsoft.com/office/drawing/2010/main" val="0"/>
                </a:ext>
              </a:extLst>
            </a:blip>
            <a:srcRect l="2960" t="28036" r="2346" b="25434"/>
            <a:stretch/>
          </p:blipFill>
          <p:spPr bwMode="auto">
            <a:xfrm>
              <a:off x="4776045" y="4102129"/>
              <a:ext cx="1610406" cy="827905"/>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901E204B-0AF3-A2DC-5B10-9BBFFF81E81D}"/>
                </a:ext>
              </a:extLst>
            </p:cNvPr>
            <p:cNvSpPr txBox="1"/>
            <p:nvPr/>
          </p:nvSpPr>
          <p:spPr>
            <a:xfrm>
              <a:off x="5260963" y="4315384"/>
              <a:ext cx="928479" cy="481024"/>
            </a:xfrm>
            <a:prstGeom prst="rect">
              <a:avLst/>
            </a:prstGeom>
            <a:noFill/>
          </p:spPr>
          <p:txBody>
            <a:bodyPr wrap="square" rtlCol="0">
              <a:spAutoFit/>
            </a:bodyPr>
            <a:lstStyle/>
            <a:p>
              <a:pPr algn="just"/>
              <a:r>
                <a:rPr lang="en-US" sz="3600" b="0" i="0" dirty="0">
                  <a:solidFill>
                    <a:srgbClr val="000000"/>
                  </a:solidFill>
                  <a:effectLst/>
                  <a:latin typeface="Open Sans" panose="020B0606030504020204" pitchFamily="34" charset="0"/>
                </a:rPr>
                <a:t>60 : (2 x 3) </a:t>
              </a:r>
            </a:p>
            <a:p>
              <a:pPr algn="just"/>
              <a:r>
                <a:rPr lang="en-US" sz="3600" b="0" i="0" dirty="0">
                  <a:solidFill>
                    <a:srgbClr val="000000"/>
                  </a:solidFill>
                  <a:effectLst/>
                  <a:latin typeface="Open Sans" panose="020B0606030504020204" pitchFamily="34" charset="0"/>
                </a:rPr>
                <a:t>= 60 : 6</a:t>
              </a:r>
            </a:p>
            <a:p>
              <a:pPr algn="just"/>
              <a:r>
                <a:rPr lang="en-US" sz="3600" b="0" i="0" dirty="0">
                  <a:solidFill>
                    <a:srgbClr val="000000"/>
                  </a:solidFill>
                  <a:effectLst/>
                  <a:latin typeface="Open Sans" panose="020B0606030504020204" pitchFamily="34" charset="0"/>
                </a:rPr>
                <a:t>= 10</a:t>
              </a:r>
            </a:p>
          </p:txBody>
        </p:sp>
      </p:grpSp>
      <p:sp>
        <p:nvSpPr>
          <p:cNvPr id="19" name="Oval 18">
            <a:extLst>
              <a:ext uri="{FF2B5EF4-FFF2-40B4-BE49-F238E27FC236}">
                <a16:creationId xmlns:a16="http://schemas.microsoft.com/office/drawing/2014/main" id="{EBB80438-2899-B3EC-9DE7-AD3AF3FD4974}"/>
              </a:ext>
            </a:extLst>
          </p:cNvPr>
          <p:cNvSpPr/>
          <p:nvPr/>
        </p:nvSpPr>
        <p:spPr>
          <a:xfrm>
            <a:off x="1021015" y="429590"/>
            <a:ext cx="605826" cy="605826"/>
          </a:xfrm>
          <a:prstGeom prst="ellipse">
            <a:avLst/>
          </a:prstGeom>
          <a:solidFill>
            <a:schemeClr val="accent5">
              <a:lumMod val="60000"/>
              <a:lumOff val="4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endParaRPr lang="en-VN" sz="3200" dirty="0"/>
          </a:p>
        </p:txBody>
      </p:sp>
      <p:pic>
        <p:nvPicPr>
          <p:cNvPr id="20" name="Picture 19">
            <a:extLst>
              <a:ext uri="{FF2B5EF4-FFF2-40B4-BE49-F238E27FC236}">
                <a16:creationId xmlns:a16="http://schemas.microsoft.com/office/drawing/2014/main" id="{9FD84C77-FCB4-3B48-A5A6-0FABD77085EB}"/>
              </a:ext>
            </a:extLst>
          </p:cNvPr>
          <p:cNvPicPr>
            <a:picLocks noChangeAspect="1"/>
          </p:cNvPicPr>
          <p:nvPr/>
        </p:nvPicPr>
        <p:blipFill>
          <a:blip r:embed="rId6">
            <a:clrChange>
              <a:clrFrom>
                <a:srgbClr val="FFFFFF"/>
              </a:clrFrom>
              <a:clrTo>
                <a:srgbClr val="FFFFFF">
                  <a:alpha val="0"/>
                </a:srgbClr>
              </a:clrTo>
            </a:clrChange>
            <a:extLst>
              <a:ext uri="{BEBA8EAE-BF5A-486C-A8C5-ECC9F3942E4B}">
                <a14:imgProps xmlns:a14="http://schemas.microsoft.com/office/drawing/2010/main">
                  <a14:imgLayer r:embed="rId7">
                    <a14:imgEffect>
                      <a14:sharpenSoften amount="25000"/>
                    </a14:imgEffect>
                    <a14:imgEffect>
                      <a14:saturation sat="200000"/>
                    </a14:imgEffect>
                  </a14:imgLayer>
                </a14:imgProps>
              </a:ext>
            </a:extLst>
          </a:blip>
          <a:stretch>
            <a:fillRect/>
          </a:stretch>
        </p:blipFill>
        <p:spPr>
          <a:xfrm>
            <a:off x="577534" y="5182276"/>
            <a:ext cx="1297385" cy="1163528"/>
          </a:xfrm>
          <a:prstGeom prst="rect">
            <a:avLst/>
          </a:prstGeom>
        </p:spPr>
      </p:pic>
      <p:pic>
        <p:nvPicPr>
          <p:cNvPr id="21" name="Picture 20">
            <a:extLst>
              <a:ext uri="{FF2B5EF4-FFF2-40B4-BE49-F238E27FC236}">
                <a16:creationId xmlns:a16="http://schemas.microsoft.com/office/drawing/2014/main" id="{D8B3962B-65B7-B090-8267-22566FF7331A}"/>
              </a:ext>
            </a:extLst>
          </p:cNvPr>
          <p:cNvPicPr>
            <a:picLocks noChangeAspect="1"/>
          </p:cNvPicPr>
          <p:nvPr/>
        </p:nvPicPr>
        <p:blipFill>
          <a:blip r:embed="rId8">
            <a:clrChange>
              <a:clrFrom>
                <a:srgbClr val="FFFFFF"/>
              </a:clrFrom>
              <a:clrTo>
                <a:srgbClr val="FFFFFF">
                  <a:alpha val="0"/>
                </a:srgbClr>
              </a:clrTo>
            </a:clrChange>
            <a:extLst>
              <a:ext uri="{BEBA8EAE-BF5A-486C-A8C5-ECC9F3942E4B}">
                <a14:imgProps xmlns:a14="http://schemas.microsoft.com/office/drawing/2010/main">
                  <a14:imgLayer r:embed="rId9">
                    <a14:imgEffect>
                      <a14:sharpenSoften amount="25000"/>
                    </a14:imgEffect>
                    <a14:imgEffect>
                      <a14:saturation sat="200000"/>
                    </a14:imgEffect>
                  </a14:imgLayer>
                </a14:imgProps>
              </a:ext>
            </a:extLst>
          </a:blip>
          <a:stretch>
            <a:fillRect/>
          </a:stretch>
        </p:blipFill>
        <p:spPr>
          <a:xfrm>
            <a:off x="9922142" y="5398098"/>
            <a:ext cx="1539844" cy="1023695"/>
          </a:xfrm>
          <a:prstGeom prst="rect">
            <a:avLst/>
          </a:prstGeom>
        </p:spPr>
      </p:pic>
    </p:spTree>
    <p:extLst>
      <p:ext uri="{BB962C8B-B14F-4D97-AF65-F5344CB8AC3E}">
        <p14:creationId xmlns:p14="http://schemas.microsoft.com/office/powerpoint/2010/main" val="213197958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right)">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BD51F8E0-A9D0-308D-A330-5B3691A68577}"/>
              </a:ext>
            </a:extLst>
          </p:cNvPr>
          <p:cNvSpPr/>
          <p:nvPr/>
        </p:nvSpPr>
        <p:spPr>
          <a:xfrm>
            <a:off x="1021015" y="429590"/>
            <a:ext cx="605826" cy="605826"/>
          </a:xfrm>
          <a:prstGeom prst="ellipse">
            <a:avLst/>
          </a:prstGeom>
          <a:solidFill>
            <a:schemeClr val="accent5">
              <a:lumMod val="60000"/>
              <a:lumOff val="4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endParaRPr lang="en-VN" sz="3200" dirty="0"/>
          </a:p>
        </p:txBody>
      </p:sp>
      <p:sp>
        <p:nvSpPr>
          <p:cNvPr id="6" name="Rounded Rectangle 43">
            <a:extLst>
              <a:ext uri="{FF2B5EF4-FFF2-40B4-BE49-F238E27FC236}">
                <a16:creationId xmlns:a16="http://schemas.microsoft.com/office/drawing/2014/main" id="{29B647BB-3CA6-11BD-E6F9-5CAA0ED51268}"/>
              </a:ext>
            </a:extLst>
          </p:cNvPr>
          <p:cNvSpPr/>
          <p:nvPr/>
        </p:nvSpPr>
        <p:spPr>
          <a:xfrm>
            <a:off x="1371601" y="3286347"/>
            <a:ext cx="8905874" cy="2952527"/>
          </a:xfrm>
          <a:prstGeom prst="roundRect">
            <a:avLst/>
          </a:prstGeom>
          <a:solidFill>
            <a:srgbClr val="FFE285"/>
          </a:solidFill>
          <a:ln>
            <a:solidFill>
              <a:srgbClr val="FFE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7" name="TextBox 6">
            <a:extLst>
              <a:ext uri="{FF2B5EF4-FFF2-40B4-BE49-F238E27FC236}">
                <a16:creationId xmlns:a16="http://schemas.microsoft.com/office/drawing/2014/main" id="{569BCD2E-CB28-DE6F-2559-9A953AF25974}"/>
              </a:ext>
            </a:extLst>
          </p:cNvPr>
          <p:cNvSpPr txBox="1"/>
          <p:nvPr/>
        </p:nvSpPr>
        <p:spPr>
          <a:xfrm>
            <a:off x="2046695" y="449022"/>
            <a:ext cx="7864068" cy="1938992"/>
          </a:xfrm>
          <a:prstGeom prst="rect">
            <a:avLst/>
          </a:prstGeom>
          <a:noFill/>
        </p:spPr>
        <p:txBody>
          <a:bodyPr wrap="square" rtlCol="0">
            <a:spAutoFit/>
          </a:bodyPr>
          <a:lstStyle/>
          <a:p>
            <a:r>
              <a:rPr lang="vi-VN" sz="2400" b="0" i="0" dirty="0">
                <a:solidFill>
                  <a:schemeClr val="tx2"/>
                </a:solidFill>
                <a:effectLst/>
                <a:latin typeface="Times New Roman" panose="02020603050405020304" pitchFamily="18" charset="0"/>
                <a:cs typeface="Times New Roman" panose="02020603050405020304" pitchFamily="18" charset="0"/>
              </a:rPr>
              <a:t>Để giúp đỡ các bạn học sinh bị ảnh hưởng bởi lũ lụt, tuần đầu trường em góp được 20 thùng đựng sách vở và đồ dùng học tập. Tuần sau trường em góp được số thùng gấp 3 lần số thùng ở tuần đầu. Hỏi sau hai tuần trường em góp được tất cả bao nhiêu thùng đựng sách vở và đồ dùng học tập?</a:t>
            </a:r>
            <a:endParaRPr lang="en-US" sz="2400" dirty="0">
              <a:solidFill>
                <a:schemeClr val="tx2"/>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7B8EBD99-260F-8885-55DC-D2ABEFE4975B}"/>
              </a:ext>
            </a:extLst>
          </p:cNvPr>
          <p:cNvSpPr txBox="1"/>
          <p:nvPr/>
        </p:nvSpPr>
        <p:spPr>
          <a:xfrm>
            <a:off x="4552335" y="2770219"/>
            <a:ext cx="2858115" cy="461665"/>
          </a:xfrm>
          <a:prstGeom prst="rect">
            <a:avLst/>
          </a:prstGeom>
          <a:noFill/>
        </p:spPr>
        <p:txBody>
          <a:bodyPr wrap="square" rtlCol="0">
            <a:spAutoFit/>
          </a:bodyPr>
          <a:lstStyle/>
          <a:p>
            <a:r>
              <a:rPr lang="en-US" sz="2400" b="1" dirty="0" err="1">
                <a:solidFill>
                  <a:srgbClr val="FF0000"/>
                </a:solidFill>
                <a:latin typeface="Times New Roman" panose="02020603050405020304" pitchFamily="18" charset="0"/>
                <a:cs typeface="Times New Roman" panose="02020603050405020304" pitchFamily="18" charset="0"/>
              </a:rPr>
              <a:t>Bài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giải</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034CEA4D-83D2-7A96-EE3F-6A209529B10E}"/>
              </a:ext>
            </a:extLst>
          </p:cNvPr>
          <p:cNvSpPr txBox="1"/>
          <p:nvPr/>
        </p:nvSpPr>
        <p:spPr>
          <a:xfrm>
            <a:off x="1826440" y="3405966"/>
            <a:ext cx="8487955" cy="3416320"/>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Tuần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gom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thùng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vở</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a:t>
            </a:r>
            <a:r>
              <a:rPr lang="en-US" sz="2400" dirty="0">
                <a:latin typeface="Times New Roman" panose="02020603050405020304" pitchFamily="18" charset="0"/>
                <a:cs typeface="Times New Roman" panose="02020603050405020304" pitchFamily="18" charset="0"/>
              </a:rPr>
              <a:t> dung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a:t>
            </a:r>
          </a:p>
          <a:p>
            <a:r>
              <a:rPr lang="en-US" sz="2400" b="0" i="0" dirty="0">
                <a:solidFill>
                  <a:srgbClr val="000000"/>
                </a:solidFill>
                <a:effectLst/>
                <a:latin typeface="Times New Roman" panose="02020603050405020304" pitchFamily="18" charset="0"/>
                <a:cs typeface="Times New Roman" panose="02020603050405020304" pitchFamily="18" charset="0"/>
              </a:rPr>
              <a:t>                            20 x 3 = 60 (</a:t>
            </a:r>
            <a:r>
              <a:rPr lang="en-US" sz="2400" b="0" i="0" dirty="0" err="1">
                <a:solidFill>
                  <a:srgbClr val="000000"/>
                </a:solidFill>
                <a:effectLst/>
                <a:latin typeface="Times New Roman" panose="02020603050405020304" pitchFamily="18" charset="0"/>
                <a:cs typeface="Times New Roman" panose="02020603050405020304" pitchFamily="18" charset="0"/>
              </a:rPr>
              <a:t>thùng</a:t>
            </a:r>
            <a:r>
              <a:rPr lang="en-US" sz="2400" b="0" i="0" dirty="0">
                <a:solidFill>
                  <a:srgbClr val="000000"/>
                </a:solidFill>
                <a:effectLst/>
                <a:latin typeface="Times New Roman" panose="02020603050405020304" pitchFamily="18" charset="0"/>
                <a:cs typeface="Times New Roman" panose="02020603050405020304" pitchFamily="18" charset="0"/>
              </a:rPr>
              <a:t>)</a:t>
            </a:r>
          </a:p>
          <a:p>
            <a:r>
              <a:rPr lang="vi-VN" sz="2400" b="0" i="0" dirty="0">
                <a:solidFill>
                  <a:srgbClr val="000000"/>
                </a:solidFill>
                <a:effectLst/>
                <a:latin typeface="Times New Roman" panose="02020603050405020304" pitchFamily="18" charset="0"/>
                <a:cs typeface="Times New Roman" panose="02020603050405020304" pitchFamily="18" charset="0"/>
              </a:rPr>
              <a:t>Cả 2 tuần gom được số thùng đựng sách vở và đồ dùng học tập là:</a:t>
            </a:r>
            <a:endParaRPr lang="en-US" sz="2400" b="0" i="0" dirty="0">
              <a:solidFill>
                <a:srgbClr val="000000"/>
              </a:solidFill>
              <a:effectLst/>
              <a:latin typeface="Times New Roman" panose="02020603050405020304" pitchFamily="18" charset="0"/>
              <a:cs typeface="Times New Roman" panose="02020603050405020304" pitchFamily="18" charset="0"/>
            </a:endParaRPr>
          </a:p>
          <a:p>
            <a:r>
              <a:rPr lang="en-US" sz="2400" b="0" i="0" dirty="0">
                <a:solidFill>
                  <a:srgbClr val="000000"/>
                </a:solidFill>
                <a:effectLst/>
                <a:latin typeface="Times New Roman" panose="02020603050405020304" pitchFamily="18" charset="0"/>
                <a:cs typeface="Times New Roman" panose="02020603050405020304" pitchFamily="18" charset="0"/>
              </a:rPr>
              <a:t>                          60 + 20 = 80 (</a:t>
            </a:r>
            <a:r>
              <a:rPr lang="en-US" sz="2400" b="0" i="0" dirty="0" err="1">
                <a:solidFill>
                  <a:srgbClr val="000000"/>
                </a:solidFill>
                <a:effectLst/>
                <a:latin typeface="Times New Roman" panose="02020603050405020304" pitchFamily="18" charset="0"/>
                <a:cs typeface="Times New Roman" panose="02020603050405020304" pitchFamily="18" charset="0"/>
              </a:rPr>
              <a:t>thùng</a:t>
            </a:r>
            <a:r>
              <a:rPr lang="en-US" sz="2400" b="0" i="0" dirty="0">
                <a:solidFill>
                  <a:srgbClr val="000000"/>
                </a:solidFill>
                <a:effectLst/>
                <a:latin typeface="Times New Roman" panose="02020603050405020304" pitchFamily="18" charset="0"/>
                <a:cs typeface="Times New Roman" panose="02020603050405020304" pitchFamily="18" charset="0"/>
              </a:rPr>
              <a:t>)</a:t>
            </a:r>
          </a:p>
          <a:p>
            <a:r>
              <a:rPr lang="en-US" sz="2400" b="1" i="0" dirty="0">
                <a:solidFill>
                  <a:srgbClr val="000000"/>
                </a:solidFill>
                <a:effectLst/>
                <a:latin typeface="Times New Roman" panose="02020603050405020304" pitchFamily="18" charset="0"/>
                <a:cs typeface="Times New Roman" panose="02020603050405020304" pitchFamily="18" charset="0"/>
              </a:rPr>
              <a:t>                                         </a:t>
            </a:r>
            <a:r>
              <a:rPr lang="en-US" sz="2400" b="1" i="0" dirty="0" err="1">
                <a:solidFill>
                  <a:srgbClr val="000000"/>
                </a:solidFill>
                <a:effectLst/>
                <a:latin typeface="Times New Roman" panose="02020603050405020304" pitchFamily="18" charset="0"/>
                <a:cs typeface="Times New Roman" panose="02020603050405020304" pitchFamily="18" charset="0"/>
              </a:rPr>
              <a:t>Đáp</a:t>
            </a:r>
            <a:r>
              <a:rPr lang="en-US" sz="2400" b="1" i="0" dirty="0">
                <a:solidFill>
                  <a:srgbClr val="000000"/>
                </a:solidFill>
                <a:effectLst/>
                <a:latin typeface="Times New Roman" panose="02020603050405020304" pitchFamily="18" charset="0"/>
                <a:cs typeface="Times New Roman" panose="02020603050405020304" pitchFamily="18" charset="0"/>
              </a:rPr>
              <a:t> </a:t>
            </a:r>
            <a:r>
              <a:rPr lang="en-US" sz="2400" b="1" i="0" dirty="0" err="1">
                <a:solidFill>
                  <a:srgbClr val="000000"/>
                </a:solidFill>
                <a:effectLst/>
                <a:latin typeface="Times New Roman" panose="02020603050405020304" pitchFamily="18" charset="0"/>
                <a:cs typeface="Times New Roman" panose="02020603050405020304" pitchFamily="18" charset="0"/>
              </a:rPr>
              <a:t>số</a:t>
            </a:r>
            <a:r>
              <a:rPr lang="en-US" sz="2400" b="1" i="0" dirty="0">
                <a:solidFill>
                  <a:srgbClr val="000000"/>
                </a:solidFill>
                <a:effectLst/>
                <a:latin typeface="Times New Roman" panose="02020603050405020304" pitchFamily="18" charset="0"/>
                <a:cs typeface="Times New Roman" panose="02020603050405020304" pitchFamily="18" charset="0"/>
              </a:rPr>
              <a:t>:  80 (</a:t>
            </a:r>
            <a:r>
              <a:rPr lang="en-US" sz="2400" b="1" i="0" dirty="0" err="1">
                <a:solidFill>
                  <a:srgbClr val="000000"/>
                </a:solidFill>
                <a:effectLst/>
                <a:latin typeface="Times New Roman" panose="02020603050405020304" pitchFamily="18" charset="0"/>
                <a:cs typeface="Times New Roman" panose="02020603050405020304" pitchFamily="18" charset="0"/>
              </a:rPr>
              <a:t>thùng</a:t>
            </a:r>
            <a:r>
              <a:rPr lang="en-US" sz="2400" b="1" i="0" dirty="0">
                <a:solidFill>
                  <a:srgbClr val="000000"/>
                </a:solidFill>
                <a:effectLst/>
                <a:latin typeface="Times New Roman" panose="02020603050405020304" pitchFamily="18" charset="0"/>
                <a:cs typeface="Times New Roman" panose="02020603050405020304" pitchFamily="18" charset="0"/>
              </a:rPr>
              <a:t>)</a:t>
            </a:r>
            <a:endParaRPr lang="en-US" sz="2400" b="1" dirty="0">
              <a:latin typeface="Times New Roman" panose="02020603050405020304" pitchFamily="18" charset="0"/>
              <a:cs typeface="Times New Roman" panose="02020603050405020304" pitchFamily="18" charset="0"/>
            </a:endParaRPr>
          </a:p>
          <a:p>
            <a:endParaRPr lang="en-US" sz="1800" dirty="0">
              <a:latin typeface="Times New Roman" panose="02020603050405020304" pitchFamily="18" charset="0"/>
              <a:cs typeface="Times New Roman" panose="02020603050405020304" pitchFamily="18" charset="0"/>
            </a:endParaRPr>
          </a:p>
          <a:p>
            <a:endParaRPr lang="en-US" sz="1800" dirty="0">
              <a:latin typeface="Times New Roman" panose="02020603050405020304" pitchFamily="18" charset="0"/>
              <a:cs typeface="Times New Roman" panose="02020603050405020304" pitchFamily="18" charset="0"/>
            </a:endParaRPr>
          </a:p>
          <a:p>
            <a:endParaRPr lang="en-US" sz="1800" dirty="0">
              <a:latin typeface="Times New Roman" panose="02020603050405020304" pitchFamily="18" charset="0"/>
              <a:cs typeface="Times New Roman" panose="02020603050405020304" pitchFamily="18" charset="0"/>
            </a:endParaRPr>
          </a:p>
          <a:p>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045633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barn(inVertical)">
                                      <p:cBhvr>
                                        <p:cTn id="10" dur="500"/>
                                        <p:tgtEl>
                                          <p:spTgt spid="23"/>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AEADD"/>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384655">
            <a:off x="8700613" y="4667042"/>
            <a:ext cx="3592586" cy="5312512"/>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080283" y="518443"/>
            <a:ext cx="734102" cy="823992"/>
          </a:xfrm>
          <a:prstGeom prst="rect">
            <a:avLst/>
          </a:prstGeom>
        </p:spPr>
      </p:pic>
      <p:pic>
        <p:nvPicPr>
          <p:cNvPr id="24" name="Picture 2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771525" y="-1462599"/>
            <a:ext cx="3307944" cy="4891599"/>
          </a:xfrm>
          <a:prstGeom prst="rect">
            <a:avLst/>
          </a:prstGeom>
        </p:spPr>
      </p:pic>
      <p:pic>
        <p:nvPicPr>
          <p:cNvPr id="25" name="Picture 2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78915" y="4917912"/>
            <a:ext cx="2405385" cy="2405385"/>
          </a:xfrm>
          <a:prstGeom prst="rect">
            <a:avLst/>
          </a:prstGeom>
        </p:spPr>
      </p:pic>
      <p:pic>
        <p:nvPicPr>
          <p:cNvPr id="28" name="Picture 2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0386393" y="2524480"/>
            <a:ext cx="1657764" cy="1591452"/>
          </a:xfrm>
          <a:prstGeom prst="rect">
            <a:avLst/>
          </a:prstGeom>
        </p:spPr>
      </p:pic>
      <p:pic>
        <p:nvPicPr>
          <p:cNvPr id="29" name="Picture 2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709560" y="2035074"/>
            <a:ext cx="1657764" cy="1849433"/>
          </a:xfrm>
          <a:prstGeom prst="rect">
            <a:avLst/>
          </a:prstGeom>
        </p:spPr>
      </p:pic>
      <p:pic>
        <p:nvPicPr>
          <p:cNvPr id="30" name="Picture 30"/>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0022677" y="-135020"/>
            <a:ext cx="2431539" cy="2791953"/>
          </a:xfrm>
          <a:prstGeom prst="rect">
            <a:avLst/>
          </a:prstGeom>
        </p:spPr>
      </p:pic>
      <p:pic>
        <p:nvPicPr>
          <p:cNvPr id="31" name="Picture 31"/>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5294667">
            <a:off x="6742623" y="4467078"/>
            <a:ext cx="1417193" cy="4168216"/>
          </a:xfrm>
          <a:prstGeom prst="rect">
            <a:avLst/>
          </a:prstGeom>
        </p:spPr>
      </p:pic>
      <p:pic>
        <p:nvPicPr>
          <p:cNvPr id="32" name="Picture 32"/>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3966018" y="-374269"/>
            <a:ext cx="3960546" cy="1505007"/>
          </a:xfrm>
          <a:prstGeom prst="rect">
            <a:avLst/>
          </a:prstGeom>
        </p:spPr>
      </p:pic>
      <p:pic>
        <p:nvPicPr>
          <p:cNvPr id="34" name="Picture 34"/>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a:off x="9050113" y="-1728412"/>
            <a:ext cx="3713012" cy="3601623"/>
          </a:xfrm>
          <a:prstGeom prst="rect">
            <a:avLst/>
          </a:prstGeom>
        </p:spPr>
      </p:pic>
      <p:pic>
        <p:nvPicPr>
          <p:cNvPr id="46" name="Picture 46"/>
          <p:cNvPicPr>
            <a:picLocks noChangeAspect="1"/>
          </p:cNvPicPr>
          <p:nvPr/>
        </p:nvPicPr>
        <p:blipFill>
          <a:blip r:embed="rId20"/>
          <a:srcRect/>
          <a:stretch>
            <a:fillRect/>
          </a:stretch>
        </p:blipFill>
        <p:spPr>
          <a:xfrm>
            <a:off x="2790135" y="1429901"/>
            <a:ext cx="7018713" cy="421123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53684A47-CE57-B3A3-9D92-4ECAA88113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5162" y="819150"/>
            <a:ext cx="3043237" cy="260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43">
            <a:extLst>
              <a:ext uri="{FF2B5EF4-FFF2-40B4-BE49-F238E27FC236}">
                <a16:creationId xmlns:a16="http://schemas.microsoft.com/office/drawing/2014/main" id="{D293320C-3AE6-5CE5-E7C2-4D1A08F6E925}"/>
              </a:ext>
            </a:extLst>
          </p:cNvPr>
          <p:cNvSpPr/>
          <p:nvPr/>
        </p:nvSpPr>
        <p:spPr>
          <a:xfrm flipV="1">
            <a:off x="974894" y="628649"/>
            <a:ext cx="2444581" cy="685799"/>
          </a:xfrm>
          <a:prstGeom prst="roundRect">
            <a:avLst/>
          </a:prstGeom>
          <a:solidFill>
            <a:srgbClr val="FFE285"/>
          </a:solidFill>
          <a:ln>
            <a:solidFill>
              <a:srgbClr val="FFE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10" name="TextBox 9">
            <a:extLst>
              <a:ext uri="{FF2B5EF4-FFF2-40B4-BE49-F238E27FC236}">
                <a16:creationId xmlns:a16="http://schemas.microsoft.com/office/drawing/2014/main" id="{98D4A36A-D11F-300D-1860-B66BADFDB713}"/>
              </a:ext>
            </a:extLst>
          </p:cNvPr>
          <p:cNvSpPr txBox="1"/>
          <p:nvPr/>
        </p:nvSpPr>
        <p:spPr>
          <a:xfrm>
            <a:off x="1228725" y="628650"/>
            <a:ext cx="2057400" cy="584775"/>
          </a:xfrm>
          <a:prstGeom prst="rect">
            <a:avLst/>
          </a:prstGeom>
          <a:noFill/>
        </p:spPr>
        <p:txBody>
          <a:bodyPr wrap="square" rtlCol="0">
            <a:spAutoFit/>
          </a:bodyPr>
          <a:lstStyle/>
          <a:p>
            <a:r>
              <a:rPr lang="en-US" sz="3200" b="1">
                <a:latin typeface="Times New Roman" panose="02020603050405020304" pitchFamily="18" charset="0"/>
                <a:cs typeface="Times New Roman" panose="02020603050405020304" pitchFamily="18" charset="0"/>
              </a:rPr>
              <a:t>Khởi động</a:t>
            </a:r>
            <a:endParaRPr lang="en-US" sz="3200" b="1" dirty="0">
              <a:latin typeface="Times New Roman" panose="02020603050405020304" pitchFamily="18" charset="0"/>
              <a:cs typeface="Times New Roman" panose="02020603050405020304" pitchFamily="18" charset="0"/>
            </a:endParaRPr>
          </a:p>
        </p:txBody>
      </p:sp>
      <p:sp>
        <p:nvSpPr>
          <p:cNvPr id="11" name="Thought Bubble: Cloud 10">
            <a:extLst>
              <a:ext uri="{FF2B5EF4-FFF2-40B4-BE49-F238E27FC236}">
                <a16:creationId xmlns:a16="http://schemas.microsoft.com/office/drawing/2014/main" id="{76A1D0D3-608D-B60F-F9CD-9FB941336D75}"/>
              </a:ext>
            </a:extLst>
          </p:cNvPr>
          <p:cNvSpPr/>
          <p:nvPr/>
        </p:nvSpPr>
        <p:spPr>
          <a:xfrm rot="9463787">
            <a:off x="560011" y="2490050"/>
            <a:ext cx="5143271" cy="2721528"/>
          </a:xfrm>
          <a:prstGeom prst="cloudCallout">
            <a:avLst>
              <a:gd name="adj1" fmla="val -7561"/>
              <a:gd name="adj2" fmla="val 82618"/>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D120E9C5-5704-20E3-3718-229B84A5226D}"/>
              </a:ext>
            </a:extLst>
          </p:cNvPr>
          <p:cNvSpPr txBox="1"/>
          <p:nvPr/>
        </p:nvSpPr>
        <p:spPr>
          <a:xfrm rot="20780931">
            <a:off x="1607646" y="3065985"/>
            <a:ext cx="3219451" cy="1569660"/>
          </a:xfrm>
          <a:prstGeom prst="rect">
            <a:avLst/>
          </a:prstGeom>
          <a:noFill/>
        </p:spPr>
        <p:txBody>
          <a:bodyPr wrap="square" rtlCol="0">
            <a:spAutoFit/>
          </a:bodyPr>
          <a:lstStyle/>
          <a:p>
            <a:pPr algn="ctr"/>
            <a:r>
              <a:rPr lang="en-US" sz="2400" dirty="0"/>
              <a:t>Quan </a:t>
            </a:r>
            <a:r>
              <a:rPr lang="en-US" sz="2400" dirty="0" err="1"/>
              <a:t>sát</a:t>
            </a:r>
            <a:r>
              <a:rPr lang="en-US" sz="2400" dirty="0"/>
              <a:t> </a:t>
            </a:r>
            <a:r>
              <a:rPr lang="en-US" sz="2400" dirty="0" err="1"/>
              <a:t>hình</a:t>
            </a:r>
            <a:r>
              <a:rPr lang="en-US" sz="2400" dirty="0"/>
              <a:t>, </a:t>
            </a:r>
            <a:r>
              <a:rPr lang="en-US" sz="2400" dirty="0" err="1"/>
              <a:t>nêu</a:t>
            </a:r>
            <a:r>
              <a:rPr lang="en-US" sz="2400" dirty="0"/>
              <a:t> </a:t>
            </a:r>
            <a:r>
              <a:rPr lang="en-US" sz="2400" dirty="0" err="1"/>
              <a:t>tên</a:t>
            </a:r>
            <a:r>
              <a:rPr lang="en-US" sz="2400" dirty="0"/>
              <a:t> </a:t>
            </a:r>
            <a:r>
              <a:rPr lang="en-US" sz="2400" dirty="0" err="1"/>
              <a:t>trung</a:t>
            </a:r>
            <a:r>
              <a:rPr lang="en-US" sz="2400" dirty="0"/>
              <a:t> </a:t>
            </a:r>
            <a:r>
              <a:rPr lang="en-US" sz="2400" dirty="0" err="1"/>
              <a:t>điểm</a:t>
            </a:r>
            <a:r>
              <a:rPr lang="en-US" sz="2400" dirty="0"/>
              <a:t>. </a:t>
            </a:r>
            <a:r>
              <a:rPr lang="en-US" sz="2400" dirty="0" err="1"/>
              <a:t>Tìm</a:t>
            </a:r>
            <a:r>
              <a:rPr lang="en-US" sz="2400" dirty="0"/>
              <a:t> </a:t>
            </a:r>
            <a:r>
              <a:rPr lang="en-US" sz="2400" dirty="0" err="1"/>
              <a:t>đỉnh</a:t>
            </a:r>
            <a:r>
              <a:rPr lang="en-US" sz="2400" dirty="0"/>
              <a:t>, </a:t>
            </a:r>
            <a:r>
              <a:rPr lang="en-US" sz="2400" dirty="0" err="1"/>
              <a:t>góc</a:t>
            </a:r>
            <a:r>
              <a:rPr lang="en-US" sz="2400" dirty="0"/>
              <a:t> </a:t>
            </a:r>
            <a:r>
              <a:rPr lang="en-US" sz="2400" dirty="0" err="1"/>
              <a:t>vuông</a:t>
            </a:r>
            <a:r>
              <a:rPr lang="en-US" sz="2400" dirty="0"/>
              <a:t> </a:t>
            </a:r>
            <a:r>
              <a:rPr lang="en-US" sz="2400" dirty="0" err="1"/>
              <a:t>có</a:t>
            </a:r>
            <a:r>
              <a:rPr lang="en-US" sz="2400" dirty="0"/>
              <a:t> </a:t>
            </a:r>
            <a:r>
              <a:rPr lang="en-US" sz="2400" dirty="0" err="1"/>
              <a:t>trong</a:t>
            </a:r>
            <a:r>
              <a:rPr lang="en-US" sz="2400" dirty="0"/>
              <a:t> </a:t>
            </a:r>
            <a:r>
              <a:rPr lang="en-US" sz="2400" dirty="0" err="1"/>
              <a:t>hình</a:t>
            </a:r>
            <a:r>
              <a:rPr lang="en-US" sz="2400" dirty="0"/>
              <a:t>? </a:t>
            </a:r>
            <a:endParaRPr lang="en-VN" sz="2400" dirty="0"/>
          </a:p>
        </p:txBody>
      </p:sp>
    </p:spTree>
    <p:extLst>
      <p:ext uri="{BB962C8B-B14F-4D97-AF65-F5344CB8AC3E}">
        <p14:creationId xmlns:p14="http://schemas.microsoft.com/office/powerpoint/2010/main" val="177449304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up)">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nodeType="clickEffect">
                                  <p:stCondLst>
                                    <p:cond delay="0"/>
                                  </p:stCondLst>
                                  <p:childTnLst>
                                    <p:set>
                                      <p:cBhvr>
                                        <p:cTn id="16" dur="1" fill="hold">
                                          <p:stCondLst>
                                            <p:cond delay="0"/>
                                          </p:stCondLst>
                                        </p:cTn>
                                        <p:tgtEl>
                                          <p:spTgt spid="6146"/>
                                        </p:tgtEl>
                                        <p:attrNameLst>
                                          <p:attrName>style.visibility</p:attrName>
                                        </p:attrNameLst>
                                      </p:cBhvr>
                                      <p:to>
                                        <p:strVal val="visible"/>
                                      </p:to>
                                    </p:set>
                                    <p:animEffect transition="in" filter="barn(outVertical)">
                                      <p:cBhvr>
                                        <p:cTn id="17"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05E2FA4-701D-4C92-898E-7EE4AF07FEBA}"/>
              </a:ext>
            </a:extLst>
          </p:cNvPr>
          <p:cNvSpPr txBox="1"/>
          <p:nvPr/>
        </p:nvSpPr>
        <p:spPr>
          <a:xfrm>
            <a:off x="2034965" y="2014394"/>
            <a:ext cx="7511865" cy="1706429"/>
          </a:xfrm>
          <a:prstGeom prst="rect">
            <a:avLst/>
          </a:prstGeom>
          <a:noFill/>
          <a:ln>
            <a:noFill/>
          </a:ln>
        </p:spPr>
        <p:txBody>
          <a:bodyPr wrap="none" rtlCol="0">
            <a:spAutoFit/>
          </a:bodyPr>
          <a:lstStyle/>
          <a:p>
            <a:pPr algn="ctr">
              <a:lnSpc>
                <a:spcPct val="120000"/>
              </a:lnSpc>
            </a:pPr>
            <a:r>
              <a:rPr lang="vi-VN" sz="5400" b="1" dirty="0">
                <a:ln>
                  <a:solidFill>
                    <a:schemeClr val="accent6">
                      <a:lumMod val="50000"/>
                    </a:schemeClr>
                  </a:solidFill>
                </a:ln>
                <a:solidFill>
                  <a:srgbClr val="FF0000"/>
                </a:solidFill>
                <a:latin typeface="+mj-lt"/>
              </a:rPr>
              <a:t>BÀI 89</a:t>
            </a:r>
          </a:p>
          <a:p>
            <a:pPr algn="ctr">
              <a:lnSpc>
                <a:spcPct val="120000"/>
              </a:lnSpc>
            </a:pPr>
            <a:r>
              <a:rPr lang="nl-NL" sz="3600" b="1" dirty="0">
                <a:solidFill>
                  <a:srgbClr val="FF0000"/>
                </a:solidFill>
              </a:rPr>
              <a:t>ÔN TẬP CHUNG (T</a:t>
            </a:r>
            <a:r>
              <a:rPr lang="vi-VN" sz="3600" b="1" dirty="0">
                <a:solidFill>
                  <a:srgbClr val="FF0000"/>
                </a:solidFill>
              </a:rPr>
              <a:t>2</a:t>
            </a:r>
            <a:r>
              <a:rPr lang="nl-NL" sz="3600" b="1" dirty="0">
                <a:solidFill>
                  <a:srgbClr val="FF0000"/>
                </a:solidFill>
              </a:rPr>
              <a:t>) – Trang 12</a:t>
            </a:r>
            <a:r>
              <a:rPr lang="vi-VN" sz="3600" b="1" dirty="0">
                <a:solidFill>
                  <a:srgbClr val="FF0000"/>
                </a:solidFill>
              </a:rPr>
              <a:t>1</a:t>
            </a:r>
            <a:r>
              <a:rPr lang="nl-NL" sz="3600" b="1" dirty="0">
                <a:solidFill>
                  <a:srgbClr val="FF0000"/>
                </a:solidFill>
              </a:rPr>
              <a:t> </a:t>
            </a:r>
            <a:endParaRPr lang="vi-VN" sz="8000" b="1" dirty="0">
              <a:ln>
                <a:solidFill>
                  <a:schemeClr val="accent6">
                    <a:lumMod val="50000"/>
                  </a:schemeClr>
                </a:solidFill>
              </a:ln>
              <a:solidFill>
                <a:srgbClr val="FF0000"/>
              </a:solidFill>
              <a:latin typeface="+mj-lt"/>
            </a:endParaRPr>
          </a:p>
        </p:txBody>
      </p:sp>
      <p:sp>
        <p:nvSpPr>
          <p:cNvPr id="2" name="TextBox 1">
            <a:extLst>
              <a:ext uri="{FF2B5EF4-FFF2-40B4-BE49-F238E27FC236}">
                <a16:creationId xmlns:a16="http://schemas.microsoft.com/office/drawing/2014/main" id="{71156FE7-43C9-2E6D-5FD5-2CD024FED387}"/>
              </a:ext>
            </a:extLst>
          </p:cNvPr>
          <p:cNvSpPr txBox="1"/>
          <p:nvPr/>
        </p:nvSpPr>
        <p:spPr>
          <a:xfrm>
            <a:off x="2034965" y="638175"/>
            <a:ext cx="7737685" cy="646331"/>
          </a:xfrm>
          <a:prstGeom prst="rect">
            <a:avLst/>
          </a:prstGeom>
          <a:noFill/>
        </p:spPr>
        <p:txBody>
          <a:bodyPr wrap="square" rtlCol="0">
            <a:spAutoFit/>
          </a:bodyPr>
          <a:lstStyle/>
          <a:p>
            <a:r>
              <a:rPr lang="en-US" dirty="0"/>
              <a:t>                                              </a:t>
            </a:r>
            <a:r>
              <a:rPr lang="en-US" sz="3600" b="1" dirty="0">
                <a:latin typeface="Times New Roman" panose="02020603050405020304" pitchFamily="18" charset="0"/>
                <a:cs typeface="Times New Roman" panose="02020603050405020304" pitchFamily="18" charset="0"/>
              </a:rPr>
              <a:t>TOÁN</a:t>
            </a: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7492487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E2D78C-301F-F36C-DAE8-D0EB6A764912}"/>
              </a:ext>
            </a:extLst>
          </p:cNvPr>
          <p:cNvSpPr txBox="1"/>
          <p:nvPr/>
        </p:nvSpPr>
        <p:spPr>
          <a:xfrm>
            <a:off x="2204357" y="832757"/>
            <a:ext cx="6906986" cy="584775"/>
          </a:xfrm>
          <a:prstGeom prst="rect">
            <a:avLst/>
          </a:prstGeom>
          <a:noFill/>
        </p:spPr>
        <p:txBody>
          <a:bodyPr wrap="square" rtlCol="0">
            <a:spAutoFit/>
          </a:bodyPr>
          <a:lstStyle/>
          <a:p>
            <a:pPr algn="ctr"/>
            <a:r>
              <a:rPr lang="vi-VN" sz="3200" b="1" dirty="0">
                <a:solidFill>
                  <a:srgbClr val="FF0000"/>
                </a:solidFill>
                <a:latin typeface="Times New Roman" panose="02020603050405020304" pitchFamily="18" charset="0"/>
                <a:cs typeface="Times New Roman" panose="02020603050405020304" pitchFamily="18" charset="0"/>
              </a:rPr>
              <a:t>YÊU CẦU CẦN ĐẠT</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5DBADDBF-99D7-787E-A556-F493E8E17F57}"/>
              </a:ext>
            </a:extLst>
          </p:cNvPr>
          <p:cNvSpPr txBox="1"/>
          <p:nvPr/>
        </p:nvSpPr>
        <p:spPr>
          <a:xfrm>
            <a:off x="1159330" y="2016579"/>
            <a:ext cx="10042070" cy="3539430"/>
          </a:xfrm>
          <a:prstGeom prst="rect">
            <a:avLst/>
          </a:prstGeom>
          <a:noFill/>
        </p:spPr>
        <p:txBody>
          <a:bodyPr wrap="square" rtlCol="0">
            <a:spAutoFit/>
          </a:bodyPr>
          <a:lstStyle/>
          <a:p>
            <a:r>
              <a:rPr lang="vi-VN" sz="3200" dirty="0">
                <a:latin typeface="Times New Roman" panose="02020603050405020304" pitchFamily="18" charset="0"/>
                <a:cs typeface="Times New Roman" panose="02020603050405020304" pitchFamily="18" charset="0"/>
              </a:rPr>
              <a:t>+ Ôn tập, củng cố kiến thức vể phép tính (nhân, chia số có hai, ba chữ số với (cho) số có một chữ số) </a:t>
            </a:r>
          </a:p>
          <a:p>
            <a:r>
              <a:rPr lang="vi-VN" sz="3200" dirty="0">
                <a:latin typeface="Times New Roman" panose="02020603050405020304" pitchFamily="18" charset="0"/>
                <a:cs typeface="Times New Roman" panose="02020603050405020304" pitchFamily="18" charset="0"/>
              </a:rPr>
              <a:t>+ Tính giá trị của biểu thức, giải bài toán có lời văn (hai bước tính),...); về hình học (điểm, đoạn thẳng, ba điểm thẳng hàng, trung điểm của đoạn thẳng, nhận biết góc vuông,...), về đo lường (bài toán liên quan đến dung tích, đơn vị l).</a:t>
            </a:r>
          </a:p>
        </p:txBody>
      </p:sp>
    </p:spTree>
    <p:extLst>
      <p:ext uri="{BB962C8B-B14F-4D97-AF65-F5344CB8AC3E}">
        <p14:creationId xmlns:p14="http://schemas.microsoft.com/office/powerpoint/2010/main" val="4199073841"/>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FEF95FE-A130-482B-B682-13A2916D45EA}"/>
              </a:ext>
            </a:extLst>
          </p:cNvPr>
          <p:cNvSpPr/>
          <p:nvPr/>
        </p:nvSpPr>
        <p:spPr>
          <a:xfrm>
            <a:off x="2729948" y="1835355"/>
            <a:ext cx="6732104" cy="171947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783B578C-3633-405D-AA68-BA04F981C471}"/>
              </a:ext>
            </a:extLst>
          </p:cNvPr>
          <p:cNvSpPr/>
          <p:nvPr/>
        </p:nvSpPr>
        <p:spPr>
          <a:xfrm>
            <a:off x="3119223" y="2033370"/>
            <a:ext cx="5953554" cy="1323439"/>
          </a:xfrm>
          <a:prstGeom prst="rect">
            <a:avLst/>
          </a:prstGeom>
          <a:noFill/>
        </p:spPr>
        <p:txBody>
          <a:bodyPr wrap="square" lIns="91440" tIns="45720" rIns="91440" bIns="45720">
            <a:spAutoFit/>
          </a:bodyPr>
          <a:lstStyle/>
          <a:p>
            <a:pPr algn="ctr"/>
            <a:r>
              <a:rPr lang="en-US" sz="8000" b="1">
                <a:ln w="22225">
                  <a:solidFill>
                    <a:schemeClr val="accent2"/>
                  </a:solidFill>
                  <a:prstDash val="solid"/>
                </a:ln>
                <a:solidFill>
                  <a:schemeClr val="accent2">
                    <a:lumMod val="40000"/>
                    <a:lumOff val="60000"/>
                  </a:schemeClr>
                </a:solidFill>
              </a:rPr>
              <a:t>Khám phá</a:t>
            </a:r>
            <a:endParaRPr lang="en-US" sz="8000" b="1" cap="none" spc="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8703755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TUAN\Downloads\Luyện tập 1.png">
            <a:extLst>
              <a:ext uri="{FF2B5EF4-FFF2-40B4-BE49-F238E27FC236}">
                <a16:creationId xmlns:a16="http://schemas.microsoft.com/office/drawing/2014/main" id="{5A8B15EB-8170-7542-9D7F-591EDB3ED86C}"/>
              </a:ext>
            </a:extLst>
          </p:cNvPr>
          <p:cNvPicPr>
            <a:picLocks noChangeAspect="1" noChangeArrowheads="1"/>
          </p:cNvPicPr>
          <p:nvPr/>
        </p:nvPicPr>
        <p:blipFill>
          <a:blip r:embed="rId2" cstate="print"/>
          <a:srcRect/>
          <a:stretch>
            <a:fillRect/>
          </a:stretch>
        </p:blipFill>
        <p:spPr bwMode="auto">
          <a:xfrm>
            <a:off x="157014" y="43103"/>
            <a:ext cx="2834086" cy="1093588"/>
          </a:xfrm>
          <a:prstGeom prst="rect">
            <a:avLst/>
          </a:prstGeom>
          <a:noFill/>
        </p:spPr>
      </p:pic>
      <p:grpSp>
        <p:nvGrpSpPr>
          <p:cNvPr id="5" name="Group 4">
            <a:extLst>
              <a:ext uri="{FF2B5EF4-FFF2-40B4-BE49-F238E27FC236}">
                <a16:creationId xmlns:a16="http://schemas.microsoft.com/office/drawing/2014/main" id="{F32E460F-779C-9E46-AC89-A186E614BA2C}"/>
              </a:ext>
            </a:extLst>
          </p:cNvPr>
          <p:cNvGrpSpPr/>
          <p:nvPr/>
        </p:nvGrpSpPr>
        <p:grpSpPr>
          <a:xfrm>
            <a:off x="1132804" y="911582"/>
            <a:ext cx="605826" cy="830997"/>
            <a:chOff x="3174278" y="237323"/>
            <a:chExt cx="605826" cy="830997"/>
          </a:xfrm>
        </p:grpSpPr>
        <p:sp>
          <p:nvSpPr>
            <p:cNvPr id="6" name="Oval 5">
              <a:extLst>
                <a:ext uri="{FF2B5EF4-FFF2-40B4-BE49-F238E27FC236}">
                  <a16:creationId xmlns:a16="http://schemas.microsoft.com/office/drawing/2014/main" id="{F805BE7E-B7F5-7148-A8AA-9ACD80E05C6A}"/>
                </a:ext>
              </a:extLst>
            </p:cNvPr>
            <p:cNvSpPr/>
            <p:nvPr/>
          </p:nvSpPr>
          <p:spPr>
            <a:xfrm>
              <a:off x="3174278" y="379826"/>
              <a:ext cx="605826" cy="605826"/>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7" name="TextBox 6">
              <a:extLst>
                <a:ext uri="{FF2B5EF4-FFF2-40B4-BE49-F238E27FC236}">
                  <a16:creationId xmlns:a16="http://schemas.microsoft.com/office/drawing/2014/main" id="{2E0E5AFF-5EC4-F946-A703-67A99F187A64}"/>
                </a:ext>
              </a:extLst>
            </p:cNvPr>
            <p:cNvSpPr txBox="1"/>
            <p:nvPr/>
          </p:nvSpPr>
          <p:spPr>
            <a:xfrm>
              <a:off x="3228647" y="237323"/>
              <a:ext cx="301686" cy="830997"/>
            </a:xfrm>
            <a:prstGeom prst="rect">
              <a:avLst/>
            </a:prstGeom>
            <a:noFill/>
          </p:spPr>
          <p:txBody>
            <a:bodyPr wrap="square" rtlCol="0">
              <a:spAutoFit/>
            </a:bodyPr>
            <a:lstStyle/>
            <a:p>
              <a:r>
                <a:rPr lang="en-VN" sz="4800" b="1" i="1" dirty="0">
                  <a:solidFill>
                    <a:schemeClr val="bg1"/>
                  </a:solidFill>
                  <a:latin typeface="Times New Roman" panose="02020603050405020304" pitchFamily="18" charset="0"/>
                  <a:cs typeface="Times New Roman" panose="02020603050405020304" pitchFamily="18" charset="0"/>
                </a:rPr>
                <a:t>1</a:t>
              </a:r>
            </a:p>
          </p:txBody>
        </p:sp>
      </p:grpSp>
      <p:sp>
        <p:nvSpPr>
          <p:cNvPr id="44" name="Rounded Rectangle 43">
            <a:extLst>
              <a:ext uri="{FF2B5EF4-FFF2-40B4-BE49-F238E27FC236}">
                <a16:creationId xmlns:a16="http://schemas.microsoft.com/office/drawing/2014/main" id="{666D02AC-79E3-8248-9840-6A37C58AFCA9}"/>
              </a:ext>
            </a:extLst>
          </p:cNvPr>
          <p:cNvSpPr/>
          <p:nvPr/>
        </p:nvSpPr>
        <p:spPr>
          <a:xfrm>
            <a:off x="1935230" y="1112981"/>
            <a:ext cx="2922519" cy="523220"/>
          </a:xfrm>
          <a:prstGeom prst="roundRect">
            <a:avLst/>
          </a:prstGeom>
          <a:solidFill>
            <a:srgbClr val="FFE285"/>
          </a:solidFill>
          <a:ln>
            <a:solidFill>
              <a:srgbClr val="FFE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45" name="TextBox 44">
            <a:extLst>
              <a:ext uri="{FF2B5EF4-FFF2-40B4-BE49-F238E27FC236}">
                <a16:creationId xmlns:a16="http://schemas.microsoft.com/office/drawing/2014/main" id="{C6B3037E-AC3D-8441-A1CC-97DC8F82B4C6}"/>
              </a:ext>
            </a:extLst>
          </p:cNvPr>
          <p:cNvSpPr txBox="1"/>
          <p:nvPr/>
        </p:nvSpPr>
        <p:spPr>
          <a:xfrm>
            <a:off x="1643072" y="1087130"/>
            <a:ext cx="3607117" cy="523220"/>
          </a:xfrm>
          <a:prstGeom prst="rect">
            <a:avLst/>
          </a:prstGeom>
          <a:noFill/>
        </p:spPr>
        <p:txBody>
          <a:bodyPr wrap="square" rtlCol="0">
            <a:spAutoFit/>
          </a:bodyPr>
          <a:lstStyle/>
          <a:p>
            <a:pPr algn="ctr"/>
            <a:r>
              <a:rPr lang="en-VN" sz="2800" dirty="0"/>
              <a:t>Đ</a:t>
            </a:r>
            <a:r>
              <a:rPr lang="en-US" sz="2800" dirty="0" err="1"/>
              <a:t>ặt</a:t>
            </a:r>
            <a:r>
              <a:rPr lang="en-US" sz="2800" dirty="0"/>
              <a:t> </a:t>
            </a:r>
            <a:r>
              <a:rPr lang="en-US" sz="2800" dirty="0" err="1"/>
              <a:t>tính</a:t>
            </a:r>
            <a:r>
              <a:rPr lang="en-US" sz="2800" dirty="0"/>
              <a:t> </a:t>
            </a:r>
            <a:r>
              <a:rPr lang="en-US" sz="2800" dirty="0" err="1"/>
              <a:t>rồi</a:t>
            </a:r>
            <a:r>
              <a:rPr lang="en-US" sz="2800" dirty="0"/>
              <a:t> </a:t>
            </a:r>
            <a:r>
              <a:rPr lang="en-US" sz="2800" dirty="0" err="1"/>
              <a:t>tính</a:t>
            </a:r>
            <a:endParaRPr lang="en-VN" sz="2800" dirty="0"/>
          </a:p>
        </p:txBody>
      </p:sp>
      <p:sp>
        <p:nvSpPr>
          <p:cNvPr id="46" name="Rectangle 45">
            <a:extLst>
              <a:ext uri="{FF2B5EF4-FFF2-40B4-BE49-F238E27FC236}">
                <a16:creationId xmlns:a16="http://schemas.microsoft.com/office/drawing/2014/main" id="{A493CE9F-241F-884B-92FF-A51D35C2B3F6}"/>
              </a:ext>
            </a:extLst>
          </p:cNvPr>
          <p:cNvSpPr/>
          <p:nvPr/>
        </p:nvSpPr>
        <p:spPr>
          <a:xfrm>
            <a:off x="2255370" y="3356353"/>
            <a:ext cx="755335" cy="707886"/>
          </a:xfrm>
          <a:prstGeom prst="rect">
            <a:avLst/>
          </a:prstGeom>
        </p:spPr>
        <p:txBody>
          <a:bodyPr wrap="none">
            <a:spAutoFit/>
          </a:bodyPr>
          <a:lstStyle/>
          <a:p>
            <a:r>
              <a:rPr lang="en-US" sz="4000" dirty="0"/>
              <a:t>72</a:t>
            </a:r>
            <a:endParaRPr lang="vi-VN" sz="4000" dirty="0"/>
          </a:p>
        </p:txBody>
      </p:sp>
      <p:sp>
        <p:nvSpPr>
          <p:cNvPr id="47" name="Rectangle 46">
            <a:extLst>
              <a:ext uri="{FF2B5EF4-FFF2-40B4-BE49-F238E27FC236}">
                <a16:creationId xmlns:a16="http://schemas.microsoft.com/office/drawing/2014/main" id="{01E0F44A-0F60-3846-A88A-48829EB0E7B8}"/>
              </a:ext>
            </a:extLst>
          </p:cNvPr>
          <p:cNvSpPr/>
          <p:nvPr/>
        </p:nvSpPr>
        <p:spPr>
          <a:xfrm>
            <a:off x="1939574" y="3806028"/>
            <a:ext cx="415498" cy="646331"/>
          </a:xfrm>
          <a:prstGeom prst="rect">
            <a:avLst/>
          </a:prstGeom>
        </p:spPr>
        <p:txBody>
          <a:bodyPr wrap="none">
            <a:spAutoFit/>
          </a:bodyPr>
          <a:lstStyle/>
          <a:p>
            <a:r>
              <a:rPr lang="en-US" sz="3600" dirty="0"/>
              <a:t>x</a:t>
            </a:r>
            <a:endParaRPr lang="vi-VN" sz="3600" dirty="0"/>
          </a:p>
        </p:txBody>
      </p:sp>
      <p:sp>
        <p:nvSpPr>
          <p:cNvPr id="48" name="Rectangle 47">
            <a:extLst>
              <a:ext uri="{FF2B5EF4-FFF2-40B4-BE49-F238E27FC236}">
                <a16:creationId xmlns:a16="http://schemas.microsoft.com/office/drawing/2014/main" id="{C4D336D7-8138-6C44-8236-4131DA8931F9}"/>
              </a:ext>
            </a:extLst>
          </p:cNvPr>
          <p:cNvSpPr/>
          <p:nvPr/>
        </p:nvSpPr>
        <p:spPr>
          <a:xfrm>
            <a:off x="2581126" y="4138598"/>
            <a:ext cx="449442" cy="707886"/>
          </a:xfrm>
          <a:prstGeom prst="rect">
            <a:avLst/>
          </a:prstGeom>
        </p:spPr>
        <p:txBody>
          <a:bodyPr wrap="square">
            <a:spAutoFit/>
          </a:bodyPr>
          <a:lstStyle/>
          <a:p>
            <a:r>
              <a:rPr lang="en-US" sz="4000" dirty="0"/>
              <a:t>3</a:t>
            </a:r>
            <a:endParaRPr lang="vi-VN" sz="4000" dirty="0"/>
          </a:p>
        </p:txBody>
      </p:sp>
      <p:cxnSp>
        <p:nvCxnSpPr>
          <p:cNvPr id="49" name="Straight Connector 48">
            <a:extLst>
              <a:ext uri="{FF2B5EF4-FFF2-40B4-BE49-F238E27FC236}">
                <a16:creationId xmlns:a16="http://schemas.microsoft.com/office/drawing/2014/main" id="{D40CDBBF-3FC5-3846-A4DD-0812E7C2AC4F}"/>
              </a:ext>
            </a:extLst>
          </p:cNvPr>
          <p:cNvCxnSpPr/>
          <p:nvPr/>
        </p:nvCxnSpPr>
        <p:spPr>
          <a:xfrm>
            <a:off x="2113836" y="4914236"/>
            <a:ext cx="88063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00626C49-AD48-5D45-80B3-04EDDAA1651C}"/>
              </a:ext>
            </a:extLst>
          </p:cNvPr>
          <p:cNvSpPr/>
          <p:nvPr/>
        </p:nvSpPr>
        <p:spPr>
          <a:xfrm>
            <a:off x="2647047" y="4981989"/>
            <a:ext cx="317600" cy="707886"/>
          </a:xfrm>
          <a:prstGeom prst="rect">
            <a:avLst/>
          </a:prstGeom>
        </p:spPr>
        <p:txBody>
          <a:bodyPr wrap="square">
            <a:spAutoFit/>
          </a:bodyPr>
          <a:lstStyle/>
          <a:p>
            <a:r>
              <a:rPr lang="en-US" sz="4000" dirty="0"/>
              <a:t>6</a:t>
            </a:r>
            <a:endParaRPr lang="vi-VN" sz="4000" dirty="0"/>
          </a:p>
        </p:txBody>
      </p:sp>
      <p:sp>
        <p:nvSpPr>
          <p:cNvPr id="51" name="Rectangle 50">
            <a:extLst>
              <a:ext uri="{FF2B5EF4-FFF2-40B4-BE49-F238E27FC236}">
                <a16:creationId xmlns:a16="http://schemas.microsoft.com/office/drawing/2014/main" id="{AF38F6A9-9122-844E-9790-C093D79649E4}"/>
              </a:ext>
            </a:extLst>
          </p:cNvPr>
          <p:cNvSpPr/>
          <p:nvPr/>
        </p:nvSpPr>
        <p:spPr>
          <a:xfrm>
            <a:off x="2324349" y="4954418"/>
            <a:ext cx="470000" cy="707886"/>
          </a:xfrm>
          <a:prstGeom prst="rect">
            <a:avLst/>
          </a:prstGeom>
        </p:spPr>
        <p:txBody>
          <a:bodyPr wrap="none">
            <a:spAutoFit/>
          </a:bodyPr>
          <a:lstStyle/>
          <a:p>
            <a:r>
              <a:rPr lang="en-US" sz="4000" dirty="0"/>
              <a:t>1</a:t>
            </a:r>
            <a:endParaRPr lang="vi-VN" sz="4000" dirty="0"/>
          </a:p>
        </p:txBody>
      </p:sp>
      <p:sp>
        <p:nvSpPr>
          <p:cNvPr id="52" name="Rectangle 51">
            <a:extLst>
              <a:ext uri="{FF2B5EF4-FFF2-40B4-BE49-F238E27FC236}">
                <a16:creationId xmlns:a16="http://schemas.microsoft.com/office/drawing/2014/main" id="{8D4A7FB0-62E6-9B4E-A119-ABAEC706FD2F}"/>
              </a:ext>
            </a:extLst>
          </p:cNvPr>
          <p:cNvSpPr/>
          <p:nvPr/>
        </p:nvSpPr>
        <p:spPr>
          <a:xfrm>
            <a:off x="5542351" y="3412018"/>
            <a:ext cx="1002582" cy="707886"/>
          </a:xfrm>
          <a:prstGeom prst="rect">
            <a:avLst/>
          </a:prstGeom>
        </p:spPr>
        <p:txBody>
          <a:bodyPr wrap="none">
            <a:spAutoFit/>
          </a:bodyPr>
          <a:lstStyle/>
          <a:p>
            <a:r>
              <a:rPr lang="en-US" sz="4000" dirty="0"/>
              <a:t>116</a:t>
            </a:r>
            <a:endParaRPr lang="vi-VN" sz="4000" dirty="0"/>
          </a:p>
        </p:txBody>
      </p:sp>
      <p:sp>
        <p:nvSpPr>
          <p:cNvPr id="53" name="Rectangle 52">
            <a:extLst>
              <a:ext uri="{FF2B5EF4-FFF2-40B4-BE49-F238E27FC236}">
                <a16:creationId xmlns:a16="http://schemas.microsoft.com/office/drawing/2014/main" id="{6C4A48F6-ED71-6043-BE22-BC68B604DAAA}"/>
              </a:ext>
            </a:extLst>
          </p:cNvPr>
          <p:cNvSpPr/>
          <p:nvPr/>
        </p:nvSpPr>
        <p:spPr>
          <a:xfrm>
            <a:off x="5170055" y="3843823"/>
            <a:ext cx="415498" cy="646331"/>
          </a:xfrm>
          <a:prstGeom prst="rect">
            <a:avLst/>
          </a:prstGeom>
        </p:spPr>
        <p:txBody>
          <a:bodyPr wrap="none">
            <a:spAutoFit/>
          </a:bodyPr>
          <a:lstStyle/>
          <a:p>
            <a:r>
              <a:rPr lang="en-US" sz="3600" dirty="0"/>
              <a:t>x</a:t>
            </a:r>
            <a:endParaRPr lang="vi-VN" sz="3600" dirty="0"/>
          </a:p>
        </p:txBody>
      </p:sp>
      <p:sp>
        <p:nvSpPr>
          <p:cNvPr id="54" name="Rectangle 53">
            <a:extLst>
              <a:ext uri="{FF2B5EF4-FFF2-40B4-BE49-F238E27FC236}">
                <a16:creationId xmlns:a16="http://schemas.microsoft.com/office/drawing/2014/main" id="{CBC01C91-E34C-2448-89DF-4C57C1B94B3A}"/>
              </a:ext>
            </a:extLst>
          </p:cNvPr>
          <p:cNvSpPr/>
          <p:nvPr/>
        </p:nvSpPr>
        <p:spPr>
          <a:xfrm>
            <a:off x="6109893" y="4142978"/>
            <a:ext cx="647420" cy="707886"/>
          </a:xfrm>
          <a:prstGeom prst="rect">
            <a:avLst/>
          </a:prstGeom>
        </p:spPr>
        <p:txBody>
          <a:bodyPr wrap="square">
            <a:spAutoFit/>
          </a:bodyPr>
          <a:lstStyle/>
          <a:p>
            <a:r>
              <a:rPr lang="vi-VN" sz="4000" dirty="0"/>
              <a:t>6</a:t>
            </a:r>
          </a:p>
        </p:txBody>
      </p:sp>
      <p:cxnSp>
        <p:nvCxnSpPr>
          <p:cNvPr id="55" name="Straight Connector 54">
            <a:extLst>
              <a:ext uri="{FF2B5EF4-FFF2-40B4-BE49-F238E27FC236}">
                <a16:creationId xmlns:a16="http://schemas.microsoft.com/office/drawing/2014/main" id="{5EC4CABC-2C3A-8D41-A524-82417D1E0D78}"/>
              </a:ext>
            </a:extLst>
          </p:cNvPr>
          <p:cNvCxnSpPr/>
          <p:nvPr/>
        </p:nvCxnSpPr>
        <p:spPr>
          <a:xfrm>
            <a:off x="5575825" y="4904947"/>
            <a:ext cx="88063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Rectangle 55">
            <a:extLst>
              <a:ext uri="{FF2B5EF4-FFF2-40B4-BE49-F238E27FC236}">
                <a16:creationId xmlns:a16="http://schemas.microsoft.com/office/drawing/2014/main" id="{E0BA263E-8477-F341-BBCD-99043C53662A}"/>
              </a:ext>
            </a:extLst>
          </p:cNvPr>
          <p:cNvSpPr/>
          <p:nvPr/>
        </p:nvSpPr>
        <p:spPr>
          <a:xfrm>
            <a:off x="6012324" y="4982105"/>
            <a:ext cx="612668" cy="707886"/>
          </a:xfrm>
          <a:prstGeom prst="rect">
            <a:avLst/>
          </a:prstGeom>
        </p:spPr>
        <p:txBody>
          <a:bodyPr wrap="none">
            <a:spAutoFit/>
          </a:bodyPr>
          <a:lstStyle/>
          <a:p>
            <a:r>
              <a:rPr lang="en-US" sz="4000" dirty="0"/>
              <a:t> 6</a:t>
            </a:r>
            <a:endParaRPr lang="vi-VN" sz="4000" dirty="0"/>
          </a:p>
        </p:txBody>
      </p:sp>
      <p:sp>
        <p:nvSpPr>
          <p:cNvPr id="57" name="Rectangle 56">
            <a:extLst>
              <a:ext uri="{FF2B5EF4-FFF2-40B4-BE49-F238E27FC236}">
                <a16:creationId xmlns:a16="http://schemas.microsoft.com/office/drawing/2014/main" id="{561C6053-9ED1-C64C-91EB-C54358C43139}"/>
              </a:ext>
            </a:extLst>
          </p:cNvPr>
          <p:cNvSpPr/>
          <p:nvPr/>
        </p:nvSpPr>
        <p:spPr>
          <a:xfrm>
            <a:off x="5731229" y="5015292"/>
            <a:ext cx="612668" cy="707886"/>
          </a:xfrm>
          <a:prstGeom prst="rect">
            <a:avLst/>
          </a:prstGeom>
        </p:spPr>
        <p:txBody>
          <a:bodyPr wrap="none">
            <a:spAutoFit/>
          </a:bodyPr>
          <a:lstStyle/>
          <a:p>
            <a:r>
              <a:rPr lang="en-US" sz="4000" dirty="0"/>
              <a:t> 9</a:t>
            </a:r>
            <a:endParaRPr lang="vi-VN" sz="4000" dirty="0"/>
          </a:p>
        </p:txBody>
      </p:sp>
      <p:sp>
        <p:nvSpPr>
          <p:cNvPr id="58" name="Rectangle 57">
            <a:extLst>
              <a:ext uri="{FF2B5EF4-FFF2-40B4-BE49-F238E27FC236}">
                <a16:creationId xmlns:a16="http://schemas.microsoft.com/office/drawing/2014/main" id="{C8E877C7-2E94-944C-A3B9-54F168A84490}"/>
              </a:ext>
            </a:extLst>
          </p:cNvPr>
          <p:cNvSpPr/>
          <p:nvPr/>
        </p:nvSpPr>
        <p:spPr>
          <a:xfrm>
            <a:off x="9008140" y="3436211"/>
            <a:ext cx="1040670" cy="707886"/>
          </a:xfrm>
          <a:prstGeom prst="rect">
            <a:avLst/>
          </a:prstGeom>
        </p:spPr>
        <p:txBody>
          <a:bodyPr wrap="none">
            <a:spAutoFit/>
          </a:bodyPr>
          <a:lstStyle/>
          <a:p>
            <a:r>
              <a:rPr lang="en-US" sz="4000" dirty="0"/>
              <a:t>106</a:t>
            </a:r>
            <a:endParaRPr lang="vi-VN" sz="4000" dirty="0"/>
          </a:p>
        </p:txBody>
      </p:sp>
      <p:sp>
        <p:nvSpPr>
          <p:cNvPr id="59" name="Rectangle 58">
            <a:extLst>
              <a:ext uri="{FF2B5EF4-FFF2-40B4-BE49-F238E27FC236}">
                <a16:creationId xmlns:a16="http://schemas.microsoft.com/office/drawing/2014/main" id="{B4640495-9202-624D-A7F0-B36A226C3B60}"/>
              </a:ext>
            </a:extLst>
          </p:cNvPr>
          <p:cNvSpPr/>
          <p:nvPr/>
        </p:nvSpPr>
        <p:spPr>
          <a:xfrm>
            <a:off x="8531822" y="3765961"/>
            <a:ext cx="415498" cy="646331"/>
          </a:xfrm>
          <a:prstGeom prst="rect">
            <a:avLst/>
          </a:prstGeom>
        </p:spPr>
        <p:txBody>
          <a:bodyPr wrap="none">
            <a:spAutoFit/>
          </a:bodyPr>
          <a:lstStyle/>
          <a:p>
            <a:r>
              <a:rPr lang="en-US" sz="3600" dirty="0"/>
              <a:t>x</a:t>
            </a:r>
            <a:endParaRPr lang="vi-VN" sz="3600" dirty="0"/>
          </a:p>
        </p:txBody>
      </p:sp>
      <p:sp>
        <p:nvSpPr>
          <p:cNvPr id="60" name="Rectangle 59">
            <a:extLst>
              <a:ext uri="{FF2B5EF4-FFF2-40B4-BE49-F238E27FC236}">
                <a16:creationId xmlns:a16="http://schemas.microsoft.com/office/drawing/2014/main" id="{72197415-8D66-9D41-B6BB-C52EBA407058}"/>
              </a:ext>
            </a:extLst>
          </p:cNvPr>
          <p:cNvSpPr/>
          <p:nvPr/>
        </p:nvSpPr>
        <p:spPr>
          <a:xfrm>
            <a:off x="9322433" y="4081179"/>
            <a:ext cx="880634" cy="707886"/>
          </a:xfrm>
          <a:prstGeom prst="rect">
            <a:avLst/>
          </a:prstGeom>
        </p:spPr>
        <p:txBody>
          <a:bodyPr wrap="square">
            <a:spAutoFit/>
          </a:bodyPr>
          <a:lstStyle/>
          <a:p>
            <a:r>
              <a:rPr lang="en-US" sz="4000" dirty="0"/>
              <a:t>  8</a:t>
            </a:r>
            <a:endParaRPr lang="vi-VN" sz="4000" dirty="0"/>
          </a:p>
        </p:txBody>
      </p:sp>
      <p:cxnSp>
        <p:nvCxnSpPr>
          <p:cNvPr id="61" name="Straight Connector 60">
            <a:extLst>
              <a:ext uri="{FF2B5EF4-FFF2-40B4-BE49-F238E27FC236}">
                <a16:creationId xmlns:a16="http://schemas.microsoft.com/office/drawing/2014/main" id="{BAD9F156-8E23-4149-9EA6-ED50FCDD4ECA}"/>
              </a:ext>
            </a:extLst>
          </p:cNvPr>
          <p:cNvCxnSpPr/>
          <p:nvPr/>
        </p:nvCxnSpPr>
        <p:spPr>
          <a:xfrm>
            <a:off x="9187871" y="4827086"/>
            <a:ext cx="106556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Rectangle 61">
            <a:extLst>
              <a:ext uri="{FF2B5EF4-FFF2-40B4-BE49-F238E27FC236}">
                <a16:creationId xmlns:a16="http://schemas.microsoft.com/office/drawing/2014/main" id="{A03F70C8-2A9D-1843-AB9F-B1BA20C330B9}"/>
              </a:ext>
            </a:extLst>
          </p:cNvPr>
          <p:cNvSpPr/>
          <p:nvPr/>
        </p:nvSpPr>
        <p:spPr>
          <a:xfrm>
            <a:off x="9608350" y="4937927"/>
            <a:ext cx="470000" cy="707886"/>
          </a:xfrm>
          <a:prstGeom prst="rect">
            <a:avLst/>
          </a:prstGeom>
        </p:spPr>
        <p:txBody>
          <a:bodyPr wrap="none">
            <a:spAutoFit/>
          </a:bodyPr>
          <a:lstStyle/>
          <a:p>
            <a:r>
              <a:rPr lang="en-US" sz="4000" dirty="0"/>
              <a:t>8</a:t>
            </a:r>
            <a:endParaRPr lang="vi-VN" sz="4000" dirty="0"/>
          </a:p>
        </p:txBody>
      </p:sp>
      <p:sp>
        <p:nvSpPr>
          <p:cNvPr id="63" name="Rectangle 62">
            <a:extLst>
              <a:ext uri="{FF2B5EF4-FFF2-40B4-BE49-F238E27FC236}">
                <a16:creationId xmlns:a16="http://schemas.microsoft.com/office/drawing/2014/main" id="{2AB503B3-C3F1-1B4C-9CE4-48D60FB0EB29}"/>
              </a:ext>
            </a:extLst>
          </p:cNvPr>
          <p:cNvSpPr/>
          <p:nvPr/>
        </p:nvSpPr>
        <p:spPr>
          <a:xfrm>
            <a:off x="9305064" y="4934814"/>
            <a:ext cx="898003" cy="707886"/>
          </a:xfrm>
          <a:prstGeom prst="rect">
            <a:avLst/>
          </a:prstGeom>
        </p:spPr>
        <p:txBody>
          <a:bodyPr wrap="none">
            <a:spAutoFit/>
          </a:bodyPr>
          <a:lstStyle/>
          <a:p>
            <a:r>
              <a:rPr lang="en-US" sz="4000" dirty="0"/>
              <a:t>4   </a:t>
            </a:r>
            <a:endParaRPr lang="vi-VN" sz="4000" dirty="0"/>
          </a:p>
        </p:txBody>
      </p:sp>
      <p:sp>
        <p:nvSpPr>
          <p:cNvPr id="3" name="Rounded Rectangle 66">
            <a:extLst>
              <a:ext uri="{FF2B5EF4-FFF2-40B4-BE49-F238E27FC236}">
                <a16:creationId xmlns:a16="http://schemas.microsoft.com/office/drawing/2014/main" id="{FD3A553C-9B27-3745-12D3-636FB3568A1D}"/>
              </a:ext>
            </a:extLst>
          </p:cNvPr>
          <p:cNvSpPr/>
          <p:nvPr/>
        </p:nvSpPr>
        <p:spPr>
          <a:xfrm>
            <a:off x="1574057" y="2054149"/>
            <a:ext cx="2284700" cy="675639"/>
          </a:xfrm>
          <a:prstGeom prst="roundRect">
            <a:avLst>
              <a:gd name="adj" fmla="val 16667"/>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2060"/>
                </a:solidFill>
              </a:rPr>
              <a:t>72 x 3</a:t>
            </a:r>
            <a:endParaRPr lang="en-VN" sz="3600" dirty="0">
              <a:solidFill>
                <a:srgbClr val="002060"/>
              </a:solidFill>
            </a:endParaRPr>
          </a:p>
        </p:txBody>
      </p:sp>
      <p:sp>
        <p:nvSpPr>
          <p:cNvPr id="8" name="Rounded Rectangle 67">
            <a:extLst>
              <a:ext uri="{FF2B5EF4-FFF2-40B4-BE49-F238E27FC236}">
                <a16:creationId xmlns:a16="http://schemas.microsoft.com/office/drawing/2014/main" id="{D536DC29-502F-6BAF-E4F8-473DD6D69247}"/>
              </a:ext>
            </a:extLst>
          </p:cNvPr>
          <p:cNvSpPr/>
          <p:nvPr/>
        </p:nvSpPr>
        <p:spPr>
          <a:xfrm>
            <a:off x="5183938" y="2054149"/>
            <a:ext cx="2102687"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rPr>
              <a:t>116 x 6</a:t>
            </a:r>
            <a:endParaRPr lang="en-VN" sz="3600" dirty="0">
              <a:solidFill>
                <a:schemeClr val="tx1"/>
              </a:solidFill>
            </a:endParaRPr>
          </a:p>
        </p:txBody>
      </p:sp>
      <p:sp>
        <p:nvSpPr>
          <p:cNvPr id="10" name="Rounded Rectangle 68">
            <a:extLst>
              <a:ext uri="{FF2B5EF4-FFF2-40B4-BE49-F238E27FC236}">
                <a16:creationId xmlns:a16="http://schemas.microsoft.com/office/drawing/2014/main" id="{0304076E-4198-5D41-C3AC-BEC9EFCDA70C}"/>
              </a:ext>
            </a:extLst>
          </p:cNvPr>
          <p:cNvSpPr/>
          <p:nvPr/>
        </p:nvSpPr>
        <p:spPr>
          <a:xfrm>
            <a:off x="8615978" y="1968424"/>
            <a:ext cx="2001965"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rPr>
              <a:t>106 x 8</a:t>
            </a:r>
            <a:endParaRPr lang="en-VN" sz="3600" dirty="0">
              <a:solidFill>
                <a:schemeClr val="tx1"/>
              </a:solidFill>
            </a:endParaRPr>
          </a:p>
        </p:txBody>
      </p:sp>
      <p:sp>
        <p:nvSpPr>
          <p:cNvPr id="11" name="Rectangle 10">
            <a:extLst>
              <a:ext uri="{FF2B5EF4-FFF2-40B4-BE49-F238E27FC236}">
                <a16:creationId xmlns:a16="http://schemas.microsoft.com/office/drawing/2014/main" id="{8E00D5D1-0C34-6A0B-2D78-EE6F89C9AFC5}"/>
              </a:ext>
            </a:extLst>
          </p:cNvPr>
          <p:cNvSpPr/>
          <p:nvPr/>
        </p:nvSpPr>
        <p:spPr>
          <a:xfrm>
            <a:off x="2020370" y="4945177"/>
            <a:ext cx="470000" cy="707886"/>
          </a:xfrm>
          <a:prstGeom prst="rect">
            <a:avLst/>
          </a:prstGeom>
        </p:spPr>
        <p:txBody>
          <a:bodyPr wrap="none">
            <a:spAutoFit/>
          </a:bodyPr>
          <a:lstStyle/>
          <a:p>
            <a:r>
              <a:rPr lang="en-US" sz="4000" dirty="0"/>
              <a:t>2</a:t>
            </a:r>
            <a:endParaRPr lang="vi-VN" sz="4000" dirty="0"/>
          </a:p>
        </p:txBody>
      </p:sp>
      <p:sp>
        <p:nvSpPr>
          <p:cNvPr id="12" name="Rectangle 11">
            <a:extLst>
              <a:ext uri="{FF2B5EF4-FFF2-40B4-BE49-F238E27FC236}">
                <a16:creationId xmlns:a16="http://schemas.microsoft.com/office/drawing/2014/main" id="{2AF3C8FF-0108-B319-7B6B-AA1E608E13C6}"/>
              </a:ext>
            </a:extLst>
          </p:cNvPr>
          <p:cNvSpPr/>
          <p:nvPr/>
        </p:nvSpPr>
        <p:spPr>
          <a:xfrm>
            <a:off x="5341514" y="4982105"/>
            <a:ext cx="1293210" cy="707886"/>
          </a:xfrm>
          <a:prstGeom prst="rect">
            <a:avLst/>
          </a:prstGeom>
        </p:spPr>
        <p:txBody>
          <a:bodyPr wrap="square">
            <a:spAutoFit/>
          </a:bodyPr>
          <a:lstStyle/>
          <a:p>
            <a:r>
              <a:rPr lang="en-US" sz="4000" dirty="0"/>
              <a:t> 6</a:t>
            </a:r>
            <a:endParaRPr lang="vi-VN" sz="4000" dirty="0"/>
          </a:p>
        </p:txBody>
      </p:sp>
      <p:sp>
        <p:nvSpPr>
          <p:cNvPr id="13" name="Rectangle 12">
            <a:extLst>
              <a:ext uri="{FF2B5EF4-FFF2-40B4-BE49-F238E27FC236}">
                <a16:creationId xmlns:a16="http://schemas.microsoft.com/office/drawing/2014/main" id="{3E24F881-A8C4-DD52-A4D0-7335F0848DC9}"/>
              </a:ext>
            </a:extLst>
          </p:cNvPr>
          <p:cNvSpPr/>
          <p:nvPr/>
        </p:nvSpPr>
        <p:spPr>
          <a:xfrm>
            <a:off x="8995682" y="4928026"/>
            <a:ext cx="612668" cy="707886"/>
          </a:xfrm>
          <a:prstGeom prst="rect">
            <a:avLst/>
          </a:prstGeom>
        </p:spPr>
        <p:txBody>
          <a:bodyPr wrap="none">
            <a:spAutoFit/>
          </a:bodyPr>
          <a:lstStyle/>
          <a:p>
            <a:r>
              <a:rPr lang="en-US" sz="4000" dirty="0"/>
              <a:t>8 </a:t>
            </a:r>
            <a:endParaRPr lang="vi-VN" sz="4000" dirty="0"/>
          </a:p>
        </p:txBody>
      </p:sp>
    </p:spTree>
    <p:extLst>
      <p:ext uri="{BB962C8B-B14F-4D97-AF65-F5344CB8AC3E}">
        <p14:creationId xmlns:p14="http://schemas.microsoft.com/office/powerpoint/2010/main" val="396155331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500"/>
                                        <p:tgtEl>
                                          <p:spTgt spid="8"/>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46"/>
                                        </p:tgtEl>
                                        <p:attrNameLst>
                                          <p:attrName>style.visibility</p:attrName>
                                        </p:attrNameLst>
                                      </p:cBhvr>
                                      <p:to>
                                        <p:strVal val="visible"/>
                                      </p:to>
                                    </p:set>
                                    <p:animEffect transition="in" filter="wipe(up)">
                                      <p:cBhvr>
                                        <p:cTn id="18" dur="500"/>
                                        <p:tgtEl>
                                          <p:spTgt spid="46"/>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up)">
                                      <p:cBhvr>
                                        <p:cTn id="21" dur="500"/>
                                        <p:tgtEl>
                                          <p:spTgt spid="47"/>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48"/>
                                        </p:tgtEl>
                                        <p:attrNameLst>
                                          <p:attrName>style.visibility</p:attrName>
                                        </p:attrNameLst>
                                      </p:cBhvr>
                                      <p:to>
                                        <p:strVal val="visible"/>
                                      </p:to>
                                    </p:set>
                                    <p:animEffect transition="in" filter="wipe(up)">
                                      <p:cBhvr>
                                        <p:cTn id="24" dur="500"/>
                                        <p:tgtEl>
                                          <p:spTgt spid="48"/>
                                        </p:tgtEl>
                                      </p:cBhvr>
                                    </p:animEffect>
                                  </p:childTnLst>
                                </p:cTn>
                              </p:par>
                              <p:par>
                                <p:cTn id="25" presetID="22" presetClass="entr" presetSubtype="1" fill="hold" nodeType="with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wipe(up)">
                                      <p:cBhvr>
                                        <p:cTn id="27" dur="500"/>
                                        <p:tgtEl>
                                          <p:spTgt spid="49"/>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50"/>
                                        </p:tgtEl>
                                        <p:attrNameLst>
                                          <p:attrName>style.visibility</p:attrName>
                                        </p:attrNameLst>
                                      </p:cBhvr>
                                      <p:to>
                                        <p:strVal val="visible"/>
                                      </p:to>
                                    </p:set>
                                    <p:animEffect transition="in" filter="wipe(up)">
                                      <p:cBhvr>
                                        <p:cTn id="30" dur="500"/>
                                        <p:tgtEl>
                                          <p:spTgt spid="50"/>
                                        </p:tgtEl>
                                      </p:cBhvr>
                                    </p:animEffect>
                                  </p:childTnLst>
                                </p:cTn>
                              </p:par>
                              <p:par>
                                <p:cTn id="31" presetID="22" presetClass="entr" presetSubtype="1" fill="hold" grpId="0" nodeType="with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up)">
                                      <p:cBhvr>
                                        <p:cTn id="33" dur="500"/>
                                        <p:tgtEl>
                                          <p:spTgt spid="51"/>
                                        </p:tgtEl>
                                      </p:cBhvr>
                                    </p:animEffect>
                                  </p:childTnLst>
                                </p:cTn>
                              </p:par>
                              <p:par>
                                <p:cTn id="34" presetID="22" presetClass="entr" presetSubtype="1"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up)">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grpId="0" nodeType="clickEffect">
                                  <p:stCondLst>
                                    <p:cond delay="0"/>
                                  </p:stCondLst>
                                  <p:childTnLst>
                                    <p:set>
                                      <p:cBhvr>
                                        <p:cTn id="40" dur="1" fill="hold">
                                          <p:stCondLst>
                                            <p:cond delay="0"/>
                                          </p:stCondLst>
                                        </p:cTn>
                                        <p:tgtEl>
                                          <p:spTgt spid="52"/>
                                        </p:tgtEl>
                                        <p:attrNameLst>
                                          <p:attrName>style.visibility</p:attrName>
                                        </p:attrNameLst>
                                      </p:cBhvr>
                                      <p:to>
                                        <p:strVal val="visible"/>
                                      </p:to>
                                    </p:set>
                                    <p:animEffect transition="in" filter="wipe(up)">
                                      <p:cBhvr>
                                        <p:cTn id="41" dur="500"/>
                                        <p:tgtEl>
                                          <p:spTgt spid="52"/>
                                        </p:tgtEl>
                                      </p:cBhvr>
                                    </p:animEffect>
                                  </p:childTnLst>
                                </p:cTn>
                              </p:par>
                              <p:par>
                                <p:cTn id="42" presetID="22" presetClass="entr" presetSubtype="1" fill="hold" grpId="0" nodeType="withEffect">
                                  <p:stCondLst>
                                    <p:cond delay="0"/>
                                  </p:stCondLst>
                                  <p:childTnLst>
                                    <p:set>
                                      <p:cBhvr>
                                        <p:cTn id="43" dur="1" fill="hold">
                                          <p:stCondLst>
                                            <p:cond delay="0"/>
                                          </p:stCondLst>
                                        </p:cTn>
                                        <p:tgtEl>
                                          <p:spTgt spid="53"/>
                                        </p:tgtEl>
                                        <p:attrNameLst>
                                          <p:attrName>style.visibility</p:attrName>
                                        </p:attrNameLst>
                                      </p:cBhvr>
                                      <p:to>
                                        <p:strVal val="visible"/>
                                      </p:to>
                                    </p:set>
                                    <p:animEffect transition="in" filter="wipe(up)">
                                      <p:cBhvr>
                                        <p:cTn id="44" dur="500"/>
                                        <p:tgtEl>
                                          <p:spTgt spid="53"/>
                                        </p:tgtEl>
                                      </p:cBhvr>
                                    </p:animEffect>
                                  </p:childTnLst>
                                </p:cTn>
                              </p:par>
                              <p:par>
                                <p:cTn id="45" presetID="22" presetClass="entr" presetSubtype="1" fill="hold" grpId="0"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wipe(up)">
                                      <p:cBhvr>
                                        <p:cTn id="47" dur="500"/>
                                        <p:tgtEl>
                                          <p:spTgt spid="54"/>
                                        </p:tgtEl>
                                      </p:cBhvr>
                                    </p:animEffect>
                                  </p:childTnLst>
                                </p:cTn>
                              </p:par>
                              <p:par>
                                <p:cTn id="48" presetID="22" presetClass="entr" presetSubtype="1" fill="hold" nodeType="with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up)">
                                      <p:cBhvr>
                                        <p:cTn id="50" dur="500"/>
                                        <p:tgtEl>
                                          <p:spTgt spid="55"/>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wipe(up)">
                                      <p:cBhvr>
                                        <p:cTn id="53" dur="500"/>
                                        <p:tgtEl>
                                          <p:spTgt spid="56"/>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par>
                                <p:cTn id="57" presetID="22" presetClass="entr" presetSubtype="1" fill="hold" grpId="0" nodeType="with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wipe(up)">
                                      <p:cBhvr>
                                        <p:cTn id="59" dur="500"/>
                                        <p:tgtEl>
                                          <p:spTgt spid="12"/>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1" fill="hold" grpId="0" nodeType="click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wipe(up)">
                                      <p:cBhvr>
                                        <p:cTn id="64" dur="500"/>
                                        <p:tgtEl>
                                          <p:spTgt spid="58"/>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wipe(up)">
                                      <p:cBhvr>
                                        <p:cTn id="67" dur="500"/>
                                        <p:tgtEl>
                                          <p:spTgt spid="59"/>
                                        </p:tgtEl>
                                      </p:cBhvr>
                                    </p:animEffect>
                                  </p:childTnLst>
                                </p:cTn>
                              </p:par>
                              <p:par>
                                <p:cTn id="68" presetID="22" presetClass="entr" presetSubtype="1" fill="hold" grpId="0" nodeType="with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par>
                                <p:cTn id="71" presetID="22" presetClass="entr" presetSubtype="1" fill="hold" nodeType="withEffect">
                                  <p:stCondLst>
                                    <p:cond delay="0"/>
                                  </p:stCondLst>
                                  <p:childTnLst>
                                    <p:set>
                                      <p:cBhvr>
                                        <p:cTn id="72" dur="1" fill="hold">
                                          <p:stCondLst>
                                            <p:cond delay="0"/>
                                          </p:stCondLst>
                                        </p:cTn>
                                        <p:tgtEl>
                                          <p:spTgt spid="61"/>
                                        </p:tgtEl>
                                        <p:attrNameLst>
                                          <p:attrName>style.visibility</p:attrName>
                                        </p:attrNameLst>
                                      </p:cBhvr>
                                      <p:to>
                                        <p:strVal val="visible"/>
                                      </p:to>
                                    </p:set>
                                    <p:animEffect transition="in" filter="wipe(up)">
                                      <p:cBhvr>
                                        <p:cTn id="73" dur="500"/>
                                        <p:tgtEl>
                                          <p:spTgt spid="61"/>
                                        </p:tgtEl>
                                      </p:cBhvr>
                                    </p:animEffect>
                                  </p:childTnLst>
                                </p:cTn>
                              </p:par>
                              <p:par>
                                <p:cTn id="74" presetID="22" presetClass="entr" presetSubtype="1"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Effect transition="in" filter="wipe(up)">
                                      <p:cBhvr>
                                        <p:cTn id="76" dur="500"/>
                                        <p:tgtEl>
                                          <p:spTgt spid="62"/>
                                        </p:tgtEl>
                                      </p:cBhvr>
                                    </p:animEffect>
                                  </p:childTnLst>
                                </p:cTn>
                              </p:par>
                              <p:par>
                                <p:cTn id="77" presetID="22" presetClass="entr" presetSubtype="1" fill="hold" grpId="0" nodeType="with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par>
                                <p:cTn id="80" presetID="22" presetClass="entr" presetSubtype="1" fill="hold" grpId="0" nodeType="withEffect">
                                  <p:stCondLst>
                                    <p:cond delay="0"/>
                                  </p:stCondLst>
                                  <p:childTnLst>
                                    <p:set>
                                      <p:cBhvr>
                                        <p:cTn id="81" dur="1" fill="hold">
                                          <p:stCondLst>
                                            <p:cond delay="0"/>
                                          </p:stCondLst>
                                        </p:cTn>
                                        <p:tgtEl>
                                          <p:spTgt spid="13"/>
                                        </p:tgtEl>
                                        <p:attrNameLst>
                                          <p:attrName>style.visibility</p:attrName>
                                        </p:attrNameLst>
                                      </p:cBhvr>
                                      <p:to>
                                        <p:strVal val="visible"/>
                                      </p:to>
                                    </p:set>
                                    <p:animEffect transition="in" filter="wipe(up)">
                                      <p:cBhvr>
                                        <p:cTn id="8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48" grpId="0"/>
      <p:bldP spid="50" grpId="0"/>
      <p:bldP spid="51" grpId="0"/>
      <p:bldP spid="52" grpId="0"/>
      <p:bldP spid="53" grpId="0"/>
      <p:bldP spid="54" grpId="0"/>
      <p:bldP spid="56" grpId="0"/>
      <p:bldP spid="57" grpId="0"/>
      <p:bldP spid="58" grpId="0"/>
      <p:bldP spid="59" grpId="0"/>
      <p:bldP spid="60" grpId="0"/>
      <p:bldP spid="62" grpId="0"/>
      <p:bldP spid="63" grpId="0"/>
      <p:bldP spid="3" grpId="0" animBg="1"/>
      <p:bldP spid="8" grpId="0" animBg="1"/>
      <p:bldP spid="10" grpId="0" animBg="1"/>
      <p:bldP spid="11" grpId="0"/>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3C3464B-36F3-BF4F-BA60-2937E94FB24F}"/>
              </a:ext>
            </a:extLst>
          </p:cNvPr>
          <p:cNvGrpSpPr/>
          <p:nvPr/>
        </p:nvGrpSpPr>
        <p:grpSpPr>
          <a:xfrm>
            <a:off x="967244" y="292266"/>
            <a:ext cx="605826" cy="830997"/>
            <a:chOff x="3174278" y="237323"/>
            <a:chExt cx="605826" cy="830997"/>
          </a:xfrm>
        </p:grpSpPr>
        <p:sp>
          <p:nvSpPr>
            <p:cNvPr id="3" name="Oval 2">
              <a:extLst>
                <a:ext uri="{FF2B5EF4-FFF2-40B4-BE49-F238E27FC236}">
                  <a16:creationId xmlns:a16="http://schemas.microsoft.com/office/drawing/2014/main" id="{A0C58535-48C7-FA4F-BDFE-82E2B0842A6B}"/>
                </a:ext>
              </a:extLst>
            </p:cNvPr>
            <p:cNvSpPr/>
            <p:nvPr/>
          </p:nvSpPr>
          <p:spPr>
            <a:xfrm>
              <a:off x="3174278" y="379826"/>
              <a:ext cx="605826" cy="605826"/>
            </a:xfrm>
            <a:prstGeom prst="ellipse">
              <a:avLst/>
            </a:prstGeom>
            <a:solidFill>
              <a:srgbClr val="92D050"/>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4" name="TextBox 3">
              <a:extLst>
                <a:ext uri="{FF2B5EF4-FFF2-40B4-BE49-F238E27FC236}">
                  <a16:creationId xmlns:a16="http://schemas.microsoft.com/office/drawing/2014/main" id="{69ADDCA3-8112-104E-867F-C8F10734EC13}"/>
                </a:ext>
              </a:extLst>
            </p:cNvPr>
            <p:cNvSpPr txBox="1"/>
            <p:nvPr/>
          </p:nvSpPr>
          <p:spPr>
            <a:xfrm>
              <a:off x="3228647" y="237323"/>
              <a:ext cx="301686" cy="830997"/>
            </a:xfrm>
            <a:prstGeom prst="rect">
              <a:avLst/>
            </a:prstGeom>
            <a:noFill/>
          </p:spPr>
          <p:txBody>
            <a:bodyPr wrap="square" rtlCol="0">
              <a:spAutoFit/>
            </a:bodyPr>
            <a:lstStyle/>
            <a:p>
              <a:r>
                <a:rPr lang="en-US" sz="4800" b="1" i="1" dirty="0">
                  <a:solidFill>
                    <a:schemeClr val="bg1"/>
                  </a:solidFill>
                  <a:latin typeface="Times New Roman" panose="02020603050405020304" pitchFamily="18" charset="0"/>
                  <a:cs typeface="Times New Roman" panose="02020603050405020304" pitchFamily="18" charset="0"/>
                </a:rPr>
                <a:t>2</a:t>
              </a:r>
              <a:endParaRPr lang="en-VN" sz="4800" b="1" i="1" dirty="0">
                <a:solidFill>
                  <a:schemeClr val="bg1"/>
                </a:solidFill>
                <a:latin typeface="Times New Roman" panose="02020603050405020304" pitchFamily="18" charset="0"/>
                <a:cs typeface="Times New Roman" panose="02020603050405020304" pitchFamily="18" charset="0"/>
              </a:endParaRPr>
            </a:p>
          </p:txBody>
        </p:sp>
      </p:grpSp>
      <p:sp>
        <p:nvSpPr>
          <p:cNvPr id="5" name="TextBox 4">
            <a:extLst>
              <a:ext uri="{FF2B5EF4-FFF2-40B4-BE49-F238E27FC236}">
                <a16:creationId xmlns:a16="http://schemas.microsoft.com/office/drawing/2014/main" id="{E1AC9D9D-52B3-B043-BD1A-99039CC75FC5}"/>
              </a:ext>
            </a:extLst>
          </p:cNvPr>
          <p:cNvSpPr txBox="1"/>
          <p:nvPr/>
        </p:nvSpPr>
        <p:spPr>
          <a:xfrm>
            <a:off x="1740721" y="418543"/>
            <a:ext cx="5878285" cy="523220"/>
          </a:xfrm>
          <a:prstGeom prst="rect">
            <a:avLst/>
          </a:prstGeom>
          <a:noFill/>
        </p:spPr>
        <p:txBody>
          <a:bodyPr wrap="square" rtlCol="0">
            <a:spAutoFit/>
          </a:bodyPr>
          <a:lstStyle/>
          <a:p>
            <a:r>
              <a:rPr lang="en-US" sz="2800" dirty="0" err="1"/>
              <a:t>Tính</a:t>
            </a:r>
            <a:r>
              <a:rPr lang="en-US" sz="2800" dirty="0"/>
              <a:t> :</a:t>
            </a:r>
            <a:endParaRPr lang="en-VN" sz="2800" dirty="0"/>
          </a:p>
        </p:txBody>
      </p:sp>
      <p:pic>
        <p:nvPicPr>
          <p:cNvPr id="1026" name="Picture 2" descr="Toán lớp 3 trang 120, 121 Bài 44: Ôn tập chung | Kết nối tri thức">
            <a:extLst>
              <a:ext uri="{FF2B5EF4-FFF2-40B4-BE49-F238E27FC236}">
                <a16:creationId xmlns:a16="http://schemas.microsoft.com/office/drawing/2014/main" id="{A2D13BA8-98CE-5ED0-5A63-A5241A8198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7669" y="1040595"/>
            <a:ext cx="8299732" cy="1490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Toán lớp 3 trang 120, 121 Bài 44: Ôn tập chung | Kết nối tri thức">
            <a:extLst>
              <a:ext uri="{FF2B5EF4-FFF2-40B4-BE49-F238E27FC236}">
                <a16:creationId xmlns:a16="http://schemas.microsoft.com/office/drawing/2014/main" id="{304FB4B0-245C-EE06-21B5-3FC3D91350C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67806"/>
          <a:stretch/>
        </p:blipFill>
        <p:spPr bwMode="auto">
          <a:xfrm>
            <a:off x="1172456" y="2920405"/>
            <a:ext cx="2894786" cy="3168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descr="Toán lớp 3 trang 120, 121 Bài 44: Ôn tập chung | Kết nối tri thức">
            <a:extLst>
              <a:ext uri="{FF2B5EF4-FFF2-40B4-BE49-F238E27FC236}">
                <a16:creationId xmlns:a16="http://schemas.microsoft.com/office/drawing/2014/main" id="{8E534AA8-CE50-4458-8BF6-148159F282D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3743" t="22361" r="34062"/>
          <a:stretch/>
        </p:blipFill>
        <p:spPr bwMode="auto">
          <a:xfrm>
            <a:off x="4379185" y="2742775"/>
            <a:ext cx="2894787" cy="2460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descr="Toán lớp 3 trang 120, 121 Bài 44: Ôn tập chung | Kết nối tri thức">
            <a:extLst>
              <a:ext uri="{FF2B5EF4-FFF2-40B4-BE49-F238E27FC236}">
                <a16:creationId xmlns:a16="http://schemas.microsoft.com/office/drawing/2014/main" id="{B940FFD1-12D4-4FED-A84A-F1CEAA9F52B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7806"/>
          <a:stretch/>
        </p:blipFill>
        <p:spPr bwMode="auto">
          <a:xfrm>
            <a:off x="7585915" y="2920405"/>
            <a:ext cx="2894787" cy="3168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595799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left)">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wipe(left)">
                                      <p:cBhvr>
                                        <p:cTn id="12" dur="500"/>
                                        <p:tgtEl>
                                          <p:spTgt spid="102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oán lớp 3 trang 120, 121 Bài 44: Ôn tập chung | Kết nối tri thức">
            <a:extLst>
              <a:ext uri="{FF2B5EF4-FFF2-40B4-BE49-F238E27FC236}">
                <a16:creationId xmlns:a16="http://schemas.microsoft.com/office/drawing/2014/main" id="{8D052B31-2F5C-C21A-D879-124C434ECF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7071" y="1438275"/>
            <a:ext cx="7719304"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345F87FF-B75D-A3B3-CC00-BCB94C71E088}"/>
              </a:ext>
            </a:extLst>
          </p:cNvPr>
          <p:cNvSpPr txBox="1"/>
          <p:nvPr/>
        </p:nvSpPr>
        <p:spPr>
          <a:xfrm>
            <a:off x="4991100" y="3414614"/>
            <a:ext cx="1524000" cy="523220"/>
          </a:xfrm>
          <a:prstGeom prst="rect">
            <a:avLst/>
          </a:prstGeom>
          <a:noFill/>
        </p:spPr>
        <p:txBody>
          <a:bodyPr wrap="square" rtlCol="0">
            <a:spAutoFit/>
          </a:bodyPr>
          <a:lstStyle/>
          <a:p>
            <a:r>
              <a:rPr lang="en-US" sz="2800" dirty="0" err="1"/>
              <a:t>Bài</a:t>
            </a:r>
            <a:r>
              <a:rPr lang="en-US" sz="2800" dirty="0"/>
              <a:t> </a:t>
            </a:r>
            <a:r>
              <a:rPr lang="en-US" sz="2800" dirty="0" err="1"/>
              <a:t>giải</a:t>
            </a:r>
            <a:endParaRPr lang="en-US" sz="2800" dirty="0"/>
          </a:p>
        </p:txBody>
      </p:sp>
      <p:sp>
        <p:nvSpPr>
          <p:cNvPr id="28" name="Rounded Rectangle 43">
            <a:extLst>
              <a:ext uri="{FF2B5EF4-FFF2-40B4-BE49-F238E27FC236}">
                <a16:creationId xmlns:a16="http://schemas.microsoft.com/office/drawing/2014/main" id="{1A5A97C8-3D4A-D39D-F0FD-B03AE98E3D8B}"/>
              </a:ext>
            </a:extLst>
          </p:cNvPr>
          <p:cNvSpPr/>
          <p:nvPr/>
        </p:nvSpPr>
        <p:spPr>
          <a:xfrm>
            <a:off x="2908903" y="4010023"/>
            <a:ext cx="5688393" cy="1476375"/>
          </a:xfrm>
          <a:prstGeom prst="roundRect">
            <a:avLst/>
          </a:prstGeom>
          <a:solidFill>
            <a:srgbClr val="FFE285"/>
          </a:solidFill>
          <a:ln>
            <a:solidFill>
              <a:srgbClr val="FFE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29" name="TextBox 28">
            <a:extLst>
              <a:ext uri="{FF2B5EF4-FFF2-40B4-BE49-F238E27FC236}">
                <a16:creationId xmlns:a16="http://schemas.microsoft.com/office/drawing/2014/main" id="{E14690A6-004F-17E7-5560-6445A1AE3572}"/>
              </a:ext>
            </a:extLst>
          </p:cNvPr>
          <p:cNvSpPr txBox="1"/>
          <p:nvPr/>
        </p:nvSpPr>
        <p:spPr>
          <a:xfrm>
            <a:off x="3345908" y="4131159"/>
            <a:ext cx="5042660" cy="1384995"/>
          </a:xfrm>
          <a:prstGeom prst="rect">
            <a:avLst/>
          </a:prstGeom>
          <a:noFill/>
        </p:spPr>
        <p:txBody>
          <a:bodyPr wrap="square" rtlCol="0">
            <a:spAutoFit/>
          </a:bodyPr>
          <a:lstStyle/>
          <a:p>
            <a:pPr algn="just"/>
            <a:r>
              <a:rPr lang="vi-VN" sz="2800" b="0" i="0" dirty="0">
                <a:solidFill>
                  <a:srgbClr val="000000"/>
                </a:solidFill>
                <a:effectLst/>
                <a:latin typeface="Times New Roman" panose="02020603050405020304" pitchFamily="18" charset="0"/>
                <a:cs typeface="Times New Roman" panose="02020603050405020304" pitchFamily="18" charset="0"/>
              </a:rPr>
              <a:t>Độ dài đường gấp khúc ABCD là:</a:t>
            </a:r>
          </a:p>
          <a:p>
            <a:pPr algn="just"/>
            <a:r>
              <a:rPr lang="vi-VN" sz="2800" b="0" i="0" dirty="0">
                <a:solidFill>
                  <a:srgbClr val="000000"/>
                </a:solidFill>
                <a:effectLst/>
                <a:latin typeface="Times New Roman" panose="02020603050405020304" pitchFamily="18" charset="0"/>
                <a:cs typeface="Times New Roman" panose="02020603050405020304" pitchFamily="18" charset="0"/>
              </a:rPr>
              <a:t>30 + 42 + 28 = 100 (</a:t>
            </a:r>
            <a:r>
              <a:rPr lang="vi-VN" sz="2800" b="0" i="0">
                <a:solidFill>
                  <a:srgbClr val="000000"/>
                </a:solidFill>
                <a:effectLst/>
                <a:latin typeface="Times New Roman" panose="02020603050405020304" pitchFamily="18" charset="0"/>
                <a:cs typeface="Times New Roman" panose="02020603050405020304" pitchFamily="18" charset="0"/>
              </a:rPr>
              <a:t>mm)</a:t>
            </a:r>
            <a:endParaRPr lang="en-US" sz="2800" b="0" i="0">
              <a:solidFill>
                <a:srgbClr val="000000"/>
              </a:solidFill>
              <a:effectLst/>
              <a:latin typeface="Times New Roman" panose="02020603050405020304" pitchFamily="18" charset="0"/>
              <a:cs typeface="Times New Roman" panose="02020603050405020304" pitchFamily="18" charset="0"/>
            </a:endParaRPr>
          </a:p>
          <a:p>
            <a:pPr algn="r"/>
            <a:r>
              <a:rPr lang="en-US" sz="2800">
                <a:solidFill>
                  <a:srgbClr val="000000"/>
                </a:solidFill>
                <a:latin typeface="Times New Roman" panose="02020603050405020304" pitchFamily="18" charset="0"/>
                <a:cs typeface="Times New Roman" panose="02020603050405020304" pitchFamily="18" charset="0"/>
              </a:rPr>
              <a:t>Đáp số: 100mm</a:t>
            </a:r>
            <a:endParaRPr lang="vi-VN" sz="2800" b="0" i="0" dirty="0">
              <a:solidFill>
                <a:srgbClr val="000000"/>
              </a:solidFill>
              <a:effectLst/>
              <a:latin typeface="Times New Roman" panose="02020603050405020304" pitchFamily="18" charset="0"/>
              <a:cs typeface="Times New Roman" panose="02020603050405020304" pitchFamily="18" charset="0"/>
            </a:endParaRPr>
          </a:p>
        </p:txBody>
      </p:sp>
      <p:sp>
        <p:nvSpPr>
          <p:cNvPr id="30" name="TextBox 29">
            <a:extLst>
              <a:ext uri="{FF2B5EF4-FFF2-40B4-BE49-F238E27FC236}">
                <a16:creationId xmlns:a16="http://schemas.microsoft.com/office/drawing/2014/main" id="{C8FD692F-97AD-70D7-A2CD-AED95BB8B6F9}"/>
              </a:ext>
            </a:extLst>
          </p:cNvPr>
          <p:cNvSpPr txBox="1"/>
          <p:nvPr/>
        </p:nvSpPr>
        <p:spPr>
          <a:xfrm>
            <a:off x="1681210" y="512196"/>
            <a:ext cx="7415165" cy="523220"/>
          </a:xfrm>
          <a:prstGeom prst="rect">
            <a:avLst/>
          </a:prstGeom>
          <a:noFill/>
        </p:spPr>
        <p:txBody>
          <a:bodyPr wrap="square" rtlCol="0">
            <a:spAutoFit/>
          </a:bodyPr>
          <a:lstStyle/>
          <a:p>
            <a:r>
              <a:rPr lang="en-US" sz="2800"/>
              <a:t>a</a:t>
            </a:r>
            <a:r>
              <a:rPr lang="en-US" sz="2800" dirty="0" err="1"/>
              <a:t>,Tính</a:t>
            </a:r>
            <a:r>
              <a:rPr lang="en-US" sz="2800" dirty="0"/>
              <a:t> </a:t>
            </a:r>
            <a:r>
              <a:rPr lang="en-US" sz="2800" dirty="0" err="1"/>
              <a:t>độ</a:t>
            </a:r>
            <a:r>
              <a:rPr lang="en-US" sz="2800" dirty="0"/>
              <a:t> </a:t>
            </a:r>
            <a:r>
              <a:rPr lang="en-US" sz="2800" dirty="0" err="1"/>
              <a:t>dài</a:t>
            </a:r>
            <a:r>
              <a:rPr lang="en-US" sz="2800" dirty="0"/>
              <a:t> </a:t>
            </a:r>
            <a:r>
              <a:rPr lang="en-US" sz="2800" dirty="0" err="1"/>
              <a:t>đường</a:t>
            </a:r>
            <a:r>
              <a:rPr lang="en-US" sz="2800" dirty="0"/>
              <a:t> </a:t>
            </a:r>
            <a:r>
              <a:rPr lang="en-US" sz="2800" dirty="0" err="1"/>
              <a:t>gấp</a:t>
            </a:r>
            <a:r>
              <a:rPr lang="en-US" sz="2800" dirty="0"/>
              <a:t> </a:t>
            </a:r>
            <a:r>
              <a:rPr lang="en-US" sz="2800" dirty="0" err="1"/>
              <a:t>khúc</a:t>
            </a:r>
            <a:r>
              <a:rPr lang="en-US" sz="2800" dirty="0"/>
              <a:t> ABCD</a:t>
            </a:r>
            <a:endParaRPr lang="en-VN" sz="2800" dirty="0"/>
          </a:p>
        </p:txBody>
      </p:sp>
      <p:grpSp>
        <p:nvGrpSpPr>
          <p:cNvPr id="9" name="Group 8">
            <a:extLst>
              <a:ext uri="{FF2B5EF4-FFF2-40B4-BE49-F238E27FC236}">
                <a16:creationId xmlns:a16="http://schemas.microsoft.com/office/drawing/2014/main" id="{BC80EAB7-0FCD-4431-AEA2-4A62DA585B34}"/>
              </a:ext>
            </a:extLst>
          </p:cNvPr>
          <p:cNvGrpSpPr/>
          <p:nvPr/>
        </p:nvGrpSpPr>
        <p:grpSpPr>
          <a:xfrm>
            <a:off x="967244" y="292266"/>
            <a:ext cx="605826" cy="830997"/>
            <a:chOff x="3174278" y="237323"/>
            <a:chExt cx="605826" cy="830997"/>
          </a:xfrm>
        </p:grpSpPr>
        <p:sp>
          <p:nvSpPr>
            <p:cNvPr id="10" name="Oval 9">
              <a:extLst>
                <a:ext uri="{FF2B5EF4-FFF2-40B4-BE49-F238E27FC236}">
                  <a16:creationId xmlns:a16="http://schemas.microsoft.com/office/drawing/2014/main" id="{F496A071-F09B-4CE6-884A-FF67DDFCC8B9}"/>
                </a:ext>
              </a:extLst>
            </p:cNvPr>
            <p:cNvSpPr/>
            <p:nvPr/>
          </p:nvSpPr>
          <p:spPr>
            <a:xfrm>
              <a:off x="3174278" y="379826"/>
              <a:ext cx="605826" cy="605826"/>
            </a:xfrm>
            <a:prstGeom prst="ellipse">
              <a:avLst/>
            </a:prstGeom>
            <a:solidFill>
              <a:srgbClr val="92D050"/>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11" name="TextBox 10">
              <a:extLst>
                <a:ext uri="{FF2B5EF4-FFF2-40B4-BE49-F238E27FC236}">
                  <a16:creationId xmlns:a16="http://schemas.microsoft.com/office/drawing/2014/main" id="{6C3CF0AF-2C5A-462D-A153-7FC0134B739A}"/>
                </a:ext>
              </a:extLst>
            </p:cNvPr>
            <p:cNvSpPr txBox="1"/>
            <p:nvPr/>
          </p:nvSpPr>
          <p:spPr>
            <a:xfrm>
              <a:off x="3228647" y="237323"/>
              <a:ext cx="301686" cy="830997"/>
            </a:xfrm>
            <a:prstGeom prst="rect">
              <a:avLst/>
            </a:prstGeom>
            <a:noFill/>
          </p:spPr>
          <p:txBody>
            <a:bodyPr wrap="square" rtlCol="0">
              <a:spAutoFit/>
            </a:bodyPr>
            <a:lstStyle/>
            <a:p>
              <a:r>
                <a:rPr lang="en-US" sz="4800" b="1" i="1">
                  <a:solidFill>
                    <a:schemeClr val="bg1"/>
                  </a:solidFill>
                  <a:latin typeface="Times New Roman" panose="02020603050405020304" pitchFamily="18" charset="0"/>
                  <a:cs typeface="Times New Roman" panose="02020603050405020304" pitchFamily="18" charset="0"/>
                </a:rPr>
                <a:t>3</a:t>
              </a:r>
              <a:endParaRPr lang="en-VN" sz="4800" b="1" i="1" dirty="0">
                <a:solidFill>
                  <a:schemeClr val="bg1"/>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75831920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ipe(left)">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500"/>
                                        <p:tgtEl>
                                          <p:spTgt spid="8"/>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up)">
                                      <p:cBhvr>
                                        <p:cTn id="1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D3028AB-3AC3-870F-A2CD-C87442B842E2}"/>
              </a:ext>
            </a:extLst>
          </p:cNvPr>
          <p:cNvSpPr txBox="1"/>
          <p:nvPr/>
        </p:nvSpPr>
        <p:spPr>
          <a:xfrm>
            <a:off x="1681210" y="512196"/>
            <a:ext cx="7415165" cy="523220"/>
          </a:xfrm>
          <a:prstGeom prst="rect">
            <a:avLst/>
          </a:prstGeom>
          <a:noFill/>
        </p:spPr>
        <p:txBody>
          <a:bodyPr wrap="square" rtlCol="0">
            <a:spAutoFit/>
          </a:bodyPr>
          <a:lstStyle/>
          <a:p>
            <a:r>
              <a:rPr lang="en-US" sz="2800" dirty="0"/>
              <a:t> </a:t>
            </a:r>
            <a:r>
              <a:rPr lang="en-US" sz="2800" dirty="0" err="1"/>
              <a:t>b,Túi</a:t>
            </a:r>
            <a:r>
              <a:rPr lang="en-US" sz="2800" dirty="0"/>
              <a:t> </a:t>
            </a:r>
            <a:r>
              <a:rPr lang="en-US" sz="2800" dirty="0" err="1"/>
              <a:t>muối</a:t>
            </a:r>
            <a:r>
              <a:rPr lang="en-US" sz="2800" dirty="0"/>
              <a:t> </a:t>
            </a:r>
            <a:r>
              <a:rPr lang="en-US" sz="2800" dirty="0" err="1"/>
              <a:t>nặng</a:t>
            </a:r>
            <a:r>
              <a:rPr lang="en-US" sz="2800" dirty="0"/>
              <a:t> bao </a:t>
            </a:r>
            <a:r>
              <a:rPr lang="en-US" sz="2800" dirty="0" err="1"/>
              <a:t>nhiêu</a:t>
            </a:r>
            <a:r>
              <a:rPr lang="en-US" sz="2800" dirty="0"/>
              <a:t> gam?</a:t>
            </a:r>
            <a:endParaRPr lang="en-VN" sz="2800" dirty="0"/>
          </a:p>
        </p:txBody>
      </p:sp>
      <p:pic>
        <p:nvPicPr>
          <p:cNvPr id="3074" name="Picture 2" descr="Toán lớp 3 trang 120, 121 Bài 44: Ôn tập chung | Kết nối tri thức">
            <a:extLst>
              <a:ext uri="{FF2B5EF4-FFF2-40B4-BE49-F238E27FC236}">
                <a16:creationId xmlns:a16="http://schemas.microsoft.com/office/drawing/2014/main" id="{7C41B037-05CB-4634-51CD-8E7210A487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3267" y="1118084"/>
            <a:ext cx="4591050" cy="198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6E93E454-9355-69C3-0C20-171C175B48CB}"/>
              </a:ext>
            </a:extLst>
          </p:cNvPr>
          <p:cNvSpPr txBox="1"/>
          <p:nvPr/>
        </p:nvSpPr>
        <p:spPr>
          <a:xfrm>
            <a:off x="4723086" y="3436883"/>
            <a:ext cx="1524000" cy="523220"/>
          </a:xfrm>
          <a:prstGeom prst="rect">
            <a:avLst/>
          </a:prstGeom>
          <a:noFill/>
        </p:spPr>
        <p:txBody>
          <a:bodyPr wrap="square" rtlCol="0">
            <a:spAutoFit/>
          </a:bodyPr>
          <a:lstStyle/>
          <a:p>
            <a:r>
              <a:rPr lang="en-US" sz="2800" dirty="0" err="1"/>
              <a:t>Bài</a:t>
            </a:r>
            <a:r>
              <a:rPr lang="en-US" sz="2800" dirty="0"/>
              <a:t> </a:t>
            </a:r>
            <a:r>
              <a:rPr lang="en-US" sz="2800" dirty="0" err="1"/>
              <a:t>giải</a:t>
            </a:r>
            <a:endParaRPr lang="en-US" sz="2800" dirty="0"/>
          </a:p>
        </p:txBody>
      </p:sp>
      <p:sp>
        <p:nvSpPr>
          <p:cNvPr id="7" name="Rounded Rectangle 43">
            <a:extLst>
              <a:ext uri="{FF2B5EF4-FFF2-40B4-BE49-F238E27FC236}">
                <a16:creationId xmlns:a16="http://schemas.microsoft.com/office/drawing/2014/main" id="{AB7C2E47-C31E-19B8-7E50-AF0C2EBD56CD}"/>
              </a:ext>
            </a:extLst>
          </p:cNvPr>
          <p:cNvSpPr/>
          <p:nvPr/>
        </p:nvSpPr>
        <p:spPr>
          <a:xfrm>
            <a:off x="3093267" y="4095750"/>
            <a:ext cx="4879158" cy="2085975"/>
          </a:xfrm>
          <a:prstGeom prst="roundRect">
            <a:avLst/>
          </a:prstGeom>
          <a:solidFill>
            <a:srgbClr val="FFE285"/>
          </a:solidFill>
          <a:ln>
            <a:solidFill>
              <a:srgbClr val="FFE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8" name="TextBox 7">
            <a:extLst>
              <a:ext uri="{FF2B5EF4-FFF2-40B4-BE49-F238E27FC236}">
                <a16:creationId xmlns:a16="http://schemas.microsoft.com/office/drawing/2014/main" id="{FAE4D106-5FE0-2D37-C49D-DFB071DD32C2}"/>
              </a:ext>
            </a:extLst>
          </p:cNvPr>
          <p:cNvSpPr txBox="1"/>
          <p:nvPr/>
        </p:nvSpPr>
        <p:spPr>
          <a:xfrm>
            <a:off x="3599136" y="4095750"/>
            <a:ext cx="4562476" cy="1815882"/>
          </a:xfrm>
          <a:prstGeom prst="rect">
            <a:avLst/>
          </a:prstGeom>
          <a:noFill/>
        </p:spPr>
        <p:txBody>
          <a:bodyPr wrap="square" rtlCol="0">
            <a:spAutoFit/>
          </a:bodyPr>
          <a:lstStyle/>
          <a:p>
            <a:pPr algn="just"/>
            <a:r>
              <a:rPr lang="en-US" sz="2800" b="0" i="0" dirty="0" err="1">
                <a:solidFill>
                  <a:srgbClr val="000000"/>
                </a:solidFill>
                <a:effectLst/>
                <a:latin typeface="Times New Roman" panose="02020603050405020304" pitchFamily="18" charset="0"/>
                <a:cs typeface="Times New Roman" panose="02020603050405020304" pitchFamily="18" charset="0"/>
              </a:rPr>
              <a:t>Túi</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muối</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nặng</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số</a:t>
            </a:r>
            <a:r>
              <a:rPr lang="en-US" sz="2800" b="0" i="0" dirty="0">
                <a:solidFill>
                  <a:srgbClr val="000000"/>
                </a:solidFill>
                <a:effectLst/>
                <a:latin typeface="Times New Roman" panose="02020603050405020304" pitchFamily="18" charset="0"/>
                <a:cs typeface="Times New Roman" panose="02020603050405020304" pitchFamily="18" charset="0"/>
              </a:rPr>
              <a:t> gam </a:t>
            </a:r>
            <a:r>
              <a:rPr lang="en-US" sz="2800" b="0" i="0" dirty="0" err="1">
                <a:solidFill>
                  <a:srgbClr val="000000"/>
                </a:solidFill>
                <a:effectLst/>
                <a:latin typeface="Times New Roman" panose="02020603050405020304" pitchFamily="18" charset="0"/>
                <a:cs typeface="Times New Roman" panose="02020603050405020304" pitchFamily="18" charset="0"/>
              </a:rPr>
              <a:t>là</a:t>
            </a:r>
            <a:r>
              <a:rPr lang="en-US" sz="2800" b="0" i="0" dirty="0">
                <a:solidFill>
                  <a:srgbClr val="000000"/>
                </a:solidFill>
                <a:effectLst/>
                <a:latin typeface="Times New Roman" panose="02020603050405020304" pitchFamily="18" charset="0"/>
                <a:cs typeface="Times New Roman" panose="02020603050405020304" pitchFamily="18" charset="0"/>
              </a:rPr>
              <a:t>:</a:t>
            </a:r>
          </a:p>
          <a:p>
            <a:pPr algn="just"/>
            <a:r>
              <a:rPr lang="en-US" sz="2800" b="0" i="0" dirty="0">
                <a:solidFill>
                  <a:srgbClr val="000000"/>
                </a:solidFill>
                <a:effectLst/>
                <a:latin typeface="Times New Roman" panose="02020603050405020304" pitchFamily="18" charset="0"/>
                <a:cs typeface="Times New Roman" panose="02020603050405020304" pitchFamily="18" charset="0"/>
              </a:rPr>
              <a:t>200 + 200 + 100 = 500 (g)</a:t>
            </a:r>
          </a:p>
          <a:p>
            <a:pPr algn="just"/>
            <a:r>
              <a:rPr lang="en-US" sz="2800" b="0" i="0">
                <a:solidFill>
                  <a:srgbClr val="000000"/>
                </a:solidFill>
                <a:effectLst/>
                <a:latin typeface="Times New Roman" panose="02020603050405020304" pitchFamily="18" charset="0"/>
                <a:cs typeface="Times New Roman" panose="02020603050405020304" pitchFamily="18" charset="0"/>
              </a:rPr>
              <a:t>               Đáp </a:t>
            </a:r>
            <a:r>
              <a:rPr lang="en-US" sz="2800" b="0" i="0" dirty="0" err="1">
                <a:solidFill>
                  <a:srgbClr val="000000"/>
                </a:solidFill>
                <a:effectLst/>
                <a:latin typeface="Times New Roman" panose="02020603050405020304" pitchFamily="18" charset="0"/>
                <a:cs typeface="Times New Roman" panose="02020603050405020304" pitchFamily="18" charset="0"/>
              </a:rPr>
              <a:t>số</a:t>
            </a:r>
            <a:r>
              <a:rPr lang="en-US" sz="2800" b="0" i="0" dirty="0">
                <a:solidFill>
                  <a:srgbClr val="000000"/>
                </a:solidFill>
                <a:effectLst/>
                <a:latin typeface="Times New Roman" panose="02020603050405020304" pitchFamily="18" charset="0"/>
                <a:cs typeface="Times New Roman" panose="02020603050405020304" pitchFamily="18" charset="0"/>
              </a:rPr>
              <a:t>:   a) 100mm</a:t>
            </a:r>
          </a:p>
          <a:p>
            <a:pPr algn="just"/>
            <a:r>
              <a:rPr lang="en-US" sz="2800">
                <a:solidFill>
                  <a:srgbClr val="000000"/>
                </a:solidFill>
                <a:latin typeface="Times New Roman" panose="02020603050405020304" pitchFamily="18" charset="0"/>
                <a:cs typeface="Times New Roman" panose="02020603050405020304" pitchFamily="18" charset="0"/>
              </a:rPr>
              <a:t>                              </a:t>
            </a:r>
            <a:r>
              <a:rPr lang="en-US" sz="2800" b="0" i="0">
                <a:solidFill>
                  <a:srgbClr val="000000"/>
                </a:solidFill>
                <a:effectLst/>
                <a:latin typeface="Times New Roman" panose="02020603050405020304" pitchFamily="18" charset="0"/>
                <a:cs typeface="Times New Roman" panose="02020603050405020304" pitchFamily="18" charset="0"/>
              </a:rPr>
              <a:t> </a:t>
            </a:r>
            <a:r>
              <a:rPr lang="en-US" sz="2800" b="0" i="0" dirty="0">
                <a:solidFill>
                  <a:srgbClr val="000000"/>
                </a:solidFill>
                <a:effectLst/>
                <a:latin typeface="Times New Roman" panose="02020603050405020304" pitchFamily="18" charset="0"/>
                <a:cs typeface="Times New Roman" panose="02020603050405020304" pitchFamily="18" charset="0"/>
              </a:rPr>
              <a:t>b) 500g</a:t>
            </a:r>
          </a:p>
        </p:txBody>
      </p:sp>
    </p:spTree>
    <p:extLst>
      <p:ext uri="{BB962C8B-B14F-4D97-AF65-F5344CB8AC3E}">
        <p14:creationId xmlns:p14="http://schemas.microsoft.com/office/powerpoint/2010/main" val="301273178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up)">
                                      <p:cBhvr>
                                        <p:cTn id="10" dur="500"/>
                                        <p:tgtEl>
                                          <p:spTgt spid="8"/>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up)">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1174</TotalTime>
  <Words>449</Words>
  <Application>Microsoft Office PowerPoint</Application>
  <PresentationFormat>Widescreen</PresentationFormat>
  <Paragraphs>70</Paragraphs>
  <Slides>12</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12</vt:i4>
      </vt:variant>
    </vt:vector>
  </HeadingPairs>
  <TitlesOfParts>
    <vt:vector size="19" baseType="lpstr">
      <vt:lpstr>Arial</vt:lpstr>
      <vt:lpstr>Calibri</vt:lpstr>
      <vt:lpstr>Open Sans</vt:lpstr>
      <vt:lpstr>Times New Roman</vt:lpstr>
      <vt:lpstr>UTM Cookies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Thao Phuong</cp:lastModifiedBy>
  <cp:revision>136</cp:revision>
  <dcterms:created xsi:type="dcterms:W3CDTF">2021-06-02T01:34:28Z</dcterms:created>
  <dcterms:modified xsi:type="dcterms:W3CDTF">2022-12-29T01:14:07Z</dcterms:modified>
</cp:coreProperties>
</file>