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  <p:sldMasterId id="2147483790" r:id="rId6"/>
  </p:sldMasterIdLst>
  <p:notesMasterIdLst>
    <p:notesMasterId r:id="rId30"/>
  </p:notesMasterIdLst>
  <p:sldIdLst>
    <p:sldId id="11698" r:id="rId7"/>
    <p:sldId id="11681" r:id="rId8"/>
    <p:sldId id="280" r:id="rId9"/>
    <p:sldId id="297" r:id="rId10"/>
    <p:sldId id="298" r:id="rId11"/>
    <p:sldId id="299" r:id="rId12"/>
    <p:sldId id="11694" r:id="rId13"/>
    <p:sldId id="11649" r:id="rId14"/>
    <p:sldId id="11697" r:id="rId15"/>
    <p:sldId id="11659" r:id="rId16"/>
    <p:sldId id="11657" r:id="rId17"/>
    <p:sldId id="11660" r:id="rId18"/>
    <p:sldId id="260" r:id="rId19"/>
    <p:sldId id="11677" r:id="rId20"/>
    <p:sldId id="11656" r:id="rId21"/>
    <p:sldId id="11687" r:id="rId22"/>
    <p:sldId id="11695" r:id="rId23"/>
    <p:sldId id="259" r:id="rId24"/>
    <p:sldId id="11675" r:id="rId25"/>
    <p:sldId id="11696" r:id="rId26"/>
    <p:sldId id="11682" r:id="rId27"/>
    <p:sldId id="11673" r:id="rId28"/>
    <p:sldId id="116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-6" y="-10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0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2.jpeg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image" Target="../media/image35.emf"/><Relationship Id="rId10" Type="http://schemas.openxmlformats.org/officeDocument/2006/relationships/image" Target="../media/image40.png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4243" y="303156"/>
            <a:ext cx="7796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635749" y="965732"/>
            <a:ext cx="3497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spc="-113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3200" b="1" spc="-113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14</a:t>
            </a:r>
            <a:endParaRPr lang="en-US" sz="3200" b="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5556" y="2602032"/>
            <a:ext cx="107226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Bài 26 . Luyện tập 1</a:t>
            </a:r>
          </a:p>
          <a:p>
            <a:pPr>
              <a:spcAft>
                <a:spcPts val="600"/>
              </a:spcAft>
            </a:pP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Từ trái nghĩa. Câu khiến</a:t>
            </a:r>
            <a:endParaRPr lang="vi-VN" sz="4000" b="1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4468" y="1771746"/>
            <a:ext cx="398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TIẾNG VIỆT</a:t>
            </a:r>
            <a:endParaRPr lang="vi-VN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smtClean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smtClean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>
                  <a:solidFill>
                    <a:srgbClr val="000000"/>
                  </a:solidFill>
                  <a:effectLst/>
                  <a:latin typeface="OpenSans"/>
                </a:rPr>
                <a:t>Tìm </a:t>
              </a:r>
              <a:r>
                <a:rPr lang="vi-VN" sz="3600" b="1" i="0" smtClean="0">
                  <a:solidFill>
                    <a:srgbClr val="000000"/>
                  </a:solidFill>
                  <a:effectLst/>
                  <a:latin typeface="OpenSans"/>
                </a:rPr>
                <a:t>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79256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1288368" y="1294914"/>
            <a:ext cx="4035662" cy="3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vui</a:t>
            </a:r>
            <a:endParaRPr lang="vi-VN" sz="2800" b="1"/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</a:t>
            </a:r>
            <a:r>
              <a:rPr lang="vi-VN" sz="2800" b="1" smtClean="0"/>
              <a:t>ạnh</a:t>
            </a:r>
            <a:endParaRPr lang="vi-VN" sz="2800" b="1"/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bé</a:t>
            </a:r>
            <a:endParaRPr lang="vi-VN" sz="2800" b="1"/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</a:t>
            </a:r>
            <a:r>
              <a:rPr lang="vi-VN" sz="2800" b="1" smtClean="0"/>
              <a:t>ẹp</a:t>
            </a:r>
            <a:endParaRPr lang="vi-VN" sz="2800" b="1"/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</a:t>
            </a:r>
            <a:r>
              <a:rPr lang="vi-VN" sz="2800" b="1" smtClean="0"/>
              <a:t>ấu</a:t>
            </a:r>
            <a:endParaRPr lang="vi-VN" sz="2800" b="1"/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nóng</a:t>
            </a:r>
            <a:endParaRPr lang="vi-VN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</a:t>
            </a:r>
            <a:r>
              <a:rPr lang="vi-VN" sz="2800" b="1" smtClean="0"/>
              <a:t>uồn</a:t>
            </a:r>
            <a:endParaRPr lang="vi-VN" sz="2800" b="1"/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lớn</a:t>
            </a:r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các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162777" y="689731"/>
            <a:ext cx="3970296" cy="1015663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59" y="1064794"/>
            <a:ext cx="3609269" cy="2050858"/>
            <a:chOff x="449659" y="1064794"/>
            <a:chExt cx="3609269" cy="2050858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59" y="1064794"/>
              <a:ext cx="3609269" cy="205085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954793" y="1965978"/>
              <a:ext cx="2356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498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625270" y="1435700"/>
            <a:ext cx="2981056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227" y="3530318"/>
            <a:ext cx="3394103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</a:t>
            </a:r>
            <a:r>
              <a:rPr lang="vi-VN" sz="2400" b="1" smtClean="0"/>
              <a:t>ui- buồn</a:t>
            </a:r>
            <a:endParaRPr lang="vi-VN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/>
              <a:t>đẹp- xấu</a:t>
            </a:r>
            <a:endParaRPr lang="vi-VN" sz="2400" b="1"/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</a:t>
            </a:r>
            <a:r>
              <a:rPr lang="vi-VN" sz="2400" b="1" smtClean="0"/>
              <a:t>é- lớn</a:t>
            </a:r>
            <a:endParaRPr lang="vi-VN" sz="2400" b="1"/>
          </a:p>
        </p:txBody>
      </p:sp>
      <p:sp>
        <p:nvSpPr>
          <p:cNvPr id="7" name="TextBox 6"/>
          <p:cNvSpPr txBox="1"/>
          <p:nvPr/>
        </p:nvSpPr>
        <p:spPr>
          <a:xfrm>
            <a:off x="9092721" y="4316936"/>
            <a:ext cx="17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</a:t>
            </a:r>
            <a:r>
              <a:rPr lang="vi-VN" sz="2400" b="1" smtClean="0"/>
              <a:t>óng- lạnh</a:t>
            </a:r>
            <a:endParaRPr lang="vi-VN" sz="2400" b="1"/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</a:t>
            </a:r>
            <a:r>
              <a:rPr lang="vi-VN" sz="2800" b="1" smtClean="0">
                <a:solidFill>
                  <a:srgbClr val="000000"/>
                </a:solidFill>
                <a:latin typeface="OpenSans"/>
              </a:rPr>
              <a:t>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Các từ có nghĩa trái ngược nhau gọi là từ trái nghĩa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=""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=""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1940"/>
            <a:ext cx="10871200" cy="366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91597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smtClean="0">
                <a:solidFill>
                  <a:srgbClr val="002060"/>
                </a:solidFill>
              </a:rPr>
              <a:t>* Bài 2. Tìm thêm 3 - 5 cặp từ chỉ đặc điểm có nghĩa </a:t>
            </a:r>
          </a:p>
          <a:p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 smtClean="0">
                <a:solidFill>
                  <a:srgbClr val="002060"/>
                </a:solidFill>
              </a:rPr>
              <a:t>                 trái ngược nhau.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2" y="2537013"/>
            <a:ext cx="4438442" cy="1046502"/>
            <a:chOff x="11536447" y="4914125"/>
            <a:chExt cx="2780158" cy="1552728"/>
          </a:xfrm>
        </p:grpSpPr>
        <p:pic>
          <p:nvPicPr>
            <p:cNvPr id="6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chiến thắng – thua 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chủ quan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2667231" y="3902301"/>
            <a:ext cx="4519476" cy="1046502"/>
            <a:chOff x="8021253" y="3198267"/>
            <a:chExt cx="2830916" cy="1552728"/>
          </a:xfrm>
        </p:grpSpPr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2176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* Bài 3. </a:t>
            </a:r>
            <a:r>
              <a:rPr lang="en-US" sz="3600" smtClean="0"/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981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a. Đóng vai gõ kiến đến nhờ công, liếu điếu 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black"/>
                </a:solidFill>
              </a:rPr>
              <a:t>* Bài 3. </a:t>
            </a:r>
            <a:r>
              <a:rPr lang="en-US" sz="3600" smtClean="0">
                <a:solidFill>
                  <a:prstClr val="black"/>
                </a:solidFill>
              </a:rPr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3200">
                <a:solidFill>
                  <a:srgbClr val="0000FF"/>
                </a:solidFill>
                <a:latin typeface="Times New Roman"/>
              </a:rPr>
              <a:t>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Công ơi, công hãy đi tìm mặt trời giúp muông thú trong rừng 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nhé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Xin ông trời hãy chiếu sáng cho khu rừng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34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Đề nghị ông trời  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hãy chiếu sáng cho khu rừng 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tối tăm và ẩm ướt này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=""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7937"/>
            <a:ext cx="12161839" cy="6991351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685878" y="3451330"/>
            <a:ext cx="2373751" cy="237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5333206" y="879198"/>
            <a:ext cx="2947988" cy="208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8954376" y="3512190"/>
            <a:ext cx="2595033" cy="259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Cái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gì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bật sáng trong đêm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đời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* Tìm </a:t>
            </a:r>
            <a:r>
              <a:rPr lang="nl-NL" sz="4400" b="1">
                <a:latin typeface="Times New Roman" pitchFamily="18" charset="0"/>
                <a:cs typeface="Times New Roman" pitchFamily="18" charset="0"/>
              </a:rPr>
              <a:t>hình ảnh so sánh trong câu thơ sau </a:t>
            </a:r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hoa đầu cành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+mj-lt"/>
              </a:rPr>
              <a:t>Hai bàn tay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  <a:endParaRPr lang="vi-VN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948441" y="1119565"/>
            <a:ext cx="809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598063"/>
            <a:ext cx="9998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smtClean="0">
                <a:latin typeface="Arial" pitchFamily="34" charset="0"/>
                <a:ea typeface="Times New Roman"/>
                <a:cs typeface="Arial" pitchFamily="34" charset="0"/>
              </a:rPr>
              <a:t>1.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80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2" y="3414976"/>
            <a:ext cx="951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3.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Biết đặt câu khiến phù hợp theo tình huống đã cho.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499" y="2709016"/>
            <a:ext cx="745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80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2. Hiểu được tác dụng của câu khiến.</a:t>
            </a:r>
            <a:endParaRPr lang="vi-VN" sz="2800"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623</Words>
  <Application>Microsoft Office PowerPoint</Application>
  <PresentationFormat>Custom</PresentationFormat>
  <Paragraphs>125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Office 主题</vt:lpstr>
      <vt:lpstr>Office Theme</vt:lpstr>
      <vt:lpstr>2_Office 主题​​</vt:lpstr>
      <vt:lpstr>1_Office 主题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</cp:lastModifiedBy>
  <cp:revision>66</cp:revision>
  <dcterms:created xsi:type="dcterms:W3CDTF">2022-06-19T14:38:22Z</dcterms:created>
  <dcterms:modified xsi:type="dcterms:W3CDTF">2022-11-30T14:21:36Z</dcterms:modified>
</cp:coreProperties>
</file>