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2" r:id="rId3"/>
  </p:sldMasterIdLst>
  <p:notesMasterIdLst>
    <p:notesMasterId r:id="rId35"/>
  </p:notesMasterIdLst>
  <p:sldIdLst>
    <p:sldId id="1552" r:id="rId4"/>
    <p:sldId id="2007577577" r:id="rId5"/>
    <p:sldId id="1817239091" r:id="rId6"/>
    <p:sldId id="2007577559" r:id="rId7"/>
    <p:sldId id="8951" r:id="rId8"/>
    <p:sldId id="2007577548" r:id="rId9"/>
    <p:sldId id="2007577549" r:id="rId10"/>
    <p:sldId id="2007577561" r:id="rId11"/>
    <p:sldId id="2007577528" r:id="rId12"/>
    <p:sldId id="2007577562" r:id="rId13"/>
    <p:sldId id="2007577563" r:id="rId14"/>
    <p:sldId id="2007577552" r:id="rId15"/>
    <p:sldId id="2007577565" r:id="rId16"/>
    <p:sldId id="2007577567" r:id="rId17"/>
    <p:sldId id="2007577502" r:id="rId18"/>
    <p:sldId id="2007577529" r:id="rId19"/>
    <p:sldId id="2007577569" r:id="rId20"/>
    <p:sldId id="1817239092" r:id="rId21"/>
    <p:sldId id="3770" r:id="rId22"/>
    <p:sldId id="2007577554" r:id="rId23"/>
    <p:sldId id="2007577555" r:id="rId24"/>
    <p:sldId id="2007577556" r:id="rId25"/>
    <p:sldId id="2007577557" r:id="rId26"/>
    <p:sldId id="415" r:id="rId27"/>
    <p:sldId id="2007577558" r:id="rId28"/>
    <p:sldId id="2007577574" r:id="rId29"/>
    <p:sldId id="295" r:id="rId30"/>
    <p:sldId id="2007577572" r:id="rId31"/>
    <p:sldId id="9454" r:id="rId32"/>
    <p:sldId id="9453" r:id="rId33"/>
    <p:sldId id="20075775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F9E5"/>
    <a:srgbClr val="FFD071"/>
    <a:srgbClr val="FFC247"/>
    <a:srgbClr val="FFF6D9"/>
    <a:srgbClr val="EFFBFB"/>
    <a:srgbClr val="E5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33" autoAdjust="0"/>
  </p:normalViewPr>
  <p:slideViewPr>
    <p:cSldViewPr snapToGrid="0">
      <p:cViewPr varScale="1">
        <p:scale>
          <a:sx n="82" d="100"/>
          <a:sy n="82" d="100"/>
        </p:scale>
        <p:origin x="8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1CFB4-F5C2-4085-ABCD-D48DACD93773}" type="datetimeFigureOut">
              <a:rPr lang="en-US" smtClean="0"/>
              <a:t>12/28/2022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BD761-791E-413E-AE3D-53030D084F24}" type="slidenum">
              <a:rPr lang="en-US" smtClean="0"/>
              <a:t>‹#›</a:t>
            </a:fld>
            <a:endParaRPr lang="en-US"/>
          </a:p>
        </p:txBody>
      </p:sp>
    </p:spTree>
    <p:extLst>
      <p:ext uri="{BB962C8B-B14F-4D97-AF65-F5344CB8AC3E}">
        <p14:creationId xmlns:p14="http://schemas.microsoft.com/office/powerpoint/2010/main" val="44244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6878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BD761-791E-413E-AE3D-53030D084F24}" type="slidenum">
              <a:rPr lang="en-US" smtClean="0"/>
              <a:t>13</a:t>
            </a:fld>
            <a:endParaRPr lang="en-US"/>
          </a:p>
        </p:txBody>
      </p:sp>
    </p:spTree>
    <p:extLst>
      <p:ext uri="{BB962C8B-B14F-4D97-AF65-F5344CB8AC3E}">
        <p14:creationId xmlns:p14="http://schemas.microsoft.com/office/powerpoint/2010/main" val="166129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BD761-791E-413E-AE3D-53030D084F24}" type="slidenum">
              <a:rPr lang="en-US" smtClean="0"/>
              <a:t>14</a:t>
            </a:fld>
            <a:endParaRPr lang="en-US"/>
          </a:p>
        </p:txBody>
      </p:sp>
    </p:spTree>
    <p:extLst>
      <p:ext uri="{BB962C8B-B14F-4D97-AF65-F5344CB8AC3E}">
        <p14:creationId xmlns:p14="http://schemas.microsoft.com/office/powerpoint/2010/main" val="138868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828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20B35-AF84-4547-9F96-1FDE4E592D7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971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041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373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0827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48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035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930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2457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3839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EF6603-31EC-41BE-878B-F60B532C12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500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92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147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1176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42286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928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BD761-791E-413E-AE3D-53030D084F24}" type="slidenum">
              <a:rPr lang="en-US" smtClean="0"/>
              <a:t>4</a:t>
            </a:fld>
            <a:endParaRPr lang="en-US"/>
          </a:p>
        </p:txBody>
      </p:sp>
    </p:spTree>
    <p:extLst>
      <p:ext uri="{BB962C8B-B14F-4D97-AF65-F5344CB8AC3E}">
        <p14:creationId xmlns:p14="http://schemas.microsoft.com/office/powerpoint/2010/main" val="294153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06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981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589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837B1-3942-4B36-A9A2-6AF914CEB0A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622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BD761-791E-413E-AE3D-53030D084F24}" type="slidenum">
              <a:rPr lang="en-US" smtClean="0"/>
              <a:t>11</a:t>
            </a:fld>
            <a:endParaRPr lang="en-US"/>
          </a:p>
        </p:txBody>
      </p:sp>
    </p:spTree>
    <p:extLst>
      <p:ext uri="{BB962C8B-B14F-4D97-AF65-F5344CB8AC3E}">
        <p14:creationId xmlns:p14="http://schemas.microsoft.com/office/powerpoint/2010/main" val="131382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3F884-948F-4040-8E8A-B5C309F334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BE13DF-ACE7-48E7-9A31-D30C0C62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9BF5B2C-6EB2-4EBB-8333-6BDA6519E355}"/>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A3E61EF4-4F82-47CA-B785-AA669205FF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E9221E-BFCC-4400-A0FD-CF0E9C10D46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46735222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2F141-0C0A-47EC-B802-6F6FF944A7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A09415-7A43-4BE2-BF9C-7885D28521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41DAD8-28CC-4BFB-9B0C-E52D69C40311}"/>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5D7FC940-669D-4373-8ECB-4CC1E583E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73C3C7-DB2E-4FCF-95F3-66DA24CC197D}"/>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28042957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7F1BE1-FB93-404F-ABDE-E5E7F38742C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EE1E8-684C-4E16-8C5A-7677132C34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FD948-100B-447D-B644-B9D5AEC1A807}"/>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3D1B5E66-9AED-444F-88CC-180A46C7C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1463E-76D0-424A-8BF4-433461CDA6B5}"/>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5774422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13272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45496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74880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62886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82904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lumMod val="9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77676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EDDB-6436-4CAB-A717-9974237B2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4243D-6F76-4165-ABC1-C8BDC9FF0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7FF8F-3A4B-4604-A614-C592EC6EA42C}"/>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5" name="Footer Placeholder 4">
            <a:extLst>
              <a:ext uri="{FF2B5EF4-FFF2-40B4-BE49-F238E27FC236}">
                <a16:creationId xmlns:a16="http://schemas.microsoft.com/office/drawing/2014/main" id="{56B49C2D-91C2-4C5A-BBB2-055C0F77E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C2D1E-D0C9-46B4-9A07-6466E62EEE4F}"/>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687852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57CE-66CE-44BD-9915-0B7EF93C9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3FDCF-9284-4429-87D5-2C8E4B662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7285B-B8C2-4979-A6F6-747DD30C9FFE}"/>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5" name="Footer Placeholder 4">
            <a:extLst>
              <a:ext uri="{FF2B5EF4-FFF2-40B4-BE49-F238E27FC236}">
                <a16:creationId xmlns:a16="http://schemas.microsoft.com/office/drawing/2014/main" id="{5ADEF675-174B-442C-BFB0-9BDC4C595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95F87-F9CC-47B8-AF62-1D354692CC7C}"/>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31763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CF8D5-9F04-4067-89AF-BD48150302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494535-0D12-49C1-9350-33399FB405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969E93-71F6-4EC6-A387-D67D5A81A931}"/>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885F8EC7-D671-41F2-BC3A-81D36A3AF0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AF4BAF-5516-4D96-A3CF-F7891817381A}"/>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51358486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8984-5F51-4AC0-9315-7526945FA4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112D4-8111-4E95-A082-3FC532C8E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24488-E2E5-49DF-B6C3-C1C7A9A97F66}"/>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5" name="Footer Placeholder 4">
            <a:extLst>
              <a:ext uri="{FF2B5EF4-FFF2-40B4-BE49-F238E27FC236}">
                <a16:creationId xmlns:a16="http://schemas.microsoft.com/office/drawing/2014/main" id="{12A1F9EB-F8D8-4CE9-BEB5-CD1692BC4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3935E-0C0C-4BFC-94FA-687023ADC5C5}"/>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48898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8709-8845-4BBC-ADEE-4DED72054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5E90-3F78-4E44-BA4A-B5A897E046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6E80D-6BBB-4108-BA33-2238B849C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E7ACC0-C3B3-4842-8966-C1CF0AC981CE}"/>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6" name="Footer Placeholder 5">
            <a:extLst>
              <a:ext uri="{FF2B5EF4-FFF2-40B4-BE49-F238E27FC236}">
                <a16:creationId xmlns:a16="http://schemas.microsoft.com/office/drawing/2014/main" id="{D6917C39-D288-44DA-AB3E-36869E784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59BC7-0816-4258-8D1E-5DDDC4DE7B31}"/>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40799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7CE2-CB20-47C4-83B3-DB995550F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9008E-FFCA-4EC7-B92D-7366967D3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C62B4D-E2F9-454F-A611-91A830C866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CFDE26-6BBE-49A1-B53A-699E314AB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B9A5D-2408-4753-99E4-C0CC276D6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B83C1E-83D7-4F0F-9BB2-992275CE985D}"/>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8" name="Footer Placeholder 7">
            <a:extLst>
              <a:ext uri="{FF2B5EF4-FFF2-40B4-BE49-F238E27FC236}">
                <a16:creationId xmlns:a16="http://schemas.microsoft.com/office/drawing/2014/main" id="{9EF11118-67FC-4514-95A7-A225FDE7F7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6B53AF-F6BF-4247-877D-33608189A102}"/>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989600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B0F0-A49E-42AD-A2E1-DF2BE5DC36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7F652-1674-4628-B054-B8542528068C}"/>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4" name="Footer Placeholder 3">
            <a:extLst>
              <a:ext uri="{FF2B5EF4-FFF2-40B4-BE49-F238E27FC236}">
                <a16:creationId xmlns:a16="http://schemas.microsoft.com/office/drawing/2014/main" id="{04A03AE3-DA98-4533-9074-108101182A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A37C9-6D76-4D2B-BA12-C530E8EB2B5E}"/>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2005175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8C62F-1584-43A9-947F-D8EE389F34E5}"/>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3" name="Footer Placeholder 2">
            <a:extLst>
              <a:ext uri="{FF2B5EF4-FFF2-40B4-BE49-F238E27FC236}">
                <a16:creationId xmlns:a16="http://schemas.microsoft.com/office/drawing/2014/main" id="{6F523814-75AD-40A8-8B69-8376368BDA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5B8B6E-31BF-477B-8073-483449109319}"/>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834760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A338-B67D-4831-BBBF-BFD2EEED7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0079A-8474-4201-86F4-75198B3AA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2DF0BC-5D28-4A9F-9F24-29EC26157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6F789-B032-45FE-B8C8-7A53F7E9E124}"/>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6" name="Footer Placeholder 5">
            <a:extLst>
              <a:ext uri="{FF2B5EF4-FFF2-40B4-BE49-F238E27FC236}">
                <a16:creationId xmlns:a16="http://schemas.microsoft.com/office/drawing/2014/main" id="{465BE6C7-1397-41A5-A43A-7A286237A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A93E7-1339-4AA1-860A-4DD9730217D9}"/>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2239313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4F30-4B0A-490B-8D67-E33FA3255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27A3D-31A8-48C6-98BA-CC8EB7B99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267BA2-E880-4BAF-8D83-63EDF76B2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B7B79-FA12-4270-8051-565BB6541347}"/>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6" name="Footer Placeholder 5">
            <a:extLst>
              <a:ext uri="{FF2B5EF4-FFF2-40B4-BE49-F238E27FC236}">
                <a16:creationId xmlns:a16="http://schemas.microsoft.com/office/drawing/2014/main" id="{8823048D-FB58-4C0D-8D26-EE408DB69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471D3-F943-442D-8943-F72FD8266BBA}"/>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4263201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7C23-FDAC-4B41-B9BB-553BA3725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6932A1-9B51-4673-B66D-1F73CDA8B6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1088C-D103-45C5-9418-0A0B8FD42473}"/>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5" name="Footer Placeholder 4">
            <a:extLst>
              <a:ext uri="{FF2B5EF4-FFF2-40B4-BE49-F238E27FC236}">
                <a16:creationId xmlns:a16="http://schemas.microsoft.com/office/drawing/2014/main" id="{45FD9DDA-9F0E-4F3F-9B94-C9ECF7E9C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1B2A2-DECB-4B20-8760-350E4C0B83B6}"/>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660306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27902-41FA-4AD8-9FF3-CC62062E5F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C9A18A-D037-4FBE-AE60-72F625CFE3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F84E9-FA49-4C2E-8260-8A018E43D598}"/>
              </a:ext>
            </a:extLst>
          </p:cNvPr>
          <p:cNvSpPr>
            <a:spLocks noGrp="1"/>
          </p:cNvSpPr>
          <p:nvPr>
            <p:ph type="dt" sz="half" idx="10"/>
          </p:nvPr>
        </p:nvSpPr>
        <p:spPr/>
        <p:txBody>
          <a:bodyPr/>
          <a:lstStyle/>
          <a:p>
            <a:fld id="{CA1300F0-9CD4-4179-AF2E-5A5E7AEFBFF8}" type="datetimeFigureOut">
              <a:rPr lang="en-US" smtClean="0"/>
              <a:t>12/28/2022</a:t>
            </a:fld>
            <a:endParaRPr lang="en-US"/>
          </a:p>
        </p:txBody>
      </p:sp>
      <p:sp>
        <p:nvSpPr>
          <p:cNvPr id="5" name="Footer Placeholder 4">
            <a:extLst>
              <a:ext uri="{FF2B5EF4-FFF2-40B4-BE49-F238E27FC236}">
                <a16:creationId xmlns:a16="http://schemas.microsoft.com/office/drawing/2014/main" id="{C30186A3-7BB3-4B10-B798-77EE65EC8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3DF40-10A5-4B19-9D83-FCB367D50467}"/>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105987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88155FC-AB6E-3556-0CAC-104DA01830C7}"/>
              </a:ext>
            </a:extLst>
          </p:cNvPr>
          <p:cNvSpPr>
            <a:spLocks noGrp="1"/>
          </p:cNvSpPr>
          <p:nvPr>
            <p:ph type="dt" sz="half" idx="10"/>
          </p:nvPr>
        </p:nvSpPr>
        <p:spPr/>
        <p:txBody>
          <a:bodyPr/>
          <a:lstStyle>
            <a:lvl1pPr>
              <a:defRPr/>
            </a:lvl1pPr>
          </a:lstStyle>
          <a:p>
            <a:pPr>
              <a:defRPr/>
            </a:pPr>
            <a:fld id="{B47D8296-7A39-4A75-A1F6-2280C153F5A3}" type="datetimeFigureOut">
              <a:rPr lang="zh-CN" altLang="en-US"/>
              <a:pPr>
                <a:defRPr/>
              </a:pPr>
              <a:t>2022/12/28</a:t>
            </a:fld>
            <a:endParaRPr lang="zh-CN" altLang="en-US"/>
          </a:p>
        </p:txBody>
      </p:sp>
      <p:sp>
        <p:nvSpPr>
          <p:cNvPr id="5" name="页脚占位符 4">
            <a:extLst>
              <a:ext uri="{FF2B5EF4-FFF2-40B4-BE49-F238E27FC236}">
                <a16:creationId xmlns:a16="http://schemas.microsoft.com/office/drawing/2014/main" id="{B264967F-093B-AD7A-6595-4EF348820DE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39CC5C-6A8C-65FA-DDC9-280EA9F15232}"/>
              </a:ext>
            </a:extLst>
          </p:cNvPr>
          <p:cNvSpPr>
            <a:spLocks noGrp="1"/>
          </p:cNvSpPr>
          <p:nvPr>
            <p:ph type="sldNum" sz="quarter" idx="12"/>
          </p:nvPr>
        </p:nvSpPr>
        <p:spPr/>
        <p:txBody>
          <a:bodyPr/>
          <a:lstStyle>
            <a:lvl1pPr>
              <a:defRPr/>
            </a:lvl1pPr>
          </a:lstStyle>
          <a:p>
            <a:pPr>
              <a:defRPr/>
            </a:pPr>
            <a:fld id="{ABFE4D68-F418-4927-B0C4-F4842418C26E}" type="slidenum">
              <a:rPr lang="zh-CN" altLang="en-US"/>
              <a:pPr>
                <a:defRPr/>
              </a:pPr>
              <a:t>‹#›</a:t>
            </a:fld>
            <a:endParaRPr lang="zh-CN" altLang="en-US"/>
          </a:p>
        </p:txBody>
      </p:sp>
    </p:spTree>
    <p:extLst>
      <p:ext uri="{BB962C8B-B14F-4D97-AF65-F5344CB8AC3E}">
        <p14:creationId xmlns:p14="http://schemas.microsoft.com/office/powerpoint/2010/main" val="15467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501A6-F998-4A1C-A92A-26FC1DF783F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9E0E13-FBC2-440E-8A3A-6B61675D9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4F7DA22-AA23-46BE-9C22-DA48D9A281C2}"/>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047C7B69-97F1-49CE-9FD4-B7A1F9F496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0D5589-6019-445C-BD83-536E69A86817}"/>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428163504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8E583A-ED51-9C7B-AFD1-EF1166B7EEC2}"/>
              </a:ext>
            </a:extLst>
          </p:cNvPr>
          <p:cNvSpPr>
            <a:spLocks noGrp="1"/>
          </p:cNvSpPr>
          <p:nvPr>
            <p:ph type="dt" sz="half" idx="10"/>
          </p:nvPr>
        </p:nvSpPr>
        <p:spPr/>
        <p:txBody>
          <a:bodyPr/>
          <a:lstStyle>
            <a:lvl1pPr>
              <a:defRPr/>
            </a:lvl1pPr>
          </a:lstStyle>
          <a:p>
            <a:pPr>
              <a:defRPr/>
            </a:pPr>
            <a:fld id="{DDBCA746-EA99-4C27-86FF-2E3E77BDB3FB}" type="datetimeFigureOut">
              <a:rPr lang="zh-CN" altLang="en-US"/>
              <a:pPr>
                <a:defRPr/>
              </a:pPr>
              <a:t>2022/12/28</a:t>
            </a:fld>
            <a:endParaRPr lang="zh-CN" altLang="en-US"/>
          </a:p>
        </p:txBody>
      </p:sp>
      <p:sp>
        <p:nvSpPr>
          <p:cNvPr id="5" name="页脚占位符 4">
            <a:extLst>
              <a:ext uri="{FF2B5EF4-FFF2-40B4-BE49-F238E27FC236}">
                <a16:creationId xmlns:a16="http://schemas.microsoft.com/office/drawing/2014/main" id="{0152C7FA-3A6A-D0AE-4C44-95E60CBBE35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8EF96B2-CF0C-21F0-2F89-590F19E4B6B3}"/>
              </a:ext>
            </a:extLst>
          </p:cNvPr>
          <p:cNvSpPr>
            <a:spLocks noGrp="1"/>
          </p:cNvSpPr>
          <p:nvPr>
            <p:ph type="sldNum" sz="quarter" idx="12"/>
          </p:nvPr>
        </p:nvSpPr>
        <p:spPr/>
        <p:txBody>
          <a:bodyPr/>
          <a:lstStyle>
            <a:lvl1pPr>
              <a:defRPr/>
            </a:lvl1pPr>
          </a:lstStyle>
          <a:p>
            <a:pPr>
              <a:defRPr/>
            </a:pPr>
            <a:fld id="{3FE2DB5E-799B-4B8E-ADF4-FB676369FBF4}" type="slidenum">
              <a:rPr lang="zh-CN" altLang="en-US"/>
              <a:pPr>
                <a:defRPr/>
              </a:pPr>
              <a:t>‹#›</a:t>
            </a:fld>
            <a:endParaRPr lang="zh-CN" altLang="en-US"/>
          </a:p>
        </p:txBody>
      </p:sp>
    </p:spTree>
    <p:extLst>
      <p:ext uri="{BB962C8B-B14F-4D97-AF65-F5344CB8AC3E}">
        <p14:creationId xmlns:p14="http://schemas.microsoft.com/office/powerpoint/2010/main" val="104191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AD83956-C665-44CC-88FB-F21702E01CB8}"/>
              </a:ext>
            </a:extLst>
          </p:cNvPr>
          <p:cNvSpPr>
            <a:spLocks noGrp="1"/>
          </p:cNvSpPr>
          <p:nvPr>
            <p:ph type="dt" sz="half" idx="10"/>
          </p:nvPr>
        </p:nvSpPr>
        <p:spPr/>
        <p:txBody>
          <a:bodyPr/>
          <a:lstStyle>
            <a:lvl1pPr>
              <a:defRPr/>
            </a:lvl1pPr>
          </a:lstStyle>
          <a:p>
            <a:pPr>
              <a:defRPr/>
            </a:pPr>
            <a:fld id="{C292184E-B0AB-497F-846D-8846F3FF7E7A}" type="datetimeFigureOut">
              <a:rPr lang="zh-CN" altLang="en-US"/>
              <a:pPr>
                <a:defRPr/>
              </a:pPr>
              <a:t>2022/12/28</a:t>
            </a:fld>
            <a:endParaRPr lang="zh-CN" altLang="en-US"/>
          </a:p>
        </p:txBody>
      </p:sp>
      <p:sp>
        <p:nvSpPr>
          <p:cNvPr id="5" name="页脚占位符 4">
            <a:extLst>
              <a:ext uri="{FF2B5EF4-FFF2-40B4-BE49-F238E27FC236}">
                <a16:creationId xmlns:a16="http://schemas.microsoft.com/office/drawing/2014/main" id="{ABE2C188-DE0D-E401-61C5-A917516B004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798B345-7362-1570-E52E-55601F51168B}"/>
              </a:ext>
            </a:extLst>
          </p:cNvPr>
          <p:cNvSpPr>
            <a:spLocks noGrp="1"/>
          </p:cNvSpPr>
          <p:nvPr>
            <p:ph type="sldNum" sz="quarter" idx="12"/>
          </p:nvPr>
        </p:nvSpPr>
        <p:spPr/>
        <p:txBody>
          <a:bodyPr/>
          <a:lstStyle>
            <a:lvl1pPr>
              <a:defRPr/>
            </a:lvl1pPr>
          </a:lstStyle>
          <a:p>
            <a:pPr>
              <a:defRPr/>
            </a:pPr>
            <a:fld id="{B5A106F6-9574-477E-99CB-434C07CF2FAA}" type="slidenum">
              <a:rPr lang="zh-CN" altLang="en-US"/>
              <a:pPr>
                <a:defRPr/>
              </a:pPr>
              <a:t>‹#›</a:t>
            </a:fld>
            <a:endParaRPr lang="zh-CN" altLang="en-US"/>
          </a:p>
        </p:txBody>
      </p:sp>
    </p:spTree>
    <p:extLst>
      <p:ext uri="{BB962C8B-B14F-4D97-AF65-F5344CB8AC3E}">
        <p14:creationId xmlns:p14="http://schemas.microsoft.com/office/powerpoint/2010/main" val="2233722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3F632AF9-ACD9-F199-DCAD-15CC40B0D9BB}"/>
              </a:ext>
            </a:extLst>
          </p:cNvPr>
          <p:cNvSpPr>
            <a:spLocks noGrp="1"/>
          </p:cNvSpPr>
          <p:nvPr>
            <p:ph type="dt" sz="half" idx="10"/>
          </p:nvPr>
        </p:nvSpPr>
        <p:spPr/>
        <p:txBody>
          <a:bodyPr/>
          <a:lstStyle>
            <a:lvl1pPr>
              <a:defRPr/>
            </a:lvl1pPr>
          </a:lstStyle>
          <a:p>
            <a:pPr>
              <a:defRPr/>
            </a:pPr>
            <a:fld id="{35BE8DC2-DCF0-45A7-B510-484C7EA5B0C2}" type="datetimeFigureOut">
              <a:rPr lang="zh-CN" altLang="en-US"/>
              <a:pPr>
                <a:defRPr/>
              </a:pPr>
              <a:t>2022/12/28</a:t>
            </a:fld>
            <a:endParaRPr lang="zh-CN" altLang="en-US"/>
          </a:p>
        </p:txBody>
      </p:sp>
      <p:sp>
        <p:nvSpPr>
          <p:cNvPr id="6" name="页脚占位符 4">
            <a:extLst>
              <a:ext uri="{FF2B5EF4-FFF2-40B4-BE49-F238E27FC236}">
                <a16:creationId xmlns:a16="http://schemas.microsoft.com/office/drawing/2014/main" id="{C517C804-CF47-95CD-CB2D-8F3A59B498A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1FEE3F7-EA84-7A5E-1498-8C0BECBE2ACF}"/>
              </a:ext>
            </a:extLst>
          </p:cNvPr>
          <p:cNvSpPr>
            <a:spLocks noGrp="1"/>
          </p:cNvSpPr>
          <p:nvPr>
            <p:ph type="sldNum" sz="quarter" idx="12"/>
          </p:nvPr>
        </p:nvSpPr>
        <p:spPr/>
        <p:txBody>
          <a:bodyPr/>
          <a:lstStyle>
            <a:lvl1pPr>
              <a:defRPr/>
            </a:lvl1pPr>
          </a:lstStyle>
          <a:p>
            <a:pPr>
              <a:defRPr/>
            </a:pPr>
            <a:fld id="{D05B4E57-A228-467F-B4A2-02EA732A2FFA}" type="slidenum">
              <a:rPr lang="zh-CN" altLang="en-US"/>
              <a:pPr>
                <a:defRPr/>
              </a:pPr>
              <a:t>‹#›</a:t>
            </a:fld>
            <a:endParaRPr lang="zh-CN" altLang="en-US"/>
          </a:p>
        </p:txBody>
      </p:sp>
    </p:spTree>
    <p:extLst>
      <p:ext uri="{BB962C8B-B14F-4D97-AF65-F5344CB8AC3E}">
        <p14:creationId xmlns:p14="http://schemas.microsoft.com/office/powerpoint/2010/main" val="112417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D7FBFA6B-162B-4442-6C71-A2E491EC70ED}"/>
              </a:ext>
            </a:extLst>
          </p:cNvPr>
          <p:cNvSpPr>
            <a:spLocks noGrp="1"/>
          </p:cNvSpPr>
          <p:nvPr>
            <p:ph type="dt" sz="half" idx="10"/>
          </p:nvPr>
        </p:nvSpPr>
        <p:spPr/>
        <p:txBody>
          <a:bodyPr/>
          <a:lstStyle>
            <a:lvl1pPr>
              <a:defRPr/>
            </a:lvl1pPr>
          </a:lstStyle>
          <a:p>
            <a:pPr>
              <a:defRPr/>
            </a:pPr>
            <a:fld id="{4D718B1B-7296-48A4-B031-EE3DE89099F7}" type="datetimeFigureOut">
              <a:rPr lang="zh-CN" altLang="en-US"/>
              <a:pPr>
                <a:defRPr/>
              </a:pPr>
              <a:t>2022/12/28</a:t>
            </a:fld>
            <a:endParaRPr lang="zh-CN" altLang="en-US"/>
          </a:p>
        </p:txBody>
      </p:sp>
      <p:sp>
        <p:nvSpPr>
          <p:cNvPr id="8" name="页脚占位符 4">
            <a:extLst>
              <a:ext uri="{FF2B5EF4-FFF2-40B4-BE49-F238E27FC236}">
                <a16:creationId xmlns:a16="http://schemas.microsoft.com/office/drawing/2014/main" id="{314E96E9-DBCC-2930-D600-270CBD73C8A9}"/>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1C346AAE-DD43-BE40-B599-E1ED09F38D6C}"/>
              </a:ext>
            </a:extLst>
          </p:cNvPr>
          <p:cNvSpPr>
            <a:spLocks noGrp="1"/>
          </p:cNvSpPr>
          <p:nvPr>
            <p:ph type="sldNum" sz="quarter" idx="12"/>
          </p:nvPr>
        </p:nvSpPr>
        <p:spPr/>
        <p:txBody>
          <a:bodyPr/>
          <a:lstStyle>
            <a:lvl1pPr>
              <a:defRPr/>
            </a:lvl1pPr>
          </a:lstStyle>
          <a:p>
            <a:pPr>
              <a:defRPr/>
            </a:pPr>
            <a:fld id="{786B15B4-AA0E-4AC1-B234-26865D2DCE47}" type="slidenum">
              <a:rPr lang="zh-CN" altLang="en-US"/>
              <a:pPr>
                <a:defRPr/>
              </a:pPr>
              <a:t>‹#›</a:t>
            </a:fld>
            <a:endParaRPr lang="zh-CN" altLang="en-US"/>
          </a:p>
        </p:txBody>
      </p:sp>
    </p:spTree>
    <p:extLst>
      <p:ext uri="{BB962C8B-B14F-4D97-AF65-F5344CB8AC3E}">
        <p14:creationId xmlns:p14="http://schemas.microsoft.com/office/powerpoint/2010/main" val="1981090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A97E1CC-325F-67B5-F067-416BD9E18BA1}"/>
              </a:ext>
            </a:extLst>
          </p:cNvPr>
          <p:cNvSpPr>
            <a:spLocks noGrp="1"/>
          </p:cNvSpPr>
          <p:nvPr>
            <p:ph type="dt" sz="half" idx="10"/>
          </p:nvPr>
        </p:nvSpPr>
        <p:spPr/>
        <p:txBody>
          <a:bodyPr/>
          <a:lstStyle>
            <a:lvl1pPr>
              <a:defRPr/>
            </a:lvl1pPr>
          </a:lstStyle>
          <a:p>
            <a:pPr>
              <a:defRPr/>
            </a:pPr>
            <a:fld id="{5EE69684-5856-4DF2-9540-EED117D18583}" type="datetimeFigureOut">
              <a:rPr lang="zh-CN" altLang="en-US"/>
              <a:pPr>
                <a:defRPr/>
              </a:pPr>
              <a:t>2022/12/28</a:t>
            </a:fld>
            <a:endParaRPr lang="zh-CN" altLang="en-US"/>
          </a:p>
        </p:txBody>
      </p:sp>
      <p:sp>
        <p:nvSpPr>
          <p:cNvPr id="4" name="页脚占位符 4">
            <a:extLst>
              <a:ext uri="{FF2B5EF4-FFF2-40B4-BE49-F238E27FC236}">
                <a16:creationId xmlns:a16="http://schemas.microsoft.com/office/drawing/2014/main" id="{C2A70A56-692D-86D3-D9AB-595301EEFE67}"/>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705EA4C-90F7-E04A-090D-FE0B179B3C0F}"/>
              </a:ext>
            </a:extLst>
          </p:cNvPr>
          <p:cNvSpPr>
            <a:spLocks noGrp="1"/>
          </p:cNvSpPr>
          <p:nvPr>
            <p:ph type="sldNum" sz="quarter" idx="12"/>
          </p:nvPr>
        </p:nvSpPr>
        <p:spPr/>
        <p:txBody>
          <a:bodyPr/>
          <a:lstStyle>
            <a:lvl1pPr>
              <a:defRPr/>
            </a:lvl1pPr>
          </a:lstStyle>
          <a:p>
            <a:pPr>
              <a:defRPr/>
            </a:pPr>
            <a:fld id="{44E8EC9E-18EE-4300-9862-A8F6DF459A43}" type="slidenum">
              <a:rPr lang="zh-CN" altLang="en-US"/>
              <a:pPr>
                <a:defRPr/>
              </a:pPr>
              <a:t>‹#›</a:t>
            </a:fld>
            <a:endParaRPr lang="zh-CN" altLang="en-US"/>
          </a:p>
        </p:txBody>
      </p:sp>
    </p:spTree>
    <p:extLst>
      <p:ext uri="{BB962C8B-B14F-4D97-AF65-F5344CB8AC3E}">
        <p14:creationId xmlns:p14="http://schemas.microsoft.com/office/powerpoint/2010/main" val="865093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BCFF4F1-400D-4AAD-0C89-27B25F0A1C46}"/>
              </a:ext>
            </a:extLst>
          </p:cNvPr>
          <p:cNvSpPr>
            <a:spLocks noGrp="1"/>
          </p:cNvSpPr>
          <p:nvPr>
            <p:ph type="dt" sz="half" idx="10"/>
          </p:nvPr>
        </p:nvSpPr>
        <p:spPr/>
        <p:txBody>
          <a:bodyPr/>
          <a:lstStyle>
            <a:lvl1pPr>
              <a:defRPr/>
            </a:lvl1pPr>
          </a:lstStyle>
          <a:p>
            <a:pPr>
              <a:defRPr/>
            </a:pPr>
            <a:fld id="{853A5F88-A555-4131-97FD-DDE24B1F6A8E}" type="datetimeFigureOut">
              <a:rPr lang="zh-CN" altLang="en-US"/>
              <a:pPr>
                <a:defRPr/>
              </a:pPr>
              <a:t>2022/12/28</a:t>
            </a:fld>
            <a:endParaRPr lang="zh-CN" altLang="en-US"/>
          </a:p>
        </p:txBody>
      </p:sp>
      <p:sp>
        <p:nvSpPr>
          <p:cNvPr id="3" name="页脚占位符 4">
            <a:extLst>
              <a:ext uri="{FF2B5EF4-FFF2-40B4-BE49-F238E27FC236}">
                <a16:creationId xmlns:a16="http://schemas.microsoft.com/office/drawing/2014/main" id="{8767FF7F-B207-1604-6A76-321698E0BC6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17E6C2E-1763-401A-7357-64336AD6BE6E}"/>
              </a:ext>
            </a:extLst>
          </p:cNvPr>
          <p:cNvSpPr>
            <a:spLocks noGrp="1"/>
          </p:cNvSpPr>
          <p:nvPr>
            <p:ph type="sldNum" sz="quarter" idx="12"/>
          </p:nvPr>
        </p:nvSpPr>
        <p:spPr/>
        <p:txBody>
          <a:bodyPr/>
          <a:lstStyle>
            <a:lvl1pPr>
              <a:defRPr/>
            </a:lvl1pPr>
          </a:lstStyle>
          <a:p>
            <a:pPr>
              <a:defRPr/>
            </a:pPr>
            <a:fld id="{4B1F1160-87C4-4B8A-9CA2-652E1D04DF1A}" type="slidenum">
              <a:rPr lang="zh-CN" altLang="en-US"/>
              <a:pPr>
                <a:defRPr/>
              </a:pPr>
              <a:t>‹#›</a:t>
            </a:fld>
            <a:endParaRPr lang="zh-CN" altLang="en-US"/>
          </a:p>
        </p:txBody>
      </p:sp>
    </p:spTree>
    <p:extLst>
      <p:ext uri="{BB962C8B-B14F-4D97-AF65-F5344CB8AC3E}">
        <p14:creationId xmlns:p14="http://schemas.microsoft.com/office/powerpoint/2010/main" val="1300409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923BC5D-1811-E85D-5068-2C3185FBFA23}"/>
              </a:ext>
            </a:extLst>
          </p:cNvPr>
          <p:cNvSpPr>
            <a:spLocks noGrp="1"/>
          </p:cNvSpPr>
          <p:nvPr>
            <p:ph type="dt" sz="half" idx="10"/>
          </p:nvPr>
        </p:nvSpPr>
        <p:spPr/>
        <p:txBody>
          <a:bodyPr/>
          <a:lstStyle>
            <a:lvl1pPr>
              <a:defRPr/>
            </a:lvl1pPr>
          </a:lstStyle>
          <a:p>
            <a:pPr>
              <a:defRPr/>
            </a:pPr>
            <a:fld id="{2729CB3F-9133-486A-AD68-49F4B72D0EAC}" type="datetimeFigureOut">
              <a:rPr lang="zh-CN" altLang="en-US"/>
              <a:pPr>
                <a:defRPr/>
              </a:pPr>
              <a:t>2022/12/28</a:t>
            </a:fld>
            <a:endParaRPr lang="zh-CN" altLang="en-US"/>
          </a:p>
        </p:txBody>
      </p:sp>
      <p:sp>
        <p:nvSpPr>
          <p:cNvPr id="6" name="页脚占位符 4">
            <a:extLst>
              <a:ext uri="{FF2B5EF4-FFF2-40B4-BE49-F238E27FC236}">
                <a16:creationId xmlns:a16="http://schemas.microsoft.com/office/drawing/2014/main" id="{8E13BFBA-688A-1F10-0795-C803ED6E538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9CF90DA-8DB6-53DD-42D9-161F8D26529D}"/>
              </a:ext>
            </a:extLst>
          </p:cNvPr>
          <p:cNvSpPr>
            <a:spLocks noGrp="1"/>
          </p:cNvSpPr>
          <p:nvPr>
            <p:ph type="sldNum" sz="quarter" idx="12"/>
          </p:nvPr>
        </p:nvSpPr>
        <p:spPr/>
        <p:txBody>
          <a:bodyPr/>
          <a:lstStyle>
            <a:lvl1pPr>
              <a:defRPr/>
            </a:lvl1pPr>
          </a:lstStyle>
          <a:p>
            <a:pPr>
              <a:defRPr/>
            </a:pPr>
            <a:fld id="{1EFC87E0-165D-4994-86DB-EF81C1C1B234}" type="slidenum">
              <a:rPr lang="zh-CN" altLang="en-US"/>
              <a:pPr>
                <a:defRPr/>
              </a:pPr>
              <a:t>‹#›</a:t>
            </a:fld>
            <a:endParaRPr lang="zh-CN" altLang="en-US"/>
          </a:p>
        </p:txBody>
      </p:sp>
    </p:spTree>
    <p:extLst>
      <p:ext uri="{BB962C8B-B14F-4D97-AF65-F5344CB8AC3E}">
        <p14:creationId xmlns:p14="http://schemas.microsoft.com/office/powerpoint/2010/main" val="1967620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3110C83D-95D7-9832-081F-B05138862824}"/>
              </a:ext>
            </a:extLst>
          </p:cNvPr>
          <p:cNvSpPr>
            <a:spLocks noGrp="1"/>
          </p:cNvSpPr>
          <p:nvPr>
            <p:ph type="dt" sz="half" idx="10"/>
          </p:nvPr>
        </p:nvSpPr>
        <p:spPr/>
        <p:txBody>
          <a:bodyPr/>
          <a:lstStyle>
            <a:lvl1pPr>
              <a:defRPr/>
            </a:lvl1pPr>
          </a:lstStyle>
          <a:p>
            <a:pPr>
              <a:defRPr/>
            </a:pPr>
            <a:fld id="{690149E6-D3C0-467E-ACD1-2B56EFD56494}" type="datetimeFigureOut">
              <a:rPr lang="zh-CN" altLang="en-US"/>
              <a:pPr>
                <a:defRPr/>
              </a:pPr>
              <a:t>2022/12/28</a:t>
            </a:fld>
            <a:endParaRPr lang="zh-CN" altLang="en-US"/>
          </a:p>
        </p:txBody>
      </p:sp>
      <p:sp>
        <p:nvSpPr>
          <p:cNvPr id="6" name="页脚占位符 4">
            <a:extLst>
              <a:ext uri="{FF2B5EF4-FFF2-40B4-BE49-F238E27FC236}">
                <a16:creationId xmlns:a16="http://schemas.microsoft.com/office/drawing/2014/main" id="{6E46CE5E-D613-1F08-4BDD-542197E2F48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0B34FB-06D0-F43C-F93B-072D614512CE}"/>
              </a:ext>
            </a:extLst>
          </p:cNvPr>
          <p:cNvSpPr>
            <a:spLocks noGrp="1"/>
          </p:cNvSpPr>
          <p:nvPr>
            <p:ph type="sldNum" sz="quarter" idx="12"/>
          </p:nvPr>
        </p:nvSpPr>
        <p:spPr/>
        <p:txBody>
          <a:bodyPr/>
          <a:lstStyle>
            <a:lvl1pPr>
              <a:defRPr/>
            </a:lvl1pPr>
          </a:lstStyle>
          <a:p>
            <a:pPr>
              <a:defRPr/>
            </a:pPr>
            <a:fld id="{AF209A47-0BD6-4FF6-AE26-648E98AA32AD}" type="slidenum">
              <a:rPr lang="zh-CN" altLang="en-US"/>
              <a:pPr>
                <a:defRPr/>
              </a:pPr>
              <a:t>‹#›</a:t>
            </a:fld>
            <a:endParaRPr lang="zh-CN" altLang="en-US"/>
          </a:p>
        </p:txBody>
      </p:sp>
    </p:spTree>
    <p:extLst>
      <p:ext uri="{BB962C8B-B14F-4D97-AF65-F5344CB8AC3E}">
        <p14:creationId xmlns:p14="http://schemas.microsoft.com/office/powerpoint/2010/main" val="2375697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EA49EE-30C2-7811-60C4-2CAB3E50DEB3}"/>
              </a:ext>
            </a:extLst>
          </p:cNvPr>
          <p:cNvSpPr>
            <a:spLocks noGrp="1"/>
          </p:cNvSpPr>
          <p:nvPr>
            <p:ph type="dt" sz="half" idx="10"/>
          </p:nvPr>
        </p:nvSpPr>
        <p:spPr/>
        <p:txBody>
          <a:bodyPr/>
          <a:lstStyle>
            <a:lvl1pPr>
              <a:defRPr/>
            </a:lvl1pPr>
          </a:lstStyle>
          <a:p>
            <a:pPr>
              <a:defRPr/>
            </a:pPr>
            <a:fld id="{BE7F99FF-DBF8-413E-9DFB-7A0FD237FC12}" type="datetimeFigureOut">
              <a:rPr lang="zh-CN" altLang="en-US"/>
              <a:pPr>
                <a:defRPr/>
              </a:pPr>
              <a:t>2022/12/28</a:t>
            </a:fld>
            <a:endParaRPr lang="zh-CN" altLang="en-US"/>
          </a:p>
        </p:txBody>
      </p:sp>
      <p:sp>
        <p:nvSpPr>
          <p:cNvPr id="5" name="页脚占位符 4">
            <a:extLst>
              <a:ext uri="{FF2B5EF4-FFF2-40B4-BE49-F238E27FC236}">
                <a16:creationId xmlns:a16="http://schemas.microsoft.com/office/drawing/2014/main" id="{E4865680-13B1-8378-9460-9D79C320A7A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5972957-CE97-5FE6-4E11-33EDCD340D20}"/>
              </a:ext>
            </a:extLst>
          </p:cNvPr>
          <p:cNvSpPr>
            <a:spLocks noGrp="1"/>
          </p:cNvSpPr>
          <p:nvPr>
            <p:ph type="sldNum" sz="quarter" idx="12"/>
          </p:nvPr>
        </p:nvSpPr>
        <p:spPr/>
        <p:txBody>
          <a:bodyPr/>
          <a:lstStyle>
            <a:lvl1pPr>
              <a:defRPr/>
            </a:lvl1pPr>
          </a:lstStyle>
          <a:p>
            <a:pPr>
              <a:defRPr/>
            </a:pPr>
            <a:fld id="{25F89C26-A80C-4EBF-970B-779DB24927B6}" type="slidenum">
              <a:rPr lang="zh-CN" altLang="en-US"/>
              <a:pPr>
                <a:defRPr/>
              </a:pPr>
              <a:t>‹#›</a:t>
            </a:fld>
            <a:endParaRPr lang="zh-CN" altLang="en-US"/>
          </a:p>
        </p:txBody>
      </p:sp>
    </p:spTree>
    <p:extLst>
      <p:ext uri="{BB962C8B-B14F-4D97-AF65-F5344CB8AC3E}">
        <p14:creationId xmlns:p14="http://schemas.microsoft.com/office/powerpoint/2010/main" val="941790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248364-6B6A-5CC3-6AA9-7327F35DA5CD}"/>
              </a:ext>
            </a:extLst>
          </p:cNvPr>
          <p:cNvSpPr>
            <a:spLocks noGrp="1"/>
          </p:cNvSpPr>
          <p:nvPr>
            <p:ph type="dt" sz="half" idx="10"/>
          </p:nvPr>
        </p:nvSpPr>
        <p:spPr/>
        <p:txBody>
          <a:bodyPr/>
          <a:lstStyle>
            <a:lvl1pPr>
              <a:defRPr/>
            </a:lvl1pPr>
          </a:lstStyle>
          <a:p>
            <a:pPr>
              <a:defRPr/>
            </a:pPr>
            <a:fld id="{AC6B7DBE-349B-45B1-8E08-F96AE0C6948F}" type="datetimeFigureOut">
              <a:rPr lang="zh-CN" altLang="en-US"/>
              <a:pPr>
                <a:defRPr/>
              </a:pPr>
              <a:t>2022/12/28</a:t>
            </a:fld>
            <a:endParaRPr lang="zh-CN" altLang="en-US"/>
          </a:p>
        </p:txBody>
      </p:sp>
      <p:sp>
        <p:nvSpPr>
          <p:cNvPr id="5" name="页脚占位符 4">
            <a:extLst>
              <a:ext uri="{FF2B5EF4-FFF2-40B4-BE49-F238E27FC236}">
                <a16:creationId xmlns:a16="http://schemas.microsoft.com/office/drawing/2014/main" id="{3453FC61-0D18-15A5-5CA4-DB68092F38C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22045C8-0F3F-EF77-5B42-6144DA65063D}"/>
              </a:ext>
            </a:extLst>
          </p:cNvPr>
          <p:cNvSpPr>
            <a:spLocks noGrp="1"/>
          </p:cNvSpPr>
          <p:nvPr>
            <p:ph type="sldNum" sz="quarter" idx="12"/>
          </p:nvPr>
        </p:nvSpPr>
        <p:spPr/>
        <p:txBody>
          <a:bodyPr/>
          <a:lstStyle>
            <a:lvl1pPr>
              <a:defRPr/>
            </a:lvl1pPr>
          </a:lstStyle>
          <a:p>
            <a:pPr>
              <a:defRPr/>
            </a:pPr>
            <a:fld id="{8B3F93F1-BB24-47E8-9FAE-D674B40656DE}" type="slidenum">
              <a:rPr lang="zh-CN" altLang="en-US"/>
              <a:pPr>
                <a:defRPr/>
              </a:pPr>
              <a:t>‹#›</a:t>
            </a:fld>
            <a:endParaRPr lang="zh-CN" altLang="en-US"/>
          </a:p>
        </p:txBody>
      </p:sp>
    </p:spTree>
    <p:extLst>
      <p:ext uri="{BB962C8B-B14F-4D97-AF65-F5344CB8AC3E}">
        <p14:creationId xmlns:p14="http://schemas.microsoft.com/office/powerpoint/2010/main" val="130726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B75A6-2C72-4CB5-8DC5-BBCAC5E64C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CE2955-FFAD-4E54-897E-CFC1B93D156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AC6B42-4579-45DC-A13E-5B9D8B52FCE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CE0DCB-3788-4CC5-A6D0-B5E2585295F0}"/>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6" name="页脚占位符 5">
            <a:extLst>
              <a:ext uri="{FF2B5EF4-FFF2-40B4-BE49-F238E27FC236}">
                <a16:creationId xmlns:a16="http://schemas.microsoft.com/office/drawing/2014/main" id="{95824143-4E1B-408E-8627-03FBDA0068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2DAE87-F25C-4124-9C10-4E44F6CD889E}"/>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51782209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99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745C1-FFCB-4AEE-8A54-FBF76B0B82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63D589-5828-4A53-A639-591D26C1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304F28-9AD3-4A7A-B219-A5431F03B8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6107CE-6B7B-499F-9C2A-81BCB0F0C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19263E-D1A7-48BA-93E2-0EA7C7169E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42B1A9-8556-4AF4-8FA5-ABF889ED1A12}"/>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8" name="页脚占位符 7">
            <a:extLst>
              <a:ext uri="{FF2B5EF4-FFF2-40B4-BE49-F238E27FC236}">
                <a16:creationId xmlns:a16="http://schemas.microsoft.com/office/drawing/2014/main" id="{7A8B1E9B-07C3-4D6B-AC3A-CEEFEF2662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D29AF5-3FCF-4E91-BB22-9FEB8206EB7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9598506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589EE-02A6-4700-8074-5622D5BD68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CC67DC-2C4B-41DD-9646-F49136688127}"/>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4" name="页脚占位符 3">
            <a:extLst>
              <a:ext uri="{FF2B5EF4-FFF2-40B4-BE49-F238E27FC236}">
                <a16:creationId xmlns:a16="http://schemas.microsoft.com/office/drawing/2014/main" id="{283237F0-84EE-43F9-B22F-C9F879E4C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0CCC3B3-B220-4873-BFE4-EA116AD97D1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5517397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8DB159-CFCD-45C7-BC33-DACD378D2028}"/>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3" name="页脚占位符 2">
            <a:extLst>
              <a:ext uri="{FF2B5EF4-FFF2-40B4-BE49-F238E27FC236}">
                <a16:creationId xmlns:a16="http://schemas.microsoft.com/office/drawing/2014/main" id="{B9FC86C3-7BA3-4A8E-BA5A-B2B7571945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1BFA1C-6825-4D6D-A062-8DFBD2323D7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pic>
        <p:nvPicPr>
          <p:cNvPr id="5" name="wps稻壳儿佳誉设计原创链接：http://chn.docer.com/works?userid=219874625">
            <a:extLst>
              <a:ext uri="{FF2B5EF4-FFF2-40B4-BE49-F238E27FC236}">
                <a16:creationId xmlns:a16="http://schemas.microsoft.com/office/drawing/2014/main" id="{C965CD73-38F7-486F-886F-9D1B2873E7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824" t="17030" b="59686"/>
          <a:stretch/>
        </p:blipFill>
        <p:spPr>
          <a:xfrm flipH="1">
            <a:off x="0" y="1"/>
            <a:ext cx="12192000" cy="6858000"/>
          </a:xfrm>
          <a:prstGeom prst="rect">
            <a:avLst/>
          </a:prstGeom>
        </p:spPr>
      </p:pic>
    </p:spTree>
    <p:extLst>
      <p:ext uri="{BB962C8B-B14F-4D97-AF65-F5344CB8AC3E}">
        <p14:creationId xmlns:p14="http://schemas.microsoft.com/office/powerpoint/2010/main" val="268365132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F5FA2-63A4-461E-83E0-0C64B15890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738FE6-68D5-493E-9AD3-AF2C4C436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7832E3-7C7C-42CF-8167-ED4CB5D0C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4337BD-C0E5-4EF6-A66C-39E5B1F8A90A}"/>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6" name="页脚占位符 5">
            <a:extLst>
              <a:ext uri="{FF2B5EF4-FFF2-40B4-BE49-F238E27FC236}">
                <a16:creationId xmlns:a16="http://schemas.microsoft.com/office/drawing/2014/main" id="{E2923937-69A2-41B2-8CC2-C465D80288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EDFDEA-290A-4F4E-AFBB-C23F3A09E243}"/>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07598467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79F18-C01A-4AF3-8B8C-1A10312BD0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C5F934-1BCB-4B2A-9AC4-F090B0260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50CEBB-C0BF-4B07-97A0-122453E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1F62D3-A58A-4FA7-A467-8250D18A48E4}"/>
              </a:ext>
            </a:extLst>
          </p:cNvPr>
          <p:cNvSpPr>
            <a:spLocks noGrp="1"/>
          </p:cNvSpPr>
          <p:nvPr>
            <p:ph type="dt" sz="half" idx="10"/>
          </p:nvPr>
        </p:nvSpPr>
        <p:spPr/>
        <p:txBody>
          <a:bodyPr/>
          <a:lstStyle/>
          <a:p>
            <a:fld id="{F0A31E99-F089-4AE7-B749-B20D65C29C7B}" type="datetimeFigureOut">
              <a:rPr lang="zh-CN" altLang="en-US" smtClean="0"/>
              <a:t>2022/12/28</a:t>
            </a:fld>
            <a:endParaRPr lang="zh-CN" altLang="en-US"/>
          </a:p>
        </p:txBody>
      </p:sp>
      <p:sp>
        <p:nvSpPr>
          <p:cNvPr id="6" name="页脚占位符 5">
            <a:extLst>
              <a:ext uri="{FF2B5EF4-FFF2-40B4-BE49-F238E27FC236}">
                <a16:creationId xmlns:a16="http://schemas.microsoft.com/office/drawing/2014/main" id="{7556828C-1C09-49F2-95F9-F6EB9D3D4B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115BDE-0A4A-44B1-94EC-25CBD6CE9DD1}"/>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7994795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B00328-852A-4704-958E-BAE793F8C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BE2340-9E08-4025-858C-00E6A3C79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835473-465C-4202-B486-D028A49DF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1E99-F089-4AE7-B749-B20D65C29C7B}"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id="{E80696B3-E3A1-4D4C-8780-04F2F2FEB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41B8F22-C59A-4939-8B0D-F27190DD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48308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52F23-3DA9-429D-8EFA-9C81D23B45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08B59-3A02-4514-867E-605ADB740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54D09-9818-43BF-9F22-04A93C074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300F0-9CD4-4179-AF2E-5A5E7AEFBFF8}" type="datetimeFigureOut">
              <a:rPr lang="en-US" smtClean="0"/>
              <a:t>12/28/2022</a:t>
            </a:fld>
            <a:endParaRPr lang="en-US"/>
          </a:p>
        </p:txBody>
      </p:sp>
      <p:sp>
        <p:nvSpPr>
          <p:cNvPr id="5" name="Footer Placeholder 4">
            <a:extLst>
              <a:ext uri="{FF2B5EF4-FFF2-40B4-BE49-F238E27FC236}">
                <a16:creationId xmlns:a16="http://schemas.microsoft.com/office/drawing/2014/main" id="{A64834F9-3F66-44B5-8D5B-AD629011C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ADD23E-DC0B-42CD-814A-692884CFF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F59C-5CCB-460D-ADFB-9C5A42FEE580}" type="slidenum">
              <a:rPr lang="en-US" smtClean="0"/>
              <a:t>‹#›</a:t>
            </a:fld>
            <a:endParaRPr lang="en-US"/>
          </a:p>
        </p:txBody>
      </p:sp>
    </p:spTree>
    <p:extLst>
      <p:ext uri="{BB962C8B-B14F-4D97-AF65-F5344CB8AC3E}">
        <p14:creationId xmlns:p14="http://schemas.microsoft.com/office/powerpoint/2010/main" val="38094435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43ADE7E9-756F-8FC9-7B64-66054904445E}"/>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a:extLst>
              <a:ext uri="{FF2B5EF4-FFF2-40B4-BE49-F238E27FC236}">
                <a16:creationId xmlns:a16="http://schemas.microsoft.com/office/drawing/2014/main" id="{AFF90867-44F2-1ECE-3651-248A471F53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B84795-945F-0B16-0866-82A5B0B7146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等线" panose="020F0502020204030204"/>
              </a:defRPr>
            </a:lvl1pPr>
          </a:lstStyle>
          <a:p>
            <a:pPr>
              <a:defRPr/>
            </a:pPr>
            <a:fld id="{CD12DF8C-DA79-4643-A9FD-01856BFF44CC}" type="datetimeFigureOut">
              <a:rPr lang="zh-CN" altLang="en-US"/>
              <a:pPr>
                <a:defRPr/>
              </a:pPr>
              <a:t>2022/12/28</a:t>
            </a:fld>
            <a:endParaRPr lang="zh-CN" altLang="en-US"/>
          </a:p>
        </p:txBody>
      </p:sp>
      <p:sp>
        <p:nvSpPr>
          <p:cNvPr id="5" name="页脚占位符 4">
            <a:extLst>
              <a:ext uri="{FF2B5EF4-FFF2-40B4-BE49-F238E27FC236}">
                <a16:creationId xmlns:a16="http://schemas.microsoft.com/office/drawing/2014/main" id="{6B05C8E7-3D54-806D-C9F8-B85F0AC06B8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等线" panose="020F0502020204030204"/>
              </a:defRPr>
            </a:lvl1pPr>
          </a:lstStyle>
          <a:p>
            <a:pPr>
              <a:defRPr/>
            </a:pPr>
            <a:endParaRPr lang="zh-CN" altLang="en-US"/>
          </a:p>
        </p:txBody>
      </p:sp>
      <p:sp>
        <p:nvSpPr>
          <p:cNvPr id="6" name="灯片编号占位符 5">
            <a:extLst>
              <a:ext uri="{FF2B5EF4-FFF2-40B4-BE49-F238E27FC236}">
                <a16:creationId xmlns:a16="http://schemas.microsoft.com/office/drawing/2014/main" id="{240C0BA8-743B-3C62-5D6D-576C1836BEA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等线" panose="020F0502020204030204"/>
              </a:defRPr>
            </a:lvl1pPr>
          </a:lstStyle>
          <a:p>
            <a:pPr>
              <a:defRPr/>
            </a:pPr>
            <a:fld id="{CA292F51-C5B8-4EAA-A144-3E195B266D51}" type="slidenum">
              <a:rPr lang="zh-CN" altLang="en-US"/>
              <a:pPr>
                <a:defRPr/>
              </a:pPr>
              <a:t>‹#›</a:t>
            </a:fld>
            <a:endParaRPr lang="zh-CN" altLang="en-US"/>
          </a:p>
        </p:txBody>
      </p:sp>
    </p:spTree>
    <p:extLst>
      <p:ext uri="{BB962C8B-B14F-4D97-AF65-F5344CB8AC3E}">
        <p14:creationId xmlns:p14="http://schemas.microsoft.com/office/powerpoint/2010/main" val="84917687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5pPr>
      <a:lvl6pPr marL="3429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6pPr>
      <a:lvl7pPr marL="6858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7pPr>
      <a:lvl8pPr marL="10287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8pPr>
      <a:lvl9pPr marL="13716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28.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notesSlide" Target="../notesSlides/notesSlide23.xml"/><Relationship Id="rId17" Type="http://schemas.openxmlformats.org/officeDocument/2006/relationships/image" Target="../media/image32.png"/><Relationship Id="rId2" Type="http://schemas.openxmlformats.org/officeDocument/2006/relationships/tags" Target="../tags/tag7.xml"/><Relationship Id="rId16" Type="http://schemas.openxmlformats.org/officeDocument/2006/relationships/image" Target="../media/image3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7.xml"/><Relationship Id="rId5" Type="http://schemas.openxmlformats.org/officeDocument/2006/relationships/tags" Target="../tags/tag10.xml"/><Relationship Id="rId15" Type="http://schemas.openxmlformats.org/officeDocument/2006/relationships/image" Target="../media/image30.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192616" y="1557396"/>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TUẦN 17</a:t>
            </a: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967409" y="2630768"/>
            <a:ext cx="970059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Tiếng</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Việt</a:t>
            </a: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Bài</a:t>
            </a:r>
            <a:r>
              <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 32</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a:ln>
                  <a:noFill/>
                </a:ln>
                <a:solidFill>
                  <a:srgbClr val="000000"/>
                </a:solidFill>
                <a:effectLst/>
                <a:uLnTx/>
                <a:uFillTx/>
                <a:latin typeface="Zilla Slab"/>
                <a:ea typeface="Zilla Slab"/>
                <a:cs typeface="Times New Roman" panose="02020603050405020304" pitchFamily="18" charset="0"/>
              </a:rPr>
              <a:t> </a:t>
            </a:r>
            <a:r>
              <a:rPr lang="en-US" altLang="en-AI" sz="4050" b="1" dirty="0" err="1">
                <a:solidFill>
                  <a:srgbClr val="1F4E79"/>
                </a:solidFill>
                <a:latin typeface="Arial" panose="020B0604020202020204" pitchFamily="34" charset="0"/>
                <a:ea typeface="Zilla Slab"/>
                <a:cs typeface="Arial" panose="020B0604020202020204" pitchFamily="34" charset="0"/>
              </a:rPr>
              <a:t>Đọc</a:t>
            </a:r>
            <a:r>
              <a:rPr lang="en-US" altLang="en-AI" sz="4050" b="1" dirty="0">
                <a:solidFill>
                  <a:srgbClr val="1F4E79"/>
                </a:solidFill>
                <a:latin typeface="Arial" panose="020B0604020202020204" pitchFamily="34" charset="0"/>
                <a:ea typeface="Zilla Slab"/>
                <a:cs typeface="Arial" panose="020B0604020202020204" pitchFamily="34" charset="0"/>
              </a:rPr>
              <a:t>: </a:t>
            </a:r>
            <a:r>
              <a:rPr lang="en-US" altLang="en-AI" sz="4050" b="1" dirty="0" err="1">
                <a:solidFill>
                  <a:srgbClr val="1F4E79"/>
                </a:solidFill>
                <a:latin typeface="Arial" panose="020B0604020202020204" pitchFamily="34" charset="0"/>
                <a:ea typeface="Zilla Slab"/>
                <a:cs typeface="Arial" panose="020B0604020202020204" pitchFamily="34" charset="0"/>
              </a:rPr>
              <a:t>Cây</a:t>
            </a:r>
            <a:r>
              <a:rPr lang="en-US" altLang="en-AI" sz="4050" b="1" dirty="0">
                <a:solidFill>
                  <a:srgbClr val="1F4E79"/>
                </a:solidFill>
                <a:latin typeface="Arial" panose="020B0604020202020204" pitchFamily="34" charset="0"/>
                <a:ea typeface="Zilla Slab"/>
                <a:cs typeface="Arial" panose="020B0604020202020204" pitchFamily="34" charset="0"/>
              </a:rPr>
              <a:t> </a:t>
            </a:r>
            <a:r>
              <a:rPr lang="en-US" altLang="en-AI" sz="4050" b="1" dirty="0" err="1">
                <a:solidFill>
                  <a:srgbClr val="1F4E79"/>
                </a:solidFill>
                <a:latin typeface="Arial" panose="020B0604020202020204" pitchFamily="34" charset="0"/>
                <a:ea typeface="Zilla Slab"/>
                <a:cs typeface="Arial" panose="020B0604020202020204" pitchFamily="34" charset="0"/>
              </a:rPr>
              <a:t>bút</a:t>
            </a:r>
            <a:r>
              <a:rPr lang="en-US" altLang="en-AI" sz="4050" b="1" dirty="0">
                <a:solidFill>
                  <a:srgbClr val="1F4E79"/>
                </a:solidFill>
                <a:latin typeface="Arial" panose="020B0604020202020204" pitchFamily="34" charset="0"/>
                <a:ea typeface="Zilla Slab"/>
                <a:cs typeface="Arial" panose="020B0604020202020204" pitchFamily="34" charset="0"/>
              </a:rPr>
              <a:t> </a:t>
            </a:r>
            <a:r>
              <a:rPr lang="en-US" altLang="en-AI" sz="4050" b="1" dirty="0" err="1">
                <a:solidFill>
                  <a:srgbClr val="1F4E79"/>
                </a:solidFill>
                <a:latin typeface="Arial" panose="020B0604020202020204" pitchFamily="34" charset="0"/>
                <a:ea typeface="Zilla Slab"/>
                <a:cs typeface="Arial" panose="020B0604020202020204" pitchFamily="34" charset="0"/>
              </a:rPr>
              <a:t>thần</a:t>
            </a:r>
            <a:endParaRPr lang="en-US" altLang="en-AI" sz="4050" b="1" dirty="0">
              <a:solidFill>
                <a:srgbClr val="1F4E79"/>
              </a:solidFill>
              <a:latin typeface="Arial" panose="020B0604020202020204" pitchFamily="34" charset="0"/>
              <a:ea typeface="Zilla Slab"/>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AI" sz="4050" b="1" dirty="0" err="1">
                <a:solidFill>
                  <a:srgbClr val="1F4E79"/>
                </a:solidFill>
                <a:latin typeface="Arial" panose="020B0604020202020204" pitchFamily="34" charset="0"/>
                <a:ea typeface="Zilla Slab"/>
                <a:cs typeface="Arial" panose="020B0604020202020204" pitchFamily="34" charset="0"/>
              </a:rPr>
              <a:t>Đọc</a:t>
            </a:r>
            <a:r>
              <a:rPr lang="en-US" altLang="en-AI" sz="4050" b="1" dirty="0">
                <a:solidFill>
                  <a:srgbClr val="1F4E79"/>
                </a:solidFill>
                <a:latin typeface="Arial" panose="020B0604020202020204" pitchFamily="34" charset="0"/>
                <a:ea typeface="Zilla Slab"/>
                <a:cs typeface="Arial" panose="020B0604020202020204" pitchFamily="34" charset="0"/>
              </a:rPr>
              <a:t> </a:t>
            </a:r>
            <a:r>
              <a:rPr lang="en-US" altLang="en-AI" sz="4050" b="1" dirty="0" err="1">
                <a:solidFill>
                  <a:srgbClr val="1F4E79"/>
                </a:solidFill>
                <a:latin typeface="Arial" panose="020B0604020202020204" pitchFamily="34" charset="0"/>
                <a:ea typeface="Zilla Slab"/>
                <a:cs typeface="Arial" panose="020B0604020202020204" pitchFamily="34" charset="0"/>
              </a:rPr>
              <a:t>mở</a:t>
            </a:r>
            <a:r>
              <a:rPr lang="en-US" altLang="en-AI" sz="4050" b="1" dirty="0">
                <a:solidFill>
                  <a:srgbClr val="1F4E79"/>
                </a:solidFill>
                <a:latin typeface="Arial" panose="020B0604020202020204" pitchFamily="34" charset="0"/>
                <a:ea typeface="Zilla Slab"/>
                <a:cs typeface="Arial" panose="020B0604020202020204" pitchFamily="34" charset="0"/>
              </a:rPr>
              <a:t> </a:t>
            </a:r>
            <a:r>
              <a:rPr lang="en-US" altLang="en-AI" sz="4050" b="1">
                <a:solidFill>
                  <a:srgbClr val="1F4E79"/>
                </a:solidFill>
                <a:latin typeface="Arial" panose="020B0604020202020204" pitchFamily="34" charset="0"/>
                <a:ea typeface="Zilla Slab"/>
                <a:cs typeface="Arial" panose="020B0604020202020204" pitchFamily="34" charset="0"/>
              </a:rPr>
              <a:t>rộng</a:t>
            </a:r>
            <a:endParaRPr kumimoji="0" lang="vi-VN" altLang="en-AI" sz="4050" b="1" i="0" u="none" strike="noStrike" kern="1200" cap="none" spc="0" normalizeH="0" baseline="0" noProof="0" dirty="0">
              <a:ln>
                <a:noFill/>
              </a:ln>
              <a:solidFill>
                <a:srgbClr val="1F4E79"/>
              </a:solidFill>
              <a:effectLst/>
              <a:uLnTx/>
              <a:uFillTx/>
              <a:latin typeface="HP001 4 hàng" panose="020B0603050302020204" pitchFamily="34" charset="0"/>
              <a:ea typeface="Zilla Slab"/>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F703FC-A01F-497F-9591-4525A706557F}"/>
              </a:ext>
            </a:extLst>
          </p:cNvPr>
          <p:cNvSpPr/>
          <p:nvPr/>
        </p:nvSpPr>
        <p:spPr>
          <a:xfrm>
            <a:off x="1299990" y="1443210"/>
            <a:ext cx="9827046" cy="375675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5462371E-A2CB-4421-8685-686E25E4B6A3}"/>
              </a:ext>
            </a:extLst>
          </p:cNvPr>
          <p:cNvSpPr txBox="1"/>
          <p:nvPr/>
        </p:nvSpPr>
        <p:spPr>
          <a:xfrm>
            <a:off x="1591937" y="1798091"/>
            <a:ext cx="9243152" cy="3046988"/>
          </a:xfrm>
          <a:prstGeom prst="rect">
            <a:avLst/>
          </a:prstGeom>
          <a:noFill/>
        </p:spPr>
        <p:txBody>
          <a:bodyPr wrap="square" rtlCol="0">
            <a:spAutoFit/>
          </a:bodyPr>
          <a:lstStyle/>
          <a:p>
            <a:pPr lvl="0" algn="just">
              <a:defRPr/>
            </a:pPr>
            <a:r>
              <a:rPr lang="vi-VN" sz="3200" dirty="0">
                <a:solidFill>
                  <a:prstClr val="black"/>
                </a:solidFill>
                <a:latin typeface="Arial" panose="020B0604020202020204" pitchFamily="34" charset="0"/>
                <a:ea typeface="Cambria" panose="02040503050406030204" pitchFamily="18" charset="0"/>
                <a:cs typeface="Arial" panose="020B0604020202020204"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sp>
        <p:nvSpPr>
          <p:cNvPr id="2" name="Rectangle: Rounded Corners 1">
            <a:extLst>
              <a:ext uri="{FF2B5EF4-FFF2-40B4-BE49-F238E27FC236}">
                <a16:creationId xmlns:a16="http://schemas.microsoft.com/office/drawing/2014/main" id="{56C48024-A3E5-C018-40FB-55AEA054D4A3}"/>
              </a:ext>
            </a:extLst>
          </p:cNvPr>
          <p:cNvSpPr/>
          <p:nvPr/>
        </p:nvSpPr>
        <p:spPr>
          <a:xfrm>
            <a:off x="0" y="8389"/>
            <a:ext cx="5191932" cy="673536"/>
          </a:xfrm>
          <a:prstGeom prst="roundRect">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Luyện</a:t>
            </a:r>
            <a:r>
              <a:rPr lang="en-US" sz="3200" b="1" dirty="0">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đọc</a:t>
            </a:r>
            <a:r>
              <a:rPr lang="en-US" sz="3200" b="1" dirty="0">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nối</a:t>
            </a:r>
            <a:r>
              <a:rPr lang="en-US" sz="3200" b="1" dirty="0">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tiếp</a:t>
            </a:r>
            <a:r>
              <a:rPr lang="en-US" sz="3200" b="1" dirty="0">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rPr>
              <a:t>đoạn</a:t>
            </a:r>
            <a:endParaRPr lang="en-US" sz="3200" b="1" dirty="0">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7" name="Teardrop 6">
            <a:extLst>
              <a:ext uri="{FF2B5EF4-FFF2-40B4-BE49-F238E27FC236}">
                <a16:creationId xmlns:a16="http://schemas.microsoft.com/office/drawing/2014/main" id="{3F845FA6-02F2-416D-8D01-0545B382C4C7}"/>
              </a:ext>
            </a:extLst>
          </p:cNvPr>
          <p:cNvSpPr/>
          <p:nvPr/>
        </p:nvSpPr>
        <p:spPr>
          <a:xfrm>
            <a:off x="1131228" y="1401296"/>
            <a:ext cx="629472" cy="513485"/>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600" b="1" dirty="0">
                <a:solidFill>
                  <a:srgbClr val="000000"/>
                </a:solidFill>
                <a:latin typeface="Coiny" panose="02000903060500060000" pitchFamily="2" charset="0"/>
                <a:cs typeface="Calibri" panose="020F0502020204030204" pitchFamily="34" charset="0"/>
                <a:sym typeface="Arial"/>
              </a:rPr>
              <a:t>1</a:t>
            </a:r>
          </a:p>
        </p:txBody>
      </p:sp>
    </p:spTree>
    <p:extLst>
      <p:ext uri="{BB962C8B-B14F-4D97-AF65-F5344CB8AC3E}">
        <p14:creationId xmlns:p14="http://schemas.microsoft.com/office/powerpoint/2010/main" val="1417400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F703FC-A01F-497F-9591-4525A706557F}"/>
              </a:ext>
            </a:extLst>
          </p:cNvPr>
          <p:cNvSpPr/>
          <p:nvPr/>
        </p:nvSpPr>
        <p:spPr>
          <a:xfrm>
            <a:off x="1311713" y="155856"/>
            <a:ext cx="9827046" cy="289631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5462371E-A2CB-4421-8685-686E25E4B6A3}"/>
              </a:ext>
            </a:extLst>
          </p:cNvPr>
          <p:cNvSpPr txBox="1"/>
          <p:nvPr/>
        </p:nvSpPr>
        <p:spPr>
          <a:xfrm>
            <a:off x="1603660" y="510737"/>
            <a:ext cx="9243152" cy="2062103"/>
          </a:xfrm>
          <a:prstGeom prst="rect">
            <a:avLst/>
          </a:prstGeom>
          <a:noFill/>
        </p:spPr>
        <p:txBody>
          <a:bodyPr wrap="square" rtlCol="0">
            <a:spAutoFit/>
          </a:bodyPr>
          <a:lstStyle/>
          <a:p>
            <a:pPr lvl="0" algn="just">
              <a:defRPr/>
            </a:pPr>
            <a:r>
              <a:rPr lang="vi-VN" sz="3200" dirty="0">
                <a:solidFill>
                  <a:prstClr val="black"/>
                </a:solidFill>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p:txBody>
      </p:sp>
      <p:sp>
        <p:nvSpPr>
          <p:cNvPr id="7" name="Teardrop 6">
            <a:extLst>
              <a:ext uri="{FF2B5EF4-FFF2-40B4-BE49-F238E27FC236}">
                <a16:creationId xmlns:a16="http://schemas.microsoft.com/office/drawing/2014/main" id="{3F845FA6-02F2-416D-8D01-0545B382C4C7}"/>
              </a:ext>
            </a:extLst>
          </p:cNvPr>
          <p:cNvSpPr/>
          <p:nvPr/>
        </p:nvSpPr>
        <p:spPr>
          <a:xfrm>
            <a:off x="1142951" y="113942"/>
            <a:ext cx="629472" cy="513485"/>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600" b="1" dirty="0">
                <a:solidFill>
                  <a:srgbClr val="000000"/>
                </a:solidFill>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361002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DBA641-AA51-46B8-840D-40BD8B64076D}"/>
              </a:ext>
            </a:extLst>
          </p:cNvPr>
          <p:cNvSpPr/>
          <p:nvPr/>
        </p:nvSpPr>
        <p:spPr>
          <a:xfrm>
            <a:off x="3538279" y="432176"/>
            <a:ext cx="5115441" cy="707886"/>
          </a:xfrm>
          <a:prstGeom prst="rect">
            <a:avLst/>
          </a:prstGeom>
        </p:spPr>
        <p:txBody>
          <a:bodyPr wrap="square">
            <a:spAutoFit/>
          </a:bodyPr>
          <a:lstStyle/>
          <a:p>
            <a:pPr algn="ctr">
              <a:defRPr/>
            </a:pPr>
            <a:r>
              <a:rPr lang="en-US" altLang="zh-CN" sz="4000" b="1" dirty="0" err="1">
                <a:solidFill>
                  <a:srgbClr val="0070C0"/>
                </a:solidFill>
                <a:latin typeface="Arial" panose="020B0604020202020204" pitchFamily="34" charset="0"/>
                <a:ea typeface="inpin heiti" charset="-122"/>
                <a:cs typeface="Times New Roman" panose="02020603050405020304" pitchFamily="18" charset="0"/>
              </a:rPr>
              <a:t>Luyện</a:t>
            </a:r>
            <a:r>
              <a:rPr lang="en-US" altLang="zh-CN" sz="40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4000" b="1" dirty="0" err="1">
                <a:solidFill>
                  <a:srgbClr val="0070C0"/>
                </a:solidFill>
                <a:latin typeface="Arial" panose="020B0604020202020204" pitchFamily="34" charset="0"/>
                <a:ea typeface="inpin heiti" charset="-122"/>
                <a:cs typeface="Times New Roman" panose="02020603050405020304" pitchFamily="18" charset="0"/>
              </a:rPr>
              <a:t>đọc</a:t>
            </a:r>
            <a:r>
              <a:rPr lang="en-US" altLang="zh-CN" sz="40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4000" b="1" dirty="0" err="1">
                <a:solidFill>
                  <a:srgbClr val="0070C0"/>
                </a:solidFill>
                <a:latin typeface="Arial" panose="020B0604020202020204" pitchFamily="34" charset="0"/>
                <a:ea typeface="inpin heiti" charset="-122"/>
                <a:cs typeface="Times New Roman" panose="02020603050405020304" pitchFamily="18" charset="0"/>
              </a:rPr>
              <a:t>câu</a:t>
            </a:r>
            <a:r>
              <a:rPr lang="en-US" altLang="zh-CN" sz="40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4000" b="1" dirty="0" err="1">
                <a:solidFill>
                  <a:srgbClr val="0070C0"/>
                </a:solidFill>
                <a:latin typeface="Arial" panose="020B0604020202020204" pitchFamily="34" charset="0"/>
                <a:ea typeface="inpin heiti" charset="-122"/>
                <a:cs typeface="Times New Roman" panose="02020603050405020304" pitchFamily="18" charset="0"/>
              </a:rPr>
              <a:t>dài</a:t>
            </a:r>
            <a:endParaRPr lang="zh-CN" altLang="en-US" sz="4000" b="1" dirty="0">
              <a:solidFill>
                <a:srgbClr val="0070C0"/>
              </a:solidFill>
              <a:latin typeface="Arial" panose="020B0604020202020204" pitchFamily="34"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142AC258-3C07-4EBE-8022-11AC6DAD7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7945" y="432176"/>
            <a:ext cx="580334" cy="580334"/>
          </a:xfrm>
          <a:prstGeom prst="rect">
            <a:avLst/>
          </a:prstGeom>
        </p:spPr>
      </p:pic>
      <p:sp>
        <p:nvSpPr>
          <p:cNvPr id="5" name="Rectangle: Rounded Corners 4">
            <a:extLst>
              <a:ext uri="{FF2B5EF4-FFF2-40B4-BE49-F238E27FC236}">
                <a16:creationId xmlns:a16="http://schemas.microsoft.com/office/drawing/2014/main" id="{2EF703FC-A01F-497F-9591-4525A706557F}"/>
              </a:ext>
            </a:extLst>
          </p:cNvPr>
          <p:cNvSpPr/>
          <p:nvPr/>
        </p:nvSpPr>
        <p:spPr>
          <a:xfrm>
            <a:off x="1299990" y="1912261"/>
            <a:ext cx="9827046" cy="23538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5462371E-A2CB-4421-8685-686E25E4B6A3}"/>
              </a:ext>
            </a:extLst>
          </p:cNvPr>
          <p:cNvSpPr txBox="1"/>
          <p:nvPr/>
        </p:nvSpPr>
        <p:spPr>
          <a:xfrm>
            <a:off x="1648858" y="2444422"/>
            <a:ext cx="9243152" cy="1200329"/>
          </a:xfrm>
          <a:prstGeom prst="rect">
            <a:avLst/>
          </a:prstGeom>
          <a:noFill/>
        </p:spPr>
        <p:txBody>
          <a:bodyPr wrap="square" rtlCol="0">
            <a:spAutoFit/>
          </a:bodyPr>
          <a:lstStyle/>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latin typeface="Arial-Rounded" panose="020B0500000000000000" pitchFamily="34" charset="0"/>
                <a:ea typeface="Arial-Rounded" panose="020B0500000000000000" pitchFamily="34" charset="0"/>
                <a:cs typeface="Arial-Rounded" panose="020B0500000000000000" pitchFamily="34" charset="0"/>
              </a:rPr>
              <a:t>đưa cho em c</a:t>
            </a:r>
            <a:r>
              <a:rPr lang="en-US" sz="3600" dirty="0">
                <a:latin typeface="Arial-Rounded" panose="020B0500000000000000" pitchFamily="34" charset="0"/>
                <a:ea typeface="Arial-Rounded" panose="020B0500000000000000" pitchFamily="34" charset="0"/>
                <a:cs typeface="Arial-Rounded" panose="020B0500000000000000" pitchFamily="34" charset="0"/>
              </a:rPr>
              <a:t>â</a:t>
            </a:r>
            <a:r>
              <a:rPr lang="vi-VN" sz="3600" dirty="0">
                <a:latin typeface="Arial-Rounded" panose="020B0500000000000000" pitchFamily="34" charset="0"/>
                <a:ea typeface="Arial-Rounded" panose="020B0500000000000000" pitchFamily="34" charset="0"/>
                <a:cs typeface="Arial-Rounded" panose="020B0500000000000000" pitchFamily="34" charset="0"/>
              </a:rPr>
              <a:t>y bút sáng lấp lánh</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7" name="Straight Connector 6">
            <a:extLst>
              <a:ext uri="{FF2B5EF4-FFF2-40B4-BE49-F238E27FC236}">
                <a16:creationId xmlns:a16="http://schemas.microsoft.com/office/drawing/2014/main" id="{B809A235-0D0A-2C6D-684A-B7CDB95AE2CB}"/>
              </a:ext>
            </a:extLst>
          </p:cNvPr>
          <p:cNvCxnSpPr/>
          <p:nvPr/>
        </p:nvCxnSpPr>
        <p:spPr>
          <a:xfrm flipH="1">
            <a:off x="3441700" y="3089198"/>
            <a:ext cx="96579" cy="3844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88A3272-43CD-D83D-2EC0-8321A26E5716}"/>
              </a:ext>
            </a:extLst>
          </p:cNvPr>
          <p:cNvCxnSpPr/>
          <p:nvPr/>
        </p:nvCxnSpPr>
        <p:spPr>
          <a:xfrm flipH="1">
            <a:off x="10543142" y="3089198"/>
            <a:ext cx="96579" cy="3844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290B5078-2286-2DEA-C85B-164F6F915465}"/>
              </a:ext>
            </a:extLst>
          </p:cNvPr>
          <p:cNvCxnSpPr/>
          <p:nvPr/>
        </p:nvCxnSpPr>
        <p:spPr>
          <a:xfrm flipH="1">
            <a:off x="10612365" y="3089198"/>
            <a:ext cx="96579" cy="3844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1324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900"/>
                                  </p:stCondLst>
                                  <p:childTnLst>
                                    <p:set>
                                      <p:cBhvr>
                                        <p:cTn id="14" dur="1" fill="hold">
                                          <p:stCondLst>
                                            <p:cond delay="249"/>
                                          </p:stCondLst>
                                        </p:cTn>
                                        <p:tgtEl>
                                          <p:spTgt spid="9"/>
                                        </p:tgtEl>
                                        <p:attrNameLst>
                                          <p:attrName>style.visibility</p:attrName>
                                        </p:attrNameLst>
                                      </p:cBhvr>
                                      <p:to>
                                        <p:strVal val="visible"/>
                                      </p:to>
                                    </p:set>
                                  </p:childTnLst>
                                </p:cTn>
                              </p:par>
                              <p:par>
                                <p:cTn id="15" presetID="1" presetClass="entr" presetSubtype="0" fill="hold" nodeType="withEffect">
                                  <p:stCondLst>
                                    <p:cond delay="90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F703FC-A01F-497F-9591-4525A706557F}"/>
              </a:ext>
            </a:extLst>
          </p:cNvPr>
          <p:cNvSpPr/>
          <p:nvPr/>
        </p:nvSpPr>
        <p:spPr>
          <a:xfrm>
            <a:off x="1445964" y="60788"/>
            <a:ext cx="9827046" cy="308099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7" name="Teardrop 6">
            <a:extLst>
              <a:ext uri="{FF2B5EF4-FFF2-40B4-BE49-F238E27FC236}">
                <a16:creationId xmlns:a16="http://schemas.microsoft.com/office/drawing/2014/main" id="{3F845FA6-02F2-416D-8D01-0545B382C4C7}"/>
              </a:ext>
            </a:extLst>
          </p:cNvPr>
          <p:cNvSpPr/>
          <p:nvPr/>
        </p:nvSpPr>
        <p:spPr>
          <a:xfrm>
            <a:off x="1445963" y="89800"/>
            <a:ext cx="629472" cy="513485"/>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600" b="1" dirty="0">
                <a:solidFill>
                  <a:srgbClr val="000000"/>
                </a:solidFill>
                <a:latin typeface="Coiny" panose="02000903060500060000" pitchFamily="2" charset="0"/>
                <a:cs typeface="Calibri" panose="020F0502020204030204" pitchFamily="34" charset="0"/>
                <a:sym typeface="Arial"/>
              </a:rPr>
              <a:t>3</a:t>
            </a:r>
          </a:p>
        </p:txBody>
      </p:sp>
      <p:sp>
        <p:nvSpPr>
          <p:cNvPr id="3" name="TextBox 2">
            <a:extLst>
              <a:ext uri="{FF2B5EF4-FFF2-40B4-BE49-F238E27FC236}">
                <a16:creationId xmlns:a16="http://schemas.microsoft.com/office/drawing/2014/main" id="{2C1EBE52-9830-B326-7A13-99EEB8B330BE}"/>
              </a:ext>
            </a:extLst>
          </p:cNvPr>
          <p:cNvSpPr txBox="1"/>
          <p:nvPr/>
        </p:nvSpPr>
        <p:spPr>
          <a:xfrm>
            <a:off x="1868770" y="89800"/>
            <a:ext cx="8981433" cy="3539430"/>
          </a:xfrm>
          <a:prstGeom prst="rect">
            <a:avLst/>
          </a:prstGeom>
          <a:noFill/>
        </p:spPr>
        <p:txBody>
          <a:bodyPr wrap="square">
            <a:spAutoFit/>
          </a:bodyPr>
          <a:lstStyle/>
          <a:p>
            <a:pPr algn="just">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y</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vẽ một con cá, cá vẫy đuôi trườn xuống sông,… Mã Lương liền dùng bút thần vẽ cho người nghèo trong làng. Nhà nào không có cày, em vẽ cho cày. Nhà nào không có cuốc, em vẽ cho cuốc,...</a:t>
            </a:r>
          </a:p>
          <a:p>
            <a:pPr lvl="0" algn="just">
              <a:defRPr/>
            </a:pPr>
            <a:endPar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EA383C1D-C718-4F59-AA0E-43123E8A7DEE}"/>
              </a:ext>
            </a:extLst>
          </p:cNvPr>
          <p:cNvSpPr/>
          <p:nvPr/>
        </p:nvSpPr>
        <p:spPr>
          <a:xfrm>
            <a:off x="1504605" y="3312632"/>
            <a:ext cx="9555861" cy="348458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8" name="Teardrop 7">
            <a:extLst>
              <a:ext uri="{FF2B5EF4-FFF2-40B4-BE49-F238E27FC236}">
                <a16:creationId xmlns:a16="http://schemas.microsoft.com/office/drawing/2014/main" id="{1983F3DB-0043-469C-B505-887438E009A1}"/>
              </a:ext>
            </a:extLst>
          </p:cNvPr>
          <p:cNvSpPr/>
          <p:nvPr/>
        </p:nvSpPr>
        <p:spPr>
          <a:xfrm>
            <a:off x="1647550" y="3429000"/>
            <a:ext cx="612101" cy="464586"/>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600" b="1" dirty="0">
                <a:solidFill>
                  <a:srgbClr val="000000"/>
                </a:solidFill>
                <a:latin typeface="Coiny" panose="02000903060500060000" pitchFamily="2" charset="0"/>
                <a:cs typeface="Calibri" panose="020F0502020204030204" pitchFamily="34" charset="0"/>
                <a:sym typeface="Arial"/>
              </a:rPr>
              <a:t>4</a:t>
            </a:r>
          </a:p>
        </p:txBody>
      </p:sp>
      <p:sp>
        <p:nvSpPr>
          <p:cNvPr id="9" name="TextBox 8">
            <a:extLst>
              <a:ext uri="{FF2B5EF4-FFF2-40B4-BE49-F238E27FC236}">
                <a16:creationId xmlns:a16="http://schemas.microsoft.com/office/drawing/2014/main" id="{9AD84B60-BD87-4A03-AC8A-58DAAC8C07D7}"/>
              </a:ext>
            </a:extLst>
          </p:cNvPr>
          <p:cNvSpPr txBox="1"/>
          <p:nvPr/>
        </p:nvSpPr>
        <p:spPr>
          <a:xfrm>
            <a:off x="1859098" y="3577804"/>
            <a:ext cx="8733583" cy="3046988"/>
          </a:xfrm>
          <a:prstGeom prst="rect">
            <a:avLst/>
          </a:prstGeom>
          <a:noFill/>
        </p:spPr>
        <p:txBody>
          <a:bodyPr wrap="square">
            <a:spAutoFit/>
          </a:bodyPr>
          <a:lstStyle/>
          <a:p>
            <a:pPr lvl="0" algn="just">
              <a:defRPr/>
            </a:pP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spTree>
    <p:extLst>
      <p:ext uri="{BB962C8B-B14F-4D97-AF65-F5344CB8AC3E}">
        <p14:creationId xmlns:p14="http://schemas.microsoft.com/office/powerpoint/2010/main" val="774950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F703FC-A01F-497F-9591-4525A706557F}"/>
              </a:ext>
            </a:extLst>
          </p:cNvPr>
          <p:cNvSpPr/>
          <p:nvPr/>
        </p:nvSpPr>
        <p:spPr>
          <a:xfrm>
            <a:off x="1182477" y="644646"/>
            <a:ext cx="9827046" cy="289843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7" name="Teardrop 6">
            <a:extLst>
              <a:ext uri="{FF2B5EF4-FFF2-40B4-BE49-F238E27FC236}">
                <a16:creationId xmlns:a16="http://schemas.microsoft.com/office/drawing/2014/main" id="{3F845FA6-02F2-416D-8D01-0545B382C4C7}"/>
              </a:ext>
            </a:extLst>
          </p:cNvPr>
          <p:cNvSpPr/>
          <p:nvPr/>
        </p:nvSpPr>
        <p:spPr>
          <a:xfrm>
            <a:off x="1013715" y="602732"/>
            <a:ext cx="629472" cy="513485"/>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600" b="1" dirty="0">
                <a:solidFill>
                  <a:srgbClr val="000000"/>
                </a:solidFill>
                <a:latin typeface="Coiny" panose="02000903060500060000" pitchFamily="2" charset="0"/>
                <a:cs typeface="Calibri" panose="020F0502020204030204" pitchFamily="34" charset="0"/>
                <a:sym typeface="Arial"/>
              </a:rPr>
              <a:t>5</a:t>
            </a:r>
          </a:p>
        </p:txBody>
      </p:sp>
      <p:sp>
        <p:nvSpPr>
          <p:cNvPr id="3" name="TextBox 2">
            <a:extLst>
              <a:ext uri="{FF2B5EF4-FFF2-40B4-BE49-F238E27FC236}">
                <a16:creationId xmlns:a16="http://schemas.microsoft.com/office/drawing/2014/main" id="{2C1EBE52-9830-B326-7A13-99EEB8B330BE}"/>
              </a:ext>
            </a:extLst>
          </p:cNvPr>
          <p:cNvSpPr txBox="1"/>
          <p:nvPr/>
        </p:nvSpPr>
        <p:spPr>
          <a:xfrm>
            <a:off x="1605283" y="971838"/>
            <a:ext cx="8981433" cy="2554545"/>
          </a:xfrm>
          <a:prstGeom prst="rect">
            <a:avLst/>
          </a:prstGeom>
          <a:noFill/>
        </p:spPr>
        <p:txBody>
          <a:bodyPr wrap="square">
            <a:spAutoFit/>
          </a:bodyPr>
          <a:lstStyle/>
          <a:p>
            <a:pPr lvl="0" algn="just">
              <a:defRPr/>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Phú ông </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sai </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đầy tớ </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xông vào cướp bút thần. Nhưng Mã Lương đã vượt ra ngoài bằng chiếc thang vẽ trên tường. Rồi Mã Lương vẽ một con ngựa, đi khắp đó đây giúp đỡ</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người nghèo khổ.</a:t>
            </a:r>
            <a:endPar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B98394EE-B294-799F-C8C1-AAD62EC6AC80}"/>
              </a:ext>
            </a:extLst>
          </p:cNvPr>
          <p:cNvSpPr txBox="1"/>
          <p:nvPr/>
        </p:nvSpPr>
        <p:spPr>
          <a:xfrm>
            <a:off x="1811949" y="991088"/>
            <a:ext cx="1853267" cy="584775"/>
          </a:xfrm>
          <a:prstGeom prst="rect">
            <a:avLst/>
          </a:prstGeom>
          <a:noFill/>
        </p:spPr>
        <p:txBody>
          <a:bodyPr wrap="square">
            <a:spAutoFit/>
          </a:bodyPr>
          <a:lstStyle/>
          <a:p>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Phú ông </a:t>
            </a:r>
            <a:endParaRPr lang="en-US" sz="3200" dirty="0"/>
          </a:p>
        </p:txBody>
      </p:sp>
      <p:sp>
        <p:nvSpPr>
          <p:cNvPr id="6" name="Google Shape;1068;p37">
            <a:extLst>
              <a:ext uri="{FF2B5EF4-FFF2-40B4-BE49-F238E27FC236}">
                <a16:creationId xmlns:a16="http://schemas.microsoft.com/office/drawing/2014/main" id="{ECD23653-40E3-0134-36A5-E3533D164EC1}"/>
              </a:ext>
            </a:extLst>
          </p:cNvPr>
          <p:cNvSpPr txBox="1"/>
          <p:nvPr/>
        </p:nvSpPr>
        <p:spPr>
          <a:xfrm>
            <a:off x="961414" y="4019129"/>
            <a:ext cx="10307670" cy="710377"/>
          </a:xfrm>
          <a:prstGeom prst="rect">
            <a:avLst/>
          </a:prstGeom>
          <a:solidFill>
            <a:srgbClr val="FFF9E5"/>
          </a:solidFill>
          <a:ln>
            <a:noFill/>
          </a:ln>
        </p:spPr>
        <p:txBody>
          <a:bodyPr spcFirstLastPara="1" wrap="square" lIns="91425" tIns="91425" rIns="0" bIns="91425" anchor="t" anchorCtr="0">
            <a:noAutofit/>
          </a:bodyPr>
          <a:lstStyle/>
          <a:p>
            <a:pPr marL="0" marR="0" algn="just">
              <a:lnSpc>
                <a:spcPct val="115000"/>
              </a:lnSpc>
              <a:spcBef>
                <a:spcPts val="0"/>
              </a:spcBef>
              <a:spcAft>
                <a:spcPts val="0"/>
              </a:spcAft>
            </a:pPr>
            <a:r>
              <a:rPr lang="nl-NL" sz="3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Phú ông</a:t>
            </a:r>
            <a:r>
              <a:rPr lang="nl-NL" sz="3000" dirty="0">
                <a:effectLst/>
                <a:latin typeface="Arial" panose="020B0604020202020204" pitchFamily="34" charset="0"/>
                <a:ea typeface="Times New Roman" panose="02020603050405020304" pitchFamily="18" charset="0"/>
                <a:cs typeface="Arial" panose="020B0604020202020204" pitchFamily="34" charset="0"/>
              </a:rPr>
              <a:t>: người đàn ông giàu có ở nông thôn thời xưa.</a:t>
            </a:r>
            <a:endParaRPr lang="en-US" sz="3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09382BCD-9DDD-680D-95FC-2881040FD1B6}"/>
              </a:ext>
            </a:extLst>
          </p:cNvPr>
          <p:cNvSpPr txBox="1"/>
          <p:nvPr/>
        </p:nvSpPr>
        <p:spPr>
          <a:xfrm>
            <a:off x="4163324" y="1000713"/>
            <a:ext cx="2071837" cy="584775"/>
          </a:xfrm>
          <a:prstGeom prst="rect">
            <a:avLst/>
          </a:prstGeom>
          <a:noFill/>
        </p:spPr>
        <p:txBody>
          <a:bodyPr wrap="square">
            <a:spAutoFit/>
          </a:bodyPr>
          <a:lstStyle/>
          <a:p>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đầy</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tớ </a:t>
            </a:r>
            <a:endParaRPr lang="en-US" sz="3200" dirty="0"/>
          </a:p>
        </p:txBody>
      </p:sp>
      <p:sp>
        <p:nvSpPr>
          <p:cNvPr id="11" name="TextBox 10">
            <a:extLst>
              <a:ext uri="{FF2B5EF4-FFF2-40B4-BE49-F238E27FC236}">
                <a16:creationId xmlns:a16="http://schemas.microsoft.com/office/drawing/2014/main" id="{1A2F402C-EE07-A21B-2D0B-67719131B24D}"/>
              </a:ext>
            </a:extLst>
          </p:cNvPr>
          <p:cNvSpPr txBox="1"/>
          <p:nvPr/>
        </p:nvSpPr>
        <p:spPr>
          <a:xfrm>
            <a:off x="942164" y="4883460"/>
            <a:ext cx="10384849" cy="1015663"/>
          </a:xfrm>
          <a:prstGeom prst="rect">
            <a:avLst/>
          </a:prstGeom>
          <a:solidFill>
            <a:srgbClr val="FFF9E5"/>
          </a:solidFill>
        </p:spPr>
        <p:txBody>
          <a:bodyPr wrap="square">
            <a:spAutoFit/>
          </a:bodyPr>
          <a:lstStyle/>
          <a:p>
            <a:r>
              <a:rPr lang="nl-NL" sz="3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Đầy tớ: </a:t>
            </a:r>
            <a:r>
              <a:rPr lang="nl-NL" sz="3000" dirty="0">
                <a:effectLst/>
                <a:latin typeface="Arial" panose="020B0604020202020204" pitchFamily="34" charset="0"/>
                <a:ea typeface="Times New Roman" panose="02020603050405020304" pitchFamily="18" charset="0"/>
                <a:cs typeface="Arial" panose="020B0604020202020204" pitchFamily="34" charset="0"/>
              </a:rPr>
              <a:t>người ở cho người giàu (thời xưa), phải làm tất cả các việc nhà</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414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0" end="0"/>
                                            </p:txEl>
                                          </p:spTgt>
                                        </p:tgtEl>
                                        <p:attrNameLst>
                                          <p:attrName>style.color</p:attrName>
                                        </p:attrNameLst>
                                      </p:cBhvr>
                                      <p:to>
                                        <p:clrVal>
                                          <a:srgbClr val="FF0000"/>
                                        </p:clrVal>
                                      </p:to>
                                    </p:set>
                                    <p:set>
                                      <p:cBhvr>
                                        <p:cTn id="7" dur="500" fill="hold"/>
                                        <p:tgtEl>
                                          <p:spTgt spid="4">
                                            <p:txEl>
                                              <p:pRg st="0" end="0"/>
                                            </p:txEl>
                                          </p:spTgt>
                                        </p:tgtEl>
                                        <p:attrNameLst>
                                          <p:attrName>fillcolor</p:attrName>
                                        </p:attrNameLst>
                                      </p:cBhvr>
                                      <p:to>
                                        <p:clrVal>
                                          <a:srgbClr val="FF0000"/>
                                        </p:clrVal>
                                      </p:to>
                                    </p:set>
                                    <p:set>
                                      <p:cBhvr>
                                        <p:cTn id="8" dur="500" fill="hold"/>
                                        <p:tgtEl>
                                          <p:spTgt spid="4">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0" nodeType="clickEffect">
                                  <p:stCondLst>
                                    <p:cond delay="0"/>
                                  </p:stCondLst>
                                  <p:iterate type="lt">
                                    <p:tmPct val="4000"/>
                                  </p:iterate>
                                  <p:childTnLst>
                                    <p:set>
                                      <p:cBhvr override="childStyle">
                                        <p:cTn id="16" dur="500" fill="hold"/>
                                        <p:tgtEl>
                                          <p:spTgt spid="9"/>
                                        </p:tgtEl>
                                        <p:attrNameLst>
                                          <p:attrName>style.color</p:attrName>
                                        </p:attrNameLst>
                                      </p:cBhvr>
                                      <p:to>
                                        <p:clrVal>
                                          <a:srgbClr val="FF0000"/>
                                        </p:clrVal>
                                      </p:to>
                                    </p:set>
                                    <p:set>
                                      <p:cBhvr>
                                        <p:cTn id="17" dur="500" fill="hold"/>
                                        <p:tgtEl>
                                          <p:spTgt spid="9"/>
                                        </p:tgtEl>
                                        <p:attrNameLst>
                                          <p:attrName>fillcolor</p:attrName>
                                        </p:attrNameLst>
                                      </p:cBhvr>
                                      <p:to>
                                        <p:clrVal>
                                          <a:srgbClr val="FF0000"/>
                                        </p:clrVal>
                                      </p:to>
                                    </p:set>
                                    <p:set>
                                      <p:cBhvr>
                                        <p:cTn id="18" dur="500" fill="hold"/>
                                        <p:tgtEl>
                                          <p:spTgt spid="9"/>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0AB77D-AF73-8F06-2A6C-BB5F0BF2B197}"/>
              </a:ext>
            </a:extLst>
          </p:cNvPr>
          <p:cNvGrpSpPr/>
          <p:nvPr/>
        </p:nvGrpSpPr>
        <p:grpSpPr>
          <a:xfrm>
            <a:off x="901698" y="660400"/>
            <a:ext cx="10541001" cy="5058520"/>
            <a:chOff x="2650888" y="992979"/>
            <a:chExt cx="7445374" cy="3086150"/>
          </a:xfrm>
        </p:grpSpPr>
        <p:sp>
          <p:nvSpPr>
            <p:cNvPr id="3" name="Rectangle: Rounded Corners 2">
              <a:extLst>
                <a:ext uri="{FF2B5EF4-FFF2-40B4-BE49-F238E27FC236}">
                  <a16:creationId xmlns:a16="http://schemas.microsoft.com/office/drawing/2014/main" id="{36C1EE5D-DC76-7198-6CC7-DDD7D081EEE1}"/>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EADC6F2D-3E31-5632-326D-32578918E87B}"/>
                </a:ext>
              </a:extLst>
            </p:cNvPr>
            <p:cNvPicPr>
              <a:picLocks noChangeAspect="1"/>
            </p:cNvPicPr>
            <p:nvPr/>
          </p:nvPicPr>
          <p:blipFill>
            <a:blip r:embed="rId3"/>
            <a:stretch>
              <a:fillRect/>
            </a:stretch>
          </p:blipFill>
          <p:spPr>
            <a:xfrm>
              <a:off x="3638380" y="1357858"/>
              <a:ext cx="5572227" cy="2188654"/>
            </a:xfrm>
            <a:prstGeom prst="rect">
              <a:avLst/>
            </a:prstGeom>
          </p:spPr>
        </p:pic>
      </p:grpSp>
      <p:pic>
        <p:nvPicPr>
          <p:cNvPr id="40" name="Picture 39">
            <a:extLst>
              <a:ext uri="{FF2B5EF4-FFF2-40B4-BE49-F238E27FC236}">
                <a16:creationId xmlns:a16="http://schemas.microsoft.com/office/drawing/2014/main" id="{E359A667-44B6-452B-B0BE-A3FBB0571377}"/>
              </a:ext>
            </a:extLst>
          </p:cNvPr>
          <p:cNvPicPr>
            <a:picLocks noChangeAspect="1"/>
          </p:cNvPicPr>
          <p:nvPr/>
        </p:nvPicPr>
        <p:blipFill>
          <a:blip r:embed="rId4"/>
          <a:stretch>
            <a:fillRect/>
          </a:stretch>
        </p:blipFill>
        <p:spPr>
          <a:xfrm>
            <a:off x="3457529" y="385461"/>
            <a:ext cx="4925558" cy="1044367"/>
          </a:xfrm>
          <a:prstGeom prst="rect">
            <a:avLst/>
          </a:prstGeom>
        </p:spPr>
      </p:pic>
      <p:pic>
        <p:nvPicPr>
          <p:cNvPr id="41" name="Picture 40">
            <a:extLst>
              <a:ext uri="{FF2B5EF4-FFF2-40B4-BE49-F238E27FC236}">
                <a16:creationId xmlns:a16="http://schemas.microsoft.com/office/drawing/2014/main" id="{B8A77774-BEE7-4549-8D7C-3ECC4226D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437" y="4710167"/>
            <a:ext cx="5191125" cy="1971675"/>
          </a:xfrm>
          <a:prstGeom prst="rect">
            <a:avLst/>
          </a:prstGeom>
        </p:spPr>
      </p:pic>
      <p:pic>
        <p:nvPicPr>
          <p:cNvPr id="42" name="Picture 41">
            <a:extLst>
              <a:ext uri="{FF2B5EF4-FFF2-40B4-BE49-F238E27FC236}">
                <a16:creationId xmlns:a16="http://schemas.microsoft.com/office/drawing/2014/main" id="{9968A6AF-E5AC-4A1E-B884-C84EA84465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411987" y="4654366"/>
            <a:ext cx="918316" cy="710199"/>
          </a:xfrm>
          <a:prstGeom prst="rect">
            <a:avLst/>
          </a:prstGeom>
        </p:spPr>
      </p:pic>
      <p:pic>
        <p:nvPicPr>
          <p:cNvPr id="43" name="Picture 42">
            <a:extLst>
              <a:ext uri="{FF2B5EF4-FFF2-40B4-BE49-F238E27FC236}">
                <a16:creationId xmlns:a16="http://schemas.microsoft.com/office/drawing/2014/main" id="{3651055F-B762-4ED8-9493-D05287D6CC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8718512" y="4654366"/>
            <a:ext cx="820756" cy="634749"/>
          </a:xfrm>
          <a:prstGeom prst="rect">
            <a:avLst/>
          </a:prstGeom>
        </p:spPr>
      </p:pic>
    </p:spTree>
    <p:extLst>
      <p:ext uri="{BB962C8B-B14F-4D97-AF65-F5344CB8AC3E}">
        <p14:creationId xmlns:p14="http://schemas.microsoft.com/office/powerpoint/2010/main" val="1492650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80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par>
                                    <p:cTn id="13" presetID="2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par>
                                    <p:cTn id="13" presetID="2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2A1DD864-F4AB-FAA0-4870-683EDA58CD8C}"/>
              </a:ext>
            </a:extLst>
          </p:cNvPr>
          <p:cNvSpPr/>
          <p:nvPr/>
        </p:nvSpPr>
        <p:spPr>
          <a:xfrm>
            <a:off x="1675592" y="809634"/>
            <a:ext cx="9270039" cy="5315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ounded Rectangle 31">
            <a:extLst>
              <a:ext uri="{FF2B5EF4-FFF2-40B4-BE49-F238E27FC236}">
                <a16:creationId xmlns:a16="http://schemas.microsoft.com/office/drawing/2014/main" id="{36B057DF-DABF-6F29-EB90-80556A173995}"/>
              </a:ext>
            </a:extLst>
          </p:cNvPr>
          <p:cNvSpPr/>
          <p:nvPr/>
        </p:nvSpPr>
        <p:spPr>
          <a:xfrm>
            <a:off x="3124197" y="2506977"/>
            <a:ext cx="2443566" cy="535242"/>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23" name="Rectangle 22">
            <a:extLst>
              <a:ext uri="{FF2B5EF4-FFF2-40B4-BE49-F238E27FC236}">
                <a16:creationId xmlns:a16="http://schemas.microsoft.com/office/drawing/2014/main" id="{48CEB04B-6A9E-66B9-6014-B316B6A5722E}"/>
              </a:ext>
            </a:extLst>
          </p:cNvPr>
          <p:cNvSpPr/>
          <p:nvPr/>
        </p:nvSpPr>
        <p:spPr>
          <a:xfrm>
            <a:off x="4411566" y="1071304"/>
            <a:ext cx="3798092" cy="707886"/>
          </a:xfrm>
          <a:prstGeom prst="rect">
            <a:avLst/>
          </a:prstGeom>
        </p:spPr>
        <p:txBody>
          <a:bodyPr wrap="none">
            <a:spAutoFit/>
          </a:bodyPr>
          <a:lstStyle/>
          <a:p>
            <a:pPr algn="ctr">
              <a:buClr>
                <a:srgbClr val="000000"/>
              </a:buClr>
              <a:buFont typeface="Arial"/>
              <a:buNone/>
              <a:defRPr/>
            </a:pP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nhận</a:t>
            </a:r>
            <a:r>
              <a:rPr lang="en-US" altLang="zh-CN"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xét</a:t>
            </a:r>
            <a:endPar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4" name="Rectangle 23">
            <a:extLst>
              <a:ext uri="{FF2B5EF4-FFF2-40B4-BE49-F238E27FC236}">
                <a16:creationId xmlns:a16="http://schemas.microsoft.com/office/drawing/2014/main" id="{F0E5E5A4-CA23-2F81-BA4D-A6EFA1A8C09E}"/>
              </a:ext>
            </a:extLst>
          </p:cNvPr>
          <p:cNvSpPr/>
          <p:nvPr/>
        </p:nvSpPr>
        <p:spPr>
          <a:xfrm>
            <a:off x="3573654" y="2453999"/>
            <a:ext cx="1776448" cy="584775"/>
          </a:xfrm>
          <a:prstGeom prst="rect">
            <a:avLst/>
          </a:prstGeom>
        </p:spPr>
        <p:txBody>
          <a:bodyPr wrap="none">
            <a:spAutoFit/>
          </a:bodyPr>
          <a:lstStyle/>
          <a:p>
            <a:pPr>
              <a:buClr>
                <a:srgbClr val="000000"/>
              </a:buClr>
              <a:buFont typeface="Arial"/>
              <a:buNone/>
              <a:defRPr/>
            </a:pPr>
            <a:r>
              <a:rPr lang="en-US" altLang="zh-CN" sz="320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5" name="Oval 24">
            <a:extLst>
              <a:ext uri="{FF2B5EF4-FFF2-40B4-BE49-F238E27FC236}">
                <a16:creationId xmlns:a16="http://schemas.microsoft.com/office/drawing/2014/main" id="{01C3B4C7-5E60-BF93-047E-23CB068CFAF1}"/>
              </a:ext>
            </a:extLst>
          </p:cNvPr>
          <p:cNvSpPr/>
          <p:nvPr/>
        </p:nvSpPr>
        <p:spPr>
          <a:xfrm>
            <a:off x="3133468" y="2567159"/>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3200" kern="0" dirty="0">
              <a:solidFill>
                <a:prstClr val="white"/>
              </a:solidFill>
              <a:latin typeface="Calibri" panose="020F0502020204030204" pitchFamily="34" charset="0"/>
              <a:cs typeface="Calibri" panose="020F0502020204030204" pitchFamily="34" charset="0"/>
              <a:sym typeface="Arial"/>
            </a:endParaRPr>
          </a:p>
        </p:txBody>
      </p:sp>
      <p:grpSp>
        <p:nvGrpSpPr>
          <p:cNvPr id="26" name="Group 25">
            <a:extLst>
              <a:ext uri="{FF2B5EF4-FFF2-40B4-BE49-F238E27FC236}">
                <a16:creationId xmlns:a16="http://schemas.microsoft.com/office/drawing/2014/main" id="{AE017AB6-C100-2A56-9960-2008D37B9520}"/>
              </a:ext>
            </a:extLst>
          </p:cNvPr>
          <p:cNvGrpSpPr/>
          <p:nvPr/>
        </p:nvGrpSpPr>
        <p:grpSpPr>
          <a:xfrm>
            <a:off x="3106541" y="3135069"/>
            <a:ext cx="2443566" cy="784227"/>
            <a:chOff x="1717199" y="4331436"/>
            <a:chExt cx="3645679" cy="807958"/>
          </a:xfrm>
        </p:grpSpPr>
        <p:sp>
          <p:nvSpPr>
            <p:cNvPr id="27" name="Rounded Rectangle 36">
              <a:extLst>
                <a:ext uri="{FF2B5EF4-FFF2-40B4-BE49-F238E27FC236}">
                  <a16:creationId xmlns:a16="http://schemas.microsoft.com/office/drawing/2014/main" id="{5AF257D1-D918-9729-97DC-14A75EE7E01D}"/>
                </a:ext>
              </a:extLst>
            </p:cNvPr>
            <p:cNvSpPr/>
            <p:nvPr/>
          </p:nvSpPr>
          <p:spPr>
            <a:xfrm>
              <a:off x="1717199" y="4407608"/>
              <a:ext cx="3645679"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28" name="Rectangle 27">
              <a:extLst>
                <a:ext uri="{FF2B5EF4-FFF2-40B4-BE49-F238E27FC236}">
                  <a16:creationId xmlns:a16="http://schemas.microsoft.com/office/drawing/2014/main" id="{1DF999C7-DD39-F4EB-489B-2BDB829BC80A}"/>
                </a:ext>
              </a:extLst>
            </p:cNvPr>
            <p:cNvSpPr/>
            <p:nvPr/>
          </p:nvSpPr>
          <p:spPr>
            <a:xfrm>
              <a:off x="2450867" y="4331436"/>
              <a:ext cx="2744490" cy="807958"/>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Oval 28">
              <a:extLst>
                <a:ext uri="{FF2B5EF4-FFF2-40B4-BE49-F238E27FC236}">
                  <a16:creationId xmlns:a16="http://schemas.microsoft.com/office/drawing/2014/main" id="{6FED57C8-BE0B-22D1-D031-2A15EFA68DB8}"/>
                </a:ext>
              </a:extLst>
            </p:cNvPr>
            <p:cNvSpPr/>
            <p:nvPr/>
          </p:nvSpPr>
          <p:spPr>
            <a:xfrm>
              <a:off x="1749233" y="4416161"/>
              <a:ext cx="627203" cy="510631"/>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grpSp>
        <p:nvGrpSpPr>
          <p:cNvPr id="30" name="Group 29">
            <a:extLst>
              <a:ext uri="{FF2B5EF4-FFF2-40B4-BE49-F238E27FC236}">
                <a16:creationId xmlns:a16="http://schemas.microsoft.com/office/drawing/2014/main" id="{41573D10-4FC2-BA9F-7F76-55314A01E7AF}"/>
              </a:ext>
            </a:extLst>
          </p:cNvPr>
          <p:cNvGrpSpPr/>
          <p:nvPr/>
        </p:nvGrpSpPr>
        <p:grpSpPr>
          <a:xfrm>
            <a:off x="3106541" y="3996153"/>
            <a:ext cx="5164723" cy="784227"/>
            <a:chOff x="1717199" y="5199333"/>
            <a:chExt cx="6435680" cy="731052"/>
          </a:xfrm>
        </p:grpSpPr>
        <p:sp>
          <p:nvSpPr>
            <p:cNvPr id="31" name="Rounded Rectangle 40">
              <a:extLst>
                <a:ext uri="{FF2B5EF4-FFF2-40B4-BE49-F238E27FC236}">
                  <a16:creationId xmlns:a16="http://schemas.microsoft.com/office/drawing/2014/main" id="{82351632-5B23-F8C6-C6A1-D52281087EB1}"/>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32" name="Rectangle 31">
              <a:extLst>
                <a:ext uri="{FF2B5EF4-FFF2-40B4-BE49-F238E27FC236}">
                  <a16:creationId xmlns:a16="http://schemas.microsoft.com/office/drawing/2014/main" id="{569E52BA-7637-EC37-3FC3-0F46D37D5321}"/>
                </a:ext>
              </a:extLst>
            </p:cNvPr>
            <p:cNvSpPr/>
            <p:nvPr/>
          </p:nvSpPr>
          <p:spPr>
            <a:xfrm>
              <a:off x="2451265" y="5199333"/>
              <a:ext cx="5701614" cy="731052"/>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3" name="Oval 32">
              <a:extLst>
                <a:ext uri="{FF2B5EF4-FFF2-40B4-BE49-F238E27FC236}">
                  <a16:creationId xmlns:a16="http://schemas.microsoft.com/office/drawing/2014/main" id="{1B801ABC-0F2F-7EFB-66EE-45D4425FD2D1}"/>
                </a:ext>
              </a:extLst>
            </p:cNvPr>
            <p:cNvSpPr/>
            <p:nvPr/>
          </p:nvSpPr>
          <p:spPr>
            <a:xfrm>
              <a:off x="1717199" y="5253301"/>
              <a:ext cx="730187" cy="48385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pic>
        <p:nvPicPr>
          <p:cNvPr id="34" name="Picture 2" descr="Star Cartoon Images, Stock Photos &amp;amp; Vectors | Shutterstock">
            <a:extLst>
              <a:ext uri="{FF2B5EF4-FFF2-40B4-BE49-F238E27FC236}">
                <a16:creationId xmlns:a16="http://schemas.microsoft.com/office/drawing/2014/main" id="{2FE18C3F-26A8-1D2D-A7EA-119887D2F9FA}"/>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68504" y="2426509"/>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id="{4AFA96AA-E21C-F4A0-66CF-0266B70A769A}"/>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68504" y="3143509"/>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310C35D0-9EDF-CA07-2FE8-AF17A1B0BB35}"/>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562301" y="4018067"/>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84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489657"/>
            <a:ext cx="12019402" cy="6306311"/>
          </a:xfrm>
          <a:prstGeom prst="roundRect">
            <a:avLst>
              <a:gd name="adj" fmla="val 7412"/>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07443" y="1062350"/>
            <a:ext cx="11633814" cy="5847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vẽ một con cá, cá vẫy đuôi trườn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nghèo khổ.</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484612" y="284142"/>
            <a:ext cx="5246472" cy="1095854"/>
          </a:xfrm>
          <a:prstGeom prst="rect">
            <a:avLst/>
          </a:prstGeom>
        </p:spPr>
      </p:pic>
      <p:sp>
        <p:nvSpPr>
          <p:cNvPr id="3" name="Rectangle: Rounded Corners 2">
            <a:extLst>
              <a:ext uri="{FF2B5EF4-FFF2-40B4-BE49-F238E27FC236}">
                <a16:creationId xmlns:a16="http://schemas.microsoft.com/office/drawing/2014/main" id="{3DA3891D-D251-D145-04D8-263BF6809206}"/>
              </a:ext>
            </a:extLst>
          </p:cNvPr>
          <p:cNvSpPr/>
          <p:nvPr/>
        </p:nvSpPr>
        <p:spPr>
          <a:xfrm>
            <a:off x="0" y="23969"/>
            <a:ext cx="3734717" cy="465688"/>
          </a:xfrm>
          <a:prstGeom prst="roundRect">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2">
                    <a:lumMod val="75000"/>
                  </a:schemeClr>
                </a:solidFill>
                <a:latin typeface="Calibri" panose="020F0502020204030204" pitchFamily="34" charset="0"/>
                <a:cs typeface="Calibri" panose="020F0502020204030204" pitchFamily="34" charset="0"/>
              </a:rPr>
              <a:t>Luyện</a:t>
            </a:r>
            <a:r>
              <a:rPr lang="en-US" sz="3200" b="1" dirty="0">
                <a:solidFill>
                  <a:schemeClr val="accent2">
                    <a:lumMod val="75000"/>
                  </a:schemeClr>
                </a:solidFill>
                <a:latin typeface="Calibri" panose="020F0502020204030204" pitchFamily="34" charset="0"/>
                <a:cs typeface="Calibri" panose="020F0502020204030204" pitchFamily="34" charset="0"/>
              </a:rPr>
              <a:t> </a:t>
            </a:r>
            <a:r>
              <a:rPr lang="en-US" sz="3200" b="1" dirty="0" err="1">
                <a:solidFill>
                  <a:schemeClr val="accent2">
                    <a:lumMod val="75000"/>
                  </a:schemeClr>
                </a:solidFill>
                <a:latin typeface="Calibri" panose="020F0502020204030204" pitchFamily="34" charset="0"/>
                <a:cs typeface="Calibri" panose="020F0502020204030204" pitchFamily="34" charset="0"/>
              </a:rPr>
              <a:t>đọc</a:t>
            </a:r>
            <a:r>
              <a:rPr lang="en-US" sz="3200" b="1" dirty="0">
                <a:solidFill>
                  <a:schemeClr val="accent2">
                    <a:lumMod val="75000"/>
                  </a:schemeClr>
                </a:solidFill>
                <a:latin typeface="Calibri" panose="020F0502020204030204" pitchFamily="34" charset="0"/>
                <a:cs typeface="Calibri" panose="020F0502020204030204" pitchFamily="34" charset="0"/>
              </a:rPr>
              <a:t> </a:t>
            </a:r>
            <a:r>
              <a:rPr lang="en-US" sz="3200" b="1" dirty="0" err="1">
                <a:solidFill>
                  <a:schemeClr val="accent2">
                    <a:lumMod val="75000"/>
                  </a:schemeClr>
                </a:solidFill>
                <a:latin typeface="Calibri" panose="020F0502020204030204" pitchFamily="34" charset="0"/>
                <a:cs typeface="Calibri" panose="020F0502020204030204" pitchFamily="34" charset="0"/>
              </a:rPr>
              <a:t>toàn</a:t>
            </a:r>
            <a:r>
              <a:rPr lang="en-US" sz="3200" b="1" dirty="0">
                <a:solidFill>
                  <a:schemeClr val="accent2">
                    <a:lumMod val="75000"/>
                  </a:schemeClr>
                </a:solidFill>
                <a:latin typeface="Calibri" panose="020F0502020204030204" pitchFamily="34" charset="0"/>
                <a:cs typeface="Calibri" panose="020F0502020204030204" pitchFamily="34" charset="0"/>
              </a:rPr>
              <a:t> </a:t>
            </a:r>
            <a:r>
              <a:rPr lang="en-US" sz="3200" b="1" dirty="0" err="1">
                <a:solidFill>
                  <a:schemeClr val="accent2">
                    <a:lumMod val="75000"/>
                  </a:schemeClr>
                </a:solidFill>
                <a:latin typeface="Calibri" panose="020F0502020204030204" pitchFamily="34" charset="0"/>
                <a:cs typeface="Calibri" panose="020F0502020204030204" pitchFamily="34" charset="0"/>
              </a:rPr>
              <a:t>bài</a:t>
            </a:r>
            <a:endParaRPr lang="en-US" sz="32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712900"/>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ps稻壳儿佳誉设计原创链接：http://chn.docer.com/works?userid=219874625">
            <a:extLst>
              <a:ext uri="{FF2B5EF4-FFF2-40B4-BE49-F238E27FC236}">
                <a16:creationId xmlns:a16="http://schemas.microsoft.com/office/drawing/2014/main" id="{9D5491B1-7230-4F6B-91ED-7AD71CA8B42C}"/>
              </a:ext>
            </a:extLst>
          </p:cNvPr>
          <p:cNvPicPr>
            <a:picLocks noChangeAspect="1"/>
          </p:cNvPicPr>
          <p:nvPr/>
        </p:nvPicPr>
        <p:blipFill rotWithShape="1">
          <a:blip r:embed="rId3">
            <a:extLst>
              <a:ext uri="{28A0092B-C50C-407E-A947-70E740481C1C}">
                <a14:useLocalDpi xmlns:a14="http://schemas.microsoft.com/office/drawing/2010/main" val="0"/>
              </a:ext>
            </a:extLst>
          </a:blip>
          <a:srcRect l="18496" t="36176" r="9862" b="33592"/>
          <a:stretch/>
        </p:blipFill>
        <p:spPr>
          <a:xfrm>
            <a:off x="0" y="1"/>
            <a:ext cx="12192000" cy="6858000"/>
          </a:xfrm>
          <a:prstGeom prst="rect">
            <a:avLst/>
          </a:prstGeom>
        </p:spPr>
      </p:pic>
      <p:pic>
        <p:nvPicPr>
          <p:cNvPr id="10" name="图片 79">
            <a:extLst>
              <a:ext uri="{FF2B5EF4-FFF2-40B4-BE49-F238E27FC236}">
                <a16:creationId xmlns:a16="http://schemas.microsoft.com/office/drawing/2014/main" id="{F07EE572-B53F-4244-9369-67F5D7BD5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265" y="348570"/>
            <a:ext cx="1680072" cy="1409713"/>
          </a:xfrm>
          <a:prstGeom prst="rect">
            <a:avLst/>
          </a:prstGeom>
        </p:spPr>
      </p:pic>
      <p:sp>
        <p:nvSpPr>
          <p:cNvPr id="11" name="Rounded Rectangle 27">
            <a:extLst>
              <a:ext uri="{FF2B5EF4-FFF2-40B4-BE49-F238E27FC236}">
                <a16:creationId xmlns:a16="http://schemas.microsoft.com/office/drawing/2014/main" id="{658CEF99-E503-4F98-8F5C-02807663E853}"/>
              </a:ext>
            </a:extLst>
          </p:cNvPr>
          <p:cNvSpPr/>
          <p:nvPr/>
        </p:nvSpPr>
        <p:spPr>
          <a:xfrm>
            <a:off x="5340150" y="1467488"/>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 name="Google Shape;931;p34">
            <a:extLst>
              <a:ext uri="{FF2B5EF4-FFF2-40B4-BE49-F238E27FC236}">
                <a16:creationId xmlns:a16="http://schemas.microsoft.com/office/drawing/2014/main" id="{ED762F39-32D1-9A75-F0EC-A362378CBA58}"/>
              </a:ext>
            </a:extLst>
          </p:cNvPr>
          <p:cNvSpPr txBox="1">
            <a:spLocks noGrp="1"/>
          </p:cNvSpPr>
          <p:nvPr>
            <p:ph type="title"/>
          </p:nvPr>
        </p:nvSpPr>
        <p:spPr>
          <a:xfrm>
            <a:off x="5224034" y="2666577"/>
            <a:ext cx="650453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a:solidFill>
                  <a:srgbClr val="C00000"/>
                </a:solidFill>
                <a:latin typeface="#9Slide03 AmpleSoft Bold"/>
                <a:cs typeface="Calibri" panose="020F0502020204030204" pitchFamily="34" charset="0"/>
              </a:rPr>
              <a:t>Tìm hiểu bài</a:t>
            </a:r>
            <a:endParaRPr sz="8800" b="1" dirty="0">
              <a:solidFill>
                <a:srgbClr val="C00000"/>
              </a:solidFill>
              <a:latin typeface="#9Slide03 AmpleSoft Bold"/>
              <a:cs typeface="Calibri" panose="020F0502020204030204" pitchFamily="34" charset="0"/>
            </a:endParaRPr>
          </a:p>
        </p:txBody>
      </p:sp>
    </p:spTree>
    <p:extLst>
      <p:ext uri="{BB962C8B-B14F-4D97-AF65-F5344CB8AC3E}">
        <p14:creationId xmlns:p14="http://schemas.microsoft.com/office/powerpoint/2010/main" val="407810861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192" y="659211"/>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1</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25" y="658279"/>
            <a:ext cx="9762841" cy="120032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những chi tiết cho thấy Mã Lương rất thích vẽ và vẽ rất giỏi?</a:t>
            </a:r>
          </a:p>
        </p:txBody>
      </p:sp>
      <p:grpSp>
        <p:nvGrpSpPr>
          <p:cNvPr id="2" name="Google Shape;1062;p37">
            <a:extLst>
              <a:ext uri="{FF2B5EF4-FFF2-40B4-BE49-F238E27FC236}">
                <a16:creationId xmlns:a16="http://schemas.microsoft.com/office/drawing/2014/main" id="{FC987596-89E6-4E29-E484-847CD15AA185}"/>
              </a:ext>
            </a:extLst>
          </p:cNvPr>
          <p:cNvGrpSpPr/>
          <p:nvPr/>
        </p:nvGrpSpPr>
        <p:grpSpPr>
          <a:xfrm>
            <a:off x="738130" y="2183237"/>
            <a:ext cx="10600287" cy="4217563"/>
            <a:chOff x="6122321" y="2973369"/>
            <a:chExt cx="2117479" cy="1599322"/>
          </a:xfrm>
          <a:solidFill>
            <a:srgbClr val="FFD071"/>
          </a:solidFill>
        </p:grpSpPr>
        <p:sp>
          <p:nvSpPr>
            <p:cNvPr id="3" name="Google Shape;1063;p37">
              <a:extLst>
                <a:ext uri="{FF2B5EF4-FFF2-40B4-BE49-F238E27FC236}">
                  <a16:creationId xmlns:a16="http://schemas.microsoft.com/office/drawing/2014/main" id="{9B3F8D32-C443-EBC5-32B3-7002BABB2496}"/>
                </a:ext>
              </a:extLst>
            </p:cNvPr>
            <p:cNvSpPr/>
            <p:nvPr/>
          </p:nvSpPr>
          <p:spPr>
            <a:xfrm>
              <a:off x="6122321" y="2973369"/>
              <a:ext cx="2117468" cy="1599322"/>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solidFill>
              <a:srgbClr val="FFE2A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64;p37">
              <a:extLst>
                <a:ext uri="{FF2B5EF4-FFF2-40B4-BE49-F238E27FC236}">
                  <a16:creationId xmlns:a16="http://schemas.microsoft.com/office/drawing/2014/main" id="{F675B5A6-19F1-FA2B-7285-35FC8AA20F6E}"/>
                </a:ext>
              </a:extLst>
            </p:cNvPr>
            <p:cNvSpPr/>
            <p:nvPr/>
          </p:nvSpPr>
          <p:spPr>
            <a:xfrm>
              <a:off x="7940456" y="4296636"/>
              <a:ext cx="299344" cy="25312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91A51F51-0815-A4CE-4A9F-AC37A5EAEE0A}"/>
              </a:ext>
            </a:extLst>
          </p:cNvPr>
          <p:cNvSpPr txBox="1"/>
          <p:nvPr/>
        </p:nvSpPr>
        <p:spPr>
          <a:xfrm>
            <a:off x="1194361" y="2590255"/>
            <a:ext cx="9800473" cy="3416320"/>
          </a:xfrm>
          <a:prstGeom prst="rect">
            <a:avLst/>
          </a:prstGeom>
          <a:noFill/>
        </p:spPr>
        <p:txBody>
          <a:bodyPr wrap="square">
            <a:spAutoFit/>
          </a:bodyPr>
          <a:lstStyle/>
          <a:p>
            <a:pPr lvl="0" algn="just" defTabSz="457200">
              <a:defRPr/>
            </a:pPr>
            <a:r>
              <a:rPr lang="vi-VN"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Mã </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a:t>
            </a:r>
            <a:r>
              <a:rPr lang="vi-VN"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ương thích vẽ</a:t>
            </a:r>
            <a:r>
              <a:rPr lang="vi-VN" altLang="zh-CN" sz="3600" dirty="0">
                <a:latin typeface="Arial-Rounded" panose="020B0500000000000000" pitchFamily="34" charset="0"/>
                <a:ea typeface="Arial-Rounded" panose="020B0500000000000000" pitchFamily="34" charset="0"/>
                <a:cs typeface="Arial-Rounded" panose="020B0500000000000000" pitchFamily="34" charset="0"/>
              </a:rPr>
              <a:t>: Khi kiếm củi hay lúc c</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ắ</a:t>
            </a:r>
            <a:r>
              <a:rPr lang="vi-VN" altLang="zh-CN" sz="3600" dirty="0">
                <a:latin typeface="Arial-Rounded" panose="020B0500000000000000" pitchFamily="34" charset="0"/>
                <a:ea typeface="Arial-Rounded" panose="020B0500000000000000" pitchFamily="34" charset="0"/>
                <a:cs typeface="Arial-Rounded" panose="020B0500000000000000" pitchFamily="34" charset="0"/>
              </a:rPr>
              <a:t>t cỏ ven sông,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Mã</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Lương</a:t>
            </a:r>
            <a:r>
              <a:rPr lang="vi-VN" altLang="zh-CN" sz="3600" dirty="0">
                <a:latin typeface="Arial-Rounded" panose="020B0500000000000000" pitchFamily="34" charset="0"/>
                <a:ea typeface="Arial-Rounded" panose="020B0500000000000000" pitchFamily="34" charset="0"/>
                <a:cs typeface="Arial-Rounded" panose="020B0500000000000000" pitchFamily="34" charset="0"/>
              </a:rPr>
              <a:t> đều tập vẽ. Mã Lương vẽ trên đất, tr</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ê</a:t>
            </a:r>
            <a:r>
              <a:rPr lang="vi-VN" altLang="zh-CN" sz="3600" dirty="0">
                <a:latin typeface="Arial-Rounded" panose="020B0500000000000000" pitchFamily="34" charset="0"/>
                <a:ea typeface="Arial-Rounded" panose="020B0500000000000000" pitchFamily="34" charset="0"/>
                <a:cs typeface="Arial-Rounded" panose="020B0500000000000000" pitchFamily="34" charset="0"/>
              </a:rPr>
              <a:t>n đá.</a:t>
            </a:r>
            <a:endParaRPr lang="en-US" altLang="zh-CN" sz="3600" dirty="0">
              <a:latin typeface="Arial-Rounded" panose="020B0500000000000000" pitchFamily="34" charset="0"/>
              <a:ea typeface="Arial-Rounded" panose="020B0500000000000000" pitchFamily="34" charset="0"/>
              <a:cs typeface="Arial-Rounded" panose="020B0500000000000000" pitchFamily="34" charset="0"/>
            </a:endParaRPr>
          </a:p>
          <a:p>
            <a:pPr lvl="0" algn="just" defTabSz="457200">
              <a:defRPr/>
            </a:pP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Mã</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Lương</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vẽ</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giỏi</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Em</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vẽ</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chim</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tưởng</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như</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sắp</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nghe</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chim</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hót</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vẽ</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cá</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tưởng</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trông</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cá</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bơi</a:t>
            </a:r>
            <a:endParaRPr lang="vi-VN" altLang="zh-CN"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527697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ps稻壳儿佳誉设计原创链接：http://chn.docer.com/works?userid=219874625">
            <a:extLst>
              <a:ext uri="{FF2B5EF4-FFF2-40B4-BE49-F238E27FC236}">
                <a16:creationId xmlns:a16="http://schemas.microsoft.com/office/drawing/2014/main" id="{9D5491B1-7230-4F6B-91ED-7AD71CA8B42C}"/>
              </a:ext>
            </a:extLst>
          </p:cNvPr>
          <p:cNvPicPr>
            <a:picLocks noChangeAspect="1"/>
          </p:cNvPicPr>
          <p:nvPr/>
        </p:nvPicPr>
        <p:blipFill rotWithShape="1">
          <a:blip r:embed="rId3">
            <a:extLst>
              <a:ext uri="{28A0092B-C50C-407E-A947-70E740481C1C}">
                <a14:useLocalDpi xmlns:a14="http://schemas.microsoft.com/office/drawing/2010/main" val="0"/>
              </a:ext>
            </a:extLst>
          </a:blip>
          <a:srcRect l="18496" t="36176" r="9862" b="33592"/>
          <a:stretch/>
        </p:blipFill>
        <p:spPr>
          <a:xfrm>
            <a:off x="0" y="1"/>
            <a:ext cx="12192000" cy="6858000"/>
          </a:xfrm>
          <a:prstGeom prst="rect">
            <a:avLst/>
          </a:prstGeom>
        </p:spPr>
      </p:pic>
      <p:sp>
        <p:nvSpPr>
          <p:cNvPr id="11" name="Rounded Rectangle 27">
            <a:extLst>
              <a:ext uri="{FF2B5EF4-FFF2-40B4-BE49-F238E27FC236}">
                <a16:creationId xmlns:a16="http://schemas.microsoft.com/office/drawing/2014/main" id="{658CEF99-E503-4F98-8F5C-02807663E853}"/>
              </a:ext>
            </a:extLst>
          </p:cNvPr>
          <p:cNvSpPr/>
          <p:nvPr/>
        </p:nvSpPr>
        <p:spPr>
          <a:xfrm>
            <a:off x="5340150" y="1467488"/>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 name="Google Shape;931;p34">
            <a:extLst>
              <a:ext uri="{FF2B5EF4-FFF2-40B4-BE49-F238E27FC236}">
                <a16:creationId xmlns:a16="http://schemas.microsoft.com/office/drawing/2014/main" id="{ED762F39-32D1-9A75-F0EC-A362378CBA58}"/>
              </a:ext>
            </a:extLst>
          </p:cNvPr>
          <p:cNvSpPr txBox="1">
            <a:spLocks noGrp="1"/>
          </p:cNvSpPr>
          <p:nvPr>
            <p:ph type="title"/>
          </p:nvPr>
        </p:nvSpPr>
        <p:spPr>
          <a:xfrm>
            <a:off x="5224034" y="2666577"/>
            <a:ext cx="650453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a:solidFill>
                  <a:srgbClr val="C00000"/>
                </a:solidFill>
                <a:latin typeface="#9Slide03 AmpleSoft Bold"/>
                <a:cs typeface="Calibri" panose="020F0502020204030204" pitchFamily="34" charset="0"/>
              </a:rPr>
              <a:t>Khởi động</a:t>
            </a:r>
            <a:endParaRPr sz="8800" b="1" dirty="0">
              <a:solidFill>
                <a:srgbClr val="C00000"/>
              </a:solidFill>
              <a:latin typeface="#9Slide03 AmpleSoft Bold"/>
              <a:cs typeface="Calibri" panose="020F0502020204030204" pitchFamily="34" charset="0"/>
            </a:endParaRPr>
          </a:p>
        </p:txBody>
      </p:sp>
    </p:spTree>
    <p:extLst>
      <p:ext uri="{BB962C8B-B14F-4D97-AF65-F5344CB8AC3E}">
        <p14:creationId xmlns:p14="http://schemas.microsoft.com/office/powerpoint/2010/main" val="6051055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813248" y="626793"/>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2</a:t>
              </a:r>
            </a:p>
          </p:txBody>
        </p:sp>
      </p:grpSp>
      <p:grpSp>
        <p:nvGrpSpPr>
          <p:cNvPr id="2" name="Google Shape;1062;p37">
            <a:extLst>
              <a:ext uri="{FF2B5EF4-FFF2-40B4-BE49-F238E27FC236}">
                <a16:creationId xmlns:a16="http://schemas.microsoft.com/office/drawing/2014/main" id="{614EF84B-230E-CF48-20B2-03A7172F0C16}"/>
              </a:ext>
            </a:extLst>
          </p:cNvPr>
          <p:cNvGrpSpPr/>
          <p:nvPr/>
        </p:nvGrpSpPr>
        <p:grpSpPr>
          <a:xfrm>
            <a:off x="1253025" y="2888236"/>
            <a:ext cx="10479192" cy="2743738"/>
            <a:chOff x="6122321" y="2973369"/>
            <a:chExt cx="2117479" cy="1599322"/>
          </a:xfrm>
          <a:solidFill>
            <a:srgbClr val="FFE2A7"/>
          </a:solidFill>
        </p:grpSpPr>
        <p:sp>
          <p:nvSpPr>
            <p:cNvPr id="3" name="Google Shape;1063;p37">
              <a:extLst>
                <a:ext uri="{FF2B5EF4-FFF2-40B4-BE49-F238E27FC236}">
                  <a16:creationId xmlns:a16="http://schemas.microsoft.com/office/drawing/2014/main" id="{C1C0D263-4A50-842A-C4B7-0C48DF9C5650}"/>
                </a:ext>
              </a:extLst>
            </p:cNvPr>
            <p:cNvSpPr/>
            <p:nvPr/>
          </p:nvSpPr>
          <p:spPr>
            <a:xfrm>
              <a:off x="6122321" y="2973369"/>
              <a:ext cx="2117468" cy="1599322"/>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64;p37">
              <a:extLst>
                <a:ext uri="{FF2B5EF4-FFF2-40B4-BE49-F238E27FC236}">
                  <a16:creationId xmlns:a16="http://schemas.microsoft.com/office/drawing/2014/main" id="{9C195666-A74A-7F68-E0D3-427F78BDDC3F}"/>
                </a:ext>
              </a:extLst>
            </p:cNvPr>
            <p:cNvSpPr/>
            <p:nvPr/>
          </p:nvSpPr>
          <p:spPr>
            <a:xfrm>
              <a:off x="7940456" y="4296636"/>
              <a:ext cx="299344" cy="25312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Rectangle 66">
            <a:extLst>
              <a:ext uri="{FF2B5EF4-FFF2-40B4-BE49-F238E27FC236}">
                <a16:creationId xmlns:a16="http://schemas.microsoft.com/office/drawing/2014/main" id="{2ABA3A8D-34B1-4561-B630-362814F5D794}"/>
              </a:ext>
            </a:extLst>
          </p:cNvPr>
          <p:cNvSpPr/>
          <p:nvPr/>
        </p:nvSpPr>
        <p:spPr>
          <a:xfrm>
            <a:off x="1466581" y="625861"/>
            <a:ext cx="9762841" cy="120032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được ai tặng cho cây bút thần ? Cây bút đó có gì lạ?</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466581" y="2888236"/>
            <a:ext cx="9762790" cy="260490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lvl="0" algn="just" defTabSz="457200">
              <a:defRPr/>
            </a:pPr>
            <a:r>
              <a:rPr lang="vi-VN"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Mã Lương được một cụ già tóc bạc phơ tặng cho cây bút. Điều lạ của cây bút đó là Mã Lương vẽ gì thì điều đó thành sự thật.</a:t>
            </a:r>
          </a:p>
        </p:txBody>
      </p:sp>
    </p:spTree>
    <p:extLst>
      <p:ext uri="{BB962C8B-B14F-4D97-AF65-F5344CB8AC3E}">
        <p14:creationId xmlns:p14="http://schemas.microsoft.com/office/powerpoint/2010/main" val="58088100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606693" y="740415"/>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3</a:t>
              </a:r>
            </a:p>
          </p:txBody>
        </p:sp>
      </p:grpSp>
      <p:grpSp>
        <p:nvGrpSpPr>
          <p:cNvPr id="2" name="Google Shape;1062;p37">
            <a:extLst>
              <a:ext uri="{FF2B5EF4-FFF2-40B4-BE49-F238E27FC236}">
                <a16:creationId xmlns:a16="http://schemas.microsoft.com/office/drawing/2014/main" id="{3EFBD3DA-B3E0-8CAF-FEA4-2AF5EB10FC48}"/>
              </a:ext>
            </a:extLst>
          </p:cNvPr>
          <p:cNvGrpSpPr/>
          <p:nvPr/>
        </p:nvGrpSpPr>
        <p:grpSpPr>
          <a:xfrm>
            <a:off x="1425305" y="2814304"/>
            <a:ext cx="9818944" cy="3367426"/>
            <a:chOff x="6122321" y="2973369"/>
            <a:chExt cx="2117479" cy="1599322"/>
          </a:xfrm>
          <a:solidFill>
            <a:srgbClr val="FFE2A7"/>
          </a:solidFill>
        </p:grpSpPr>
        <p:sp>
          <p:nvSpPr>
            <p:cNvPr id="3" name="Google Shape;1063;p37">
              <a:extLst>
                <a:ext uri="{FF2B5EF4-FFF2-40B4-BE49-F238E27FC236}">
                  <a16:creationId xmlns:a16="http://schemas.microsoft.com/office/drawing/2014/main" id="{6D6A8E06-1070-7EDB-4094-F99635574A48}"/>
                </a:ext>
              </a:extLst>
            </p:cNvPr>
            <p:cNvSpPr/>
            <p:nvPr/>
          </p:nvSpPr>
          <p:spPr>
            <a:xfrm>
              <a:off x="6122321" y="2973369"/>
              <a:ext cx="2117468" cy="1599322"/>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1064;p37">
              <a:extLst>
                <a:ext uri="{FF2B5EF4-FFF2-40B4-BE49-F238E27FC236}">
                  <a16:creationId xmlns:a16="http://schemas.microsoft.com/office/drawing/2014/main" id="{C1012255-5D72-AF15-C9B3-AF089F25B283}"/>
                </a:ext>
              </a:extLst>
            </p:cNvPr>
            <p:cNvSpPr/>
            <p:nvPr/>
          </p:nvSpPr>
          <p:spPr>
            <a:xfrm>
              <a:off x="7940456" y="4296636"/>
              <a:ext cx="299344" cy="25312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Rectangle 66">
            <a:extLst>
              <a:ext uri="{FF2B5EF4-FFF2-40B4-BE49-F238E27FC236}">
                <a16:creationId xmlns:a16="http://schemas.microsoft.com/office/drawing/2014/main" id="{2ABA3A8D-34B1-4561-B630-362814F5D794}"/>
              </a:ext>
            </a:extLst>
          </p:cNvPr>
          <p:cNvSpPr/>
          <p:nvPr/>
        </p:nvSpPr>
        <p:spPr>
          <a:xfrm>
            <a:off x="1425305" y="739483"/>
            <a:ext cx="10141143" cy="120032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Đóng vai người dân trong làng, nói về những điều Mã Lương đã làm cho họ từ khi có bút thần.</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707614" y="3470071"/>
            <a:ext cx="9265186" cy="245700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571500" lvl="0" indent="-571500" algn="just" defTabSz="457200">
              <a:buFontTx/>
              <a:buChar char="-"/>
              <a:defRPr/>
            </a:pP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việc</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Mã</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Lương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bút</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thần</a:t>
            </a:r>
            <a:endPar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pPr marL="571500" lvl="0" indent="-571500" algn="just" defTabSz="457200">
              <a:buFontTx/>
              <a:buChar char="-"/>
              <a:defRPr/>
            </a:pP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HS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vai</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mà</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Mã</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Lương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dân</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vi-VN"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113147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063;p37">
            <a:extLst>
              <a:ext uri="{FF2B5EF4-FFF2-40B4-BE49-F238E27FC236}">
                <a16:creationId xmlns:a16="http://schemas.microsoft.com/office/drawing/2014/main" id="{4C583C86-E939-E796-0327-4CB2E83C73CF}"/>
              </a:ext>
            </a:extLst>
          </p:cNvPr>
          <p:cNvSpPr/>
          <p:nvPr/>
        </p:nvSpPr>
        <p:spPr>
          <a:xfrm>
            <a:off x="1291774" y="2131405"/>
            <a:ext cx="9950227" cy="3793098"/>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solidFill>
            <a:srgbClr val="FFE2A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 name="Google Shape;1064;p37">
            <a:extLst>
              <a:ext uri="{FF2B5EF4-FFF2-40B4-BE49-F238E27FC236}">
                <a16:creationId xmlns:a16="http://schemas.microsoft.com/office/drawing/2014/main" id="{F81F3405-1DF5-0724-CAB4-3FCC00C3CF4D}"/>
              </a:ext>
            </a:extLst>
          </p:cNvPr>
          <p:cNvSpPr/>
          <p:nvPr/>
        </p:nvSpPr>
        <p:spPr>
          <a:xfrm>
            <a:off x="9854031" y="5240424"/>
            <a:ext cx="1387970" cy="60033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solidFill>
            <a:srgbClr val="FFD07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524485"/>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4</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523553"/>
            <a:ext cx="9762841" cy="120032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vì sao Mã Lương không chịu làm theo ý muốn của phú ông?</a:t>
            </a:r>
          </a:p>
        </p:txBody>
      </p:sp>
      <p:sp>
        <p:nvSpPr>
          <p:cNvPr id="2" name="Oval 1">
            <a:extLst>
              <a:ext uri="{FF2B5EF4-FFF2-40B4-BE49-F238E27FC236}">
                <a16:creationId xmlns:a16="http://schemas.microsoft.com/office/drawing/2014/main" id="{C2C9A18F-3CC3-4AEF-8EDF-F7592E576EB7}"/>
              </a:ext>
            </a:extLst>
          </p:cNvPr>
          <p:cNvSpPr/>
          <p:nvPr/>
        </p:nvSpPr>
        <p:spPr>
          <a:xfrm>
            <a:off x="1423912" y="3276590"/>
            <a:ext cx="568976" cy="5711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71727F-079F-4226-F171-F529EE736A85}"/>
              </a:ext>
            </a:extLst>
          </p:cNvPr>
          <p:cNvSpPr txBox="1"/>
          <p:nvPr/>
        </p:nvSpPr>
        <p:spPr>
          <a:xfrm>
            <a:off x="1520328" y="2389355"/>
            <a:ext cx="9818089" cy="29557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a. Vì phú ông đã nhốt Mã Lương vào chuồng ngựa.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 Vì phú ông b</a:t>
            </a:r>
            <a:r>
              <a:rPr lang="en-US" altLang="zh-CN" sz="3200" noProof="0" dirty="0">
                <a:latin typeface="Arial-Rounded" panose="020B0500000000000000" pitchFamily="34" charset="0"/>
                <a:ea typeface="Arial-Rounded" panose="020B0500000000000000" pitchFamily="34" charset="0"/>
                <a:cs typeface="Arial-Rounded" panose="020B0500000000000000" pitchFamily="34" charset="0"/>
              </a:rPr>
              <a:t>ắ</a:t>
            </a: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t Mã Lương chịu đói, chịu rét.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c. Vì phú ông đã giàu có lại tham lam.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d. Nêu ý kiến khác của em.</a:t>
            </a:r>
          </a:p>
        </p:txBody>
      </p:sp>
    </p:spTree>
    <p:extLst>
      <p:ext uri="{BB962C8B-B14F-4D97-AF65-F5344CB8AC3E}">
        <p14:creationId xmlns:p14="http://schemas.microsoft.com/office/powerpoint/2010/main" val="39059472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437501" y="66229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5</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208958" y="705929"/>
            <a:ext cx="10583374" cy="646331"/>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Em đoán xem n</a:t>
            </a:r>
            <a:r>
              <a:rPr kumimoji="0" lang="en-US"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ững sự việc gì sẽ xảy ra tiếp theo.</a:t>
            </a:r>
          </a:p>
        </p:txBody>
      </p:sp>
      <p:sp>
        <p:nvSpPr>
          <p:cNvPr id="8" name="Rectangle: Rounded Corners 7">
            <a:extLst>
              <a:ext uri="{FF2B5EF4-FFF2-40B4-BE49-F238E27FC236}">
                <a16:creationId xmlns:a16="http://schemas.microsoft.com/office/drawing/2014/main" id="{518CD7B7-B3EE-4068-BFBC-D0583389FE36}"/>
              </a:ext>
            </a:extLst>
          </p:cNvPr>
          <p:cNvSpPr/>
          <p:nvPr/>
        </p:nvSpPr>
        <p:spPr>
          <a:xfrm>
            <a:off x="1306750" y="2658469"/>
            <a:ext cx="10102467" cy="2798284"/>
          </a:xfrm>
          <a:prstGeom prst="roundRect">
            <a:avLst/>
          </a:prstGeom>
          <a:solidFill>
            <a:srgbClr val="FFF9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43">
            <a:extLst>
              <a:ext uri="{FF2B5EF4-FFF2-40B4-BE49-F238E27FC236}">
                <a16:creationId xmlns:a16="http://schemas.microsoft.com/office/drawing/2014/main" id="{97EAD2AA-E8FC-420E-BD8E-ED261B303B69}"/>
              </a:ext>
            </a:extLst>
          </p:cNvPr>
          <p:cNvSpPr/>
          <p:nvPr/>
        </p:nvSpPr>
        <p:spPr>
          <a:xfrm>
            <a:off x="3986605" y="764955"/>
            <a:ext cx="4218790" cy="1065951"/>
          </a:xfrm>
          <a:custGeom>
            <a:avLst/>
            <a:gdLst>
              <a:gd name="connsiteX0" fmla="*/ 0 w 4218790"/>
              <a:gd name="connsiteY0" fmla="*/ 177662 h 1065951"/>
              <a:gd name="connsiteX1" fmla="*/ 177662 w 4218790"/>
              <a:gd name="connsiteY1" fmla="*/ 0 h 1065951"/>
              <a:gd name="connsiteX2" fmla="*/ 652316 w 4218790"/>
              <a:gd name="connsiteY2" fmla="*/ 0 h 1065951"/>
              <a:gd name="connsiteX3" fmla="*/ 1126971 w 4218790"/>
              <a:gd name="connsiteY3" fmla="*/ 0 h 1065951"/>
              <a:gd name="connsiteX4" fmla="*/ 1562991 w 4218790"/>
              <a:gd name="connsiteY4" fmla="*/ 0 h 1065951"/>
              <a:gd name="connsiteX5" fmla="*/ 2037645 w 4218790"/>
              <a:gd name="connsiteY5" fmla="*/ 0 h 1065951"/>
              <a:gd name="connsiteX6" fmla="*/ 2628203 w 4218790"/>
              <a:gd name="connsiteY6" fmla="*/ 0 h 1065951"/>
              <a:gd name="connsiteX7" fmla="*/ 3102858 w 4218790"/>
              <a:gd name="connsiteY7" fmla="*/ 0 h 1065951"/>
              <a:gd name="connsiteX8" fmla="*/ 4041128 w 4218790"/>
              <a:gd name="connsiteY8" fmla="*/ 0 h 1065951"/>
              <a:gd name="connsiteX9" fmla="*/ 4218790 w 4218790"/>
              <a:gd name="connsiteY9" fmla="*/ 177662 h 1065951"/>
              <a:gd name="connsiteX10" fmla="*/ 4218790 w 4218790"/>
              <a:gd name="connsiteY10" fmla="*/ 547188 h 1065951"/>
              <a:gd name="connsiteX11" fmla="*/ 4218790 w 4218790"/>
              <a:gd name="connsiteY11" fmla="*/ 888289 h 1065951"/>
              <a:gd name="connsiteX12" fmla="*/ 4041128 w 4218790"/>
              <a:gd name="connsiteY12" fmla="*/ 1065951 h 1065951"/>
              <a:gd name="connsiteX13" fmla="*/ 3411935 w 4218790"/>
              <a:gd name="connsiteY13" fmla="*/ 1065951 h 1065951"/>
              <a:gd name="connsiteX14" fmla="*/ 2782742 w 4218790"/>
              <a:gd name="connsiteY14" fmla="*/ 1065951 h 1065951"/>
              <a:gd name="connsiteX15" fmla="*/ 2192184 w 4218790"/>
              <a:gd name="connsiteY15" fmla="*/ 1065951 h 1065951"/>
              <a:gd name="connsiteX16" fmla="*/ 1756164 w 4218790"/>
              <a:gd name="connsiteY16" fmla="*/ 1065951 h 1065951"/>
              <a:gd name="connsiteX17" fmla="*/ 1242875 w 4218790"/>
              <a:gd name="connsiteY17" fmla="*/ 1065951 h 1065951"/>
              <a:gd name="connsiteX18" fmla="*/ 652316 w 4218790"/>
              <a:gd name="connsiteY18" fmla="*/ 1065951 h 1065951"/>
              <a:gd name="connsiteX19" fmla="*/ 177662 w 4218790"/>
              <a:gd name="connsiteY19" fmla="*/ 1065951 h 1065951"/>
              <a:gd name="connsiteX20" fmla="*/ 0 w 4218790"/>
              <a:gd name="connsiteY20" fmla="*/ 888289 h 1065951"/>
              <a:gd name="connsiteX21" fmla="*/ 0 w 4218790"/>
              <a:gd name="connsiteY21" fmla="*/ 547188 h 1065951"/>
              <a:gd name="connsiteX22" fmla="*/ 0 w 4218790"/>
              <a:gd name="connsiteY22" fmla="*/ 177662 h 106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8790" h="1065951" fill="none" extrusionOk="0">
                <a:moveTo>
                  <a:pt x="0" y="177662"/>
                </a:moveTo>
                <a:cubicBezTo>
                  <a:pt x="-11122" y="103685"/>
                  <a:pt x="57997" y="-9573"/>
                  <a:pt x="177662" y="0"/>
                </a:cubicBezTo>
                <a:cubicBezTo>
                  <a:pt x="295110" y="-25334"/>
                  <a:pt x="506728" y="20337"/>
                  <a:pt x="652316" y="0"/>
                </a:cubicBezTo>
                <a:cubicBezTo>
                  <a:pt x="797904" y="-20337"/>
                  <a:pt x="890862" y="4870"/>
                  <a:pt x="1126971" y="0"/>
                </a:cubicBezTo>
                <a:cubicBezTo>
                  <a:pt x="1363081" y="-4870"/>
                  <a:pt x="1441147" y="14710"/>
                  <a:pt x="1562991" y="0"/>
                </a:cubicBezTo>
                <a:cubicBezTo>
                  <a:pt x="1684835" y="-14710"/>
                  <a:pt x="1822155" y="31993"/>
                  <a:pt x="2037645" y="0"/>
                </a:cubicBezTo>
                <a:cubicBezTo>
                  <a:pt x="2253135" y="-31993"/>
                  <a:pt x="2441997" y="1659"/>
                  <a:pt x="2628203" y="0"/>
                </a:cubicBezTo>
                <a:cubicBezTo>
                  <a:pt x="2814409" y="-1659"/>
                  <a:pt x="2935343" y="1432"/>
                  <a:pt x="3102858" y="0"/>
                </a:cubicBezTo>
                <a:cubicBezTo>
                  <a:pt x="3270373" y="-1432"/>
                  <a:pt x="3576343" y="50402"/>
                  <a:pt x="4041128" y="0"/>
                </a:cubicBezTo>
                <a:cubicBezTo>
                  <a:pt x="4127016" y="-3481"/>
                  <a:pt x="4236361" y="57210"/>
                  <a:pt x="4218790" y="177662"/>
                </a:cubicBezTo>
                <a:cubicBezTo>
                  <a:pt x="4228023" y="356384"/>
                  <a:pt x="4209933" y="396299"/>
                  <a:pt x="4218790" y="547188"/>
                </a:cubicBezTo>
                <a:cubicBezTo>
                  <a:pt x="4227647" y="698077"/>
                  <a:pt x="4210203" y="743146"/>
                  <a:pt x="4218790" y="888289"/>
                </a:cubicBezTo>
                <a:cubicBezTo>
                  <a:pt x="4195252" y="997640"/>
                  <a:pt x="4136809" y="1045891"/>
                  <a:pt x="4041128" y="1065951"/>
                </a:cubicBezTo>
                <a:cubicBezTo>
                  <a:pt x="3797167" y="1117556"/>
                  <a:pt x="3636015" y="1027048"/>
                  <a:pt x="3411935" y="1065951"/>
                </a:cubicBezTo>
                <a:cubicBezTo>
                  <a:pt x="3187855" y="1104854"/>
                  <a:pt x="3045620" y="1028603"/>
                  <a:pt x="2782742" y="1065951"/>
                </a:cubicBezTo>
                <a:cubicBezTo>
                  <a:pt x="2519864" y="1103299"/>
                  <a:pt x="2458625" y="1060913"/>
                  <a:pt x="2192184" y="1065951"/>
                </a:cubicBezTo>
                <a:cubicBezTo>
                  <a:pt x="1925743" y="1070989"/>
                  <a:pt x="1902791" y="1025712"/>
                  <a:pt x="1756164" y="1065951"/>
                </a:cubicBezTo>
                <a:cubicBezTo>
                  <a:pt x="1609537" y="1106190"/>
                  <a:pt x="1480707" y="1044642"/>
                  <a:pt x="1242875" y="1065951"/>
                </a:cubicBezTo>
                <a:cubicBezTo>
                  <a:pt x="1005043" y="1087260"/>
                  <a:pt x="935123" y="1059005"/>
                  <a:pt x="652316" y="1065951"/>
                </a:cubicBezTo>
                <a:cubicBezTo>
                  <a:pt x="369509" y="1072897"/>
                  <a:pt x="341442" y="1053091"/>
                  <a:pt x="177662" y="1065951"/>
                </a:cubicBezTo>
                <a:cubicBezTo>
                  <a:pt x="90177" y="1075152"/>
                  <a:pt x="9" y="979355"/>
                  <a:pt x="0" y="888289"/>
                </a:cubicBezTo>
                <a:cubicBezTo>
                  <a:pt x="-28140" y="807275"/>
                  <a:pt x="8053" y="714880"/>
                  <a:pt x="0" y="547188"/>
                </a:cubicBezTo>
                <a:cubicBezTo>
                  <a:pt x="-8053" y="379496"/>
                  <a:pt x="11531" y="339601"/>
                  <a:pt x="0" y="177662"/>
                </a:cubicBezTo>
                <a:close/>
              </a:path>
              <a:path w="4218790" h="1065951" stroke="0" extrusionOk="0">
                <a:moveTo>
                  <a:pt x="0" y="177662"/>
                </a:moveTo>
                <a:cubicBezTo>
                  <a:pt x="-6039" y="77758"/>
                  <a:pt x="82634" y="2354"/>
                  <a:pt x="177662" y="0"/>
                </a:cubicBezTo>
                <a:cubicBezTo>
                  <a:pt x="464393" y="-61485"/>
                  <a:pt x="639919" y="58327"/>
                  <a:pt x="768220" y="0"/>
                </a:cubicBezTo>
                <a:cubicBezTo>
                  <a:pt x="896521" y="-58327"/>
                  <a:pt x="1076706" y="44846"/>
                  <a:pt x="1358779" y="0"/>
                </a:cubicBezTo>
                <a:cubicBezTo>
                  <a:pt x="1640852" y="-44846"/>
                  <a:pt x="1795130" y="69656"/>
                  <a:pt x="1949337" y="0"/>
                </a:cubicBezTo>
                <a:cubicBezTo>
                  <a:pt x="2103544" y="-69656"/>
                  <a:pt x="2343970" y="22512"/>
                  <a:pt x="2578530" y="0"/>
                </a:cubicBezTo>
                <a:cubicBezTo>
                  <a:pt x="2813090" y="-22512"/>
                  <a:pt x="2957541" y="16312"/>
                  <a:pt x="3053185" y="0"/>
                </a:cubicBezTo>
                <a:cubicBezTo>
                  <a:pt x="3148830" y="-16312"/>
                  <a:pt x="3748425" y="89076"/>
                  <a:pt x="4041128" y="0"/>
                </a:cubicBezTo>
                <a:cubicBezTo>
                  <a:pt x="4162381" y="4723"/>
                  <a:pt x="4206782" y="73582"/>
                  <a:pt x="4218790" y="177662"/>
                </a:cubicBezTo>
                <a:cubicBezTo>
                  <a:pt x="4228954" y="283570"/>
                  <a:pt x="4207383" y="416590"/>
                  <a:pt x="4218790" y="511657"/>
                </a:cubicBezTo>
                <a:cubicBezTo>
                  <a:pt x="4230197" y="606725"/>
                  <a:pt x="4173666" y="768188"/>
                  <a:pt x="4218790" y="888289"/>
                </a:cubicBezTo>
                <a:cubicBezTo>
                  <a:pt x="4227546" y="1008070"/>
                  <a:pt x="4137594" y="1074483"/>
                  <a:pt x="4041128" y="1065951"/>
                </a:cubicBezTo>
                <a:cubicBezTo>
                  <a:pt x="3877449" y="1106324"/>
                  <a:pt x="3691000" y="1036393"/>
                  <a:pt x="3411935" y="1065951"/>
                </a:cubicBezTo>
                <a:cubicBezTo>
                  <a:pt x="3132870" y="1095509"/>
                  <a:pt x="3101741" y="1017483"/>
                  <a:pt x="2937281" y="1065951"/>
                </a:cubicBezTo>
                <a:cubicBezTo>
                  <a:pt x="2772821" y="1114419"/>
                  <a:pt x="2524123" y="1021218"/>
                  <a:pt x="2308088" y="1065951"/>
                </a:cubicBezTo>
                <a:cubicBezTo>
                  <a:pt x="2092053" y="1110684"/>
                  <a:pt x="1915952" y="1021266"/>
                  <a:pt x="1678895" y="1065951"/>
                </a:cubicBezTo>
                <a:cubicBezTo>
                  <a:pt x="1441838" y="1110636"/>
                  <a:pt x="1295863" y="1063553"/>
                  <a:pt x="1165605" y="1065951"/>
                </a:cubicBezTo>
                <a:cubicBezTo>
                  <a:pt x="1035347" y="1068349"/>
                  <a:pt x="459054" y="1034811"/>
                  <a:pt x="177662" y="1065951"/>
                </a:cubicBezTo>
                <a:cubicBezTo>
                  <a:pt x="96545" y="1057280"/>
                  <a:pt x="-762" y="974088"/>
                  <a:pt x="0" y="888289"/>
                </a:cubicBezTo>
                <a:cubicBezTo>
                  <a:pt x="-30485" y="724331"/>
                  <a:pt x="14737" y="708860"/>
                  <a:pt x="0" y="532976"/>
                </a:cubicBezTo>
                <a:cubicBezTo>
                  <a:pt x="-14737" y="357092"/>
                  <a:pt x="2401" y="304222"/>
                  <a:pt x="0" y="177662"/>
                </a:cubicBezTo>
                <a:close/>
              </a:path>
            </a:pathLst>
          </a:custGeom>
          <a:solidFill>
            <a:srgbClr val="FFFF00"/>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a:t>
            </a:r>
          </a:p>
        </p:txBody>
      </p:sp>
      <p:sp>
        <p:nvSpPr>
          <p:cNvPr id="10" name="Rectangle 9">
            <a:extLst>
              <a:ext uri="{FF2B5EF4-FFF2-40B4-BE49-F238E27FC236}">
                <a16:creationId xmlns:a16="http://schemas.microsoft.com/office/drawing/2014/main" id="{D93B84B8-DCA8-4AB6-A9F8-4CDE14D168A5}"/>
              </a:ext>
            </a:extLst>
          </p:cNvPr>
          <p:cNvSpPr/>
          <p:nvPr/>
        </p:nvSpPr>
        <p:spPr>
          <a:xfrm>
            <a:off x="1776220" y="2902208"/>
            <a:ext cx="9163529" cy="2062103"/>
          </a:xfrm>
          <a:prstGeom prst="rect">
            <a:avLst/>
          </a:prstGeom>
        </p:spPr>
        <p:txBody>
          <a:bodyPr wrap="square">
            <a:spAutoFit/>
          </a:bodyPr>
          <a:lstStyle/>
          <a:p>
            <a:pPr algn="just">
              <a:defRPr/>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đọc</a:t>
            </a:r>
            <a:r>
              <a:rPr lang="en-US" sz="3200" dirty="0">
                <a:latin typeface="Arial" panose="020B0604020202020204" pitchFamily="34" charset="0"/>
                <a:cs typeface="Arial" panose="020B0604020202020204" pitchFamily="34" charset="0"/>
              </a:rPr>
              <a:t> ca </a:t>
            </a:r>
            <a:r>
              <a:rPr lang="en-US" sz="3200" dirty="0" err="1">
                <a:latin typeface="Arial" panose="020B0604020202020204" pitchFamily="34" charset="0"/>
                <a:cs typeface="Arial" panose="020B0604020202020204" pitchFamily="34" charset="0"/>
              </a:rPr>
              <a:t>ngợi</a:t>
            </a:r>
            <a:r>
              <a:rPr lang="en-US" sz="3200" dirty="0">
                <a:latin typeface="Arial" panose="020B0604020202020204" pitchFamily="34" charset="0"/>
                <a:cs typeface="Arial" panose="020B0604020202020204" pitchFamily="34" charset="0"/>
              </a:rPr>
              <a:t> </a:t>
            </a:r>
            <a:r>
              <a:rPr lang="nl-NL" sz="3200" dirty="0">
                <a:latin typeface="Arial" panose="020B0604020202020204" pitchFamily="34" charset="0"/>
                <a:cs typeface="Arial" panose="020B0604020202020204" pitchFamily="34" charset="0"/>
              </a:rPr>
              <a:t>hành động cao đẹp của cậu bé nghèo Mã Lương đam mê vẽ. Khi được tặng bút thần, cậu đã dùng cây bút thần của mình giúp đỡ dân lành, trừ gian diệt ác....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08415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500"/>
                                        <p:tgtEl>
                                          <p:spTgt spid="63"/>
                                        </p:tgtEl>
                                      </p:cBhvr>
                                    </p:animEffect>
                                    <p:set>
                                      <p:cBhvr>
                                        <p:cTn id="19" dur="1" fill="hold">
                                          <p:stCondLst>
                                            <p:cond delay="499"/>
                                          </p:stCondLst>
                                        </p:cTn>
                                        <p:tgtEl>
                                          <p:spTgt spid="6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7"/>
                                        </p:tgtEl>
                                      </p:cBhvr>
                                    </p:animEffect>
                                    <p:set>
                                      <p:cBhvr>
                                        <p:cTn id="22"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 grpId="0" animBg="1"/>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1">
            <a:extLst>
              <a:ext uri="{FF2B5EF4-FFF2-40B4-BE49-F238E27FC236}">
                <a16:creationId xmlns:a16="http://schemas.microsoft.com/office/drawing/2014/main" id="{737D9E50-CC20-41E4-BCB6-30E9C6232705}"/>
              </a:ext>
            </a:extLst>
          </p:cNvPr>
          <p:cNvSpPr/>
          <p:nvPr/>
        </p:nvSpPr>
        <p:spPr>
          <a:xfrm>
            <a:off x="2891349" y="1348418"/>
            <a:ext cx="6729669" cy="3944685"/>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sp>
        <p:nvSpPr>
          <p:cNvPr id="33" name="Oval 32">
            <a:extLst>
              <a:ext uri="{FF2B5EF4-FFF2-40B4-BE49-F238E27FC236}">
                <a16:creationId xmlns:a16="http://schemas.microsoft.com/office/drawing/2014/main" id="{5509FB58-A81D-42AA-A5BC-C86300C1547A}"/>
              </a:ext>
            </a:extLst>
          </p:cNvPr>
          <p:cNvSpPr/>
          <p:nvPr/>
        </p:nvSpPr>
        <p:spPr>
          <a:xfrm>
            <a:off x="5490498" y="709302"/>
            <a:ext cx="1308286" cy="1223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0" normalizeH="0" baseline="0" noProof="0" dirty="0">
                <a:ln w="9525" cmpd="sng">
                  <a:solidFill>
                    <a:srgbClr val="5FE0FF"/>
                  </a:solidFill>
                  <a:prstDash val="solid"/>
                </a:ln>
                <a:solidFill>
                  <a:srgbClr val="70AD47">
                    <a:tint val="1000"/>
                  </a:srgbClr>
                </a:solidFill>
                <a:effectLst>
                  <a:glow rad="38100">
                    <a:srgbClr val="5FE0FF">
                      <a:alpha val="40000"/>
                    </a:srgbClr>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p:txBody>
      </p:sp>
      <p:pic>
        <p:nvPicPr>
          <p:cNvPr id="34" name="Picture 33">
            <a:extLst>
              <a:ext uri="{FF2B5EF4-FFF2-40B4-BE49-F238E27FC236}">
                <a16:creationId xmlns:a16="http://schemas.microsoft.com/office/drawing/2014/main" id="{8F06CCCC-C852-4F4A-8C6F-F9D799074516}"/>
              </a:ext>
            </a:extLst>
          </p:cNvPr>
          <p:cNvPicPr>
            <a:picLocks noChangeAspect="1"/>
          </p:cNvPicPr>
          <p:nvPr/>
        </p:nvPicPr>
        <p:blipFill rotWithShape="1">
          <a:blip r:embed="rId3"/>
          <a:srcRect l="22360" t="9733" r="22312" b="19578"/>
          <a:stretch/>
        </p:blipFill>
        <p:spPr>
          <a:xfrm>
            <a:off x="3802843" y="1856783"/>
            <a:ext cx="4967954" cy="3296271"/>
          </a:xfrm>
          <a:prstGeom prst="rect">
            <a:avLst/>
          </a:prstGeom>
        </p:spPr>
      </p:pic>
    </p:spTree>
    <p:extLst>
      <p:ext uri="{BB962C8B-B14F-4D97-AF65-F5344CB8AC3E}">
        <p14:creationId xmlns:p14="http://schemas.microsoft.com/office/powerpoint/2010/main" val="349468586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6299" y="683046"/>
            <a:ext cx="12019402" cy="60923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56211" y="976660"/>
            <a:ext cx="11633814" cy="36317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con chim, chim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tung cánh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con cá, cá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vẫy đuôi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 xuống sông,… Mã Lương liền dùng bút thần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người nghèo trong làng. Nhà nào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cày, em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cày. Nhà nào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cuốc, em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Mã Lương về cho ta!”. Hắn bắt Mã Lương vẽ theo ý muốn của hắn. Mã Lương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chịu</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Hắn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nhốt</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em vào chuồng ngựa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bỏ đói, bỏ rét</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Mã Lương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bánh để ăn,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xông vào cướp</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bút thần. Nhưng Mã Lương đã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vượt</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ngoài bằng chiếc thang vẽ trên tường. Rồi Mã Lương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con ngựa, </a:t>
            </a:r>
            <a:r>
              <a:rPr kumimoji="0" lang="vi-VN" sz="23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 khắp đó đây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 đỡ </a:t>
            </a:r>
            <a:r>
              <a:rPr kumimoji="0" lang="en-US" sz="23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nghèo khổ.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Tree>
    <p:extLst>
      <p:ext uri="{BB962C8B-B14F-4D97-AF65-F5344CB8AC3E}">
        <p14:creationId xmlns:p14="http://schemas.microsoft.com/office/powerpoint/2010/main" val="2368701315"/>
      </p:ext>
    </p:extLst>
  </p:cSld>
  <p:clrMapOvr>
    <a:masterClrMapping/>
  </p:clrMapOvr>
  <p:transition spd="slow">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76B7D5-7011-D7CA-FC80-3DA7CA2801F0}"/>
              </a:ext>
            </a:extLst>
          </p:cNvPr>
          <p:cNvSpPr/>
          <p:nvPr/>
        </p:nvSpPr>
        <p:spPr>
          <a:xfrm>
            <a:off x="1675592" y="809634"/>
            <a:ext cx="9270039" cy="5315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ounded Rectangle 31">
            <a:extLst>
              <a:ext uri="{FF2B5EF4-FFF2-40B4-BE49-F238E27FC236}">
                <a16:creationId xmlns:a16="http://schemas.microsoft.com/office/drawing/2014/main" id="{AB20FE7E-AA65-B3D2-8729-A21D54D9161B}"/>
              </a:ext>
            </a:extLst>
          </p:cNvPr>
          <p:cNvSpPr/>
          <p:nvPr/>
        </p:nvSpPr>
        <p:spPr>
          <a:xfrm>
            <a:off x="2219980" y="2055285"/>
            <a:ext cx="2443566" cy="535242"/>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4" name="Rectangle 3">
            <a:extLst>
              <a:ext uri="{FF2B5EF4-FFF2-40B4-BE49-F238E27FC236}">
                <a16:creationId xmlns:a16="http://schemas.microsoft.com/office/drawing/2014/main" id="{5052A5CC-49EF-18AA-B099-AED0D09007B3}"/>
              </a:ext>
            </a:extLst>
          </p:cNvPr>
          <p:cNvSpPr/>
          <p:nvPr/>
        </p:nvSpPr>
        <p:spPr>
          <a:xfrm>
            <a:off x="4411566" y="1071304"/>
            <a:ext cx="3798092" cy="707886"/>
          </a:xfrm>
          <a:prstGeom prst="rect">
            <a:avLst/>
          </a:prstGeom>
        </p:spPr>
        <p:txBody>
          <a:bodyPr wrap="none">
            <a:spAutoFit/>
          </a:bodyPr>
          <a:lstStyle/>
          <a:p>
            <a:pPr algn="ctr">
              <a:buClr>
                <a:srgbClr val="000000"/>
              </a:buClr>
              <a:buFont typeface="Arial"/>
              <a:buNone/>
              <a:defRPr/>
            </a:pP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nhận</a:t>
            </a:r>
            <a:r>
              <a:rPr lang="en-US" altLang="zh-CN"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xét</a:t>
            </a:r>
            <a:endPar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 name="Rectangle 4">
            <a:extLst>
              <a:ext uri="{FF2B5EF4-FFF2-40B4-BE49-F238E27FC236}">
                <a16:creationId xmlns:a16="http://schemas.microsoft.com/office/drawing/2014/main" id="{244EAB63-D210-6C2A-5B3F-63B8C7450506}"/>
              </a:ext>
            </a:extLst>
          </p:cNvPr>
          <p:cNvSpPr/>
          <p:nvPr/>
        </p:nvSpPr>
        <p:spPr>
          <a:xfrm>
            <a:off x="2669437" y="2002307"/>
            <a:ext cx="1776448" cy="584775"/>
          </a:xfrm>
          <a:prstGeom prst="rect">
            <a:avLst/>
          </a:prstGeom>
        </p:spPr>
        <p:txBody>
          <a:bodyPr wrap="none">
            <a:spAutoFit/>
          </a:bodyPr>
          <a:lstStyle/>
          <a:p>
            <a:pPr>
              <a:buClr>
                <a:srgbClr val="000000"/>
              </a:buClr>
              <a:buFont typeface="Arial"/>
              <a:buNone/>
              <a:defRPr/>
            </a:pPr>
            <a:r>
              <a:rPr lang="en-US" altLang="zh-CN" sz="320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 name="Oval 5">
            <a:extLst>
              <a:ext uri="{FF2B5EF4-FFF2-40B4-BE49-F238E27FC236}">
                <a16:creationId xmlns:a16="http://schemas.microsoft.com/office/drawing/2014/main" id="{CDC450C6-E008-5444-4D41-9B7A7D50A9DD}"/>
              </a:ext>
            </a:extLst>
          </p:cNvPr>
          <p:cNvSpPr/>
          <p:nvPr/>
        </p:nvSpPr>
        <p:spPr>
          <a:xfrm>
            <a:off x="2229251" y="2115467"/>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3200" kern="0" dirty="0">
              <a:solidFill>
                <a:prstClr val="white"/>
              </a:solidFill>
              <a:latin typeface="Calibri" panose="020F0502020204030204" pitchFamily="34" charset="0"/>
              <a:cs typeface="Calibri" panose="020F0502020204030204" pitchFamily="34" charset="0"/>
              <a:sym typeface="Arial"/>
            </a:endParaRPr>
          </a:p>
        </p:txBody>
      </p:sp>
      <p:grpSp>
        <p:nvGrpSpPr>
          <p:cNvPr id="7" name="Group 6">
            <a:extLst>
              <a:ext uri="{FF2B5EF4-FFF2-40B4-BE49-F238E27FC236}">
                <a16:creationId xmlns:a16="http://schemas.microsoft.com/office/drawing/2014/main" id="{531BE95E-BBE3-09DE-C756-F17AE139C601}"/>
              </a:ext>
            </a:extLst>
          </p:cNvPr>
          <p:cNvGrpSpPr/>
          <p:nvPr/>
        </p:nvGrpSpPr>
        <p:grpSpPr>
          <a:xfrm>
            <a:off x="2202324" y="2683377"/>
            <a:ext cx="2443566" cy="784227"/>
            <a:chOff x="1717199" y="4331436"/>
            <a:chExt cx="3645679" cy="807958"/>
          </a:xfrm>
        </p:grpSpPr>
        <p:sp>
          <p:nvSpPr>
            <p:cNvPr id="8" name="Rounded Rectangle 36">
              <a:extLst>
                <a:ext uri="{FF2B5EF4-FFF2-40B4-BE49-F238E27FC236}">
                  <a16:creationId xmlns:a16="http://schemas.microsoft.com/office/drawing/2014/main" id="{2A735A84-6DFD-1C35-DF1C-8B3664E62B75}"/>
                </a:ext>
              </a:extLst>
            </p:cNvPr>
            <p:cNvSpPr/>
            <p:nvPr/>
          </p:nvSpPr>
          <p:spPr>
            <a:xfrm>
              <a:off x="1717199" y="4407608"/>
              <a:ext cx="3645679"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9" name="Rectangle 8">
              <a:extLst>
                <a:ext uri="{FF2B5EF4-FFF2-40B4-BE49-F238E27FC236}">
                  <a16:creationId xmlns:a16="http://schemas.microsoft.com/office/drawing/2014/main" id="{4EA34C81-B215-E910-7E05-E31073FE318A}"/>
                </a:ext>
              </a:extLst>
            </p:cNvPr>
            <p:cNvSpPr/>
            <p:nvPr/>
          </p:nvSpPr>
          <p:spPr>
            <a:xfrm>
              <a:off x="2450867" y="4331436"/>
              <a:ext cx="2744490" cy="807958"/>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0" name="Oval 9">
              <a:extLst>
                <a:ext uri="{FF2B5EF4-FFF2-40B4-BE49-F238E27FC236}">
                  <a16:creationId xmlns:a16="http://schemas.microsoft.com/office/drawing/2014/main" id="{C63804BE-81DC-6543-7162-E06B204BC1F2}"/>
                </a:ext>
              </a:extLst>
            </p:cNvPr>
            <p:cNvSpPr/>
            <p:nvPr/>
          </p:nvSpPr>
          <p:spPr>
            <a:xfrm>
              <a:off x="1749233" y="4416161"/>
              <a:ext cx="627203" cy="510631"/>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grpSp>
        <p:nvGrpSpPr>
          <p:cNvPr id="11" name="Group 10">
            <a:extLst>
              <a:ext uri="{FF2B5EF4-FFF2-40B4-BE49-F238E27FC236}">
                <a16:creationId xmlns:a16="http://schemas.microsoft.com/office/drawing/2014/main" id="{9D3CD7ED-D969-281A-C17C-CE0C8BF31124}"/>
              </a:ext>
            </a:extLst>
          </p:cNvPr>
          <p:cNvGrpSpPr/>
          <p:nvPr/>
        </p:nvGrpSpPr>
        <p:grpSpPr>
          <a:xfrm>
            <a:off x="2202324" y="3544461"/>
            <a:ext cx="5164723" cy="784227"/>
            <a:chOff x="1717199" y="5199333"/>
            <a:chExt cx="6435680" cy="731052"/>
          </a:xfrm>
        </p:grpSpPr>
        <p:sp>
          <p:nvSpPr>
            <p:cNvPr id="12" name="Rounded Rectangle 40">
              <a:extLst>
                <a:ext uri="{FF2B5EF4-FFF2-40B4-BE49-F238E27FC236}">
                  <a16:creationId xmlns:a16="http://schemas.microsoft.com/office/drawing/2014/main" id="{BF8FC3C6-5E97-7AA8-5E6F-B8362BCF3A40}"/>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13" name="Rectangle 12">
              <a:extLst>
                <a:ext uri="{FF2B5EF4-FFF2-40B4-BE49-F238E27FC236}">
                  <a16:creationId xmlns:a16="http://schemas.microsoft.com/office/drawing/2014/main" id="{7D3939A9-1CF2-BB81-CD62-D9E4176D275C}"/>
                </a:ext>
              </a:extLst>
            </p:cNvPr>
            <p:cNvSpPr/>
            <p:nvPr/>
          </p:nvSpPr>
          <p:spPr>
            <a:xfrm>
              <a:off x="2451265" y="5199333"/>
              <a:ext cx="5701614" cy="731052"/>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4" name="Oval 13">
              <a:extLst>
                <a:ext uri="{FF2B5EF4-FFF2-40B4-BE49-F238E27FC236}">
                  <a16:creationId xmlns:a16="http://schemas.microsoft.com/office/drawing/2014/main" id="{DB694472-570B-A341-FE8F-2A9A63C79BD4}"/>
                </a:ext>
              </a:extLst>
            </p:cNvPr>
            <p:cNvSpPr/>
            <p:nvPr/>
          </p:nvSpPr>
          <p:spPr>
            <a:xfrm>
              <a:off x="1717199" y="5253301"/>
              <a:ext cx="730187" cy="48385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pic>
        <p:nvPicPr>
          <p:cNvPr id="15" name="Picture 2" descr="Star Cartoon Images, Stock Photos &amp;amp; Vectors | Shutterstock">
            <a:extLst>
              <a:ext uri="{FF2B5EF4-FFF2-40B4-BE49-F238E27FC236}">
                <a16:creationId xmlns:a16="http://schemas.microsoft.com/office/drawing/2014/main" id="{8AA00A7C-D181-52FA-FBED-B1171B7C0404}"/>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464287" y="197481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a:extLst>
              <a:ext uri="{FF2B5EF4-FFF2-40B4-BE49-F238E27FC236}">
                <a16:creationId xmlns:a16="http://schemas.microsoft.com/office/drawing/2014/main" id="{3D3DBD57-1E4E-B721-0A36-20B3B6B1B1AD}"/>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464287" y="269181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a:extLst>
              <a:ext uri="{FF2B5EF4-FFF2-40B4-BE49-F238E27FC236}">
                <a16:creationId xmlns:a16="http://schemas.microsoft.com/office/drawing/2014/main" id="{ADC29BC5-E8EE-6C1C-38F5-D491452613A3}"/>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58084" y="3566375"/>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F727D38-F687-E45F-C74B-9DDB4D2C3D30}"/>
              </a:ext>
            </a:extLst>
          </p:cNvPr>
          <p:cNvGrpSpPr/>
          <p:nvPr/>
        </p:nvGrpSpPr>
        <p:grpSpPr>
          <a:xfrm>
            <a:off x="2202324" y="4476214"/>
            <a:ext cx="6503038" cy="632860"/>
            <a:chOff x="1763656" y="5199333"/>
            <a:chExt cx="8158237" cy="602393"/>
          </a:xfrm>
        </p:grpSpPr>
        <p:sp>
          <p:nvSpPr>
            <p:cNvPr id="19" name="Rounded Rectangle 47">
              <a:extLst>
                <a:ext uri="{FF2B5EF4-FFF2-40B4-BE49-F238E27FC236}">
                  <a16:creationId xmlns:a16="http://schemas.microsoft.com/office/drawing/2014/main" id="{12BAEE7C-7C60-DF88-040E-929DBC67DDD9}"/>
                </a:ext>
              </a:extLst>
            </p:cNvPr>
            <p:cNvSpPr/>
            <p:nvPr/>
          </p:nvSpPr>
          <p:spPr>
            <a:xfrm>
              <a:off x="1824258" y="5217143"/>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20" name="Rectangle 19">
              <a:extLst>
                <a:ext uri="{FF2B5EF4-FFF2-40B4-BE49-F238E27FC236}">
                  <a16:creationId xmlns:a16="http://schemas.microsoft.com/office/drawing/2014/main" id="{062CA162-9843-6332-99E8-588BD23119B3}"/>
                </a:ext>
              </a:extLst>
            </p:cNvPr>
            <p:cNvSpPr/>
            <p:nvPr/>
          </p:nvSpPr>
          <p:spPr>
            <a:xfrm>
              <a:off x="2414689" y="5199333"/>
              <a:ext cx="7396900" cy="584821"/>
            </a:xfrm>
            <a:prstGeom prst="rect">
              <a:avLst/>
            </a:prstGeom>
          </p:spPr>
          <p:txBody>
            <a:bodyPr wrap="none">
              <a:spAutoFit/>
            </a:bodyPr>
            <a:lstStyle/>
            <a:p>
              <a:pPr>
                <a:lnSpc>
                  <a:spcPct val="112000"/>
                </a:lnSpc>
                <a:buFont typeface="Arial"/>
                <a:buNone/>
                <a:defRPr/>
              </a:pP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1" name="Oval 20">
              <a:extLst>
                <a:ext uri="{FF2B5EF4-FFF2-40B4-BE49-F238E27FC236}">
                  <a16:creationId xmlns:a16="http://schemas.microsoft.com/office/drawing/2014/main" id="{1D0D0851-416F-EA50-F991-C87CD5313A54}"/>
                </a:ext>
              </a:extLst>
            </p:cNvPr>
            <p:cNvSpPr/>
            <p:nvPr/>
          </p:nvSpPr>
          <p:spPr>
            <a:xfrm>
              <a:off x="1763656" y="5240525"/>
              <a:ext cx="745993" cy="537817"/>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pic>
        <p:nvPicPr>
          <p:cNvPr id="22" name="Picture 2" descr="Star Cartoon Images, Stock Photos &amp;amp; Vectors | Shutterstock">
            <a:extLst>
              <a:ext uri="{FF2B5EF4-FFF2-40B4-BE49-F238E27FC236}">
                <a16:creationId xmlns:a16="http://schemas.microsoft.com/office/drawing/2014/main" id="{0662551D-D241-ADCF-D9D6-37338798B33A}"/>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939914" y="4460933"/>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6538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080"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58762" y="1009293"/>
            <a:ext cx="1163448" cy="1645697"/>
          </a:xfrm>
          <a:prstGeom prst="rect">
            <a:avLst/>
          </a:prstGeom>
          <a:effectLst>
            <a:outerShdw blurRad="50800" dist="38100" dir="5400000" algn="t" rotWithShape="0">
              <a:prstClr val="black">
                <a:alpha val="40000"/>
              </a:prstClr>
            </a:outerShdw>
          </a:effectLst>
        </p:spPr>
      </p:pic>
      <p:cxnSp>
        <p:nvCxnSpPr>
          <p:cNvPr id="26" name="直接连接符 25"/>
          <p:cNvCxnSpPr/>
          <p:nvPr/>
        </p:nvCxnSpPr>
        <p:spPr>
          <a:xfrm>
            <a:off x="4320261" y="2218308"/>
            <a:ext cx="4083873" cy="0"/>
          </a:xfrm>
          <a:prstGeom prst="line">
            <a:avLst/>
          </a:prstGeom>
          <a:ln w="57150">
            <a:solidFill>
              <a:srgbClr val="328D86"/>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11651" y="1227344"/>
            <a:ext cx="3050861" cy="3700397"/>
            <a:chOff x="1199333" y="1153859"/>
            <a:chExt cx="4331341" cy="5253495"/>
          </a:xfrm>
        </p:grpSpPr>
        <p:grpSp>
          <p:nvGrpSpPr>
            <p:cNvPr id="4" name="组合 3"/>
            <p:cNvGrpSpPr/>
            <p:nvPr/>
          </p:nvGrpSpPr>
          <p:grpSpPr>
            <a:xfrm>
              <a:off x="1199333" y="1153859"/>
              <a:ext cx="1808397" cy="3844925"/>
              <a:chOff x="1673399" y="1978088"/>
              <a:chExt cx="1808162" cy="3844925"/>
            </a:xfrm>
          </p:grpSpPr>
          <p:sp>
            <p:nvSpPr>
              <p:cNvPr id="5"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字魂59号-创粗黑"/>
                  <a:cs typeface="+mn-ea"/>
                  <a:sym typeface="+mn-lt"/>
                </a:endParaRPr>
              </a:p>
            </p:txBody>
          </p:sp>
          <p:sp>
            <p:nvSpPr>
              <p:cNvPr id="6" name="MH_SubTitle_1"/>
              <p:cNvSpPr/>
              <p:nvPr>
                <p:custDataLst>
                  <p:tags r:id="rId10"/>
                </p:custDataLst>
              </p:nvPr>
            </p:nvSpPr>
            <p:spPr bwMode="auto">
              <a:xfrm>
                <a:off x="1673399" y="1978088"/>
                <a:ext cx="1808162"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rgbClr val="FABE6A"/>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grpSp>
          <p:nvGrpSpPr>
            <p:cNvPr id="7" name="组合 6"/>
            <p:cNvGrpSpPr/>
            <p:nvPr/>
          </p:nvGrpSpPr>
          <p:grpSpPr>
            <a:xfrm>
              <a:off x="3262810" y="1839659"/>
              <a:ext cx="1695671" cy="3233739"/>
              <a:chOff x="3618086" y="2343213"/>
              <a:chExt cx="1695450" cy="3233738"/>
            </a:xfrm>
          </p:grpSpPr>
          <p:sp>
            <p:nvSpPr>
              <p:cNvPr id="8"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9" name="MH_SubTitle_3"/>
              <p:cNvSpPr/>
              <p:nvPr>
                <p:custDataLst>
                  <p:tags r:id="rId8"/>
                </p:custDataLst>
              </p:nvPr>
            </p:nvSpPr>
            <p:spPr bwMode="auto">
              <a:xfrm>
                <a:off x="3618086" y="2343213"/>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grpSp>
          <p:nvGrpSpPr>
            <p:cNvPr id="10" name="组合 9"/>
            <p:cNvGrpSpPr/>
            <p:nvPr/>
          </p:nvGrpSpPr>
          <p:grpSpPr>
            <a:xfrm>
              <a:off x="2360098" y="2838196"/>
              <a:ext cx="1389244" cy="2635251"/>
              <a:chOff x="2770361" y="3341751"/>
              <a:chExt cx="1389063" cy="2635250"/>
            </a:xfrm>
          </p:grpSpPr>
          <p:sp>
            <p:nvSpPr>
              <p:cNvPr id="11"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12" name="MH_Other_4"/>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字魂59号-创粗黑"/>
                  <a:cs typeface="+mn-ea"/>
                  <a:sym typeface="+mn-lt"/>
                </a:endParaRPr>
              </a:p>
            </p:txBody>
          </p:sp>
          <p:sp>
            <p:nvSpPr>
              <p:cNvPr id="13" name="MH_SubTitle_2"/>
              <p:cNvSpPr/>
              <p:nvPr>
                <p:custDataLst>
                  <p:tags r:id="rId5"/>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sp>
            <p:nvSpPr>
              <p:cNvPr id="14" name="MH_Other_5"/>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字魂59号-创粗黑"/>
                  <a:cs typeface="+mn-ea"/>
                  <a:sym typeface="+mn-lt"/>
                </a:endParaRPr>
              </a:p>
            </p:txBody>
          </p:sp>
        </p:grpSp>
        <p:grpSp>
          <p:nvGrpSpPr>
            <p:cNvPr id="15" name="组合 14"/>
            <p:cNvGrpSpPr/>
            <p:nvPr/>
          </p:nvGrpSpPr>
          <p:grpSpPr>
            <a:xfrm>
              <a:off x="4343070" y="3238247"/>
              <a:ext cx="1187604" cy="2081212"/>
              <a:chOff x="4608686" y="3741801"/>
              <a:chExt cx="1187450" cy="2081212"/>
            </a:xfrm>
          </p:grpSpPr>
          <p:sp>
            <p:nvSpPr>
              <p:cNvPr id="16"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17" name="MH_SubTitle_4"/>
              <p:cNvSpPr/>
              <p:nvPr>
                <p:custDataLst>
                  <p:tags r:id="rId2"/>
                </p:custDataLst>
              </p:nvPr>
            </p:nvSpPr>
            <p:spPr bwMode="auto">
              <a:xfrm>
                <a:off x="4608686" y="3741801"/>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rgbClr val="FABE6A"/>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pic>
          <p:nvPicPr>
            <p:cNvPr id="28" name="图片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6042" y="3388029"/>
              <a:ext cx="3019325" cy="3019325"/>
            </a:xfrm>
            <a:prstGeom prst="rect">
              <a:avLst/>
            </a:prstGeom>
          </p:spPr>
        </p:pic>
      </p:grpSp>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34082" y="400834"/>
            <a:ext cx="6718796" cy="3419330"/>
          </a:xfrm>
          <a:prstGeom prst="rect">
            <a:avLst/>
          </a:prstGeom>
        </p:spPr>
      </p:pic>
      <p:pic>
        <p:nvPicPr>
          <p:cNvPr id="30" name="图片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35813" y="1109482"/>
            <a:ext cx="3147786" cy="3934733"/>
          </a:xfrm>
          <a:prstGeom prst="ellipse">
            <a:avLst/>
          </a:prstGeom>
        </p:spPr>
      </p:pic>
      <p:pic>
        <p:nvPicPr>
          <p:cNvPr id="23" name="Picture 22">
            <a:extLst>
              <a:ext uri="{FF2B5EF4-FFF2-40B4-BE49-F238E27FC236}">
                <a16:creationId xmlns:a16="http://schemas.microsoft.com/office/drawing/2014/main" id="{A3C8A616-E112-474D-BF69-4651EC69A77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875" y="4147476"/>
            <a:ext cx="12222875" cy="274118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479,113 BEST Cartoon Sky IMAGES, STOCK PHOTOS &amp;amp; VECTORS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sp>
        <p:nvSpPr>
          <p:cNvPr id="21" name="TextBox 20"/>
          <p:cNvSpPr txBox="1"/>
          <p:nvPr/>
        </p:nvSpPr>
        <p:spPr>
          <a:xfrm>
            <a:off x="697287" y="630066"/>
            <a:ext cx="10664825"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1. </a:t>
            </a:r>
            <a:r>
              <a:rPr kumimoji="0" lang="vi-VN" sz="3200" b="1"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Tìm đọc bài về một nhân vật được mọi người quý mến, cảm phục và viết phiếu đọc sách theo mẫu.</a:t>
            </a:r>
          </a:p>
        </p:txBody>
      </p:sp>
      <p:pic>
        <p:nvPicPr>
          <p:cNvPr id="1026" name="Picture 2">
            <a:extLst>
              <a:ext uri="{FF2B5EF4-FFF2-40B4-BE49-F238E27FC236}">
                <a16:creationId xmlns:a16="http://schemas.microsoft.com/office/drawing/2014/main" id="{0AC34276-0A3D-46F2-B43B-30C205DB6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550" y="2228495"/>
            <a:ext cx="9652899" cy="371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140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0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342900" y="241300"/>
            <a:ext cx="11430000" cy="635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A1656CF6-E219-4D6C-97D5-3B04847D8AA9}"/>
              </a:ext>
            </a:extLst>
          </p:cNvPr>
          <p:cNvSpPr txBox="1"/>
          <p:nvPr/>
        </p:nvSpPr>
        <p:spPr>
          <a:xfrm>
            <a:off x="1183640" y="404221"/>
            <a:ext cx="100279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chè</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2">
            <a:extLst>
              <a:ext uri="{FF2B5EF4-FFF2-40B4-BE49-F238E27FC236}">
                <a16:creationId xmlns:a16="http://schemas.microsoft.com/office/drawing/2014/main" id="{473A3B79-27BA-E568-B205-32CFF71241BC}"/>
              </a:ext>
            </a:extLst>
          </p:cNvPr>
          <p:cNvSpPr>
            <a:spLocks noChangeArrowheads="1"/>
          </p:cNvSpPr>
          <p:nvPr/>
        </p:nvSpPr>
        <p:spPr bwMode="auto">
          <a:xfrm>
            <a:off x="1043940" y="927441"/>
            <a:ext cx="10027920"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222222"/>
                </a:solidFill>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Đồng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chí</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liên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đưa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công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văn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10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giờ</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đêm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mới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đến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gọi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mang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ra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một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một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thìa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con.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Rồi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đem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strike="noStrike" cap="none" normalizeH="0" baseline="0" dirty="0" err="1">
                <a:ln>
                  <a:noFill/>
                </a:ln>
                <a:effectLst/>
                <a:ea typeface="Tahoma" panose="020B0604030504040204" pitchFamily="34" charset="0"/>
                <a:cs typeface="Arial" panose="020B0604020202020204" pitchFamily="34" charset="0"/>
              </a:rPr>
              <a:t>bát</a:t>
            </a:r>
            <a:r>
              <a:rPr kumimoji="0" lang="en-US" altLang="en-US" sz="2400" b="0" i="0" strike="noStrike" cap="none" normalizeH="0" dirty="0">
                <a:ln>
                  <a:noFill/>
                </a:ln>
                <a:effectLst/>
                <a:ea typeface="Tahoma" panose="020B0604030504040204" pitchFamily="34" charset="0"/>
                <a:cs typeface="Arial" panose="020B0604020202020204" pitchFamily="34" charset="0"/>
              </a:rPr>
              <a:t> </a:t>
            </a:r>
            <a:r>
              <a:rPr kumimoji="0" lang="en-US" altLang="en-US" sz="2400" b="0" i="0" strike="noStrike" cap="none" normalizeH="0" dirty="0" err="1">
                <a:ln>
                  <a:noFill/>
                </a:ln>
                <a:effectLst/>
                <a:ea typeface="Tahoma" panose="020B0604030504040204" pitchFamily="34" charset="0"/>
                <a:cs typeface="Arial" panose="020B0604020202020204" pitchFamily="34" charset="0"/>
              </a:rPr>
              <a:t>chè</a:t>
            </a:r>
            <a:r>
              <a:rPr kumimoji="0" lang="en-US" altLang="en-US" sz="2400" b="0" i="0" strike="noStrike" cap="none" normalizeH="0" dirty="0">
                <a:ln>
                  <a:noFill/>
                </a:ln>
                <a:effectLst/>
                <a:ea typeface="Tahoma" panose="020B0604030504040204" pitchFamily="34" charset="0"/>
                <a:cs typeface="Arial" panose="020B0604020202020204" pitchFamily="34" charset="0"/>
              </a:rPr>
              <a:t> </a:t>
            </a:r>
            <a:r>
              <a:rPr kumimoji="0" lang="en-US" altLang="en-US" sz="2400" b="0" i="0" strike="noStrike" cap="none" normalizeH="0" dirty="0" err="1">
                <a:ln>
                  <a:noFill/>
                </a:ln>
                <a:effectLst/>
                <a:ea typeface="Tahoma" panose="020B0604030504040204" pitchFamily="34" charset="0"/>
                <a:cs typeface="Arial" panose="020B0604020202020204" pitchFamily="34" charset="0"/>
              </a:rPr>
              <a:t>đậu</a:t>
            </a:r>
            <a:r>
              <a:rPr kumimoji="0" lang="en-US" altLang="en-US" sz="2400" b="0" i="0" strike="noStrike" cap="none" normalizeH="0" dirty="0">
                <a:ln>
                  <a:noFill/>
                </a:ln>
                <a:effectLst/>
                <a:ea typeface="Tahoma" panose="020B0604030504040204" pitchFamily="34" charset="0"/>
                <a:cs typeface="Arial" panose="020B0604020202020204" pitchFamily="34" charset="0"/>
              </a:rPr>
              <a:t> </a:t>
            </a:r>
            <a:r>
              <a:rPr kumimoji="0" lang="en-US" altLang="en-US" sz="2400" b="0" i="0" strike="noStrike" cap="none" normalizeH="0" dirty="0" err="1">
                <a:ln>
                  <a:noFill/>
                </a:ln>
                <a:effectLst/>
                <a:ea typeface="Tahoma" panose="020B0604030504040204" pitchFamily="34" charset="0"/>
                <a:cs typeface="Arial" panose="020B0604020202020204" pitchFamily="34" charset="0"/>
              </a:rPr>
              <a:t>đen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đường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phèn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mà</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anh</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em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phục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vụ</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vừa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mang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lên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xẻ</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một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nửa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cho</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đồng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chí</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liên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Cháu</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ăn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Thấy</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đồng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chí</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liên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ngần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ngại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lại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có</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tiếng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đằng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hắng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bên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ngoài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giục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Ăn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cùng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ăn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Cảm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ơn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đồng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chí</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liên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ra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về</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Ra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khỏi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nhà</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sàn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xuống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sân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đồng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chí</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cấp</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dưỡng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bấm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vào</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vai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anh</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liên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Cậu</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chán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quá</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Cả</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ngày</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có</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chè</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để</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bồi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dưỡng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làm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đêm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mà</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cậu</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lại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ăn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mất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một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nửa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Khổ</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quá</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anh</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ơi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Em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có</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sung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sướng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gì</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đâu</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Thương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em</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vừa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ăn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ra</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rớt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nước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mắt</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nhưng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không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ăn</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lại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sợ</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Bác</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không</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i="0" u="none" strike="noStrike" cap="none" normalizeH="0" baseline="0" dirty="0" err="1">
                <a:ln>
                  <a:noFill/>
                </a:ln>
                <a:solidFill>
                  <a:srgbClr val="222222"/>
                </a:solidFill>
                <a:effectLst/>
                <a:ea typeface="Tahoma" panose="020B0604030504040204" pitchFamily="34" charset="0"/>
                <a:cs typeface="Arial" panose="020B0604020202020204" pitchFamily="34" charset="0"/>
              </a:rPr>
              <a:t>vui</a:t>
            </a:r>
            <a:r>
              <a:rPr kumimoji="0" lang="en-US" altLang="en-US" sz="2400" b="0" i="0" u="none" strike="noStrike" cap="none" normalizeH="0" baseline="0" dirty="0">
                <a:ln>
                  <a:noFill/>
                </a:ln>
                <a:solidFill>
                  <a:srgbClr val="222222"/>
                </a:solidFill>
                <a:effectLst/>
                <a:ea typeface="Tahoma" panose="020B060403050404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u="none" strike="noStrike" cap="none" normalizeH="0" baseline="0" dirty="0" err="1">
                <a:ln>
                  <a:noFill/>
                </a:ln>
                <a:solidFill>
                  <a:srgbClr val="222222"/>
                </a:solidFill>
                <a:effectLst/>
                <a:ea typeface="Tahoma" panose="020B0604030504040204" pitchFamily="34" charset="0"/>
                <a:cs typeface="Arial" panose="020B0604020202020204" pitchFamily="34" charset="0"/>
              </a:rPr>
              <a:t>Tác</a:t>
            </a:r>
            <a:r>
              <a:rPr kumimoji="0" lang="en-US" altLang="en-US" sz="2400" b="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u="none" strike="noStrike" cap="none" normalizeH="0" baseline="0" dirty="0" err="1">
                <a:ln>
                  <a:noFill/>
                </a:ln>
                <a:solidFill>
                  <a:srgbClr val="222222"/>
                </a:solidFill>
                <a:effectLst/>
                <a:ea typeface="Tahoma" panose="020B0604030504040204" pitchFamily="34" charset="0"/>
                <a:cs typeface="Arial" panose="020B0604020202020204" pitchFamily="34" charset="0"/>
              </a:rPr>
              <a:t>giả</a:t>
            </a:r>
            <a:r>
              <a:rPr kumimoji="0" lang="en-US" altLang="en-US" sz="2400" b="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u="none" strike="noStrike" cap="none" normalizeH="0" baseline="0" dirty="0" err="1">
                <a:ln>
                  <a:noFill/>
                </a:ln>
                <a:solidFill>
                  <a:srgbClr val="222222"/>
                </a:solidFill>
                <a:effectLst/>
                <a:ea typeface="Tahoma" panose="020B0604030504040204" pitchFamily="34" charset="0"/>
                <a:cs typeface="Arial" panose="020B0604020202020204" pitchFamily="34" charset="0"/>
              </a:rPr>
              <a:t>Thủy</a:t>
            </a:r>
            <a:r>
              <a:rPr kumimoji="0" lang="en-US" altLang="en-US" sz="2400" b="0" u="none" strike="noStrike" cap="none" normalizeH="0" baseline="0" dirty="0">
                <a:ln>
                  <a:noFill/>
                </a:ln>
                <a:solidFill>
                  <a:srgbClr val="222222"/>
                </a:solidFill>
                <a:effectLst/>
                <a:ea typeface="Tahoma" panose="020B0604030504040204" pitchFamily="34" charset="0"/>
                <a:cs typeface="Arial" panose="020B0604020202020204" pitchFamily="34" charset="0"/>
              </a:rPr>
              <a:t> </a:t>
            </a:r>
            <a:r>
              <a:rPr kumimoji="0" lang="en-US" altLang="en-US" sz="2400" b="0" u="none" strike="noStrike" cap="none" normalizeH="0" baseline="0" dirty="0" err="1">
                <a:ln>
                  <a:noFill/>
                </a:ln>
                <a:solidFill>
                  <a:srgbClr val="222222"/>
                </a:solidFill>
                <a:effectLst/>
                <a:ea typeface="Tahoma" panose="020B0604030504040204" pitchFamily="34" charset="0"/>
                <a:cs typeface="Arial" panose="020B0604020202020204" pitchFamily="34" charset="0"/>
              </a:rPr>
              <a:t>Xuân</a:t>
            </a:r>
            <a:endParaRPr kumimoji="0" lang="en-US" altLang="en-US" sz="2400" b="0" u="none" strike="noStrike" cap="none" normalizeH="0" baseline="0" dirty="0">
              <a:ln>
                <a:noFill/>
              </a:ln>
              <a:solidFill>
                <a:schemeClr val="tx1"/>
              </a:solidFill>
              <a:effectLs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977178540"/>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D20B9E-8431-1223-0B25-2CCB859A23EE}"/>
              </a:ext>
            </a:extLst>
          </p:cNvPr>
          <p:cNvSpPr/>
          <p:nvPr/>
        </p:nvSpPr>
        <p:spPr>
          <a:xfrm>
            <a:off x="0" y="4566833"/>
            <a:ext cx="12200829" cy="2345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897CB12-7358-4EFB-9D88-893B439B634F}"/>
              </a:ext>
            </a:extLst>
          </p:cNvPr>
          <p:cNvPicPr>
            <a:picLocks noChangeAspect="1"/>
          </p:cNvPicPr>
          <p:nvPr/>
        </p:nvPicPr>
        <p:blipFill>
          <a:blip r:embed="rId3"/>
          <a:stretch>
            <a:fillRect/>
          </a:stretch>
        </p:blipFill>
        <p:spPr>
          <a:xfrm>
            <a:off x="2968527" y="4747857"/>
            <a:ext cx="6772865" cy="1983180"/>
          </a:xfrm>
          <a:prstGeom prst="rect">
            <a:avLst/>
          </a:prstGeom>
        </p:spPr>
      </p:pic>
      <p:pic>
        <p:nvPicPr>
          <p:cNvPr id="17" name="Picture 16">
            <a:extLst>
              <a:ext uri="{FF2B5EF4-FFF2-40B4-BE49-F238E27FC236}">
                <a16:creationId xmlns:a16="http://schemas.microsoft.com/office/drawing/2014/main" id="{A585C0D0-3610-40D0-9D47-8A0CBDA504F3}"/>
              </a:ext>
            </a:extLst>
          </p:cNvPr>
          <p:cNvPicPr>
            <a:picLocks noChangeAspect="1"/>
          </p:cNvPicPr>
          <p:nvPr/>
        </p:nvPicPr>
        <p:blipFill>
          <a:blip r:embed="rId4"/>
          <a:stretch>
            <a:fillRect/>
          </a:stretch>
        </p:blipFill>
        <p:spPr>
          <a:xfrm>
            <a:off x="470858" y="3611299"/>
            <a:ext cx="8805411" cy="1102636"/>
          </a:xfrm>
          <a:prstGeom prst="rect">
            <a:avLst/>
          </a:prstGeom>
        </p:spPr>
      </p:pic>
      <p:pic>
        <p:nvPicPr>
          <p:cNvPr id="3" name="Picture 2">
            <a:extLst>
              <a:ext uri="{FF2B5EF4-FFF2-40B4-BE49-F238E27FC236}">
                <a16:creationId xmlns:a16="http://schemas.microsoft.com/office/drawing/2014/main" id="{8B474FD3-7DD3-8810-871F-D9986330099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rcRect l="9252" t="13203" r="7702" b="33616"/>
          <a:stretch/>
        </p:blipFill>
        <p:spPr>
          <a:xfrm>
            <a:off x="0" y="0"/>
            <a:ext cx="12178228" cy="4850939"/>
          </a:xfrm>
          <a:prstGeom prst="rect">
            <a:avLst/>
          </a:prstGeom>
        </p:spPr>
      </p:pic>
    </p:spTree>
    <p:extLst>
      <p:ext uri="{BB962C8B-B14F-4D97-AF65-F5344CB8AC3E}">
        <p14:creationId xmlns:p14="http://schemas.microsoft.com/office/powerpoint/2010/main" val="23197722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0" name="Speech Bubble: Rectangle with Corners Rounded 4">
            <a:extLst>
              <a:ext uri="{FF2B5EF4-FFF2-40B4-BE49-F238E27FC236}">
                <a16:creationId xmlns:a16="http://schemas.microsoft.com/office/drawing/2014/main" id="{14E3948F-D4DE-433A-8369-8C76DE03A7FE}"/>
              </a:ext>
            </a:extLst>
          </p:cNvPr>
          <p:cNvSpPr/>
          <p:nvPr/>
        </p:nvSpPr>
        <p:spPr>
          <a:xfrm flipH="1">
            <a:off x="4226554" y="728181"/>
            <a:ext cx="6922515" cy="1181899"/>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Nhân</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vật</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chính</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trong</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ai?</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3D47FCF6-B268-48FC-98A5-9C8E287BEE6E}"/>
              </a:ext>
            </a:extLst>
          </p:cNvPr>
          <p:cNvSpPr/>
          <p:nvPr/>
        </p:nvSpPr>
        <p:spPr>
          <a:xfrm flipH="1">
            <a:off x="4978395" y="2243311"/>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Việc làm tốt của nhân vật là gì?</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peech Bubble: Rectangle with Corners Rounded 4">
            <a:extLst>
              <a:ext uri="{FF2B5EF4-FFF2-40B4-BE49-F238E27FC236}">
                <a16:creationId xmlns:a16="http://schemas.microsoft.com/office/drawing/2014/main" id="{BDBEDF67-DB5F-437F-9940-CF0DC4D6F5A1}"/>
              </a:ext>
            </a:extLst>
          </p:cNvPr>
          <p:cNvSpPr/>
          <p:nvPr/>
        </p:nvSpPr>
        <p:spPr>
          <a:xfrm flipH="1">
            <a:off x="5170805" y="3489960"/>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Em cảm nhận điều gì về việc làm tốt đó?</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Speech Bubble: Rectangle with Corners Rounded 4">
            <a:extLst>
              <a:ext uri="{FF2B5EF4-FFF2-40B4-BE49-F238E27FC236}">
                <a16:creationId xmlns:a16="http://schemas.microsoft.com/office/drawing/2014/main" id="{DC31FE0F-28C8-408C-B59D-7FA161E7C369}"/>
              </a:ext>
            </a:extLst>
          </p:cNvPr>
          <p:cNvSpPr/>
          <p:nvPr/>
        </p:nvSpPr>
        <p:spPr>
          <a:xfrm flipH="1">
            <a:off x="5264578" y="4810760"/>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Việc làm tốt đó đem đến cho em bài học gì?</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82C04E00-F914-870D-6971-B683F384E20F}"/>
              </a:ext>
            </a:extLst>
          </p:cNvPr>
          <p:cNvPicPr>
            <a:picLocks noChangeAspect="1"/>
          </p:cNvPicPr>
          <p:nvPr/>
        </p:nvPicPr>
        <p:blipFill>
          <a:blip r:embed="rId3"/>
          <a:stretch>
            <a:fillRect/>
          </a:stretch>
        </p:blipFill>
        <p:spPr>
          <a:xfrm>
            <a:off x="795448" y="2523805"/>
            <a:ext cx="4075417" cy="2286955"/>
          </a:xfrm>
          <a:prstGeom prst="rect">
            <a:avLst/>
          </a:prstGeom>
        </p:spPr>
      </p:pic>
    </p:spTree>
    <p:extLst>
      <p:ext uri="{BB962C8B-B14F-4D97-AF65-F5344CB8AC3E}">
        <p14:creationId xmlns:p14="http://schemas.microsoft.com/office/powerpoint/2010/main" val="2788451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wipe(down)">
                                      <p:cBhvr>
                                        <p:cTn id="17" dur="5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animEffect transition="in" filter="wipe(down)">
                                      <p:cBhvr>
                                        <p:cTn id="27" dur="500"/>
                                        <p:tgtEl>
                                          <p:spTgt spid="12">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bg/>
                                          </p:spTgt>
                                        </p:tgtEl>
                                        <p:attrNameLst>
                                          <p:attrName>style.visibility</p:attrName>
                                        </p:attrNameLst>
                                      </p:cBhvr>
                                      <p:to>
                                        <p:strVal val="visible"/>
                                      </p:to>
                                    </p:set>
                                    <p:animEffect transition="in" filter="wipe(down)">
                                      <p:cBhvr>
                                        <p:cTn id="37" dur="500"/>
                                        <p:tgtEl>
                                          <p:spTgt spid="13">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down)">
                                      <p:cBhvr>
                                        <p:cTn id="4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12" grpId="0" build="p" animBg="1"/>
      <p:bldP spid="1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wps稻壳儿佳誉设计原创链接：http://chn.docer.com/works?userid=219874625">
            <a:extLst>
              <a:ext uri="{FF2B5EF4-FFF2-40B4-BE49-F238E27FC236}">
                <a16:creationId xmlns:a16="http://schemas.microsoft.com/office/drawing/2014/main" id="{38B60042-5286-4339-A850-0CF7CE704507}"/>
              </a:ext>
            </a:extLst>
          </p:cNvPr>
          <p:cNvPicPr>
            <a:picLocks noChangeAspect="1"/>
          </p:cNvPicPr>
          <p:nvPr/>
        </p:nvPicPr>
        <p:blipFill rotWithShape="1">
          <a:blip r:embed="rId3">
            <a:extLst>
              <a:ext uri="{28A0092B-C50C-407E-A947-70E740481C1C}">
                <a14:useLocalDpi xmlns:a14="http://schemas.microsoft.com/office/drawing/2010/main" val="0"/>
              </a:ext>
            </a:extLst>
          </a:blip>
          <a:srcRect t="23864" b="33938"/>
          <a:stretch/>
        </p:blipFill>
        <p:spPr>
          <a:xfrm>
            <a:off x="0" y="1"/>
            <a:ext cx="12192000" cy="6858000"/>
          </a:xfrm>
          <a:prstGeom prst="rect">
            <a:avLst/>
          </a:prstGeom>
        </p:spPr>
      </p:pic>
      <p:pic>
        <p:nvPicPr>
          <p:cNvPr id="14" name="Picture 13">
            <a:extLst>
              <a:ext uri="{FF2B5EF4-FFF2-40B4-BE49-F238E27FC236}">
                <a16:creationId xmlns:a16="http://schemas.microsoft.com/office/drawing/2014/main" id="{3D209A57-8E70-4976-9D5D-4A07BFF7B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245" y="568554"/>
            <a:ext cx="9690853" cy="2605698"/>
          </a:xfrm>
          <a:prstGeom prst="rect">
            <a:avLst/>
          </a:prstGeom>
        </p:spPr>
      </p:pic>
    </p:spTree>
    <p:extLst>
      <p:ext uri="{BB962C8B-B14F-4D97-AF65-F5344CB8AC3E}">
        <p14:creationId xmlns:p14="http://schemas.microsoft.com/office/powerpoint/2010/main" val="62954912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
            <a:extLst>
              <a:ext uri="{FF2B5EF4-FFF2-40B4-BE49-F238E27FC236}">
                <a16:creationId xmlns:a16="http://schemas.microsoft.com/office/drawing/2014/main" id="{34AED924-52F1-BACF-4D82-809E253E2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34" y="128374"/>
            <a:ext cx="12280134" cy="653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7">
            <a:extLst>
              <a:ext uri="{FF2B5EF4-FFF2-40B4-BE49-F238E27FC236}">
                <a16:creationId xmlns:a16="http://schemas.microsoft.com/office/drawing/2014/main" id="{66EC4D34-819A-86F1-5C8E-0B6869BEB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770" y="787595"/>
            <a:ext cx="1060468" cy="152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8">
            <a:extLst>
              <a:ext uri="{FF2B5EF4-FFF2-40B4-BE49-F238E27FC236}">
                <a16:creationId xmlns:a16="http://schemas.microsoft.com/office/drawing/2014/main" id="{770C7A24-8A96-396D-9BFC-ED5E775D1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755" y="1716285"/>
            <a:ext cx="9751109" cy="152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9">
            <a:extLst>
              <a:ext uri="{FF2B5EF4-FFF2-40B4-BE49-F238E27FC236}">
                <a16:creationId xmlns:a16="http://schemas.microsoft.com/office/drawing/2014/main" id="{D9418631-AA6B-C243-72DE-69B1DFD39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837" y="3002486"/>
            <a:ext cx="9751109" cy="171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6">
            <a:extLst>
              <a:ext uri="{FF2B5EF4-FFF2-40B4-BE49-F238E27FC236}">
                <a16:creationId xmlns:a16="http://schemas.microsoft.com/office/drawing/2014/main" id="{27204BDB-CEB5-7DD1-EF1B-8F86E25D8D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5170" y="5139032"/>
            <a:ext cx="2796830" cy="171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a:extLst>
              <a:ext uri="{FF2B5EF4-FFF2-40B4-BE49-F238E27FC236}">
                <a16:creationId xmlns:a16="http://schemas.microsoft.com/office/drawing/2014/main" id="{016393B0-EFFF-8D01-82C5-FF3C3CD580A7}"/>
              </a:ext>
            </a:extLst>
          </p:cNvPr>
          <p:cNvSpPr txBox="1">
            <a:spLocks noChangeArrowheads="1"/>
          </p:cNvSpPr>
          <p:nvPr/>
        </p:nvSpPr>
        <p:spPr bwMode="auto">
          <a:xfrm>
            <a:off x="2471902" y="2120060"/>
            <a:ext cx="91861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panose="020B0604020202020204" pitchFamily="34" charset="0"/>
                <a:ea typeface="SimSun" panose="02010600030101010101" pitchFamily="2" charset="-122"/>
              </a:defRPr>
            </a:lvl1pPr>
            <a:lvl2pPr marL="742950" indent="-285750" defTabSz="1500188">
              <a:defRPr sz="3000">
                <a:solidFill>
                  <a:schemeClr val="tx1"/>
                </a:solidFill>
                <a:latin typeface="Arial" panose="020B0604020202020204" pitchFamily="34" charset="0"/>
                <a:ea typeface="SimSun" panose="02010600030101010101" pitchFamily="2" charset="-122"/>
              </a:defRPr>
            </a:lvl2pPr>
            <a:lvl3pPr marL="1143000" indent="-228600" defTabSz="1500188">
              <a:defRPr sz="3000">
                <a:solidFill>
                  <a:schemeClr val="tx1"/>
                </a:solidFill>
                <a:latin typeface="Arial" panose="020B0604020202020204" pitchFamily="34" charset="0"/>
                <a:ea typeface="SimSun" panose="02010600030101010101" pitchFamily="2" charset="-122"/>
              </a:defRPr>
            </a:lvl3pPr>
            <a:lvl4pPr marL="1600200" indent="-228600" defTabSz="1500188">
              <a:defRPr sz="3000">
                <a:solidFill>
                  <a:schemeClr val="tx1"/>
                </a:solidFill>
                <a:latin typeface="Arial" panose="020B0604020202020204" pitchFamily="34" charset="0"/>
                <a:ea typeface="SimSun" panose="02010600030101010101" pitchFamily="2" charset="-122"/>
              </a:defRPr>
            </a:lvl4pPr>
            <a:lvl5pPr marL="2057400" indent="-228600" defTabSz="1500188">
              <a:defRPr sz="3000">
                <a:solidFill>
                  <a:schemeClr val="tx1"/>
                </a:solidFill>
                <a:latin typeface="Arial" panose="020B0604020202020204" pitchFamily="34" charset="0"/>
                <a:ea typeface="SimSun"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r>
              <a:rPr lang="nl-NL" dirty="0">
                <a:solidFill>
                  <a:srgbClr val="002060"/>
                </a:solidFill>
                <a:latin typeface="Calibri" panose="020F0502020204030204" pitchFamily="34" charset="0"/>
                <a:cs typeface="Calibri" panose="020F0502020204030204" pitchFamily="34" charset="0"/>
              </a:rPr>
              <a:t>Học sinh đọc đúng, rõ ràng và hiểu bài </a:t>
            </a:r>
            <a:r>
              <a:rPr lang="nl-NL" i="1" dirty="0">
                <a:solidFill>
                  <a:srgbClr val="002060"/>
                </a:solidFill>
                <a:latin typeface="Calibri" panose="020F0502020204030204" pitchFamily="34" charset="0"/>
                <a:cs typeface="Calibri" panose="020F0502020204030204" pitchFamily="34" charset="0"/>
              </a:rPr>
              <a:t>“Cây bút thần</a:t>
            </a:r>
            <a:r>
              <a:rPr lang="nl-NL" dirty="0">
                <a:solidFill>
                  <a:srgbClr val="002060"/>
                </a:solidFill>
                <a:latin typeface="Calibri" panose="020F0502020204030204" pitchFamily="34" charset="0"/>
                <a:cs typeface="Calibri" panose="020F0502020204030204" pitchFamily="34" charset="0"/>
              </a:rPr>
              <a:t>”.</a:t>
            </a:r>
            <a:endParaRPr lang="en-US" dirty="0">
              <a:solidFill>
                <a:srgbClr val="002060"/>
              </a:solidFill>
              <a:latin typeface="Calibri" panose="020F0502020204030204" pitchFamily="34" charset="0"/>
              <a:cs typeface="Calibri" panose="020F0502020204030204" pitchFamily="34" charset="0"/>
            </a:endParaRPr>
          </a:p>
        </p:txBody>
      </p:sp>
      <p:sp>
        <p:nvSpPr>
          <p:cNvPr id="8" name="Text Box 13">
            <a:extLst>
              <a:ext uri="{FF2B5EF4-FFF2-40B4-BE49-F238E27FC236}">
                <a16:creationId xmlns:a16="http://schemas.microsoft.com/office/drawing/2014/main" id="{DBDB985E-90F7-DB3D-6819-C56430E8D845}"/>
              </a:ext>
            </a:extLst>
          </p:cNvPr>
          <p:cNvSpPr txBox="1">
            <a:spLocks noChangeArrowheads="1"/>
          </p:cNvSpPr>
          <p:nvPr/>
        </p:nvSpPr>
        <p:spPr bwMode="auto">
          <a:xfrm>
            <a:off x="2471902" y="3154886"/>
            <a:ext cx="9007673" cy="118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panose="020B0604020202020204" pitchFamily="34" charset="0"/>
                <a:ea typeface="SimSun" panose="02010600030101010101" pitchFamily="2" charset="-122"/>
              </a:defRPr>
            </a:lvl1pPr>
            <a:lvl2pPr marL="742950" indent="-285750" defTabSz="1500188">
              <a:defRPr sz="3000">
                <a:solidFill>
                  <a:schemeClr val="tx1"/>
                </a:solidFill>
                <a:latin typeface="Arial" panose="020B0604020202020204" pitchFamily="34" charset="0"/>
                <a:ea typeface="SimSun" panose="02010600030101010101" pitchFamily="2" charset="-122"/>
              </a:defRPr>
            </a:lvl2pPr>
            <a:lvl3pPr marL="1143000" indent="-228600" defTabSz="1500188">
              <a:defRPr sz="3000">
                <a:solidFill>
                  <a:schemeClr val="tx1"/>
                </a:solidFill>
                <a:latin typeface="Arial" panose="020B0604020202020204" pitchFamily="34" charset="0"/>
                <a:ea typeface="SimSun" panose="02010600030101010101" pitchFamily="2" charset="-122"/>
              </a:defRPr>
            </a:lvl3pPr>
            <a:lvl4pPr marL="1600200" indent="-228600" defTabSz="1500188">
              <a:defRPr sz="3000">
                <a:solidFill>
                  <a:schemeClr val="tx1"/>
                </a:solidFill>
                <a:latin typeface="Arial" panose="020B0604020202020204" pitchFamily="34" charset="0"/>
                <a:ea typeface="SimSun" panose="02010600030101010101" pitchFamily="2" charset="-122"/>
              </a:defRPr>
            </a:lvl4pPr>
            <a:lvl5pPr marL="2057400" indent="-228600" defTabSz="1500188">
              <a:defRPr sz="3000">
                <a:solidFill>
                  <a:schemeClr val="tx1"/>
                </a:solidFill>
                <a:latin typeface="Arial" panose="020B0604020202020204" pitchFamily="34" charset="0"/>
                <a:ea typeface="SimSun"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pPr lvl="0">
              <a:lnSpc>
                <a:spcPct val="114000"/>
              </a:lnSpc>
              <a:defRPr/>
            </a:pPr>
            <a:r>
              <a:rPr lang="en-US" sz="3200" dirty="0">
                <a:solidFill>
                  <a:srgbClr val="002060"/>
                </a:solidFill>
                <a:latin typeface="Calibri" panose="020F0502020204030204" pitchFamily="34" charset="0"/>
                <a:cs typeface="Calibri" panose="020F0502020204030204" pitchFamily="34" charset="0"/>
                <a:sym typeface="Arial"/>
              </a:rPr>
              <a:t> </a:t>
            </a:r>
            <a:r>
              <a:rPr lang="vi-VN" sz="3200" dirty="0">
                <a:solidFill>
                  <a:srgbClr val="002060"/>
                </a:solidFill>
                <a:latin typeface="Calibri" panose="020F0502020204030204" pitchFamily="34" charset="0"/>
                <a:cs typeface="Calibri" panose="020F0502020204030204" pitchFamily="34" charset="0"/>
                <a:sym typeface="Arial"/>
              </a:rPr>
              <a:t>Biết ngắt nghỉ hơi ở những câu dài và những chỗ có dấu câu.</a:t>
            </a:r>
            <a:r>
              <a:rPr lang="en-US" sz="3200" dirty="0">
                <a:solidFill>
                  <a:srgbClr val="002060"/>
                </a:solidFill>
                <a:latin typeface="Calibri" panose="020F0502020204030204" pitchFamily="34" charset="0"/>
                <a:cs typeface="Calibri" panose="020F0502020204030204" pitchFamily="34" charset="0"/>
                <a:sym typeface="Arial"/>
              </a:rPr>
              <a:t> </a:t>
            </a:r>
            <a:r>
              <a:rPr lang="vi-VN" sz="3200" dirty="0">
                <a:solidFill>
                  <a:srgbClr val="002060"/>
                </a:solidFill>
                <a:latin typeface="Calibri" panose="020F0502020204030204" pitchFamily="34" charset="0"/>
                <a:cs typeface="Calibri" panose="020F0502020204030204" pitchFamily="34" charset="0"/>
                <a:sym typeface="Arial"/>
              </a:rPr>
              <a:t>Bước đầu thể hiện cảm xúc qua giọng đọc.</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9" name="Rounded Rectangle 12">
            <a:extLst>
              <a:ext uri="{FF2B5EF4-FFF2-40B4-BE49-F238E27FC236}">
                <a16:creationId xmlns:a16="http://schemas.microsoft.com/office/drawing/2014/main" id="{8B55ADCE-38AB-B365-54AF-F04E4F22F1E8}"/>
              </a:ext>
            </a:extLst>
          </p:cNvPr>
          <p:cNvSpPr/>
          <p:nvPr/>
        </p:nvSpPr>
        <p:spPr>
          <a:xfrm>
            <a:off x="4014935" y="756207"/>
            <a:ext cx="4182962" cy="6583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YÊU</a:t>
            </a:r>
            <a:r>
              <a:rPr kumimoji="0" lang="en-US" sz="28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CẦU CẦN ĐẠT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EB912F76-D68E-9F31-117E-21A9728796C7}"/>
              </a:ext>
            </a:extLst>
          </p:cNvPr>
          <p:cNvSpPr/>
          <p:nvPr/>
        </p:nvSpPr>
        <p:spPr>
          <a:xfrm>
            <a:off x="1782700" y="2046977"/>
            <a:ext cx="655490" cy="638625"/>
          </a:xfrm>
          <a:prstGeom prst="ellipse">
            <a:avLst/>
          </a:prstGeom>
          <a:solidFill>
            <a:schemeClr val="bg1"/>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4">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a:t>
            </a:r>
          </a:p>
        </p:txBody>
      </p:sp>
      <p:sp>
        <p:nvSpPr>
          <p:cNvPr id="11" name="Oval 10">
            <a:extLst>
              <a:ext uri="{FF2B5EF4-FFF2-40B4-BE49-F238E27FC236}">
                <a16:creationId xmlns:a16="http://schemas.microsoft.com/office/drawing/2014/main" id="{C66C163C-B93E-EA27-6846-3C7AA13D9675}"/>
              </a:ext>
            </a:extLst>
          </p:cNvPr>
          <p:cNvSpPr/>
          <p:nvPr/>
        </p:nvSpPr>
        <p:spPr>
          <a:xfrm>
            <a:off x="1799042" y="3186927"/>
            <a:ext cx="639148" cy="638625"/>
          </a:xfrm>
          <a:prstGeom prst="ellipse">
            <a:avLst/>
          </a:prstGeom>
          <a:solidFill>
            <a:schemeClr val="bg1"/>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4">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a:t>
            </a:r>
          </a:p>
        </p:txBody>
      </p:sp>
      <p:sp>
        <p:nvSpPr>
          <p:cNvPr id="16" name="Rectangle: Rounded Corners 15">
            <a:extLst>
              <a:ext uri="{FF2B5EF4-FFF2-40B4-BE49-F238E27FC236}">
                <a16:creationId xmlns:a16="http://schemas.microsoft.com/office/drawing/2014/main" id="{51AF839C-4FC6-258E-7F8E-918EDAE2E46A}"/>
              </a:ext>
            </a:extLst>
          </p:cNvPr>
          <p:cNvSpPr/>
          <p:nvPr/>
        </p:nvSpPr>
        <p:spPr>
          <a:xfrm>
            <a:off x="2110444" y="4524030"/>
            <a:ext cx="9352785" cy="1224057"/>
          </a:xfrm>
          <a:prstGeom prst="roundRect">
            <a:avLst>
              <a:gd name="adj" fmla="val 48104"/>
            </a:avLst>
          </a:prstGeom>
          <a:solidFill>
            <a:schemeClr val="accent1">
              <a:lumMod val="20000"/>
              <a:lumOff val="80000"/>
            </a:schemeClr>
          </a:solidFill>
          <a:ln w="136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 Box 13">
            <a:extLst>
              <a:ext uri="{FF2B5EF4-FFF2-40B4-BE49-F238E27FC236}">
                <a16:creationId xmlns:a16="http://schemas.microsoft.com/office/drawing/2014/main" id="{7CEE00E0-AA4C-84EC-DD0E-D62853CAC00A}"/>
              </a:ext>
            </a:extLst>
          </p:cNvPr>
          <p:cNvSpPr txBox="1">
            <a:spLocks noChangeArrowheads="1"/>
          </p:cNvSpPr>
          <p:nvPr/>
        </p:nvSpPr>
        <p:spPr bwMode="auto">
          <a:xfrm>
            <a:off x="2636316" y="4841069"/>
            <a:ext cx="90076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panose="020B0604020202020204" pitchFamily="34" charset="0"/>
                <a:ea typeface="SimSun" panose="02010600030101010101" pitchFamily="2" charset="-122"/>
              </a:defRPr>
            </a:lvl1pPr>
            <a:lvl2pPr marL="742950" indent="-285750" defTabSz="1500188">
              <a:defRPr sz="3000">
                <a:solidFill>
                  <a:schemeClr val="tx1"/>
                </a:solidFill>
                <a:latin typeface="Arial" panose="020B0604020202020204" pitchFamily="34" charset="0"/>
                <a:ea typeface="SimSun" panose="02010600030101010101" pitchFamily="2" charset="-122"/>
              </a:defRPr>
            </a:lvl2pPr>
            <a:lvl3pPr marL="1143000" indent="-228600" defTabSz="1500188">
              <a:defRPr sz="3000">
                <a:solidFill>
                  <a:schemeClr val="tx1"/>
                </a:solidFill>
                <a:latin typeface="Arial" panose="020B0604020202020204" pitchFamily="34" charset="0"/>
                <a:ea typeface="SimSun" panose="02010600030101010101" pitchFamily="2" charset="-122"/>
              </a:defRPr>
            </a:lvl3pPr>
            <a:lvl4pPr marL="1600200" indent="-228600" defTabSz="1500188">
              <a:defRPr sz="3000">
                <a:solidFill>
                  <a:schemeClr val="tx1"/>
                </a:solidFill>
                <a:latin typeface="Arial" panose="020B0604020202020204" pitchFamily="34" charset="0"/>
                <a:ea typeface="SimSun" panose="02010600030101010101" pitchFamily="2" charset="-122"/>
              </a:defRPr>
            </a:lvl4pPr>
            <a:lvl5pPr marL="2057400" indent="-228600" defTabSz="1500188">
              <a:defRPr sz="3000">
                <a:solidFill>
                  <a:schemeClr val="tx1"/>
                </a:solidFill>
                <a:latin typeface="Arial" panose="020B0604020202020204" pitchFamily="34" charset="0"/>
                <a:ea typeface="SimSun"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r>
              <a:rPr lang="nl-NL" dirty="0">
                <a:solidFill>
                  <a:srgbClr val="002060"/>
                </a:solidFill>
                <a:latin typeface="Calibri" panose="020F0502020204030204" pitchFamily="34" charset="0"/>
                <a:cs typeface="Calibri" panose="020F0502020204030204" pitchFamily="34" charset="0"/>
              </a:rPr>
              <a:t>Viết được phiếu đọc sách trong phần Đọc mở rộng.</a:t>
            </a:r>
            <a:endParaRPr lang="en-US" dirty="0">
              <a:solidFill>
                <a:srgbClr val="002060"/>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57116EBC-53BE-434B-4DB7-7AB433573C40}"/>
              </a:ext>
            </a:extLst>
          </p:cNvPr>
          <p:cNvSpPr/>
          <p:nvPr/>
        </p:nvSpPr>
        <p:spPr>
          <a:xfrm>
            <a:off x="1782697" y="4668555"/>
            <a:ext cx="639148" cy="638625"/>
          </a:xfrm>
          <a:prstGeom prst="ellipse">
            <a:avLst/>
          </a:prstGeom>
          <a:solidFill>
            <a:schemeClr val="bg1"/>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4">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alibri" panose="020F0502020204030204" pitchFamily="34" charset="0"/>
                <a:cs typeface="Calibri" panose="020F0502020204030204" pitchFamily="34" charset="0"/>
              </a:rPr>
              <a:t>3</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151098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6"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ps稻壳儿佳誉设计原创链接：http://chn.docer.com/works?userid=219874625">
            <a:extLst>
              <a:ext uri="{FF2B5EF4-FFF2-40B4-BE49-F238E27FC236}">
                <a16:creationId xmlns:a16="http://schemas.microsoft.com/office/drawing/2014/main" id="{9D5491B1-7230-4F6B-91ED-7AD71CA8B42C}"/>
              </a:ext>
            </a:extLst>
          </p:cNvPr>
          <p:cNvPicPr>
            <a:picLocks noChangeAspect="1"/>
          </p:cNvPicPr>
          <p:nvPr/>
        </p:nvPicPr>
        <p:blipFill rotWithShape="1">
          <a:blip r:embed="rId3">
            <a:extLst>
              <a:ext uri="{28A0092B-C50C-407E-A947-70E740481C1C}">
                <a14:useLocalDpi xmlns:a14="http://schemas.microsoft.com/office/drawing/2010/main" val="0"/>
              </a:ext>
            </a:extLst>
          </a:blip>
          <a:srcRect l="18496" t="36176" r="9862" b="33592"/>
          <a:stretch/>
        </p:blipFill>
        <p:spPr>
          <a:xfrm>
            <a:off x="0" y="1"/>
            <a:ext cx="12192000" cy="6858000"/>
          </a:xfrm>
          <a:prstGeom prst="rect">
            <a:avLst/>
          </a:prstGeom>
        </p:spPr>
      </p:pic>
      <p:grpSp>
        <p:nvGrpSpPr>
          <p:cNvPr id="10" name="Group 9">
            <a:extLst>
              <a:ext uri="{FF2B5EF4-FFF2-40B4-BE49-F238E27FC236}">
                <a16:creationId xmlns:a16="http://schemas.microsoft.com/office/drawing/2014/main" id="{FD3EB898-718F-46B6-AB42-2755BFFBB223}"/>
              </a:ext>
            </a:extLst>
          </p:cNvPr>
          <p:cNvGrpSpPr/>
          <p:nvPr/>
        </p:nvGrpSpPr>
        <p:grpSpPr>
          <a:xfrm>
            <a:off x="5320758" y="163187"/>
            <a:ext cx="6504535" cy="4355855"/>
            <a:chOff x="2696657" y="669430"/>
            <a:chExt cx="6504535" cy="4355855"/>
          </a:xfrm>
        </p:grpSpPr>
        <p:pic>
          <p:nvPicPr>
            <p:cNvPr id="11" name="图片 78">
              <a:extLst>
                <a:ext uri="{FF2B5EF4-FFF2-40B4-BE49-F238E27FC236}">
                  <a16:creationId xmlns:a16="http://schemas.microsoft.com/office/drawing/2014/main" id="{9F342B30-C353-4EBF-80B3-038AFCD76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12" name="Rounded Rectangle 27">
              <a:extLst>
                <a:ext uri="{FF2B5EF4-FFF2-40B4-BE49-F238E27FC236}">
                  <a16:creationId xmlns:a16="http://schemas.microsoft.com/office/drawing/2014/main" id="{F50E8E08-C6F1-4BDC-9FBD-BF7D6687579D}"/>
                </a:ext>
              </a:extLst>
            </p:cNvPr>
            <p:cNvSpPr/>
            <p:nvPr/>
          </p:nvSpPr>
          <p:spPr>
            <a:xfrm>
              <a:off x="2696657" y="1785307"/>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B0060B33-17E3-43AF-A642-A155096A9176}"/>
                </a:ext>
              </a:extLst>
            </p:cNvPr>
            <p:cNvPicPr>
              <a:picLocks noChangeAspect="1"/>
            </p:cNvPicPr>
            <p:nvPr/>
          </p:nvPicPr>
          <p:blipFill>
            <a:blip r:embed="rId5"/>
            <a:stretch>
              <a:fillRect/>
            </a:stretch>
          </p:blipFill>
          <p:spPr>
            <a:xfrm>
              <a:off x="2964673" y="2115274"/>
              <a:ext cx="5968501" cy="278001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0923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45194" y="716674"/>
            <a:ext cx="11501611" cy="6109365"/>
          </a:xfrm>
          <a:prstGeom prst="rect">
            <a:avLst/>
          </a:prstGeom>
          <a:noFill/>
        </p:spPr>
        <p:txBody>
          <a:bodyPr wrap="square" rtlCol="0">
            <a:spAutoFit/>
          </a:bodyPr>
          <a:lstStyle/>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a:t>
            </a:r>
            <a:r>
              <a:rPr lang="en-US" sz="2300" dirty="0">
                <a:latin typeface="Arial-Rounded" panose="020B0500000000000000" pitchFamily="34" charset="0"/>
                <a:ea typeface="Arial-Rounded" panose="020B0500000000000000" pitchFamily="34" charset="0"/>
                <a:cs typeface="Arial-Rounded" panose="020B0500000000000000" pitchFamily="34" charset="0"/>
              </a:rPr>
              <a:t>y</a:t>
            </a:r>
            <a:r>
              <a:rPr lang="vi-VN" sz="2300" dirty="0">
                <a:latin typeface="Arial-Rounded" panose="020B0500000000000000" pitchFamily="34" charset="0"/>
                <a:ea typeface="Arial-Rounded" panose="020B0500000000000000" pitchFamily="34" charset="0"/>
                <a:cs typeface="Arial-Rounded" panose="020B0500000000000000" pitchFamily="34" charset="0"/>
              </a:rPr>
              <a:t>; vẽ một con cá, cá vẫy đuôi trườn xuống sông,… Mã Lương liền dùng bút thần vẽ cho người nghèo trong làng. Nhà nào không có cày, em vẽ cho cày. Nhà nào không có cuốc, em vẽ cho cuốc,...</a:t>
            </a:r>
          </a:p>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a:t>
            </a:r>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latin typeface="Arial-Rounded" panose="020B0500000000000000" pitchFamily="34" charset="0"/>
                <a:ea typeface="Arial-Rounded" panose="020B0500000000000000" pitchFamily="34" charset="0"/>
                <a:cs typeface="Arial-Rounded" panose="020B0500000000000000" pitchFamily="34" charset="0"/>
              </a:rPr>
              <a:t>những</a:t>
            </a:r>
            <a:r>
              <a:rPr lang="vi-VN" sz="2300" dirty="0">
                <a:latin typeface="Arial-Rounded" panose="020B0500000000000000" pitchFamily="34" charset="0"/>
                <a:ea typeface="Arial-Rounded" panose="020B0500000000000000" pitchFamily="34" charset="0"/>
                <a:cs typeface="Arial-Rounded" panose="020B0500000000000000" pitchFamily="34" charset="0"/>
              </a:rPr>
              <a:t> người nghèo khổ.</a:t>
            </a:r>
          </a:p>
          <a:p>
            <a:pPr algn="r"/>
            <a:r>
              <a:rPr lang="vi-VN" sz="2300" dirty="0">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
        <p:nvSpPr>
          <p:cNvPr id="3" name="Rectangle: Rounded Corners 2">
            <a:extLst>
              <a:ext uri="{FF2B5EF4-FFF2-40B4-BE49-F238E27FC236}">
                <a16:creationId xmlns:a16="http://schemas.microsoft.com/office/drawing/2014/main" id="{DC2DB3D9-9D37-0FB0-1AC4-15DC24AD4A24}"/>
              </a:ext>
            </a:extLst>
          </p:cNvPr>
          <p:cNvSpPr/>
          <p:nvPr/>
        </p:nvSpPr>
        <p:spPr>
          <a:xfrm>
            <a:off x="-1696" y="0"/>
            <a:ext cx="2908182" cy="605928"/>
          </a:xfrm>
          <a:prstGeom prst="roundRect">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libri" panose="020F0502020204030204" pitchFamily="34" charset="0"/>
                <a:cs typeface="Calibri" panose="020F0502020204030204" pitchFamily="34" charset="0"/>
              </a:rPr>
              <a:t>GV </a:t>
            </a:r>
            <a:r>
              <a:rPr lang="en-US" sz="3200" b="1" dirty="0" err="1">
                <a:solidFill>
                  <a:srgbClr val="002060"/>
                </a:solidFill>
                <a:latin typeface="Calibri" panose="020F0502020204030204" pitchFamily="34" charset="0"/>
                <a:cs typeface="Calibri" panose="020F0502020204030204" pitchFamily="34" charset="0"/>
              </a:rPr>
              <a:t>đọc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mẫu</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6742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190040"/>
          </a:xfrm>
          <a:prstGeom prst="roundRect">
            <a:avLst>
              <a:gd name="adj" fmla="val 7412"/>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18598" y="727593"/>
            <a:ext cx="11633814" cy="61093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a:t>
            </a: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vẽ một con cá, cá vẫy đuôi trườn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a:t>
            </a: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nghèo khổ.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
        <p:nvSpPr>
          <p:cNvPr id="9" name="Rounded Rectangle 65">
            <a:extLst>
              <a:ext uri="{FF2B5EF4-FFF2-40B4-BE49-F238E27FC236}">
                <a16:creationId xmlns:a16="http://schemas.microsoft.com/office/drawing/2014/main" id="{0F3CB4E9-D16D-40F8-B14A-B047ACD88458}"/>
              </a:ext>
            </a:extLst>
          </p:cNvPr>
          <p:cNvSpPr/>
          <p:nvPr/>
        </p:nvSpPr>
        <p:spPr>
          <a:xfrm>
            <a:off x="0" y="-42000"/>
            <a:ext cx="3356522" cy="550797"/>
          </a:xfrm>
          <a:prstGeom prst="round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Cùng</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chia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đoạn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0" name="Rounded Rectangle 15">
            <a:extLst>
              <a:ext uri="{FF2B5EF4-FFF2-40B4-BE49-F238E27FC236}">
                <a16:creationId xmlns:a16="http://schemas.microsoft.com/office/drawing/2014/main" id="{BAA5F9C1-F695-4B7A-87A1-D116D9940E0A}"/>
              </a:ext>
            </a:extLst>
          </p:cNvPr>
          <p:cNvSpPr/>
          <p:nvPr/>
        </p:nvSpPr>
        <p:spPr>
          <a:xfrm>
            <a:off x="293894" y="777368"/>
            <a:ext cx="11671205" cy="1370921"/>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1" name="Teardrop 10">
            <a:extLst>
              <a:ext uri="{FF2B5EF4-FFF2-40B4-BE49-F238E27FC236}">
                <a16:creationId xmlns:a16="http://schemas.microsoft.com/office/drawing/2014/main" id="{135B33AD-03E2-4389-AE6F-BD04708E4A7A}"/>
              </a:ext>
            </a:extLst>
          </p:cNvPr>
          <p:cNvSpPr/>
          <p:nvPr/>
        </p:nvSpPr>
        <p:spPr>
          <a:xfrm>
            <a:off x="114447" y="819369"/>
            <a:ext cx="401611" cy="357117"/>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2" name="Rounded Rectangle 15">
            <a:extLst>
              <a:ext uri="{FF2B5EF4-FFF2-40B4-BE49-F238E27FC236}">
                <a16:creationId xmlns:a16="http://schemas.microsoft.com/office/drawing/2014/main" id="{2B469D68-55F2-4BAB-A18B-95A88BEEBE0B}"/>
              </a:ext>
            </a:extLst>
          </p:cNvPr>
          <p:cNvSpPr/>
          <p:nvPr/>
        </p:nvSpPr>
        <p:spPr>
          <a:xfrm>
            <a:off x="337181" y="2189602"/>
            <a:ext cx="11671205" cy="1018956"/>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3" name="Teardrop 12">
            <a:extLst>
              <a:ext uri="{FF2B5EF4-FFF2-40B4-BE49-F238E27FC236}">
                <a16:creationId xmlns:a16="http://schemas.microsoft.com/office/drawing/2014/main" id="{CF2277AA-226C-42A4-A198-81C968566871}"/>
              </a:ext>
            </a:extLst>
          </p:cNvPr>
          <p:cNvSpPr/>
          <p:nvPr/>
        </p:nvSpPr>
        <p:spPr>
          <a:xfrm>
            <a:off x="106638" y="2194750"/>
            <a:ext cx="401610" cy="357116"/>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4" name="Rounded Rectangle 15">
            <a:extLst>
              <a:ext uri="{FF2B5EF4-FFF2-40B4-BE49-F238E27FC236}">
                <a16:creationId xmlns:a16="http://schemas.microsoft.com/office/drawing/2014/main" id="{56973FA7-A3E9-4CD6-9F48-2EAFC7D3DA7A}"/>
              </a:ext>
            </a:extLst>
          </p:cNvPr>
          <p:cNvSpPr/>
          <p:nvPr/>
        </p:nvSpPr>
        <p:spPr>
          <a:xfrm>
            <a:off x="304131" y="3248466"/>
            <a:ext cx="11671205" cy="1013127"/>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5" name="Teardrop 14">
            <a:extLst>
              <a:ext uri="{FF2B5EF4-FFF2-40B4-BE49-F238E27FC236}">
                <a16:creationId xmlns:a16="http://schemas.microsoft.com/office/drawing/2014/main" id="{C5A43EA8-D478-4817-9F73-2E6BC6897AC8}"/>
              </a:ext>
            </a:extLst>
          </p:cNvPr>
          <p:cNvSpPr/>
          <p:nvPr/>
        </p:nvSpPr>
        <p:spPr>
          <a:xfrm>
            <a:off x="92141" y="3236819"/>
            <a:ext cx="401610" cy="357117"/>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6" name="Rounded Rectangle 15">
            <a:extLst>
              <a:ext uri="{FF2B5EF4-FFF2-40B4-BE49-F238E27FC236}">
                <a16:creationId xmlns:a16="http://schemas.microsoft.com/office/drawing/2014/main" id="{58B3F41B-65D5-45FD-A0C4-6ED6E73B38E8}"/>
              </a:ext>
            </a:extLst>
          </p:cNvPr>
          <p:cNvSpPr/>
          <p:nvPr/>
        </p:nvSpPr>
        <p:spPr>
          <a:xfrm>
            <a:off x="271859" y="4303911"/>
            <a:ext cx="11671205" cy="1013126"/>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7" name="Teardrop 16">
            <a:extLst>
              <a:ext uri="{FF2B5EF4-FFF2-40B4-BE49-F238E27FC236}">
                <a16:creationId xmlns:a16="http://schemas.microsoft.com/office/drawing/2014/main" id="{61E36BB1-C930-447E-A6A1-6D5D6F6F133D}"/>
              </a:ext>
            </a:extLst>
          </p:cNvPr>
          <p:cNvSpPr/>
          <p:nvPr/>
        </p:nvSpPr>
        <p:spPr>
          <a:xfrm>
            <a:off x="85510" y="4350924"/>
            <a:ext cx="400416" cy="357116"/>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18" name="Rounded Rectangle 15">
            <a:extLst>
              <a:ext uri="{FF2B5EF4-FFF2-40B4-BE49-F238E27FC236}">
                <a16:creationId xmlns:a16="http://schemas.microsoft.com/office/drawing/2014/main" id="{0150A255-4FB4-4E8D-9B8F-78CC58A87A18}"/>
              </a:ext>
            </a:extLst>
          </p:cNvPr>
          <p:cNvSpPr/>
          <p:nvPr/>
        </p:nvSpPr>
        <p:spPr>
          <a:xfrm>
            <a:off x="260397" y="5367216"/>
            <a:ext cx="11671205" cy="1013126"/>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9" name="Teardrop 18">
            <a:extLst>
              <a:ext uri="{FF2B5EF4-FFF2-40B4-BE49-F238E27FC236}">
                <a16:creationId xmlns:a16="http://schemas.microsoft.com/office/drawing/2014/main" id="{6CB9769F-7749-482B-A467-C2C3413DC46A}"/>
              </a:ext>
            </a:extLst>
          </p:cNvPr>
          <p:cNvSpPr/>
          <p:nvPr/>
        </p:nvSpPr>
        <p:spPr>
          <a:xfrm>
            <a:off x="70628" y="5367216"/>
            <a:ext cx="400416" cy="357117"/>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Tree>
    <p:extLst>
      <p:ext uri="{BB962C8B-B14F-4D97-AF65-F5344CB8AC3E}">
        <p14:creationId xmlns:p14="http://schemas.microsoft.com/office/powerpoint/2010/main" val="34492731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500"/>
                                        <p:tgtEl>
                                          <p:spTgt spid="1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489657"/>
            <a:ext cx="12019402" cy="6306311"/>
          </a:xfrm>
          <a:prstGeom prst="roundRect">
            <a:avLst>
              <a:gd name="adj" fmla="val 7412"/>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07443" y="1062350"/>
            <a:ext cx="11633814" cy="5847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vẽ một con cá, cá vẫy đuôi trườn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nghèo khổ.</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484612" y="284142"/>
            <a:ext cx="5246472" cy="1095854"/>
          </a:xfrm>
          <a:prstGeom prst="rect">
            <a:avLst/>
          </a:prstGeom>
        </p:spPr>
      </p:pic>
      <p:sp>
        <p:nvSpPr>
          <p:cNvPr id="9" name="Rounded Rectangle 65">
            <a:extLst>
              <a:ext uri="{FF2B5EF4-FFF2-40B4-BE49-F238E27FC236}">
                <a16:creationId xmlns:a16="http://schemas.microsoft.com/office/drawing/2014/main" id="{0F3CB4E9-D16D-40F8-B14A-B047ACD88458}"/>
              </a:ext>
            </a:extLst>
          </p:cNvPr>
          <p:cNvSpPr/>
          <p:nvPr/>
        </p:nvSpPr>
        <p:spPr>
          <a:xfrm>
            <a:off x="0" y="-41199"/>
            <a:ext cx="4325002" cy="530856"/>
          </a:xfrm>
          <a:prstGeom prst="round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nối</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tiếp</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đoạn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1" name="Teardrop 10">
            <a:extLst>
              <a:ext uri="{FF2B5EF4-FFF2-40B4-BE49-F238E27FC236}">
                <a16:creationId xmlns:a16="http://schemas.microsoft.com/office/drawing/2014/main" id="{135B33AD-03E2-4389-AE6F-BD04708E4A7A}"/>
              </a:ext>
            </a:extLst>
          </p:cNvPr>
          <p:cNvSpPr/>
          <p:nvPr/>
        </p:nvSpPr>
        <p:spPr>
          <a:xfrm>
            <a:off x="111784" y="1141101"/>
            <a:ext cx="393250" cy="349682"/>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3" name="Teardrop 12">
            <a:extLst>
              <a:ext uri="{FF2B5EF4-FFF2-40B4-BE49-F238E27FC236}">
                <a16:creationId xmlns:a16="http://schemas.microsoft.com/office/drawing/2014/main" id="{CF2277AA-226C-42A4-A198-81C968566871}"/>
              </a:ext>
            </a:extLst>
          </p:cNvPr>
          <p:cNvSpPr/>
          <p:nvPr/>
        </p:nvSpPr>
        <p:spPr>
          <a:xfrm>
            <a:off x="114174" y="2472398"/>
            <a:ext cx="393249" cy="349681"/>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5" name="Teardrop 14">
            <a:extLst>
              <a:ext uri="{FF2B5EF4-FFF2-40B4-BE49-F238E27FC236}">
                <a16:creationId xmlns:a16="http://schemas.microsoft.com/office/drawing/2014/main" id="{C5A43EA8-D478-4817-9F73-2E6BC6897AC8}"/>
              </a:ext>
            </a:extLst>
          </p:cNvPr>
          <p:cNvSpPr/>
          <p:nvPr/>
        </p:nvSpPr>
        <p:spPr>
          <a:xfrm>
            <a:off x="111785" y="3488691"/>
            <a:ext cx="393249" cy="349682"/>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7" name="Teardrop 16">
            <a:extLst>
              <a:ext uri="{FF2B5EF4-FFF2-40B4-BE49-F238E27FC236}">
                <a16:creationId xmlns:a16="http://schemas.microsoft.com/office/drawing/2014/main" id="{61E36BB1-C930-447E-A6A1-6D5D6F6F133D}"/>
              </a:ext>
            </a:extLst>
          </p:cNvPr>
          <p:cNvSpPr/>
          <p:nvPr/>
        </p:nvSpPr>
        <p:spPr>
          <a:xfrm>
            <a:off x="84462" y="4482037"/>
            <a:ext cx="392080" cy="349681"/>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19" name="Teardrop 18">
            <a:extLst>
              <a:ext uri="{FF2B5EF4-FFF2-40B4-BE49-F238E27FC236}">
                <a16:creationId xmlns:a16="http://schemas.microsoft.com/office/drawing/2014/main" id="{6CB9769F-7749-482B-A467-C2C3413DC46A}"/>
              </a:ext>
            </a:extLst>
          </p:cNvPr>
          <p:cNvSpPr/>
          <p:nvPr/>
        </p:nvSpPr>
        <p:spPr>
          <a:xfrm>
            <a:off x="115771" y="5464161"/>
            <a:ext cx="392080" cy="349682"/>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Tree>
    <p:extLst>
      <p:ext uri="{BB962C8B-B14F-4D97-AF65-F5344CB8AC3E}">
        <p14:creationId xmlns:p14="http://schemas.microsoft.com/office/powerpoint/2010/main" val="968208116"/>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AA4FCA-5247-2118-48FB-5F5F2B680C4E}"/>
              </a:ext>
            </a:extLst>
          </p:cNvPr>
          <p:cNvSpPr/>
          <p:nvPr/>
        </p:nvSpPr>
        <p:spPr>
          <a:xfrm>
            <a:off x="469900" y="317500"/>
            <a:ext cx="11252200" cy="6083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picture containing text, toy, vector graphics&#10;&#10;Description automatically generated">
            <a:extLst>
              <a:ext uri="{FF2B5EF4-FFF2-40B4-BE49-F238E27FC236}">
                <a16:creationId xmlns:a16="http://schemas.microsoft.com/office/drawing/2014/main" id="{B9CAB689-BB09-4AB5-B951-CCB4962D1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48" name="Group 47">
            <a:extLst>
              <a:ext uri="{FF2B5EF4-FFF2-40B4-BE49-F238E27FC236}">
                <a16:creationId xmlns:a16="http://schemas.microsoft.com/office/drawing/2014/main" id="{4E042DB5-28E4-4B36-9523-9265A32E8657}"/>
              </a:ext>
            </a:extLst>
          </p:cNvPr>
          <p:cNvGrpSpPr/>
          <p:nvPr/>
        </p:nvGrpSpPr>
        <p:grpSpPr>
          <a:xfrm>
            <a:off x="6000767" y="2566296"/>
            <a:ext cx="3677724" cy="1043679"/>
            <a:chOff x="6410789" y="819970"/>
            <a:chExt cx="4322439" cy="1121761"/>
          </a:xfrm>
        </p:grpSpPr>
        <p:pic>
          <p:nvPicPr>
            <p:cNvPr id="49" name="Picture 48">
              <a:extLst>
                <a:ext uri="{FF2B5EF4-FFF2-40B4-BE49-F238E27FC236}">
                  <a16:creationId xmlns:a16="http://schemas.microsoft.com/office/drawing/2014/main" id="{400EE68D-CE77-49EB-8AB8-6B399E0BA49F}"/>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0" name="TextBox 49">
              <a:extLst>
                <a:ext uri="{FF2B5EF4-FFF2-40B4-BE49-F238E27FC236}">
                  <a16:creationId xmlns:a16="http://schemas.microsoft.com/office/drawing/2014/main" id="{4F38C85F-B1BD-4EDC-BAD0-7AB9FEEA37A7}"/>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lò</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sưởi</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1A4C6354-FA74-4AA2-8415-878EBA976B21}"/>
              </a:ext>
            </a:extLst>
          </p:cNvPr>
          <p:cNvGrpSpPr/>
          <p:nvPr/>
        </p:nvGrpSpPr>
        <p:grpSpPr>
          <a:xfrm>
            <a:off x="5972538" y="3730920"/>
            <a:ext cx="3781464" cy="1043679"/>
            <a:chOff x="6410789" y="2733385"/>
            <a:chExt cx="4322439" cy="1121761"/>
          </a:xfrm>
        </p:grpSpPr>
        <p:pic>
          <p:nvPicPr>
            <p:cNvPr id="52" name="Picture 51">
              <a:extLst>
                <a:ext uri="{FF2B5EF4-FFF2-40B4-BE49-F238E27FC236}">
                  <a16:creationId xmlns:a16="http://schemas.microsoft.com/office/drawing/2014/main" id="{E35EBB82-10E3-442F-8F46-BDCEA75A9174}"/>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53" name="TextBox 52">
              <a:extLst>
                <a:ext uri="{FF2B5EF4-FFF2-40B4-BE49-F238E27FC236}">
                  <a16:creationId xmlns:a16="http://schemas.microsoft.com/office/drawing/2014/main" id="{A4C29A16-CD01-4D1B-A6B3-1B3FDA52D82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lấp</a:t>
              </a:r>
              <a:r>
                <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lánh</a:t>
              </a:r>
              <a:endPar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54" name="Rectangle 53">
            <a:extLst>
              <a:ext uri="{FF2B5EF4-FFF2-40B4-BE49-F238E27FC236}">
                <a16:creationId xmlns:a16="http://schemas.microsoft.com/office/drawing/2014/main" id="{DEC2CA94-01D0-40F1-982B-4F0899C8BC4E}"/>
              </a:ext>
            </a:extLst>
          </p:cNvPr>
          <p:cNvSpPr/>
          <p:nvPr/>
        </p:nvSpPr>
        <p:spPr>
          <a:xfrm>
            <a:off x="776407" y="1427402"/>
            <a:ext cx="4485523" cy="707886"/>
          </a:xfrm>
          <a:prstGeom prst="rect">
            <a:avLst/>
          </a:prstGeom>
        </p:spPr>
        <p:txBody>
          <a:bodyPr wrap="none">
            <a:spAutoFit/>
          </a:bodyPr>
          <a:lstStyle/>
          <a:p>
            <a:pPr algn="ctr">
              <a:defRPr/>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Luyện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khó</a:t>
            </a:r>
            <a:endParaRPr lang="en-US" sz="4000" b="1" dirty="0">
              <a:solidFill>
                <a:srgbClr val="338C8E"/>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E54E92EF-0E04-4EA2-85D5-1AE7602D5A78}"/>
              </a:ext>
            </a:extLst>
          </p:cNvPr>
          <p:cNvGrpSpPr/>
          <p:nvPr/>
        </p:nvGrpSpPr>
        <p:grpSpPr>
          <a:xfrm>
            <a:off x="5972538" y="1337605"/>
            <a:ext cx="5162747" cy="1121761"/>
            <a:chOff x="6410789" y="819970"/>
            <a:chExt cx="4322439" cy="1121761"/>
          </a:xfrm>
        </p:grpSpPr>
        <p:pic>
          <p:nvPicPr>
            <p:cNvPr id="56" name="Picture 55">
              <a:extLst>
                <a:ext uri="{FF2B5EF4-FFF2-40B4-BE49-F238E27FC236}">
                  <a16:creationId xmlns:a16="http://schemas.microsoft.com/office/drawing/2014/main" id="{6510D9F5-EBC6-498B-B4CE-0FD553858FA6}"/>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7" name="TextBox 56">
              <a:extLst>
                <a:ext uri="{FF2B5EF4-FFF2-40B4-BE49-F238E27FC236}">
                  <a16:creationId xmlns:a16="http://schemas.microsoft.com/office/drawing/2014/main" id="{E089EE02-5912-4CD0-99E6-60D284C7FE3E}"/>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Mã</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Lương</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297234949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p:tgtEl>
                                          <p:spTgt spid="48"/>
                                        </p:tgtEl>
                                        <p:attrNameLst>
                                          <p:attrName>ppt_x</p:attrName>
                                        </p:attrNameLst>
                                      </p:cBhvr>
                                      <p:tavLst>
                                        <p:tav tm="0">
                                          <p:val>
                                            <p:strVal val="#ppt_x-#ppt_w*1.125000"/>
                                          </p:val>
                                        </p:tav>
                                        <p:tav tm="100000">
                                          <p:val>
                                            <p:strVal val="#ppt_x"/>
                                          </p:val>
                                        </p:tav>
                                      </p:tavLst>
                                    </p:anim>
                                    <p:animEffect transition="in" filter="wipe(right)">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ppt_x</p:attrName>
                                        </p:attrNameLst>
                                      </p:cBhvr>
                                      <p:tavLst>
                                        <p:tav tm="0">
                                          <p:val>
                                            <p:strVal val="#ppt_x-#ppt_w*1.125000"/>
                                          </p:val>
                                        </p:tav>
                                        <p:tav tm="100000">
                                          <p:val>
                                            <p:strVal val="#ppt_x"/>
                                          </p:val>
                                        </p:tav>
                                      </p:tavLst>
                                    </p:anim>
                                    <p:animEffect transition="in" filter="wipe(right)">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heme/theme1.xml><?xml version="1.0" encoding="utf-8"?>
<a:theme xmlns:a="http://schemas.openxmlformats.org/drawingml/2006/main" name="AAAAAAAAAAAAAAAAAAAAAAAAAAA">
  <a:themeElements>
    <a:clrScheme name="自定义 1327">
      <a:dk1>
        <a:sysClr val="windowText" lastClr="000000"/>
      </a:dk1>
      <a:lt1>
        <a:sysClr val="window" lastClr="FFFFFF"/>
      </a:lt1>
      <a:dk2>
        <a:srgbClr val="44546A"/>
      </a:dk2>
      <a:lt2>
        <a:srgbClr val="E7E6E6"/>
      </a:lt2>
      <a:accent1>
        <a:srgbClr val="26725B"/>
      </a:accent1>
      <a:accent2>
        <a:srgbClr val="26725B"/>
      </a:accent2>
      <a:accent3>
        <a:srgbClr val="26725B"/>
      </a:accent3>
      <a:accent4>
        <a:srgbClr val="26725B"/>
      </a:accent4>
      <a:accent5>
        <a:srgbClr val="26725B"/>
      </a:accent5>
      <a:accent6>
        <a:srgbClr val="26725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2545</Words>
  <Application>Microsoft Office PowerPoint</Application>
  <PresentationFormat>Widescreen</PresentationFormat>
  <Paragraphs>157</Paragraphs>
  <Slides>31</Slides>
  <Notes>27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等线</vt:lpstr>
      <vt:lpstr>等线 Light</vt:lpstr>
      <vt:lpstr>#9Slide03 AmpleSoft Bold</vt:lpstr>
      <vt:lpstr>Arial</vt:lpstr>
      <vt:lpstr>Arial-Rounded</vt:lpstr>
      <vt:lpstr>Calibri</vt:lpstr>
      <vt:lpstr>Calibri Light</vt:lpstr>
      <vt:lpstr>Coiny</vt:lpstr>
      <vt:lpstr>HP001 4 hàng</vt:lpstr>
      <vt:lpstr>Times New Roman</vt:lpstr>
      <vt:lpstr>UVN Van Chuong Nang</vt:lpstr>
      <vt:lpstr>Zilla Slab</vt:lpstr>
      <vt:lpstr>字魂59号-创粗黑</vt:lpstr>
      <vt:lpstr>AAAAAAAAAAAAAAAAAAAAAAAAAAA</vt:lpstr>
      <vt:lpstr>Office Theme</vt:lpstr>
      <vt:lpstr>5_Office 主题​​</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Lê Thị Khánh Ly (420000327)</cp:lastModifiedBy>
  <cp:revision>61</cp:revision>
  <dcterms:created xsi:type="dcterms:W3CDTF">2022-08-10T01:11:04Z</dcterms:created>
  <dcterms:modified xsi:type="dcterms:W3CDTF">2022-12-28T01:03:48Z</dcterms:modified>
</cp:coreProperties>
</file>