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24"/>
  </p:notesMasterIdLst>
  <p:sldIdLst>
    <p:sldId id="1552" r:id="rId6"/>
    <p:sldId id="257" r:id="rId7"/>
    <p:sldId id="342" r:id="rId8"/>
    <p:sldId id="344" r:id="rId9"/>
    <p:sldId id="346" r:id="rId10"/>
    <p:sldId id="345" r:id="rId11"/>
    <p:sldId id="347" r:id="rId12"/>
    <p:sldId id="262" r:id="rId13"/>
    <p:sldId id="2007577184" r:id="rId14"/>
    <p:sldId id="317" r:id="rId15"/>
    <p:sldId id="349" r:id="rId16"/>
    <p:sldId id="266" r:id="rId17"/>
    <p:sldId id="2007577182" r:id="rId18"/>
    <p:sldId id="267" r:id="rId19"/>
    <p:sldId id="274" r:id="rId20"/>
    <p:sldId id="2007577180" r:id="rId21"/>
    <p:sldId id="2007577183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636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645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540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38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20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64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6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96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35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4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84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9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873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9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31.jp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31.jp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15862" y="230845"/>
            <a:ext cx="646152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43848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17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133" y="2272977"/>
            <a:ext cx="87350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Ôn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tập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phép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nhân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,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phép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chia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trong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phạm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vi 100,1000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AI" sz="4050" b="1" dirty="0">
              <a:solidFill>
                <a:srgbClr val="1F4E79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6268" y="1411063"/>
            <a:ext cx="25989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x 3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581610" y="1421218"/>
            <a:ext cx="288167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24" y="53410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417" y="5362990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751789" y="1405433"/>
            <a:ext cx="268280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67226" y="137871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435147" y="1483705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419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328674" y="1472820"/>
            <a:ext cx="1228116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40" y="36830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512249" y="46611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354493" y="1468813"/>
            <a:ext cx="125204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90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769999" y="4673883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622182" y="1426311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2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4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9065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364" y="1617026"/>
            <a:ext cx="294784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2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1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170976" y="1600526"/>
            <a:ext cx="265314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: 3 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2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66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3130670" y="1603504"/>
            <a:ext cx="2947847" cy="85241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: 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986663" y="1610577"/>
            <a:ext cx="288132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: 5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601324" y="1668290"/>
            <a:ext cx="143688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8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71389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671887" y="1685097"/>
            <a:ext cx="1326753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3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49504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547284" y="1660808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4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30624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568392" y="1688776"/>
            <a:ext cx="13721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112405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34 x 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4545044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15 x 6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797953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23 x 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35252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48298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82366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92157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82707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66791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99198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199485" y="431178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479384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90912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81785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68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57547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15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541819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55011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57499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5771488" y="4578637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899427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889053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8912203" y="372180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9176815" y="3996802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9188721" y="457529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9005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 :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454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84 : 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82843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 :8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49822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8596096" y="325622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786347" y="388833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A81E10-09DD-41B8-DD17-04A6A01616A5}"/>
              </a:ext>
            </a:extLst>
          </p:cNvPr>
          <p:cNvGrpSpPr/>
          <p:nvPr/>
        </p:nvGrpSpPr>
        <p:grpSpPr>
          <a:xfrm>
            <a:off x="1196933" y="3411599"/>
            <a:ext cx="1578407" cy="873646"/>
            <a:chOff x="1196933" y="3411599"/>
            <a:chExt cx="1578407" cy="8736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067EDAA-D8B6-DFC4-39AC-3204C5A31ABB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69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97F9C17-F4F0-2E13-098C-8AE6B5E200E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6DD7DFB-CF1C-E2CA-ED76-86DCCAC6B075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964E497-2C7C-CF0A-8D2E-F4771396C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1D5780-D00B-C658-E277-B81D5E266364}"/>
              </a:ext>
            </a:extLst>
          </p:cNvPr>
          <p:cNvSpPr txBox="1"/>
          <p:nvPr/>
        </p:nvSpPr>
        <p:spPr>
          <a:xfrm>
            <a:off x="1189521" y="389833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EC622-E138-B6D5-0C18-9F71DAF85912}"/>
              </a:ext>
            </a:extLst>
          </p:cNvPr>
          <p:cNvSpPr txBox="1"/>
          <p:nvPr/>
        </p:nvSpPr>
        <p:spPr>
          <a:xfrm>
            <a:off x="1307056" y="3897787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2EDF7-C52C-8509-CBA0-1449A2F47029}"/>
              </a:ext>
            </a:extLst>
          </p:cNvPr>
          <p:cNvSpPr txBox="1"/>
          <p:nvPr/>
        </p:nvSpPr>
        <p:spPr>
          <a:xfrm>
            <a:off x="1317465" y="434169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D8558-AE1E-6F44-8753-21657C1F0AAA}"/>
              </a:ext>
            </a:extLst>
          </p:cNvPr>
          <p:cNvSpPr txBox="1"/>
          <p:nvPr/>
        </p:nvSpPr>
        <p:spPr>
          <a:xfrm>
            <a:off x="2009147" y="3886786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4AF89D-3E2E-BF0E-2AE0-DF7CA0BEDBA6}"/>
              </a:ext>
            </a:extLst>
          </p:cNvPr>
          <p:cNvGrpSpPr/>
          <p:nvPr/>
        </p:nvGrpSpPr>
        <p:grpSpPr>
          <a:xfrm>
            <a:off x="5047573" y="3492879"/>
            <a:ext cx="1578407" cy="873646"/>
            <a:chOff x="1196933" y="3411599"/>
            <a:chExt cx="1578407" cy="8736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727785-A23D-1A36-A959-0FA99CF899F9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D1EBC8B-EF6E-37F7-A0B5-C2FB467AAF51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249F0F-F79C-4C66-FED4-BDF8933552FD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7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7B495B-EE0C-98F9-F072-494763EB9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C37A7A1-B336-718D-B91E-718C6FD184D1}"/>
              </a:ext>
            </a:extLst>
          </p:cNvPr>
          <p:cNvSpPr txBox="1"/>
          <p:nvPr/>
        </p:nvSpPr>
        <p:spPr>
          <a:xfrm>
            <a:off x="5168105" y="442297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96CEFB-C3B5-FD14-A74E-284CCB163F95}"/>
              </a:ext>
            </a:extLst>
          </p:cNvPr>
          <p:cNvSpPr txBox="1"/>
          <p:nvPr/>
        </p:nvSpPr>
        <p:spPr>
          <a:xfrm>
            <a:off x="5638356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noProof="0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C2C120-1F5C-F0F8-9A59-B19123A13E97}"/>
              </a:ext>
            </a:extLst>
          </p:cNvPr>
          <p:cNvSpPr txBox="1"/>
          <p:nvPr/>
        </p:nvSpPr>
        <p:spPr>
          <a:xfrm>
            <a:off x="5885642" y="3982164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8EF911-D2C3-EFEE-C3A4-A445F6661239}"/>
              </a:ext>
            </a:extLst>
          </p:cNvPr>
          <p:cNvSpPr txBox="1"/>
          <p:nvPr/>
        </p:nvSpPr>
        <p:spPr>
          <a:xfrm>
            <a:off x="4907062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16DC65-A5F4-87E6-E9E4-33B0A3671771}"/>
              </a:ext>
            </a:extLst>
          </p:cNvPr>
          <p:cNvSpPr txBox="1"/>
          <p:nvPr/>
        </p:nvSpPr>
        <p:spPr>
          <a:xfrm>
            <a:off x="5271086" y="3979912"/>
            <a:ext cx="56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780DCF-CC94-C125-7349-438BB13F6265}"/>
              </a:ext>
            </a:extLst>
          </p:cNvPr>
          <p:cNvGrpSpPr/>
          <p:nvPr/>
        </p:nvGrpSpPr>
        <p:grpSpPr>
          <a:xfrm>
            <a:off x="8673520" y="3420247"/>
            <a:ext cx="1578407" cy="873646"/>
            <a:chOff x="1196933" y="3411599"/>
            <a:chExt cx="1578407" cy="87364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61306E-31F1-CA42-B619-0C29ABEA2E96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95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E4E6A16-6756-810E-F9B5-B2441013BF7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C19658-06B2-10AB-1672-AFA101A9748F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F82E29-123C-5526-CA86-9FD98C906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7" name="TextBox 736">
            <a:extLst>
              <a:ext uri="{FF2B5EF4-FFF2-40B4-BE49-F238E27FC236}">
                <a16:creationId xmlns:a16="http://schemas.microsoft.com/office/drawing/2014/main" id="{948543C5-883A-10E9-005A-D09F347EA3A2}"/>
              </a:ext>
            </a:extLst>
          </p:cNvPr>
          <p:cNvSpPr txBox="1"/>
          <p:nvPr/>
        </p:nvSpPr>
        <p:spPr>
          <a:xfrm>
            <a:off x="9500874" y="3896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52F055E1-B11B-D81F-A32B-E0BA254EDC92}"/>
              </a:ext>
            </a:extLst>
          </p:cNvPr>
          <p:cNvSpPr txBox="1"/>
          <p:nvPr/>
        </p:nvSpPr>
        <p:spPr>
          <a:xfrm>
            <a:off x="9699609" y="3905682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id="{26F76529-CE6E-E47F-4FBC-B51ACE341F13}"/>
              </a:ext>
            </a:extLst>
          </p:cNvPr>
          <p:cNvSpPr txBox="1"/>
          <p:nvPr/>
        </p:nvSpPr>
        <p:spPr>
          <a:xfrm>
            <a:off x="8743713" y="3913590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4" name="TextBox 743">
            <a:extLst>
              <a:ext uri="{FF2B5EF4-FFF2-40B4-BE49-F238E27FC236}">
                <a16:creationId xmlns:a16="http://schemas.microsoft.com/office/drawing/2014/main" id="{C4A6655F-49B3-255B-29D6-10B8CC95F4EF}"/>
              </a:ext>
            </a:extLst>
          </p:cNvPr>
          <p:cNvSpPr txBox="1"/>
          <p:nvPr/>
        </p:nvSpPr>
        <p:spPr>
          <a:xfrm>
            <a:off x="8978786" y="393104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5</a:t>
            </a:r>
            <a:endParaRPr lang="en-US" sz="2800" dirty="0"/>
          </a:p>
        </p:txBody>
      </p:sp>
      <p:sp>
        <p:nvSpPr>
          <p:cNvPr id="746" name="TextBox 745">
            <a:extLst>
              <a:ext uri="{FF2B5EF4-FFF2-40B4-BE49-F238E27FC236}">
                <a16:creationId xmlns:a16="http://schemas.microsoft.com/office/drawing/2014/main" id="{F70906C2-9429-6E5E-EBE4-5896D2C72628}"/>
              </a:ext>
            </a:extLst>
          </p:cNvPr>
          <p:cNvSpPr txBox="1"/>
          <p:nvPr/>
        </p:nvSpPr>
        <p:spPr>
          <a:xfrm>
            <a:off x="8977693" y="4372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62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9" grpId="0"/>
      <p:bldP spid="12" grpId="0"/>
      <p:bldP spid="13" grpId="0"/>
      <p:bldP spid="14" grpId="0"/>
      <p:bldP spid="15" grpId="0"/>
      <p:bldP spid="22" grpId="0"/>
      <p:bldP spid="25" grpId="0"/>
      <p:bldP spid="26" grpId="0"/>
      <p:bldP spid="27" grpId="0"/>
      <p:bldP spid="29" grpId="0"/>
      <p:bldP spid="737" grpId="0"/>
      <p:bldP spid="738" grpId="0"/>
      <p:bldP spid="743" grpId="0"/>
      <p:bldP spid="744" grpId="0"/>
      <p:bldP spid="7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840C55-9A62-5A5F-6E40-E0F27521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7" y="604837"/>
            <a:ext cx="2143125" cy="771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0579D8-BCB3-CFA2-560F-6DD8617F993C}"/>
              </a:ext>
            </a:extLst>
          </p:cNvPr>
          <p:cNvSpPr txBox="1"/>
          <p:nvPr/>
        </p:nvSpPr>
        <p:spPr>
          <a:xfrm>
            <a:off x="1647254" y="22559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5DC27E-0BC6-0793-EBA7-88E539F691EE}"/>
              </a:ext>
            </a:extLst>
          </p:cNvPr>
          <p:cNvSpPr txBox="1"/>
          <p:nvPr/>
        </p:nvSpPr>
        <p:spPr>
          <a:xfrm>
            <a:off x="1393599" y="25175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356064-A010-B91C-6E29-ED17CB36A35C}"/>
              </a:ext>
            </a:extLst>
          </p:cNvPr>
          <p:cNvSpPr txBox="1"/>
          <p:nvPr/>
        </p:nvSpPr>
        <p:spPr>
          <a:xfrm>
            <a:off x="1634808" y="27921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44488-598A-F96F-2627-D7685A6E68F6}"/>
              </a:ext>
            </a:extLst>
          </p:cNvPr>
          <p:cNvSpPr txBox="1"/>
          <p:nvPr/>
        </p:nvSpPr>
        <p:spPr>
          <a:xfrm>
            <a:off x="1543533" y="33723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6C19C-3E20-39CF-BCA6-151145F4FB7E}"/>
              </a:ext>
            </a:extLst>
          </p:cNvPr>
          <p:cNvSpPr txBox="1"/>
          <p:nvPr/>
        </p:nvSpPr>
        <p:spPr>
          <a:xfrm>
            <a:off x="482091" y="2132805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560FF5-714F-C564-30E7-22720E6D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802" y="4227236"/>
            <a:ext cx="612723" cy="6254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D4A007-6F37-6C5E-FBA4-7D387AEC1777}"/>
              </a:ext>
            </a:extLst>
          </p:cNvPr>
          <p:cNvSpPr txBox="1"/>
          <p:nvPr/>
        </p:nvSpPr>
        <p:spPr>
          <a:xfrm>
            <a:off x="6270702" y="2194360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EFC9C5-6B34-DE3E-36CA-B45AA36089A3}"/>
              </a:ext>
            </a:extLst>
          </p:cNvPr>
          <p:cNvSpPr txBox="1"/>
          <p:nvPr/>
        </p:nvSpPr>
        <p:spPr>
          <a:xfrm>
            <a:off x="7525440" y="229151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1EC9D3-9709-7B4F-3022-39A89C6032F5}"/>
              </a:ext>
            </a:extLst>
          </p:cNvPr>
          <p:cNvCxnSpPr>
            <a:cxnSpLocks/>
          </p:cNvCxnSpPr>
          <p:nvPr/>
        </p:nvCxnSpPr>
        <p:spPr>
          <a:xfrm>
            <a:off x="8257180" y="2730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B29C0AA-64D0-19D2-B909-3CB90136FDEF}"/>
              </a:ext>
            </a:extLst>
          </p:cNvPr>
          <p:cNvSpPr txBox="1"/>
          <p:nvPr/>
        </p:nvSpPr>
        <p:spPr>
          <a:xfrm>
            <a:off x="8389903" y="2291513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BF84DB-89EB-5F29-896B-321088A5C5A7}"/>
              </a:ext>
            </a:extLst>
          </p:cNvPr>
          <p:cNvCxnSpPr>
            <a:cxnSpLocks/>
          </p:cNvCxnSpPr>
          <p:nvPr/>
        </p:nvCxnSpPr>
        <p:spPr>
          <a:xfrm flipV="1">
            <a:off x="8297786" y="2371339"/>
            <a:ext cx="0" cy="7938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364123-D109-EF50-17C3-38B5CE9BF9C6}"/>
              </a:ext>
            </a:extLst>
          </p:cNvPr>
          <p:cNvSpPr txBox="1"/>
          <p:nvPr/>
        </p:nvSpPr>
        <p:spPr>
          <a:xfrm>
            <a:off x="7517005" y="2806417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B0FA05-A972-5238-62D4-D6C688E7F2AA}"/>
              </a:ext>
            </a:extLst>
          </p:cNvPr>
          <p:cNvSpPr txBox="1"/>
          <p:nvPr/>
        </p:nvSpPr>
        <p:spPr>
          <a:xfrm>
            <a:off x="8220777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9FE59B-6DE8-E83D-2DFC-DE8C2E36B4BC}"/>
              </a:ext>
            </a:extLst>
          </p:cNvPr>
          <p:cNvSpPr txBox="1"/>
          <p:nvPr/>
        </p:nvSpPr>
        <p:spPr>
          <a:xfrm>
            <a:off x="7540119" y="3282595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11884A-170C-FC38-4203-DDC576D69BBB}"/>
              </a:ext>
            </a:extLst>
          </p:cNvPr>
          <p:cNvSpPr txBox="1"/>
          <p:nvPr/>
        </p:nvSpPr>
        <p:spPr>
          <a:xfrm>
            <a:off x="7762329" y="4195564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690A56-174F-ED41-43DB-26BB015AE10B}"/>
              </a:ext>
            </a:extLst>
          </p:cNvPr>
          <p:cNvSpPr txBox="1"/>
          <p:nvPr/>
        </p:nvSpPr>
        <p:spPr>
          <a:xfrm>
            <a:off x="7755669" y="3301001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BC869B-CE9A-DF29-1B06-BD3023B5841E}"/>
              </a:ext>
            </a:extLst>
          </p:cNvPr>
          <p:cNvCxnSpPr>
            <a:cxnSpLocks/>
          </p:cNvCxnSpPr>
          <p:nvPr/>
        </p:nvCxnSpPr>
        <p:spPr>
          <a:xfrm>
            <a:off x="1485893" y="3238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CF5655C-B0A1-69CF-D9CB-994769F88521}"/>
              </a:ext>
            </a:extLst>
          </p:cNvPr>
          <p:cNvSpPr txBox="1"/>
          <p:nvPr/>
        </p:nvSpPr>
        <p:spPr>
          <a:xfrm>
            <a:off x="7440022" y="3737299"/>
            <a:ext cx="7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E3E674-038E-35B0-1339-C61E60F01D5E}"/>
              </a:ext>
            </a:extLst>
          </p:cNvPr>
          <p:cNvSpPr txBox="1"/>
          <p:nvPr/>
        </p:nvSpPr>
        <p:spPr>
          <a:xfrm>
            <a:off x="8450323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849FF7-0CD9-DE39-C91E-FED6FEB4EB91}"/>
              </a:ext>
            </a:extLst>
          </p:cNvPr>
          <p:cNvCxnSpPr>
            <a:cxnSpLocks/>
          </p:cNvCxnSpPr>
          <p:nvPr/>
        </p:nvCxnSpPr>
        <p:spPr>
          <a:xfrm>
            <a:off x="7604006" y="3282595"/>
            <a:ext cx="40305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489A11-6288-936F-D92C-618B7FC059B5}"/>
              </a:ext>
            </a:extLst>
          </p:cNvPr>
          <p:cNvCxnSpPr>
            <a:cxnSpLocks/>
          </p:cNvCxnSpPr>
          <p:nvPr/>
        </p:nvCxnSpPr>
        <p:spPr>
          <a:xfrm>
            <a:off x="7631917" y="4186596"/>
            <a:ext cx="62526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6292AB1-16FC-9054-F93C-39C9919DB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836" y="4146632"/>
            <a:ext cx="612723" cy="6254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C4A2CB-48B7-222B-AA6A-6B8D5A30851D}"/>
              </a:ext>
            </a:extLst>
          </p:cNvPr>
          <p:cNvSpPr/>
          <p:nvPr/>
        </p:nvSpPr>
        <p:spPr>
          <a:xfrm>
            <a:off x="2542737" y="4275155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9D0730-B7FE-1F48-9845-738CFE88A5C2}"/>
              </a:ext>
            </a:extLst>
          </p:cNvPr>
          <p:cNvSpPr/>
          <p:nvPr/>
        </p:nvSpPr>
        <p:spPr>
          <a:xfrm>
            <a:off x="9460771" y="4195797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1000384" y="589320"/>
            <a:ext cx="10729192" cy="1826294"/>
            <a:chOff x="1127448" y="581865"/>
            <a:chExt cx="10729192" cy="1826294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754286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Hai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ô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tô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mỗi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45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4952624" y="2700982"/>
            <a:ext cx="181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tắt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452C1-3B80-DDE4-4927-79B2A67B6DA9}"/>
              </a:ext>
            </a:extLst>
          </p:cNvPr>
          <p:cNvSpPr txBox="1"/>
          <p:nvPr/>
        </p:nvSpPr>
        <p:spPr>
          <a:xfrm>
            <a:off x="3582769" y="3464445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Mỗi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45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42894-5300-7F79-AB4C-AF28C32EEBB1}"/>
              </a:ext>
            </a:extLst>
          </p:cNvPr>
          <p:cNvSpPr txBox="1"/>
          <p:nvPr/>
        </p:nvSpPr>
        <p:spPr>
          <a:xfrm>
            <a:off x="3582769" y="4121228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Hai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 …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4433A8-B0B6-49D0-A0EE-6D94C8E3518B}"/>
              </a:ext>
            </a:extLst>
          </p:cNvPr>
          <p:cNvCxnSpPr/>
          <p:nvPr/>
        </p:nvCxnSpPr>
        <p:spPr>
          <a:xfrm>
            <a:off x="10262795" y="1247887"/>
            <a:ext cx="105425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8870EF-8EF9-424B-B503-CB841D9F73C6}"/>
              </a:ext>
            </a:extLst>
          </p:cNvPr>
          <p:cNvCxnSpPr>
            <a:cxnSpLocks/>
          </p:cNvCxnSpPr>
          <p:nvPr/>
        </p:nvCxnSpPr>
        <p:spPr>
          <a:xfrm>
            <a:off x="2366682" y="1785769"/>
            <a:ext cx="18180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F29E45-9D04-4027-B404-7F5417E53445}"/>
              </a:ext>
            </a:extLst>
          </p:cNvPr>
          <p:cNvCxnSpPr>
            <a:cxnSpLocks/>
          </p:cNvCxnSpPr>
          <p:nvPr/>
        </p:nvCxnSpPr>
        <p:spPr>
          <a:xfrm>
            <a:off x="5670714" y="1785769"/>
            <a:ext cx="353424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5D03A9-43AD-4D78-B58B-8660A9ACC02E}"/>
              </a:ext>
            </a:extLst>
          </p:cNvPr>
          <p:cNvCxnSpPr>
            <a:cxnSpLocks/>
          </p:cNvCxnSpPr>
          <p:nvPr/>
        </p:nvCxnSpPr>
        <p:spPr>
          <a:xfrm>
            <a:off x="10143744" y="1785769"/>
            <a:ext cx="98755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4630801" y="999539"/>
            <a:ext cx="170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4948942" y="3315126"/>
            <a:ext cx="389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defRPr/>
            </a:pP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90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61D494-628D-B491-7C09-707175AD0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877906"/>
              </p:ext>
            </p:extLst>
          </p:nvPr>
        </p:nvGraphicFramePr>
        <p:xfrm>
          <a:off x="1468120" y="1796343"/>
          <a:ext cx="9113520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13520">
                  <a:extLst>
                    <a:ext uri="{9D8B030D-6E8A-4147-A177-3AD203B41FA5}">
                      <a16:colId xmlns:a16="http://schemas.microsoft.com/office/drawing/2014/main" val="7313546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sz="3200" b="1" i="1" u="none" strike="noStrike" kern="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09520347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F23736-B601-BCAB-B29F-F9484BF3A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175235"/>
              </p:ext>
            </p:extLst>
          </p:nvPr>
        </p:nvGraphicFramePr>
        <p:xfrm>
          <a:off x="3221231" y="2555734"/>
          <a:ext cx="5749538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49538">
                  <a:extLst>
                    <a:ext uri="{9D8B030D-6E8A-4147-A177-3AD203B41FA5}">
                      <a16:colId xmlns:a16="http://schemas.microsoft.com/office/drawing/2014/main" val="22416178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45   x   2   =   90(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)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797824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AA6F4-7539-4585-D34A-4F5F5945F01D}"/>
              </a:ext>
            </a:extLst>
          </p:cNvPr>
          <p:cNvSpPr/>
          <p:nvPr/>
        </p:nvSpPr>
        <p:spPr>
          <a:xfrm>
            <a:off x="3241040" y="1772920"/>
            <a:ext cx="5303520" cy="1595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3663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146841" y="1703765"/>
            <a:ext cx="626382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9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  <a:cs typeface="Arial"/>
                <a:sym typeface="Arial"/>
              </a:rPr>
              <a:t>ĐOÀN TÀU VUI VẺ!</a:t>
            </a:r>
            <a:endParaRPr kumimoji="0" lang="en-US" sz="5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reflection blurRad="6350" stA="60000" endA="900" endPos="60000" dist="60007" dir="5400000" sy="-100000" algn="bl" rotWithShape="0"/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019950" y="2409695"/>
              <a:ext cx="523261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lên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8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42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48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Giảm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ta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200 x 4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800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42,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mấy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587301" y="317541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345" y="972615"/>
            <a:ext cx="3109229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85A663-3543-42AB-86D1-9BDC16E360AC}"/>
              </a:ext>
            </a:extLst>
          </p:cNvPr>
          <p:cNvSpPr txBox="1"/>
          <p:nvPr/>
        </p:nvSpPr>
        <p:spPr>
          <a:xfrm>
            <a:off x="4444998" y="1968020"/>
            <a:ext cx="570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      </a:t>
            </a:r>
            <a:r>
              <a:rPr lang="en-US" sz="2800" dirty="0"/>
              <a:t>(Trang 113)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5C6214-D736-4936-AA9B-AF3EEB83531B}"/>
              </a:ext>
            </a:extLst>
          </p:cNvPr>
          <p:cNvSpPr/>
          <p:nvPr/>
        </p:nvSpPr>
        <p:spPr>
          <a:xfrm>
            <a:off x="3333685" y="541127"/>
            <a:ext cx="50369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4E2FB-C43B-465A-9EF7-FA13D0838E14}"/>
              </a:ext>
            </a:extLst>
          </p:cNvPr>
          <p:cNvSpPr txBox="1"/>
          <p:nvPr/>
        </p:nvSpPr>
        <p:spPr>
          <a:xfrm>
            <a:off x="1158240" y="1682383"/>
            <a:ext cx="10034016" cy="1784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Phép nhân, phép chia nhẩm trong phạm vi 1 000.</a:t>
            </a:r>
            <a:endParaRPr lang="en-SG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-27051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Thực hiện được phép nhân, phép chia đã học trong phạm vi 1 000.</a:t>
            </a:r>
            <a:endParaRPr lang="en-SG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AEC48-D1E7-4354-B9AC-AD4AB19E385D}"/>
              </a:ext>
            </a:extLst>
          </p:cNvPr>
          <p:cNvSpPr txBox="1"/>
          <p:nvPr/>
        </p:nvSpPr>
        <p:spPr>
          <a:xfrm>
            <a:off x="1078992" y="3469766"/>
            <a:ext cx="10192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Giải được bài toán có nội dung thực tế liên quan đến phép chia số có ba chữ số cho số có một chữ số.</a:t>
            </a:r>
            <a:endParaRPr lang="en-SG" sz="3200" dirty="0"/>
          </a:p>
        </p:txBody>
      </p:sp>
    </p:spTree>
    <p:extLst>
      <p:ext uri="{BB962C8B-B14F-4D97-AF65-F5344CB8AC3E}">
        <p14:creationId xmlns:p14="http://schemas.microsoft.com/office/powerpoint/2010/main" val="1568876736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428</Words>
  <Application>Microsoft Office PowerPoint</Application>
  <PresentationFormat>Widescreen</PresentationFormat>
  <Paragraphs>123</Paragraphs>
  <Slides>18</Slides>
  <Notes>9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</vt:lpstr>
      <vt:lpstr>Calibri Light</vt:lpstr>
      <vt:lpstr>Coiny</vt:lpstr>
      <vt:lpstr>HP001 4 hàng</vt:lpstr>
      <vt:lpstr>Neucha</vt:lpstr>
      <vt:lpstr>Poppins</vt:lpstr>
      <vt:lpstr>Times New Roman</vt:lpstr>
      <vt:lpstr>UTM Avo</vt:lpstr>
      <vt:lpstr>UVN Van Chuong Nang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Lê Thị Khánh Ly (420000327)</cp:lastModifiedBy>
  <cp:revision>25</cp:revision>
  <dcterms:created xsi:type="dcterms:W3CDTF">2022-05-03T09:34:37Z</dcterms:created>
  <dcterms:modified xsi:type="dcterms:W3CDTF">2022-12-25T16:03:43Z</dcterms:modified>
</cp:coreProperties>
</file>