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8" r:id="rId6"/>
    <p:sldId id="265" r:id="rId7"/>
    <p:sldId id="269" r:id="rId8"/>
    <p:sldId id="261" r:id="rId9"/>
    <p:sldId id="266" r:id="rId10"/>
    <p:sldId id="267" r:id="rId11"/>
    <p:sldId id="270" r:id="rId12"/>
    <p:sldId id="271" r:id="rId13"/>
    <p:sldId id="272" r:id="rId14"/>
    <p:sldId id="289" r:id="rId15"/>
    <p:sldId id="326" r:id="rId16"/>
    <p:sldId id="328" r:id="rId17"/>
    <p:sldId id="293" r:id="rId18"/>
    <p:sldId id="327" r:id="rId19"/>
    <p:sldId id="273" r:id="rId20"/>
    <p:sldId id="275" r:id="rId21"/>
    <p:sldId id="276" r:id="rId22"/>
    <p:sldId id="277" r:id="rId23"/>
    <p:sldId id="27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FFFF"/>
    <a:srgbClr val="B76641"/>
    <a:srgbClr val="FF9900"/>
    <a:srgbClr val="89563C"/>
    <a:srgbClr val="FF860D"/>
    <a:srgbClr val="FFB368"/>
    <a:srgbClr val="2C1909"/>
    <a:srgbClr val="5E984E"/>
    <a:srgbClr val="92C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432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B0F1-7794-4745-920A-A93D8639A61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F311-30BE-436E-BE6A-7D63FCB403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18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8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1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3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89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5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39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8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8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1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bg>
      <p:bgPr>
        <a:solidFill>
          <a:srgbClr val="BCC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0A5595E8-1D20-41C6-A32B-06BFC18AC9A7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79E4A368-A612-4F23-BE86-803285EECCAA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68" name="矩形 272">
                <a:extLst>
                  <a:ext uri="{FF2B5EF4-FFF2-40B4-BE49-F238E27FC236}">
                    <a16:creationId xmlns:a16="http://schemas.microsoft.com/office/drawing/2014/main" id="{E72CC4F5-AEBD-4724-9A21-43A19C1842C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3">
                <a:extLst>
                  <a:ext uri="{FF2B5EF4-FFF2-40B4-BE49-F238E27FC236}">
                    <a16:creationId xmlns:a16="http://schemas.microsoft.com/office/drawing/2014/main" id="{B1FEEAC5-E66C-4676-B700-92FE9B527BB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4">
                <a:extLst>
                  <a:ext uri="{FF2B5EF4-FFF2-40B4-BE49-F238E27FC236}">
                    <a16:creationId xmlns:a16="http://schemas.microsoft.com/office/drawing/2014/main" id="{81EFC907-1936-422B-9F20-69F7706087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5">
                <a:extLst>
                  <a:ext uri="{FF2B5EF4-FFF2-40B4-BE49-F238E27FC236}">
                    <a16:creationId xmlns:a16="http://schemas.microsoft.com/office/drawing/2014/main" id="{4CC29C79-C00A-4CC1-AFDA-38441419E73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6">
                <a:extLst>
                  <a:ext uri="{FF2B5EF4-FFF2-40B4-BE49-F238E27FC236}">
                    <a16:creationId xmlns:a16="http://schemas.microsoft.com/office/drawing/2014/main" id="{0EFF3A93-AAA5-4056-96DE-8637D4E711D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7">
                <a:extLst>
                  <a:ext uri="{FF2B5EF4-FFF2-40B4-BE49-F238E27FC236}">
                    <a16:creationId xmlns:a16="http://schemas.microsoft.com/office/drawing/2014/main" id="{E22B14F7-6006-40EB-A5EF-39E293F9BA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8">
                <a:extLst>
                  <a:ext uri="{FF2B5EF4-FFF2-40B4-BE49-F238E27FC236}">
                    <a16:creationId xmlns:a16="http://schemas.microsoft.com/office/drawing/2014/main" id="{84B0BB49-DA50-4779-A914-241F0B61B84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9">
                <a:extLst>
                  <a:ext uri="{FF2B5EF4-FFF2-40B4-BE49-F238E27FC236}">
                    <a16:creationId xmlns:a16="http://schemas.microsoft.com/office/drawing/2014/main" id="{AF51EEFA-39B1-4D40-9C86-803FAC4A8BF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80">
                <a:extLst>
                  <a:ext uri="{FF2B5EF4-FFF2-40B4-BE49-F238E27FC236}">
                    <a16:creationId xmlns:a16="http://schemas.microsoft.com/office/drawing/2014/main" id="{017BB2D2-9AAA-42D9-AC66-41DD8F6EDE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81">
                <a:extLst>
                  <a:ext uri="{FF2B5EF4-FFF2-40B4-BE49-F238E27FC236}">
                    <a16:creationId xmlns:a16="http://schemas.microsoft.com/office/drawing/2014/main" id="{8C596367-6C84-4981-AA4B-21690573865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82">
                <a:extLst>
                  <a:ext uri="{FF2B5EF4-FFF2-40B4-BE49-F238E27FC236}">
                    <a16:creationId xmlns:a16="http://schemas.microsoft.com/office/drawing/2014/main" id="{D25712C8-1389-47B6-B348-6AD4B221CEB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3">
                <a:extLst>
                  <a:ext uri="{FF2B5EF4-FFF2-40B4-BE49-F238E27FC236}">
                    <a16:creationId xmlns:a16="http://schemas.microsoft.com/office/drawing/2014/main" id="{625B56CB-EF90-43A1-B4FA-5FE30873BC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4">
                <a:extLst>
                  <a:ext uri="{FF2B5EF4-FFF2-40B4-BE49-F238E27FC236}">
                    <a16:creationId xmlns:a16="http://schemas.microsoft.com/office/drawing/2014/main" id="{9BB62076-9C09-4AA3-A938-402B133D907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5">
                <a:extLst>
                  <a:ext uri="{FF2B5EF4-FFF2-40B4-BE49-F238E27FC236}">
                    <a16:creationId xmlns:a16="http://schemas.microsoft.com/office/drawing/2014/main" id="{62483593-45AF-4770-873C-69547EC5248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6">
                <a:extLst>
                  <a:ext uri="{FF2B5EF4-FFF2-40B4-BE49-F238E27FC236}">
                    <a16:creationId xmlns:a16="http://schemas.microsoft.com/office/drawing/2014/main" id="{FB1E7BE1-F3E0-4AD5-A3D2-2E2F4566994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7">
                <a:extLst>
                  <a:ext uri="{FF2B5EF4-FFF2-40B4-BE49-F238E27FC236}">
                    <a16:creationId xmlns:a16="http://schemas.microsoft.com/office/drawing/2014/main" id="{743FA068-8240-41F1-93F2-09CAA417C71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8">
                <a:extLst>
                  <a:ext uri="{FF2B5EF4-FFF2-40B4-BE49-F238E27FC236}">
                    <a16:creationId xmlns:a16="http://schemas.microsoft.com/office/drawing/2014/main" id="{D4767BA0-9432-4976-B9EE-DE4C5ABF398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9">
                <a:extLst>
                  <a:ext uri="{FF2B5EF4-FFF2-40B4-BE49-F238E27FC236}">
                    <a16:creationId xmlns:a16="http://schemas.microsoft.com/office/drawing/2014/main" id="{4079CE64-086E-449C-80B4-CD92EFFD32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90">
                <a:extLst>
                  <a:ext uri="{FF2B5EF4-FFF2-40B4-BE49-F238E27FC236}">
                    <a16:creationId xmlns:a16="http://schemas.microsoft.com/office/drawing/2014/main" id="{C6FDF94B-E378-47F1-9DAF-49130C6591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91">
                <a:extLst>
                  <a:ext uri="{FF2B5EF4-FFF2-40B4-BE49-F238E27FC236}">
                    <a16:creationId xmlns:a16="http://schemas.microsoft.com/office/drawing/2014/main" id="{E6DFF7DE-6A61-45BF-BAAA-4587BDF793E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92">
                <a:extLst>
                  <a:ext uri="{FF2B5EF4-FFF2-40B4-BE49-F238E27FC236}">
                    <a16:creationId xmlns:a16="http://schemas.microsoft.com/office/drawing/2014/main" id="{9C953EA0-A589-4335-8366-51ECEA1A8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3">
                <a:extLst>
                  <a:ext uri="{FF2B5EF4-FFF2-40B4-BE49-F238E27FC236}">
                    <a16:creationId xmlns:a16="http://schemas.microsoft.com/office/drawing/2014/main" id="{0070CD35-0FB0-4C46-AEE8-271569EA48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4">
                <a:extLst>
                  <a:ext uri="{FF2B5EF4-FFF2-40B4-BE49-F238E27FC236}">
                    <a16:creationId xmlns:a16="http://schemas.microsoft.com/office/drawing/2014/main" id="{4FC0FDA6-0776-4BE6-95C5-C324095D2B6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19B44471-6EF0-4982-B66E-1F129D06F35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5" name="矩形 249">
                <a:extLst>
                  <a:ext uri="{FF2B5EF4-FFF2-40B4-BE49-F238E27FC236}">
                    <a16:creationId xmlns:a16="http://schemas.microsoft.com/office/drawing/2014/main" id="{123D8737-28FF-417C-8BE6-253BE9E1334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50">
                <a:extLst>
                  <a:ext uri="{FF2B5EF4-FFF2-40B4-BE49-F238E27FC236}">
                    <a16:creationId xmlns:a16="http://schemas.microsoft.com/office/drawing/2014/main" id="{CF95C935-3DDA-4A61-BB59-6CCF6B8BF16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51">
                <a:extLst>
                  <a:ext uri="{FF2B5EF4-FFF2-40B4-BE49-F238E27FC236}">
                    <a16:creationId xmlns:a16="http://schemas.microsoft.com/office/drawing/2014/main" id="{0B76B513-D518-4BB8-AED7-4C81DE5A4BE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52">
                <a:extLst>
                  <a:ext uri="{FF2B5EF4-FFF2-40B4-BE49-F238E27FC236}">
                    <a16:creationId xmlns:a16="http://schemas.microsoft.com/office/drawing/2014/main" id="{69C019E7-82AC-4FBD-9244-EB61A0ACBA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3">
                <a:extLst>
                  <a:ext uri="{FF2B5EF4-FFF2-40B4-BE49-F238E27FC236}">
                    <a16:creationId xmlns:a16="http://schemas.microsoft.com/office/drawing/2014/main" id="{CD2B44D4-9606-4D6E-A804-1AB7C3C2463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4">
                <a:extLst>
                  <a:ext uri="{FF2B5EF4-FFF2-40B4-BE49-F238E27FC236}">
                    <a16:creationId xmlns:a16="http://schemas.microsoft.com/office/drawing/2014/main" id="{54F1F580-8E78-4961-B331-4E68B324DEA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5">
                <a:extLst>
                  <a:ext uri="{FF2B5EF4-FFF2-40B4-BE49-F238E27FC236}">
                    <a16:creationId xmlns:a16="http://schemas.microsoft.com/office/drawing/2014/main" id="{6554A4C9-3090-4D20-98EF-ABCA2CADDA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6">
                <a:extLst>
                  <a:ext uri="{FF2B5EF4-FFF2-40B4-BE49-F238E27FC236}">
                    <a16:creationId xmlns:a16="http://schemas.microsoft.com/office/drawing/2014/main" id="{820CC382-0DC6-45CA-94FC-34246C483A6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7">
                <a:extLst>
                  <a:ext uri="{FF2B5EF4-FFF2-40B4-BE49-F238E27FC236}">
                    <a16:creationId xmlns:a16="http://schemas.microsoft.com/office/drawing/2014/main" id="{2FDC4E7B-2108-4DA6-93CE-79C0F322401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8">
                <a:extLst>
                  <a:ext uri="{FF2B5EF4-FFF2-40B4-BE49-F238E27FC236}">
                    <a16:creationId xmlns:a16="http://schemas.microsoft.com/office/drawing/2014/main" id="{6F40210B-4FDE-42AA-8F64-02CF2A4A9B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9">
                <a:extLst>
                  <a:ext uri="{FF2B5EF4-FFF2-40B4-BE49-F238E27FC236}">
                    <a16:creationId xmlns:a16="http://schemas.microsoft.com/office/drawing/2014/main" id="{4B5457B7-5EEE-42AF-B247-868D1EB557D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60">
                <a:extLst>
                  <a:ext uri="{FF2B5EF4-FFF2-40B4-BE49-F238E27FC236}">
                    <a16:creationId xmlns:a16="http://schemas.microsoft.com/office/drawing/2014/main" id="{445A72F0-1C28-436C-A930-177625910B6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61">
                <a:extLst>
                  <a:ext uri="{FF2B5EF4-FFF2-40B4-BE49-F238E27FC236}">
                    <a16:creationId xmlns:a16="http://schemas.microsoft.com/office/drawing/2014/main" id="{DCDF5B8E-DF19-479D-93F7-1DE7D0FCADE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62">
                <a:extLst>
                  <a:ext uri="{FF2B5EF4-FFF2-40B4-BE49-F238E27FC236}">
                    <a16:creationId xmlns:a16="http://schemas.microsoft.com/office/drawing/2014/main" id="{6EF2C6A7-BB3E-4544-93B5-B7CC48D606F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3">
                <a:extLst>
                  <a:ext uri="{FF2B5EF4-FFF2-40B4-BE49-F238E27FC236}">
                    <a16:creationId xmlns:a16="http://schemas.microsoft.com/office/drawing/2014/main" id="{10906777-7A6B-4F8E-9A45-BF973AE9A5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4">
                <a:extLst>
                  <a:ext uri="{FF2B5EF4-FFF2-40B4-BE49-F238E27FC236}">
                    <a16:creationId xmlns:a16="http://schemas.microsoft.com/office/drawing/2014/main" id="{3BF5A77F-0B5F-4D1D-B3F3-C8140468018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5">
                <a:extLst>
                  <a:ext uri="{FF2B5EF4-FFF2-40B4-BE49-F238E27FC236}">
                    <a16:creationId xmlns:a16="http://schemas.microsoft.com/office/drawing/2014/main" id="{A382097C-DEED-4F35-B5FA-EFDBE872A68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6">
                <a:extLst>
                  <a:ext uri="{FF2B5EF4-FFF2-40B4-BE49-F238E27FC236}">
                    <a16:creationId xmlns:a16="http://schemas.microsoft.com/office/drawing/2014/main" id="{BC23D50E-3402-49AA-B041-3144489E2D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7">
                <a:extLst>
                  <a:ext uri="{FF2B5EF4-FFF2-40B4-BE49-F238E27FC236}">
                    <a16:creationId xmlns:a16="http://schemas.microsoft.com/office/drawing/2014/main" id="{7A805FAF-A559-41F6-810D-F9AD59C819E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8">
                <a:extLst>
                  <a:ext uri="{FF2B5EF4-FFF2-40B4-BE49-F238E27FC236}">
                    <a16:creationId xmlns:a16="http://schemas.microsoft.com/office/drawing/2014/main" id="{07E3BA28-6568-43AF-9F25-82BED88DBE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9">
                <a:extLst>
                  <a:ext uri="{FF2B5EF4-FFF2-40B4-BE49-F238E27FC236}">
                    <a16:creationId xmlns:a16="http://schemas.microsoft.com/office/drawing/2014/main" id="{AB298BE3-8CC9-434E-A796-58EFE840E63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70">
                <a:extLst>
                  <a:ext uri="{FF2B5EF4-FFF2-40B4-BE49-F238E27FC236}">
                    <a16:creationId xmlns:a16="http://schemas.microsoft.com/office/drawing/2014/main" id="{2276B734-4E56-44AD-8650-1E856DBEA23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71">
                <a:extLst>
                  <a:ext uri="{FF2B5EF4-FFF2-40B4-BE49-F238E27FC236}">
                    <a16:creationId xmlns:a16="http://schemas.microsoft.com/office/drawing/2014/main" id="{EDA2D679-F2E3-42EB-BD20-E03EB070C79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9">
              <a:extLst>
                <a:ext uri="{FF2B5EF4-FFF2-40B4-BE49-F238E27FC236}">
                  <a16:creationId xmlns:a16="http://schemas.microsoft.com/office/drawing/2014/main" id="{8FEE55E8-7367-4740-9596-FCAC3A599FBB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2" name="矩形 226">
                <a:extLst>
                  <a:ext uri="{FF2B5EF4-FFF2-40B4-BE49-F238E27FC236}">
                    <a16:creationId xmlns:a16="http://schemas.microsoft.com/office/drawing/2014/main" id="{2F9615DA-196F-4160-83C7-1307A801DA2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7">
                <a:extLst>
                  <a:ext uri="{FF2B5EF4-FFF2-40B4-BE49-F238E27FC236}">
                    <a16:creationId xmlns:a16="http://schemas.microsoft.com/office/drawing/2014/main" id="{150053B2-C648-42F4-8CE7-F49C6169A85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8">
                <a:extLst>
                  <a:ext uri="{FF2B5EF4-FFF2-40B4-BE49-F238E27FC236}">
                    <a16:creationId xmlns:a16="http://schemas.microsoft.com/office/drawing/2014/main" id="{8727768B-F86F-4E99-BCAF-65A2FB6AD92C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9">
                <a:extLst>
                  <a:ext uri="{FF2B5EF4-FFF2-40B4-BE49-F238E27FC236}">
                    <a16:creationId xmlns:a16="http://schemas.microsoft.com/office/drawing/2014/main" id="{2B2E50FF-BD86-4B0D-BDE4-2C875C7A7BA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30">
                <a:extLst>
                  <a:ext uri="{FF2B5EF4-FFF2-40B4-BE49-F238E27FC236}">
                    <a16:creationId xmlns:a16="http://schemas.microsoft.com/office/drawing/2014/main" id="{5E236CE5-03C7-429C-8E8C-DAA462CB026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31">
                <a:extLst>
                  <a:ext uri="{FF2B5EF4-FFF2-40B4-BE49-F238E27FC236}">
                    <a16:creationId xmlns:a16="http://schemas.microsoft.com/office/drawing/2014/main" id="{E6DE1D08-094C-4E38-BCEF-5F9D046B6E9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32">
                <a:extLst>
                  <a:ext uri="{FF2B5EF4-FFF2-40B4-BE49-F238E27FC236}">
                    <a16:creationId xmlns:a16="http://schemas.microsoft.com/office/drawing/2014/main" id="{FD578376-1E58-472B-ADCE-1F2215DD04C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3">
                <a:extLst>
                  <a:ext uri="{FF2B5EF4-FFF2-40B4-BE49-F238E27FC236}">
                    <a16:creationId xmlns:a16="http://schemas.microsoft.com/office/drawing/2014/main" id="{08E016CB-C994-4987-8D10-D2E0CE5787F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4">
                <a:extLst>
                  <a:ext uri="{FF2B5EF4-FFF2-40B4-BE49-F238E27FC236}">
                    <a16:creationId xmlns:a16="http://schemas.microsoft.com/office/drawing/2014/main" id="{E6E49FD1-6844-4F64-9175-D25B5A6FC1C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5">
                <a:extLst>
                  <a:ext uri="{FF2B5EF4-FFF2-40B4-BE49-F238E27FC236}">
                    <a16:creationId xmlns:a16="http://schemas.microsoft.com/office/drawing/2014/main" id="{8FC07387-685B-4B81-B56C-002FFE5A431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6">
                <a:extLst>
                  <a:ext uri="{FF2B5EF4-FFF2-40B4-BE49-F238E27FC236}">
                    <a16:creationId xmlns:a16="http://schemas.microsoft.com/office/drawing/2014/main" id="{D60BB54E-5732-4863-911E-93F0C618F1F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7">
                <a:extLst>
                  <a:ext uri="{FF2B5EF4-FFF2-40B4-BE49-F238E27FC236}">
                    <a16:creationId xmlns:a16="http://schemas.microsoft.com/office/drawing/2014/main" id="{3ED4D38A-9D00-4378-B92E-4C3C4D0769C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8">
                <a:extLst>
                  <a:ext uri="{FF2B5EF4-FFF2-40B4-BE49-F238E27FC236}">
                    <a16:creationId xmlns:a16="http://schemas.microsoft.com/office/drawing/2014/main" id="{93824AA2-2B87-43A3-88FE-53599EB3B7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9">
                <a:extLst>
                  <a:ext uri="{FF2B5EF4-FFF2-40B4-BE49-F238E27FC236}">
                    <a16:creationId xmlns:a16="http://schemas.microsoft.com/office/drawing/2014/main" id="{FA75FEB9-C821-4C8F-B47E-8C241E4278F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40">
                <a:extLst>
                  <a:ext uri="{FF2B5EF4-FFF2-40B4-BE49-F238E27FC236}">
                    <a16:creationId xmlns:a16="http://schemas.microsoft.com/office/drawing/2014/main" id="{7E20A245-6E64-4BFA-B346-BAF91FD1EB4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41">
                <a:extLst>
                  <a:ext uri="{FF2B5EF4-FFF2-40B4-BE49-F238E27FC236}">
                    <a16:creationId xmlns:a16="http://schemas.microsoft.com/office/drawing/2014/main" id="{4629C874-16B8-458C-B5DC-091329C53FF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42">
                <a:extLst>
                  <a:ext uri="{FF2B5EF4-FFF2-40B4-BE49-F238E27FC236}">
                    <a16:creationId xmlns:a16="http://schemas.microsoft.com/office/drawing/2014/main" id="{FA0D4170-3768-4D2E-8C87-E108F29FB24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3">
                <a:extLst>
                  <a:ext uri="{FF2B5EF4-FFF2-40B4-BE49-F238E27FC236}">
                    <a16:creationId xmlns:a16="http://schemas.microsoft.com/office/drawing/2014/main" id="{D3D47BAB-E443-4ABD-95F7-2DC0A29E89E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4">
                <a:extLst>
                  <a:ext uri="{FF2B5EF4-FFF2-40B4-BE49-F238E27FC236}">
                    <a16:creationId xmlns:a16="http://schemas.microsoft.com/office/drawing/2014/main" id="{CD901733-3169-4531-AD95-6743FC1D60F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5">
                <a:extLst>
                  <a:ext uri="{FF2B5EF4-FFF2-40B4-BE49-F238E27FC236}">
                    <a16:creationId xmlns:a16="http://schemas.microsoft.com/office/drawing/2014/main" id="{56BE3BE9-2438-4229-9CC0-75B71799B74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6">
                <a:extLst>
                  <a:ext uri="{FF2B5EF4-FFF2-40B4-BE49-F238E27FC236}">
                    <a16:creationId xmlns:a16="http://schemas.microsoft.com/office/drawing/2014/main" id="{BEA33D30-E721-4F3D-90EA-3F4890F8305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7">
                <a:extLst>
                  <a:ext uri="{FF2B5EF4-FFF2-40B4-BE49-F238E27FC236}">
                    <a16:creationId xmlns:a16="http://schemas.microsoft.com/office/drawing/2014/main" id="{A8D64351-2780-46C8-8F64-182FE9B2A8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8">
                <a:extLst>
                  <a:ext uri="{FF2B5EF4-FFF2-40B4-BE49-F238E27FC236}">
                    <a16:creationId xmlns:a16="http://schemas.microsoft.com/office/drawing/2014/main" id="{EB962338-C8F3-4D37-8CE4-BA33FBD9283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9FA02B5C-85DB-440A-B371-C2C876CB7E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9" name="矩形 203">
                <a:extLst>
                  <a:ext uri="{FF2B5EF4-FFF2-40B4-BE49-F238E27FC236}">
                    <a16:creationId xmlns:a16="http://schemas.microsoft.com/office/drawing/2014/main" id="{0F9E44D6-03D7-4786-888E-01A98293026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4">
                <a:extLst>
                  <a:ext uri="{FF2B5EF4-FFF2-40B4-BE49-F238E27FC236}">
                    <a16:creationId xmlns:a16="http://schemas.microsoft.com/office/drawing/2014/main" id="{B0817DF2-A139-4BA9-9160-2D617DA399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5">
                <a:extLst>
                  <a:ext uri="{FF2B5EF4-FFF2-40B4-BE49-F238E27FC236}">
                    <a16:creationId xmlns:a16="http://schemas.microsoft.com/office/drawing/2014/main" id="{8E407E4C-B0F0-4AAF-9A26-D504A84D04F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6">
                <a:extLst>
                  <a:ext uri="{FF2B5EF4-FFF2-40B4-BE49-F238E27FC236}">
                    <a16:creationId xmlns:a16="http://schemas.microsoft.com/office/drawing/2014/main" id="{968B7DB9-4171-4ACD-B932-33CC7B33553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7">
                <a:extLst>
                  <a:ext uri="{FF2B5EF4-FFF2-40B4-BE49-F238E27FC236}">
                    <a16:creationId xmlns:a16="http://schemas.microsoft.com/office/drawing/2014/main" id="{4BF635B5-4F07-48DF-8ED3-EC17122BBB8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8">
                <a:extLst>
                  <a:ext uri="{FF2B5EF4-FFF2-40B4-BE49-F238E27FC236}">
                    <a16:creationId xmlns:a16="http://schemas.microsoft.com/office/drawing/2014/main" id="{1345D884-9642-4967-971F-2314B9EF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9">
                <a:extLst>
                  <a:ext uri="{FF2B5EF4-FFF2-40B4-BE49-F238E27FC236}">
                    <a16:creationId xmlns:a16="http://schemas.microsoft.com/office/drawing/2014/main" id="{F87AAE59-2D53-423A-B209-29DD928E225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10">
                <a:extLst>
                  <a:ext uri="{FF2B5EF4-FFF2-40B4-BE49-F238E27FC236}">
                    <a16:creationId xmlns:a16="http://schemas.microsoft.com/office/drawing/2014/main" id="{5894E1F6-2F07-42F9-931A-95BF4157588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11">
                <a:extLst>
                  <a:ext uri="{FF2B5EF4-FFF2-40B4-BE49-F238E27FC236}">
                    <a16:creationId xmlns:a16="http://schemas.microsoft.com/office/drawing/2014/main" id="{40CA1AE2-D4C5-4C4A-9EA8-14BA28778DD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12">
                <a:extLst>
                  <a:ext uri="{FF2B5EF4-FFF2-40B4-BE49-F238E27FC236}">
                    <a16:creationId xmlns:a16="http://schemas.microsoft.com/office/drawing/2014/main" id="{41DFC191-45E9-47E2-8C0D-F01C325CDF4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3">
                <a:extLst>
                  <a:ext uri="{FF2B5EF4-FFF2-40B4-BE49-F238E27FC236}">
                    <a16:creationId xmlns:a16="http://schemas.microsoft.com/office/drawing/2014/main" id="{EEB3E149-E32E-489A-A059-45FD380195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4">
                <a:extLst>
                  <a:ext uri="{FF2B5EF4-FFF2-40B4-BE49-F238E27FC236}">
                    <a16:creationId xmlns:a16="http://schemas.microsoft.com/office/drawing/2014/main" id="{85C804EC-5385-4FA7-9AAB-242CB612DE7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5">
                <a:extLst>
                  <a:ext uri="{FF2B5EF4-FFF2-40B4-BE49-F238E27FC236}">
                    <a16:creationId xmlns:a16="http://schemas.microsoft.com/office/drawing/2014/main" id="{B6C27173-539A-4D2F-A3A2-11BD55E815A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6">
                <a:extLst>
                  <a:ext uri="{FF2B5EF4-FFF2-40B4-BE49-F238E27FC236}">
                    <a16:creationId xmlns:a16="http://schemas.microsoft.com/office/drawing/2014/main" id="{6203C814-F151-455D-8F11-74A5F90EBA9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7">
                <a:extLst>
                  <a:ext uri="{FF2B5EF4-FFF2-40B4-BE49-F238E27FC236}">
                    <a16:creationId xmlns:a16="http://schemas.microsoft.com/office/drawing/2014/main" id="{F5B53595-BF27-4CD4-828B-04E754E3B1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8">
                <a:extLst>
                  <a:ext uri="{FF2B5EF4-FFF2-40B4-BE49-F238E27FC236}">
                    <a16:creationId xmlns:a16="http://schemas.microsoft.com/office/drawing/2014/main" id="{7DD29693-A337-4DA0-B07C-DCA323B9A4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9">
                <a:extLst>
                  <a:ext uri="{FF2B5EF4-FFF2-40B4-BE49-F238E27FC236}">
                    <a16:creationId xmlns:a16="http://schemas.microsoft.com/office/drawing/2014/main" id="{0ED41574-72BB-416C-8256-87C621C1B8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20">
                <a:extLst>
                  <a:ext uri="{FF2B5EF4-FFF2-40B4-BE49-F238E27FC236}">
                    <a16:creationId xmlns:a16="http://schemas.microsoft.com/office/drawing/2014/main" id="{828EC8EF-19FE-4995-A995-4AB2650383E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21">
                <a:extLst>
                  <a:ext uri="{FF2B5EF4-FFF2-40B4-BE49-F238E27FC236}">
                    <a16:creationId xmlns:a16="http://schemas.microsoft.com/office/drawing/2014/main" id="{3849F8F8-BBA6-4DB1-A479-DDCCBDA1843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22">
                <a:extLst>
                  <a:ext uri="{FF2B5EF4-FFF2-40B4-BE49-F238E27FC236}">
                    <a16:creationId xmlns:a16="http://schemas.microsoft.com/office/drawing/2014/main" id="{7C1A0C9F-A938-43D1-BD68-5C22C6C1E18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3">
                <a:extLst>
                  <a:ext uri="{FF2B5EF4-FFF2-40B4-BE49-F238E27FC236}">
                    <a16:creationId xmlns:a16="http://schemas.microsoft.com/office/drawing/2014/main" id="{1B07BB06-B61B-45BE-AFDA-BADC4905A37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4">
                <a:extLst>
                  <a:ext uri="{FF2B5EF4-FFF2-40B4-BE49-F238E27FC236}">
                    <a16:creationId xmlns:a16="http://schemas.microsoft.com/office/drawing/2014/main" id="{0B865A93-13C4-4E50-A5D8-96D711347EC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5">
                <a:extLst>
                  <a:ext uri="{FF2B5EF4-FFF2-40B4-BE49-F238E27FC236}">
                    <a16:creationId xmlns:a16="http://schemas.microsoft.com/office/drawing/2014/main" id="{D0200AA1-A2F9-4439-BA80-ED02322AFD1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9EB59162-7F2B-4BB4-B73B-4CFC0783F3BC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76" name="矩形 180">
                <a:extLst>
                  <a:ext uri="{FF2B5EF4-FFF2-40B4-BE49-F238E27FC236}">
                    <a16:creationId xmlns:a16="http://schemas.microsoft.com/office/drawing/2014/main" id="{FEFB0B7C-313F-4143-8D46-6412187F243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81">
                <a:extLst>
                  <a:ext uri="{FF2B5EF4-FFF2-40B4-BE49-F238E27FC236}">
                    <a16:creationId xmlns:a16="http://schemas.microsoft.com/office/drawing/2014/main" id="{9BEE3830-5336-4CAC-9A25-6946B697B922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82">
                <a:extLst>
                  <a:ext uri="{FF2B5EF4-FFF2-40B4-BE49-F238E27FC236}">
                    <a16:creationId xmlns:a16="http://schemas.microsoft.com/office/drawing/2014/main" id="{872B1885-D555-456C-9747-3B15A8FD69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83">
                <a:extLst>
                  <a:ext uri="{FF2B5EF4-FFF2-40B4-BE49-F238E27FC236}">
                    <a16:creationId xmlns:a16="http://schemas.microsoft.com/office/drawing/2014/main" id="{156DAED0-28D6-48B1-AE6E-AA5A5D645C8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4">
                <a:extLst>
                  <a:ext uri="{FF2B5EF4-FFF2-40B4-BE49-F238E27FC236}">
                    <a16:creationId xmlns:a16="http://schemas.microsoft.com/office/drawing/2014/main" id="{B2EDCB23-DC20-479F-942A-E7A069FB66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5">
                <a:extLst>
                  <a:ext uri="{FF2B5EF4-FFF2-40B4-BE49-F238E27FC236}">
                    <a16:creationId xmlns:a16="http://schemas.microsoft.com/office/drawing/2014/main" id="{02AE5C81-7C6B-4256-808D-F44C53C3F9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6">
                <a:extLst>
                  <a:ext uri="{FF2B5EF4-FFF2-40B4-BE49-F238E27FC236}">
                    <a16:creationId xmlns:a16="http://schemas.microsoft.com/office/drawing/2014/main" id="{03559723-BF6D-48F5-BCBF-D96A468B863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7">
                <a:extLst>
                  <a:ext uri="{FF2B5EF4-FFF2-40B4-BE49-F238E27FC236}">
                    <a16:creationId xmlns:a16="http://schemas.microsoft.com/office/drawing/2014/main" id="{A3D6E033-0477-4067-AA62-615C381CFB1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8">
                <a:extLst>
                  <a:ext uri="{FF2B5EF4-FFF2-40B4-BE49-F238E27FC236}">
                    <a16:creationId xmlns:a16="http://schemas.microsoft.com/office/drawing/2014/main" id="{92B8031B-FF64-4626-A8A9-CD1C7DEA2BB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9">
                <a:extLst>
                  <a:ext uri="{FF2B5EF4-FFF2-40B4-BE49-F238E27FC236}">
                    <a16:creationId xmlns:a16="http://schemas.microsoft.com/office/drawing/2014/main" id="{C3F77089-86D7-4734-8B74-D0BE53CF85A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90">
                <a:extLst>
                  <a:ext uri="{FF2B5EF4-FFF2-40B4-BE49-F238E27FC236}">
                    <a16:creationId xmlns:a16="http://schemas.microsoft.com/office/drawing/2014/main" id="{8F6A56CA-4038-4904-B7B6-99758060A66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91">
                <a:extLst>
                  <a:ext uri="{FF2B5EF4-FFF2-40B4-BE49-F238E27FC236}">
                    <a16:creationId xmlns:a16="http://schemas.microsoft.com/office/drawing/2014/main" id="{3AC9C395-39E3-49D8-AC66-2B05BF009F8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92">
                <a:extLst>
                  <a:ext uri="{FF2B5EF4-FFF2-40B4-BE49-F238E27FC236}">
                    <a16:creationId xmlns:a16="http://schemas.microsoft.com/office/drawing/2014/main" id="{BD7E5D39-34FD-4706-BD90-9C3BE64D8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3">
                <a:extLst>
                  <a:ext uri="{FF2B5EF4-FFF2-40B4-BE49-F238E27FC236}">
                    <a16:creationId xmlns:a16="http://schemas.microsoft.com/office/drawing/2014/main" id="{F04F0D30-A4A8-40CE-86F8-DF787A1A02A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4">
                <a:extLst>
                  <a:ext uri="{FF2B5EF4-FFF2-40B4-BE49-F238E27FC236}">
                    <a16:creationId xmlns:a16="http://schemas.microsoft.com/office/drawing/2014/main" id="{E4DE2414-3DDD-4F29-A28D-A047DC01084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5">
                <a:extLst>
                  <a:ext uri="{FF2B5EF4-FFF2-40B4-BE49-F238E27FC236}">
                    <a16:creationId xmlns:a16="http://schemas.microsoft.com/office/drawing/2014/main" id="{9777CE38-63FF-4C49-AC43-36C41FFCD38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6">
                <a:extLst>
                  <a:ext uri="{FF2B5EF4-FFF2-40B4-BE49-F238E27FC236}">
                    <a16:creationId xmlns:a16="http://schemas.microsoft.com/office/drawing/2014/main" id="{C93F64E9-A78E-4F09-86D4-CE7B70B3A93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7">
                <a:extLst>
                  <a:ext uri="{FF2B5EF4-FFF2-40B4-BE49-F238E27FC236}">
                    <a16:creationId xmlns:a16="http://schemas.microsoft.com/office/drawing/2014/main" id="{470DD5A3-3A6C-4111-B7C2-0C23D9F31F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8">
                <a:extLst>
                  <a:ext uri="{FF2B5EF4-FFF2-40B4-BE49-F238E27FC236}">
                    <a16:creationId xmlns:a16="http://schemas.microsoft.com/office/drawing/2014/main" id="{7759DF49-8B68-46E7-85DA-F0B14A84923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9">
                <a:extLst>
                  <a:ext uri="{FF2B5EF4-FFF2-40B4-BE49-F238E27FC236}">
                    <a16:creationId xmlns:a16="http://schemas.microsoft.com/office/drawing/2014/main" id="{48FBD297-4EDF-4725-8E82-552A85C30C4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200">
                <a:extLst>
                  <a:ext uri="{FF2B5EF4-FFF2-40B4-BE49-F238E27FC236}">
                    <a16:creationId xmlns:a16="http://schemas.microsoft.com/office/drawing/2014/main" id="{D616E564-6604-413C-A5EA-1EF7EDEE78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201">
                <a:extLst>
                  <a:ext uri="{FF2B5EF4-FFF2-40B4-BE49-F238E27FC236}">
                    <a16:creationId xmlns:a16="http://schemas.microsoft.com/office/drawing/2014/main" id="{23C4AAFF-05E8-4185-8AD4-70037B86195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202">
                <a:extLst>
                  <a:ext uri="{FF2B5EF4-FFF2-40B4-BE49-F238E27FC236}">
                    <a16:creationId xmlns:a16="http://schemas.microsoft.com/office/drawing/2014/main" id="{09944324-4D57-4BA7-80DB-4D9C4461DA3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D8F30750-A94D-4B16-B5F5-AA859D4B52BE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3" name="矩形 157">
                <a:extLst>
                  <a:ext uri="{FF2B5EF4-FFF2-40B4-BE49-F238E27FC236}">
                    <a16:creationId xmlns:a16="http://schemas.microsoft.com/office/drawing/2014/main" id="{B5CDDFC0-1D3A-4B66-99F6-65CD9FB6B29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8">
                <a:extLst>
                  <a:ext uri="{FF2B5EF4-FFF2-40B4-BE49-F238E27FC236}">
                    <a16:creationId xmlns:a16="http://schemas.microsoft.com/office/drawing/2014/main" id="{5088171E-6E46-4B20-8426-D8A827BF6A0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9">
                <a:extLst>
                  <a:ext uri="{FF2B5EF4-FFF2-40B4-BE49-F238E27FC236}">
                    <a16:creationId xmlns:a16="http://schemas.microsoft.com/office/drawing/2014/main" id="{42370C62-1F26-4307-AE11-9DEA9F96BF1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60">
                <a:extLst>
                  <a:ext uri="{FF2B5EF4-FFF2-40B4-BE49-F238E27FC236}">
                    <a16:creationId xmlns:a16="http://schemas.microsoft.com/office/drawing/2014/main" id="{A587899A-D7EC-4E6C-BF7F-CA6E943A30B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61">
                <a:extLst>
                  <a:ext uri="{FF2B5EF4-FFF2-40B4-BE49-F238E27FC236}">
                    <a16:creationId xmlns:a16="http://schemas.microsoft.com/office/drawing/2014/main" id="{BD31E264-CA8D-4514-9F0F-EBF5174D02E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62">
                <a:extLst>
                  <a:ext uri="{FF2B5EF4-FFF2-40B4-BE49-F238E27FC236}">
                    <a16:creationId xmlns:a16="http://schemas.microsoft.com/office/drawing/2014/main" id="{D8F7903E-67FA-4B07-9FA9-48D45566D10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3">
                <a:extLst>
                  <a:ext uri="{FF2B5EF4-FFF2-40B4-BE49-F238E27FC236}">
                    <a16:creationId xmlns:a16="http://schemas.microsoft.com/office/drawing/2014/main" id="{1931A12D-EB16-4ECC-B0D7-CF2357FC09D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4">
                <a:extLst>
                  <a:ext uri="{FF2B5EF4-FFF2-40B4-BE49-F238E27FC236}">
                    <a16:creationId xmlns:a16="http://schemas.microsoft.com/office/drawing/2014/main" id="{E0B7CD23-10D5-469D-9152-10064B5DFFA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5">
                <a:extLst>
                  <a:ext uri="{FF2B5EF4-FFF2-40B4-BE49-F238E27FC236}">
                    <a16:creationId xmlns:a16="http://schemas.microsoft.com/office/drawing/2014/main" id="{D66497CD-346E-4837-A9BE-FC77040DA32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6">
                <a:extLst>
                  <a:ext uri="{FF2B5EF4-FFF2-40B4-BE49-F238E27FC236}">
                    <a16:creationId xmlns:a16="http://schemas.microsoft.com/office/drawing/2014/main" id="{D4F89C5B-6660-46AB-B61C-907CEE5D7E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7">
                <a:extLst>
                  <a:ext uri="{FF2B5EF4-FFF2-40B4-BE49-F238E27FC236}">
                    <a16:creationId xmlns:a16="http://schemas.microsoft.com/office/drawing/2014/main" id="{E831EFDA-BAAE-44B2-A755-3F7FEA99866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8">
                <a:extLst>
                  <a:ext uri="{FF2B5EF4-FFF2-40B4-BE49-F238E27FC236}">
                    <a16:creationId xmlns:a16="http://schemas.microsoft.com/office/drawing/2014/main" id="{179820DF-773A-4E70-A159-5E2728F7F7A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9">
                <a:extLst>
                  <a:ext uri="{FF2B5EF4-FFF2-40B4-BE49-F238E27FC236}">
                    <a16:creationId xmlns:a16="http://schemas.microsoft.com/office/drawing/2014/main" id="{29ECD31C-4245-4858-9201-ADC9A6511D5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70">
                <a:extLst>
                  <a:ext uri="{FF2B5EF4-FFF2-40B4-BE49-F238E27FC236}">
                    <a16:creationId xmlns:a16="http://schemas.microsoft.com/office/drawing/2014/main" id="{4AF2E9E8-01F7-4B14-BEF8-69A2BEA83EE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71">
                <a:extLst>
                  <a:ext uri="{FF2B5EF4-FFF2-40B4-BE49-F238E27FC236}">
                    <a16:creationId xmlns:a16="http://schemas.microsoft.com/office/drawing/2014/main" id="{F3E6BF05-E47F-45D2-891D-C91573C92E2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72">
                <a:extLst>
                  <a:ext uri="{FF2B5EF4-FFF2-40B4-BE49-F238E27FC236}">
                    <a16:creationId xmlns:a16="http://schemas.microsoft.com/office/drawing/2014/main" id="{BC6625EE-DD5E-4AD6-BF4A-9A70BECBF4B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3">
                <a:extLst>
                  <a:ext uri="{FF2B5EF4-FFF2-40B4-BE49-F238E27FC236}">
                    <a16:creationId xmlns:a16="http://schemas.microsoft.com/office/drawing/2014/main" id="{CE10EA3B-E4C1-46A0-85E8-2ADD6A5B42C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4">
                <a:extLst>
                  <a:ext uri="{FF2B5EF4-FFF2-40B4-BE49-F238E27FC236}">
                    <a16:creationId xmlns:a16="http://schemas.microsoft.com/office/drawing/2014/main" id="{644FD71D-9363-4838-BF20-3F45AF60B0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5">
                <a:extLst>
                  <a:ext uri="{FF2B5EF4-FFF2-40B4-BE49-F238E27FC236}">
                    <a16:creationId xmlns:a16="http://schemas.microsoft.com/office/drawing/2014/main" id="{358D2E13-EFC2-4E6E-A289-75FB0456D6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6">
                <a:extLst>
                  <a:ext uri="{FF2B5EF4-FFF2-40B4-BE49-F238E27FC236}">
                    <a16:creationId xmlns:a16="http://schemas.microsoft.com/office/drawing/2014/main" id="{3B2A2EE3-048F-40B8-BDDB-D3C94A4F38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7">
                <a:extLst>
                  <a:ext uri="{FF2B5EF4-FFF2-40B4-BE49-F238E27FC236}">
                    <a16:creationId xmlns:a16="http://schemas.microsoft.com/office/drawing/2014/main" id="{38A986FF-8EAE-4458-870D-B864D6D8D4D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8">
                <a:extLst>
                  <a:ext uri="{FF2B5EF4-FFF2-40B4-BE49-F238E27FC236}">
                    <a16:creationId xmlns:a16="http://schemas.microsoft.com/office/drawing/2014/main" id="{817D2621-28EA-4249-A472-13E0509417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9">
                <a:extLst>
                  <a:ext uri="{FF2B5EF4-FFF2-40B4-BE49-F238E27FC236}">
                    <a16:creationId xmlns:a16="http://schemas.microsoft.com/office/drawing/2014/main" id="{61144BCF-5562-4A36-9326-DC5ED56B74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14497C60-3049-49AA-AB25-AC8A39C41FC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0" name="矩形 134">
                <a:extLst>
                  <a:ext uri="{FF2B5EF4-FFF2-40B4-BE49-F238E27FC236}">
                    <a16:creationId xmlns:a16="http://schemas.microsoft.com/office/drawing/2014/main" id="{9304D318-8979-4214-A4AA-F1B5FAE048B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5">
                <a:extLst>
                  <a:ext uri="{FF2B5EF4-FFF2-40B4-BE49-F238E27FC236}">
                    <a16:creationId xmlns:a16="http://schemas.microsoft.com/office/drawing/2014/main" id="{1652CFE7-ACF0-4821-B985-516D3D31AD1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6">
                <a:extLst>
                  <a:ext uri="{FF2B5EF4-FFF2-40B4-BE49-F238E27FC236}">
                    <a16:creationId xmlns:a16="http://schemas.microsoft.com/office/drawing/2014/main" id="{ED98F46A-A74F-4E4F-BEEF-9451EB63E0A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7">
                <a:extLst>
                  <a:ext uri="{FF2B5EF4-FFF2-40B4-BE49-F238E27FC236}">
                    <a16:creationId xmlns:a16="http://schemas.microsoft.com/office/drawing/2014/main" id="{37F5D921-FBFA-446D-B8DF-D553FE2F719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8">
                <a:extLst>
                  <a:ext uri="{FF2B5EF4-FFF2-40B4-BE49-F238E27FC236}">
                    <a16:creationId xmlns:a16="http://schemas.microsoft.com/office/drawing/2014/main" id="{AF0AAF78-7B37-4881-AC72-5D046121541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9">
                <a:extLst>
                  <a:ext uri="{FF2B5EF4-FFF2-40B4-BE49-F238E27FC236}">
                    <a16:creationId xmlns:a16="http://schemas.microsoft.com/office/drawing/2014/main" id="{CD31B85B-7CD7-4503-9ADB-2B1BF409800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40">
                <a:extLst>
                  <a:ext uri="{FF2B5EF4-FFF2-40B4-BE49-F238E27FC236}">
                    <a16:creationId xmlns:a16="http://schemas.microsoft.com/office/drawing/2014/main" id="{58DF2327-5BC0-4FC4-A2FB-7113F234D83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41">
                <a:extLst>
                  <a:ext uri="{FF2B5EF4-FFF2-40B4-BE49-F238E27FC236}">
                    <a16:creationId xmlns:a16="http://schemas.microsoft.com/office/drawing/2014/main" id="{B32272B8-5D98-46D0-93A1-F60016E45A8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42">
                <a:extLst>
                  <a:ext uri="{FF2B5EF4-FFF2-40B4-BE49-F238E27FC236}">
                    <a16:creationId xmlns:a16="http://schemas.microsoft.com/office/drawing/2014/main" id="{6F507BE6-FF27-49E8-80BE-61A3622A9B2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3">
                <a:extLst>
                  <a:ext uri="{FF2B5EF4-FFF2-40B4-BE49-F238E27FC236}">
                    <a16:creationId xmlns:a16="http://schemas.microsoft.com/office/drawing/2014/main" id="{DDBEA0D3-B268-42B7-A3FF-4F8AF43D621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4">
                <a:extLst>
                  <a:ext uri="{FF2B5EF4-FFF2-40B4-BE49-F238E27FC236}">
                    <a16:creationId xmlns:a16="http://schemas.microsoft.com/office/drawing/2014/main" id="{1C1F0399-8190-4E59-89BD-7373AC7BAF5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5">
                <a:extLst>
                  <a:ext uri="{FF2B5EF4-FFF2-40B4-BE49-F238E27FC236}">
                    <a16:creationId xmlns:a16="http://schemas.microsoft.com/office/drawing/2014/main" id="{3B9F384B-EEFF-4710-A553-AF699BDFB39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6">
                <a:extLst>
                  <a:ext uri="{FF2B5EF4-FFF2-40B4-BE49-F238E27FC236}">
                    <a16:creationId xmlns:a16="http://schemas.microsoft.com/office/drawing/2014/main" id="{DAB0DBD7-696E-4DDF-82BB-C7885C52910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7">
                <a:extLst>
                  <a:ext uri="{FF2B5EF4-FFF2-40B4-BE49-F238E27FC236}">
                    <a16:creationId xmlns:a16="http://schemas.microsoft.com/office/drawing/2014/main" id="{4586DCE4-8678-48B7-AED9-DD43C3E2B65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8">
                <a:extLst>
                  <a:ext uri="{FF2B5EF4-FFF2-40B4-BE49-F238E27FC236}">
                    <a16:creationId xmlns:a16="http://schemas.microsoft.com/office/drawing/2014/main" id="{CC98CADD-66BE-4B26-851D-5DBD1E121FE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9">
                <a:extLst>
                  <a:ext uri="{FF2B5EF4-FFF2-40B4-BE49-F238E27FC236}">
                    <a16:creationId xmlns:a16="http://schemas.microsoft.com/office/drawing/2014/main" id="{6997C919-685B-4356-80DD-40CE3E70AB5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50">
                <a:extLst>
                  <a:ext uri="{FF2B5EF4-FFF2-40B4-BE49-F238E27FC236}">
                    <a16:creationId xmlns:a16="http://schemas.microsoft.com/office/drawing/2014/main" id="{3490F1C7-75C4-42A6-82DC-454BA4DB849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51">
                <a:extLst>
                  <a:ext uri="{FF2B5EF4-FFF2-40B4-BE49-F238E27FC236}">
                    <a16:creationId xmlns:a16="http://schemas.microsoft.com/office/drawing/2014/main" id="{A7902B29-B2E0-49A2-A647-EBB43A77D33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52">
                <a:extLst>
                  <a:ext uri="{FF2B5EF4-FFF2-40B4-BE49-F238E27FC236}">
                    <a16:creationId xmlns:a16="http://schemas.microsoft.com/office/drawing/2014/main" id="{54394486-B4E5-451C-8621-DF8CEF95C14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3">
                <a:extLst>
                  <a:ext uri="{FF2B5EF4-FFF2-40B4-BE49-F238E27FC236}">
                    <a16:creationId xmlns:a16="http://schemas.microsoft.com/office/drawing/2014/main" id="{0521B123-404B-4C17-9F4F-77C8753241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4">
                <a:extLst>
                  <a:ext uri="{FF2B5EF4-FFF2-40B4-BE49-F238E27FC236}">
                    <a16:creationId xmlns:a16="http://schemas.microsoft.com/office/drawing/2014/main" id="{B4CE6C49-F596-4AFF-9A4C-B7BCBCBB5F0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5">
                <a:extLst>
                  <a:ext uri="{FF2B5EF4-FFF2-40B4-BE49-F238E27FC236}">
                    <a16:creationId xmlns:a16="http://schemas.microsoft.com/office/drawing/2014/main" id="{27CDB39D-BCE5-458C-A087-286DBD634FC2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6">
                <a:extLst>
                  <a:ext uri="{FF2B5EF4-FFF2-40B4-BE49-F238E27FC236}">
                    <a16:creationId xmlns:a16="http://schemas.microsoft.com/office/drawing/2014/main" id="{27AD37EE-B78A-436E-BE16-6E0CB27648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4">
              <a:extLst>
                <a:ext uri="{FF2B5EF4-FFF2-40B4-BE49-F238E27FC236}">
                  <a16:creationId xmlns:a16="http://schemas.microsoft.com/office/drawing/2014/main" id="{D65B39CC-5585-4C7F-AC3F-AC60B2E1DA66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07" name="矩形 111">
                <a:extLst>
                  <a:ext uri="{FF2B5EF4-FFF2-40B4-BE49-F238E27FC236}">
                    <a16:creationId xmlns:a16="http://schemas.microsoft.com/office/drawing/2014/main" id="{B8CB6146-DBD1-4394-890B-3BA54E30C12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12">
                <a:extLst>
                  <a:ext uri="{FF2B5EF4-FFF2-40B4-BE49-F238E27FC236}">
                    <a16:creationId xmlns:a16="http://schemas.microsoft.com/office/drawing/2014/main" id="{6F8426AE-A392-4AD0-88CF-423694DB246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3">
                <a:extLst>
                  <a:ext uri="{FF2B5EF4-FFF2-40B4-BE49-F238E27FC236}">
                    <a16:creationId xmlns:a16="http://schemas.microsoft.com/office/drawing/2014/main" id="{887C6979-F0E1-4233-B161-EFB9A947FD5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4">
                <a:extLst>
                  <a:ext uri="{FF2B5EF4-FFF2-40B4-BE49-F238E27FC236}">
                    <a16:creationId xmlns:a16="http://schemas.microsoft.com/office/drawing/2014/main" id="{1C3076A0-0A4C-4864-B6F1-B7E2DA4CDFC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5">
                <a:extLst>
                  <a:ext uri="{FF2B5EF4-FFF2-40B4-BE49-F238E27FC236}">
                    <a16:creationId xmlns:a16="http://schemas.microsoft.com/office/drawing/2014/main" id="{10E96C68-5FD9-411F-99E4-AB588B8B1CB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6">
                <a:extLst>
                  <a:ext uri="{FF2B5EF4-FFF2-40B4-BE49-F238E27FC236}">
                    <a16:creationId xmlns:a16="http://schemas.microsoft.com/office/drawing/2014/main" id="{E4ED69D9-348B-44F9-9AD5-5A2D64678A5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7">
                <a:extLst>
                  <a:ext uri="{FF2B5EF4-FFF2-40B4-BE49-F238E27FC236}">
                    <a16:creationId xmlns:a16="http://schemas.microsoft.com/office/drawing/2014/main" id="{4DDFAC02-D694-44EC-AD72-3BDF9B79CEC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8">
                <a:extLst>
                  <a:ext uri="{FF2B5EF4-FFF2-40B4-BE49-F238E27FC236}">
                    <a16:creationId xmlns:a16="http://schemas.microsoft.com/office/drawing/2014/main" id="{A08F24D1-97AB-4C19-9EAC-A1DF6E10B32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9">
                <a:extLst>
                  <a:ext uri="{FF2B5EF4-FFF2-40B4-BE49-F238E27FC236}">
                    <a16:creationId xmlns:a16="http://schemas.microsoft.com/office/drawing/2014/main" id="{6AA6DF0D-5D38-424F-B09D-8E17EBA7A2B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20">
                <a:extLst>
                  <a:ext uri="{FF2B5EF4-FFF2-40B4-BE49-F238E27FC236}">
                    <a16:creationId xmlns:a16="http://schemas.microsoft.com/office/drawing/2014/main" id="{2A7AC962-4104-4A8C-B999-FFDB175EF7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21">
                <a:extLst>
                  <a:ext uri="{FF2B5EF4-FFF2-40B4-BE49-F238E27FC236}">
                    <a16:creationId xmlns:a16="http://schemas.microsoft.com/office/drawing/2014/main" id="{FDD2E05E-1D39-4110-B7B3-10DEDE0BD5B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22">
                <a:extLst>
                  <a:ext uri="{FF2B5EF4-FFF2-40B4-BE49-F238E27FC236}">
                    <a16:creationId xmlns:a16="http://schemas.microsoft.com/office/drawing/2014/main" id="{43313E76-642C-43E8-9709-31CD98A2BE1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3">
                <a:extLst>
                  <a:ext uri="{FF2B5EF4-FFF2-40B4-BE49-F238E27FC236}">
                    <a16:creationId xmlns:a16="http://schemas.microsoft.com/office/drawing/2014/main" id="{F8E1238A-E957-4E52-A929-940E558BA9A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4">
                <a:extLst>
                  <a:ext uri="{FF2B5EF4-FFF2-40B4-BE49-F238E27FC236}">
                    <a16:creationId xmlns:a16="http://schemas.microsoft.com/office/drawing/2014/main" id="{52C78E5D-5CAC-4B60-9CB6-5C1F1600C69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5">
                <a:extLst>
                  <a:ext uri="{FF2B5EF4-FFF2-40B4-BE49-F238E27FC236}">
                    <a16:creationId xmlns:a16="http://schemas.microsoft.com/office/drawing/2014/main" id="{2BE22209-C5AD-42FA-B5C8-02CC0F6D19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6">
                <a:extLst>
                  <a:ext uri="{FF2B5EF4-FFF2-40B4-BE49-F238E27FC236}">
                    <a16:creationId xmlns:a16="http://schemas.microsoft.com/office/drawing/2014/main" id="{4AABEC06-531A-40E7-BCB8-0D465CD5159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7">
                <a:extLst>
                  <a:ext uri="{FF2B5EF4-FFF2-40B4-BE49-F238E27FC236}">
                    <a16:creationId xmlns:a16="http://schemas.microsoft.com/office/drawing/2014/main" id="{8FDD08A7-3BEA-4217-A6DA-E08803E045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8">
                <a:extLst>
                  <a:ext uri="{FF2B5EF4-FFF2-40B4-BE49-F238E27FC236}">
                    <a16:creationId xmlns:a16="http://schemas.microsoft.com/office/drawing/2014/main" id="{11221F04-11EA-403A-8E8C-155B94F2F6E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9">
                <a:extLst>
                  <a:ext uri="{FF2B5EF4-FFF2-40B4-BE49-F238E27FC236}">
                    <a16:creationId xmlns:a16="http://schemas.microsoft.com/office/drawing/2014/main" id="{8B3FF940-5BF4-4CC0-8AE9-EA8CC44D060F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30">
                <a:extLst>
                  <a:ext uri="{FF2B5EF4-FFF2-40B4-BE49-F238E27FC236}">
                    <a16:creationId xmlns:a16="http://schemas.microsoft.com/office/drawing/2014/main" id="{D575D00A-3E4B-4170-89E2-247509ADC11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31">
                <a:extLst>
                  <a:ext uri="{FF2B5EF4-FFF2-40B4-BE49-F238E27FC236}">
                    <a16:creationId xmlns:a16="http://schemas.microsoft.com/office/drawing/2014/main" id="{39225FB4-55CF-464C-A74D-85E9B0EEF88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32">
                <a:extLst>
                  <a:ext uri="{FF2B5EF4-FFF2-40B4-BE49-F238E27FC236}">
                    <a16:creationId xmlns:a16="http://schemas.microsoft.com/office/drawing/2014/main" id="{4C552726-425B-4BF0-8875-4A2C760A88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3">
                <a:extLst>
                  <a:ext uri="{FF2B5EF4-FFF2-40B4-BE49-F238E27FC236}">
                    <a16:creationId xmlns:a16="http://schemas.microsoft.com/office/drawing/2014/main" id="{B8703EC2-9D30-4884-ABEB-5805F4DA25F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5">
              <a:extLst>
                <a:ext uri="{FF2B5EF4-FFF2-40B4-BE49-F238E27FC236}">
                  <a16:creationId xmlns:a16="http://schemas.microsoft.com/office/drawing/2014/main" id="{67F455FB-1546-4650-962E-71F8FF5884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4" name="矩形 88">
                <a:extLst>
                  <a:ext uri="{FF2B5EF4-FFF2-40B4-BE49-F238E27FC236}">
                    <a16:creationId xmlns:a16="http://schemas.microsoft.com/office/drawing/2014/main" id="{4B99D51E-E111-4560-A945-5D71C68D53E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9">
                <a:extLst>
                  <a:ext uri="{FF2B5EF4-FFF2-40B4-BE49-F238E27FC236}">
                    <a16:creationId xmlns:a16="http://schemas.microsoft.com/office/drawing/2014/main" id="{48327844-95B6-4F0F-BFF5-0D67364B725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90">
                <a:extLst>
                  <a:ext uri="{FF2B5EF4-FFF2-40B4-BE49-F238E27FC236}">
                    <a16:creationId xmlns:a16="http://schemas.microsoft.com/office/drawing/2014/main" id="{C1EDC86E-E835-4F0E-9913-1D0014A5019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91">
                <a:extLst>
                  <a:ext uri="{FF2B5EF4-FFF2-40B4-BE49-F238E27FC236}">
                    <a16:creationId xmlns:a16="http://schemas.microsoft.com/office/drawing/2014/main" id="{0F192D2C-63CF-4C17-AB15-ECEF8BBD27A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92">
                <a:extLst>
                  <a:ext uri="{FF2B5EF4-FFF2-40B4-BE49-F238E27FC236}">
                    <a16:creationId xmlns:a16="http://schemas.microsoft.com/office/drawing/2014/main" id="{71B0FB5C-B9AA-4C41-8191-A6A281B1096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3">
                <a:extLst>
                  <a:ext uri="{FF2B5EF4-FFF2-40B4-BE49-F238E27FC236}">
                    <a16:creationId xmlns:a16="http://schemas.microsoft.com/office/drawing/2014/main" id="{6DE43012-8D62-42E9-91A7-5F066AF87EF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4">
                <a:extLst>
                  <a:ext uri="{FF2B5EF4-FFF2-40B4-BE49-F238E27FC236}">
                    <a16:creationId xmlns:a16="http://schemas.microsoft.com/office/drawing/2014/main" id="{D78F422C-7F51-4D8C-BF9D-43208E0C166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5">
                <a:extLst>
                  <a:ext uri="{FF2B5EF4-FFF2-40B4-BE49-F238E27FC236}">
                    <a16:creationId xmlns:a16="http://schemas.microsoft.com/office/drawing/2014/main" id="{40ADF348-B54A-4346-BE8F-88D54B92AB0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6">
                <a:extLst>
                  <a:ext uri="{FF2B5EF4-FFF2-40B4-BE49-F238E27FC236}">
                    <a16:creationId xmlns:a16="http://schemas.microsoft.com/office/drawing/2014/main" id="{2CB9B0D5-F354-4A00-BB9E-9DAB45735B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7">
                <a:extLst>
                  <a:ext uri="{FF2B5EF4-FFF2-40B4-BE49-F238E27FC236}">
                    <a16:creationId xmlns:a16="http://schemas.microsoft.com/office/drawing/2014/main" id="{6C72E65A-D349-49E5-A300-D36C36BC947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8">
                <a:extLst>
                  <a:ext uri="{FF2B5EF4-FFF2-40B4-BE49-F238E27FC236}">
                    <a16:creationId xmlns:a16="http://schemas.microsoft.com/office/drawing/2014/main" id="{0E18E2B2-5F18-4EF1-B3F0-12E19E946F0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9">
                <a:extLst>
                  <a:ext uri="{FF2B5EF4-FFF2-40B4-BE49-F238E27FC236}">
                    <a16:creationId xmlns:a16="http://schemas.microsoft.com/office/drawing/2014/main" id="{5485DC03-993D-4F77-BF42-1F39B955B86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100">
                <a:extLst>
                  <a:ext uri="{FF2B5EF4-FFF2-40B4-BE49-F238E27FC236}">
                    <a16:creationId xmlns:a16="http://schemas.microsoft.com/office/drawing/2014/main" id="{0CBD7C4D-B3D0-4960-ACC1-ACDD97C5168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101">
                <a:extLst>
                  <a:ext uri="{FF2B5EF4-FFF2-40B4-BE49-F238E27FC236}">
                    <a16:creationId xmlns:a16="http://schemas.microsoft.com/office/drawing/2014/main" id="{29348B59-927C-4DF2-8EF9-77CCD6C0DB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102">
                <a:extLst>
                  <a:ext uri="{FF2B5EF4-FFF2-40B4-BE49-F238E27FC236}">
                    <a16:creationId xmlns:a16="http://schemas.microsoft.com/office/drawing/2014/main" id="{A43CFFBC-A2AE-4D19-9BF6-8B4A0D714BB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3">
                <a:extLst>
                  <a:ext uri="{FF2B5EF4-FFF2-40B4-BE49-F238E27FC236}">
                    <a16:creationId xmlns:a16="http://schemas.microsoft.com/office/drawing/2014/main" id="{E0250452-F2A2-4237-92A8-4F0E22A54C0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4">
                <a:extLst>
                  <a:ext uri="{FF2B5EF4-FFF2-40B4-BE49-F238E27FC236}">
                    <a16:creationId xmlns:a16="http://schemas.microsoft.com/office/drawing/2014/main" id="{FF16D69C-E25E-4D52-A70F-D8E74684917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5">
                <a:extLst>
                  <a:ext uri="{FF2B5EF4-FFF2-40B4-BE49-F238E27FC236}">
                    <a16:creationId xmlns:a16="http://schemas.microsoft.com/office/drawing/2014/main" id="{3B38195B-FBDC-4141-948D-78E5C28814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6">
                <a:extLst>
                  <a:ext uri="{FF2B5EF4-FFF2-40B4-BE49-F238E27FC236}">
                    <a16:creationId xmlns:a16="http://schemas.microsoft.com/office/drawing/2014/main" id="{436711A1-0478-4351-A048-BC4D5DD0A0E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7">
                <a:extLst>
                  <a:ext uri="{FF2B5EF4-FFF2-40B4-BE49-F238E27FC236}">
                    <a16:creationId xmlns:a16="http://schemas.microsoft.com/office/drawing/2014/main" id="{DA12F750-CD68-4018-9479-41D72122D8B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8">
                <a:extLst>
                  <a:ext uri="{FF2B5EF4-FFF2-40B4-BE49-F238E27FC236}">
                    <a16:creationId xmlns:a16="http://schemas.microsoft.com/office/drawing/2014/main" id="{7252EAEB-4564-4554-88A0-0B6ACD6292F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9">
                <a:extLst>
                  <a:ext uri="{FF2B5EF4-FFF2-40B4-BE49-F238E27FC236}">
                    <a16:creationId xmlns:a16="http://schemas.microsoft.com/office/drawing/2014/main" id="{8E30A691-4880-47C4-9341-9D8DFC4F862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10">
                <a:extLst>
                  <a:ext uri="{FF2B5EF4-FFF2-40B4-BE49-F238E27FC236}">
                    <a16:creationId xmlns:a16="http://schemas.microsoft.com/office/drawing/2014/main" id="{7F2DAB8A-10D7-44F9-ABA5-3BC667A1251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243457A4-E8CE-4AB5-B126-BC01922F7443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1" name="矩形 65">
                <a:extLst>
                  <a:ext uri="{FF2B5EF4-FFF2-40B4-BE49-F238E27FC236}">
                    <a16:creationId xmlns:a16="http://schemas.microsoft.com/office/drawing/2014/main" id="{FD80E5F4-FC30-42D1-972F-E0692D5DE70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6">
                <a:extLst>
                  <a:ext uri="{FF2B5EF4-FFF2-40B4-BE49-F238E27FC236}">
                    <a16:creationId xmlns:a16="http://schemas.microsoft.com/office/drawing/2014/main" id="{4CC7A674-D0F4-42F1-89C1-F5337FC6EFF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7">
                <a:extLst>
                  <a:ext uri="{FF2B5EF4-FFF2-40B4-BE49-F238E27FC236}">
                    <a16:creationId xmlns:a16="http://schemas.microsoft.com/office/drawing/2014/main" id="{95FABEA4-F396-41EE-A4F0-ABB7AF12BBB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8">
                <a:extLst>
                  <a:ext uri="{FF2B5EF4-FFF2-40B4-BE49-F238E27FC236}">
                    <a16:creationId xmlns:a16="http://schemas.microsoft.com/office/drawing/2014/main" id="{20D6AFBF-102B-4DDF-B044-4869569C70F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9">
                <a:extLst>
                  <a:ext uri="{FF2B5EF4-FFF2-40B4-BE49-F238E27FC236}">
                    <a16:creationId xmlns:a16="http://schemas.microsoft.com/office/drawing/2014/main" id="{903EB10D-210A-4FCB-B5DE-012239BA96F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70">
                <a:extLst>
                  <a:ext uri="{FF2B5EF4-FFF2-40B4-BE49-F238E27FC236}">
                    <a16:creationId xmlns:a16="http://schemas.microsoft.com/office/drawing/2014/main" id="{3B0B5E22-F82C-454A-8E39-0F035AC4B9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71">
                <a:extLst>
                  <a:ext uri="{FF2B5EF4-FFF2-40B4-BE49-F238E27FC236}">
                    <a16:creationId xmlns:a16="http://schemas.microsoft.com/office/drawing/2014/main" id="{66F643C8-280F-4D28-B7CD-D35F6844FE8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72">
                <a:extLst>
                  <a:ext uri="{FF2B5EF4-FFF2-40B4-BE49-F238E27FC236}">
                    <a16:creationId xmlns:a16="http://schemas.microsoft.com/office/drawing/2014/main" id="{24402303-0A36-4726-AD95-AFEEE249622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3">
                <a:extLst>
                  <a:ext uri="{FF2B5EF4-FFF2-40B4-BE49-F238E27FC236}">
                    <a16:creationId xmlns:a16="http://schemas.microsoft.com/office/drawing/2014/main" id="{37B84349-1386-4EE6-A7E1-BF7C2E99C43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4">
                <a:extLst>
                  <a:ext uri="{FF2B5EF4-FFF2-40B4-BE49-F238E27FC236}">
                    <a16:creationId xmlns:a16="http://schemas.microsoft.com/office/drawing/2014/main" id="{624835BA-14F2-49F5-862A-576F2F316AF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5">
                <a:extLst>
                  <a:ext uri="{FF2B5EF4-FFF2-40B4-BE49-F238E27FC236}">
                    <a16:creationId xmlns:a16="http://schemas.microsoft.com/office/drawing/2014/main" id="{AD7B53B5-4598-4F26-916F-37DC5101C2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6">
                <a:extLst>
                  <a:ext uri="{FF2B5EF4-FFF2-40B4-BE49-F238E27FC236}">
                    <a16:creationId xmlns:a16="http://schemas.microsoft.com/office/drawing/2014/main" id="{5349BD22-8B45-46D5-A8A8-77A20C8DCE4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7">
                <a:extLst>
                  <a:ext uri="{FF2B5EF4-FFF2-40B4-BE49-F238E27FC236}">
                    <a16:creationId xmlns:a16="http://schemas.microsoft.com/office/drawing/2014/main" id="{9E10FBA6-5E85-40AB-BD7B-A26F4213FB6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8">
                <a:extLst>
                  <a:ext uri="{FF2B5EF4-FFF2-40B4-BE49-F238E27FC236}">
                    <a16:creationId xmlns:a16="http://schemas.microsoft.com/office/drawing/2014/main" id="{33B597BE-3BCD-415B-9199-4084E348DDB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9">
                <a:extLst>
                  <a:ext uri="{FF2B5EF4-FFF2-40B4-BE49-F238E27FC236}">
                    <a16:creationId xmlns:a16="http://schemas.microsoft.com/office/drawing/2014/main" id="{384D896E-637F-489D-8B74-BAA432617E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80">
                <a:extLst>
                  <a:ext uri="{FF2B5EF4-FFF2-40B4-BE49-F238E27FC236}">
                    <a16:creationId xmlns:a16="http://schemas.microsoft.com/office/drawing/2014/main" id="{2E221A0F-83B6-454F-9C8E-C2E95A8E267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81">
                <a:extLst>
                  <a:ext uri="{FF2B5EF4-FFF2-40B4-BE49-F238E27FC236}">
                    <a16:creationId xmlns:a16="http://schemas.microsoft.com/office/drawing/2014/main" id="{F8DB81C7-6363-4BEC-BA12-CDB538EC6C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82">
                <a:extLst>
                  <a:ext uri="{FF2B5EF4-FFF2-40B4-BE49-F238E27FC236}">
                    <a16:creationId xmlns:a16="http://schemas.microsoft.com/office/drawing/2014/main" id="{0C8EBD30-4E14-45B5-8925-30CFCE2A0F4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3">
                <a:extLst>
                  <a:ext uri="{FF2B5EF4-FFF2-40B4-BE49-F238E27FC236}">
                    <a16:creationId xmlns:a16="http://schemas.microsoft.com/office/drawing/2014/main" id="{5F11C62F-2147-42AB-86F8-82582E10E26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4">
                <a:extLst>
                  <a:ext uri="{FF2B5EF4-FFF2-40B4-BE49-F238E27FC236}">
                    <a16:creationId xmlns:a16="http://schemas.microsoft.com/office/drawing/2014/main" id="{4CFA1435-5EC4-4633-98E0-10035739600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5">
                <a:extLst>
                  <a:ext uri="{FF2B5EF4-FFF2-40B4-BE49-F238E27FC236}">
                    <a16:creationId xmlns:a16="http://schemas.microsoft.com/office/drawing/2014/main" id="{66EE5A12-0AB3-4753-A469-AA8AFFC08BC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6">
                <a:extLst>
                  <a:ext uri="{FF2B5EF4-FFF2-40B4-BE49-F238E27FC236}">
                    <a16:creationId xmlns:a16="http://schemas.microsoft.com/office/drawing/2014/main" id="{FE39A03D-A8FB-458C-ACFA-394E35B04E8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7">
                <a:extLst>
                  <a:ext uri="{FF2B5EF4-FFF2-40B4-BE49-F238E27FC236}">
                    <a16:creationId xmlns:a16="http://schemas.microsoft.com/office/drawing/2014/main" id="{CA1A54EE-3248-43B1-98F9-5FED46E8438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7">
              <a:extLst>
                <a:ext uri="{FF2B5EF4-FFF2-40B4-BE49-F238E27FC236}">
                  <a16:creationId xmlns:a16="http://schemas.microsoft.com/office/drawing/2014/main" id="{A3A4D1D8-9F87-4740-A6E9-A76EA634DD73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38" name="矩形 42">
                <a:extLst>
                  <a:ext uri="{FF2B5EF4-FFF2-40B4-BE49-F238E27FC236}">
                    <a16:creationId xmlns:a16="http://schemas.microsoft.com/office/drawing/2014/main" id="{FD2E3133-4A7E-46B8-A3C0-B807429B739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3">
                <a:extLst>
                  <a:ext uri="{FF2B5EF4-FFF2-40B4-BE49-F238E27FC236}">
                    <a16:creationId xmlns:a16="http://schemas.microsoft.com/office/drawing/2014/main" id="{CF4A18A1-1EE6-4DDB-A52D-F1DAB21FDA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4">
                <a:extLst>
                  <a:ext uri="{FF2B5EF4-FFF2-40B4-BE49-F238E27FC236}">
                    <a16:creationId xmlns:a16="http://schemas.microsoft.com/office/drawing/2014/main" id="{298BDDB7-C5A3-456C-90DB-876FF004D14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51D36E31-D93A-4C33-8A28-0B7ED586108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6">
                <a:extLst>
                  <a:ext uri="{FF2B5EF4-FFF2-40B4-BE49-F238E27FC236}">
                    <a16:creationId xmlns:a16="http://schemas.microsoft.com/office/drawing/2014/main" id="{AF46EA33-B969-4ED6-BC6D-41911205F01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7">
                <a:extLst>
                  <a:ext uri="{FF2B5EF4-FFF2-40B4-BE49-F238E27FC236}">
                    <a16:creationId xmlns:a16="http://schemas.microsoft.com/office/drawing/2014/main" id="{F2A05A9F-955E-42C9-A863-7F3F02B917E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8">
                <a:extLst>
                  <a:ext uri="{FF2B5EF4-FFF2-40B4-BE49-F238E27FC236}">
                    <a16:creationId xmlns:a16="http://schemas.microsoft.com/office/drawing/2014/main" id="{04452BF7-3831-41F7-9A96-9C4A912A771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9">
                <a:extLst>
                  <a:ext uri="{FF2B5EF4-FFF2-40B4-BE49-F238E27FC236}">
                    <a16:creationId xmlns:a16="http://schemas.microsoft.com/office/drawing/2014/main" id="{3BCF779C-6E90-40D8-AE61-19CFDA562A4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50">
                <a:extLst>
                  <a:ext uri="{FF2B5EF4-FFF2-40B4-BE49-F238E27FC236}">
                    <a16:creationId xmlns:a16="http://schemas.microsoft.com/office/drawing/2014/main" id="{DDAD0124-7603-435C-94A4-833BE016462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51">
                <a:extLst>
                  <a:ext uri="{FF2B5EF4-FFF2-40B4-BE49-F238E27FC236}">
                    <a16:creationId xmlns:a16="http://schemas.microsoft.com/office/drawing/2014/main" id="{4A36E938-FF1E-4957-BD10-FBB672E33A4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52">
                <a:extLst>
                  <a:ext uri="{FF2B5EF4-FFF2-40B4-BE49-F238E27FC236}">
                    <a16:creationId xmlns:a16="http://schemas.microsoft.com/office/drawing/2014/main" id="{594BF016-6476-4B25-A83C-4EE9A30039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3">
                <a:extLst>
                  <a:ext uri="{FF2B5EF4-FFF2-40B4-BE49-F238E27FC236}">
                    <a16:creationId xmlns:a16="http://schemas.microsoft.com/office/drawing/2014/main" id="{31B784FB-8B62-4A53-84C9-DE6482D9460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4">
                <a:extLst>
                  <a:ext uri="{FF2B5EF4-FFF2-40B4-BE49-F238E27FC236}">
                    <a16:creationId xmlns:a16="http://schemas.microsoft.com/office/drawing/2014/main" id="{F6D66CE5-6C8A-4B5C-8E68-9872EFDEEF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5">
                <a:extLst>
                  <a:ext uri="{FF2B5EF4-FFF2-40B4-BE49-F238E27FC236}">
                    <a16:creationId xmlns:a16="http://schemas.microsoft.com/office/drawing/2014/main" id="{F94AE066-DCDF-4CA4-A30A-C56C35574FC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6">
                <a:extLst>
                  <a:ext uri="{FF2B5EF4-FFF2-40B4-BE49-F238E27FC236}">
                    <a16:creationId xmlns:a16="http://schemas.microsoft.com/office/drawing/2014/main" id="{E9E61721-D457-4FC9-AE91-11C0482578A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7">
                <a:extLst>
                  <a:ext uri="{FF2B5EF4-FFF2-40B4-BE49-F238E27FC236}">
                    <a16:creationId xmlns:a16="http://schemas.microsoft.com/office/drawing/2014/main" id="{690353D8-DBFD-4FF8-AF1C-E5CA9189524C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8">
                <a:extLst>
                  <a:ext uri="{FF2B5EF4-FFF2-40B4-BE49-F238E27FC236}">
                    <a16:creationId xmlns:a16="http://schemas.microsoft.com/office/drawing/2014/main" id="{BCB49522-4369-4D45-AA63-5D668C756D7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9">
                <a:extLst>
                  <a:ext uri="{FF2B5EF4-FFF2-40B4-BE49-F238E27FC236}">
                    <a16:creationId xmlns:a16="http://schemas.microsoft.com/office/drawing/2014/main" id="{3D42A6A4-6E16-4E37-B968-4B7C382F4A5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60">
                <a:extLst>
                  <a:ext uri="{FF2B5EF4-FFF2-40B4-BE49-F238E27FC236}">
                    <a16:creationId xmlns:a16="http://schemas.microsoft.com/office/drawing/2014/main" id="{A7F89D54-121F-4093-8E24-F244F1A2C4D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61">
                <a:extLst>
                  <a:ext uri="{FF2B5EF4-FFF2-40B4-BE49-F238E27FC236}">
                    <a16:creationId xmlns:a16="http://schemas.microsoft.com/office/drawing/2014/main" id="{3E31731F-CEEF-4CF6-8669-78F31D3232F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62">
                <a:extLst>
                  <a:ext uri="{FF2B5EF4-FFF2-40B4-BE49-F238E27FC236}">
                    <a16:creationId xmlns:a16="http://schemas.microsoft.com/office/drawing/2014/main" id="{E72A1B99-5BD6-40AB-B8DD-6463384A5D7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3">
                <a:extLst>
                  <a:ext uri="{FF2B5EF4-FFF2-40B4-BE49-F238E27FC236}">
                    <a16:creationId xmlns:a16="http://schemas.microsoft.com/office/drawing/2014/main" id="{1A68F956-348E-4ECD-A66A-B5E4C53AE01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4">
                <a:extLst>
                  <a:ext uri="{FF2B5EF4-FFF2-40B4-BE49-F238E27FC236}">
                    <a16:creationId xmlns:a16="http://schemas.microsoft.com/office/drawing/2014/main" id="{D3E80F8F-5C4F-42D6-AD6E-8C24BFEB051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0E0CFD5E-31B7-4DFC-9265-0C2686B5A387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42056D26-E8C8-4791-99E7-2997DA2C3F2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20">
                <a:extLst>
                  <a:ext uri="{FF2B5EF4-FFF2-40B4-BE49-F238E27FC236}">
                    <a16:creationId xmlns:a16="http://schemas.microsoft.com/office/drawing/2014/main" id="{05494311-1AF6-40CD-A597-7679A80A4CC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21">
                <a:extLst>
                  <a:ext uri="{FF2B5EF4-FFF2-40B4-BE49-F238E27FC236}">
                    <a16:creationId xmlns:a16="http://schemas.microsoft.com/office/drawing/2014/main" id="{EFBA9902-6936-4C14-AB04-B06D5AC4003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7866D08C-32B9-4932-8AC4-F0A24C1C18D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3">
                <a:extLst>
                  <a:ext uri="{FF2B5EF4-FFF2-40B4-BE49-F238E27FC236}">
                    <a16:creationId xmlns:a16="http://schemas.microsoft.com/office/drawing/2014/main" id="{E0A2676F-9F32-46ED-A8B5-8BFF5DB3D35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4">
                <a:extLst>
                  <a:ext uri="{FF2B5EF4-FFF2-40B4-BE49-F238E27FC236}">
                    <a16:creationId xmlns:a16="http://schemas.microsoft.com/office/drawing/2014/main" id="{B272FCA2-BA17-4094-A493-E1D0219704F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5">
                <a:extLst>
                  <a:ext uri="{FF2B5EF4-FFF2-40B4-BE49-F238E27FC236}">
                    <a16:creationId xmlns:a16="http://schemas.microsoft.com/office/drawing/2014/main" id="{45186339-F35E-44C2-95B0-7C3F4DD2408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6">
                <a:extLst>
                  <a:ext uri="{FF2B5EF4-FFF2-40B4-BE49-F238E27FC236}">
                    <a16:creationId xmlns:a16="http://schemas.microsoft.com/office/drawing/2014/main" id="{A29A081D-CBCE-4985-9F41-6FC32B68117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7">
                <a:extLst>
                  <a:ext uri="{FF2B5EF4-FFF2-40B4-BE49-F238E27FC236}">
                    <a16:creationId xmlns:a16="http://schemas.microsoft.com/office/drawing/2014/main" id="{564AD59A-D75D-494F-8EC0-5615CAC6C69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8">
                <a:extLst>
                  <a:ext uri="{FF2B5EF4-FFF2-40B4-BE49-F238E27FC236}">
                    <a16:creationId xmlns:a16="http://schemas.microsoft.com/office/drawing/2014/main" id="{C0131CB6-8F93-490B-922B-150AD773EE5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9">
                <a:extLst>
                  <a:ext uri="{FF2B5EF4-FFF2-40B4-BE49-F238E27FC236}">
                    <a16:creationId xmlns:a16="http://schemas.microsoft.com/office/drawing/2014/main" id="{056C710B-1B49-4FA5-982E-7047A36DCD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30">
                <a:extLst>
                  <a:ext uri="{FF2B5EF4-FFF2-40B4-BE49-F238E27FC236}">
                    <a16:creationId xmlns:a16="http://schemas.microsoft.com/office/drawing/2014/main" id="{BAF6C39C-034F-4A80-B1F4-0A794479642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31">
                <a:extLst>
                  <a:ext uri="{FF2B5EF4-FFF2-40B4-BE49-F238E27FC236}">
                    <a16:creationId xmlns:a16="http://schemas.microsoft.com/office/drawing/2014/main" id="{227F189F-E401-44A1-903F-73ED2E974DD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32">
                <a:extLst>
                  <a:ext uri="{FF2B5EF4-FFF2-40B4-BE49-F238E27FC236}">
                    <a16:creationId xmlns:a16="http://schemas.microsoft.com/office/drawing/2014/main" id="{72213426-7F6A-4C9E-96BA-9F2AFCF3B5C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3">
                <a:extLst>
                  <a:ext uri="{FF2B5EF4-FFF2-40B4-BE49-F238E27FC236}">
                    <a16:creationId xmlns:a16="http://schemas.microsoft.com/office/drawing/2014/main" id="{AEFA296D-4B43-4464-8AF3-0C899514606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4">
                <a:extLst>
                  <a:ext uri="{FF2B5EF4-FFF2-40B4-BE49-F238E27FC236}">
                    <a16:creationId xmlns:a16="http://schemas.microsoft.com/office/drawing/2014/main" id="{F04F67EB-CBCA-4B31-92BA-DC180E65A1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5">
                <a:extLst>
                  <a:ext uri="{FF2B5EF4-FFF2-40B4-BE49-F238E27FC236}">
                    <a16:creationId xmlns:a16="http://schemas.microsoft.com/office/drawing/2014/main" id="{0FC21743-CB8D-4792-961E-A62FC6BE35D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6">
                <a:extLst>
                  <a:ext uri="{FF2B5EF4-FFF2-40B4-BE49-F238E27FC236}">
                    <a16:creationId xmlns:a16="http://schemas.microsoft.com/office/drawing/2014/main" id="{106E6633-0723-4D95-93D6-5CF9FF8BB61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7">
                <a:extLst>
                  <a:ext uri="{FF2B5EF4-FFF2-40B4-BE49-F238E27FC236}">
                    <a16:creationId xmlns:a16="http://schemas.microsoft.com/office/drawing/2014/main" id="{968060A7-760B-4924-93BB-D334F7246F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8">
                <a:extLst>
                  <a:ext uri="{FF2B5EF4-FFF2-40B4-BE49-F238E27FC236}">
                    <a16:creationId xmlns:a16="http://schemas.microsoft.com/office/drawing/2014/main" id="{469A3E21-2755-4C28-8DF0-E9AB303933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9">
                <a:extLst>
                  <a:ext uri="{FF2B5EF4-FFF2-40B4-BE49-F238E27FC236}">
                    <a16:creationId xmlns:a16="http://schemas.microsoft.com/office/drawing/2014/main" id="{2778E798-3A19-42E5-88DA-13965B76DC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40">
                <a:extLst>
                  <a:ext uri="{FF2B5EF4-FFF2-40B4-BE49-F238E27FC236}">
                    <a16:creationId xmlns:a16="http://schemas.microsoft.com/office/drawing/2014/main" id="{D966E823-C9CB-4167-9CC5-2445DAE7497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41">
                <a:extLst>
                  <a:ext uri="{FF2B5EF4-FFF2-40B4-BE49-F238E27FC236}">
                    <a16:creationId xmlns:a16="http://schemas.microsoft.com/office/drawing/2014/main" id="{BA9AD1BE-3E9D-4903-B75C-27083442C46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1" name="组合 295">
            <a:extLst>
              <a:ext uri="{FF2B5EF4-FFF2-40B4-BE49-F238E27FC236}">
                <a16:creationId xmlns:a16="http://schemas.microsoft.com/office/drawing/2014/main" id="{B24D1B13-F2F2-4CD5-9816-9B9EFD8C5280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2" name="矩形: 圆角 296">
              <a:extLst>
                <a:ext uri="{FF2B5EF4-FFF2-40B4-BE49-F238E27FC236}">
                  <a16:creationId xmlns:a16="http://schemas.microsoft.com/office/drawing/2014/main" id="{4895E9BC-51B2-4B3A-9FD3-024674E9C15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: 圆角 297">
              <a:extLst>
                <a:ext uri="{FF2B5EF4-FFF2-40B4-BE49-F238E27FC236}">
                  <a16:creationId xmlns:a16="http://schemas.microsoft.com/office/drawing/2014/main" id="{27D4732E-6D4E-479B-8311-4B95F79CDCB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331E7DA-3822-4D04-A569-8F9980671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4" y="1519781"/>
            <a:ext cx="5599443" cy="5599443"/>
          </a:xfrm>
          <a:prstGeom prst="rect">
            <a:avLst/>
          </a:prstGeom>
        </p:spPr>
      </p:pic>
      <p:pic>
        <p:nvPicPr>
          <p:cNvPr id="295" name="图片 302">
            <a:extLst>
              <a:ext uri="{FF2B5EF4-FFF2-40B4-BE49-F238E27FC236}">
                <a16:creationId xmlns:a16="http://schemas.microsoft.com/office/drawing/2014/main" id="{489C5055-E4F0-4756-A704-1FB98C071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" y="3187989"/>
            <a:ext cx="1619485" cy="29079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AB6948BE-8245-46AC-9699-66FDB0CCE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-372573"/>
            <a:ext cx="2977608" cy="297760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FB3727F-B919-4529-B007-1E16963A6B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142">
            <a:off x="10221868" y="43939"/>
            <a:ext cx="1883755" cy="18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FA337-A2C9-41A1-A941-00675E0EF69B}"/>
              </a:ext>
            </a:extLst>
          </p:cNvPr>
          <p:cNvSpPr/>
          <p:nvPr userDrawn="1"/>
        </p:nvSpPr>
        <p:spPr>
          <a:xfrm rot="16200000">
            <a:off x="-151221" y="292707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94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4" r:id="rId2"/>
    <p:sldLayoutId id="2147483675" r:id="rId3"/>
    <p:sldLayoutId id="2147483672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28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28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5314" r="-1190" b="-241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400781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3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: 11 x 3 = 54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– 54 = 144</a:t>
            </a:r>
            <a:endParaRPr lang="en-US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54</a:t>
            </a:r>
            <a:endParaRPr lang="vi-VN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144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37" y="3024381"/>
            <a:ext cx="7682863" cy="31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người đã bán được </a:t>
                </a:r>
                <a:r>
                  <a:rPr lang="vi-VN" altLang="zh-CN" sz="40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quả cam và quýt, trong đó số cam bằng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0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quýt. Tìm số cam, số quýt đã bán.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endParaRPr lang="en-US" altLang="zh-CN" sz="4000" b="1">
                  <a:solidFill>
                    <a:srgbClr val="827284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blipFill>
                <a:blip r:embed="rId2"/>
                <a:stretch>
                  <a:fillRect l="-2703" b="-479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23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blipFill>
                <a:blip r:embed="rId2"/>
                <a:stretch>
                  <a:fillRect l="-1190" t="-5340" r="-1190" b="-291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5146566" y="219925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1662082" y="330106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cam: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5133027" y="3069763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242295" y="3032040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664076" y="399411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quýt: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3644845" y="2781625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 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4641287" y="4622472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7003165" y="3581547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57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7605971" y="3817912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quả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689324" y="3641640"/>
            <a:ext cx="1278230" cy="335088"/>
            <a:chOff x="3987364" y="3819446"/>
            <a:chExt cx="1278230" cy="335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4A74-222F-4F32-B0F5-3938436C5103}"/>
              </a:ext>
            </a:extLst>
          </p:cNvPr>
          <p:cNvGrpSpPr/>
          <p:nvPr/>
        </p:nvGrpSpPr>
        <p:grpSpPr>
          <a:xfrm>
            <a:off x="3691319" y="4325464"/>
            <a:ext cx="3197135" cy="348863"/>
            <a:chOff x="3246711" y="3505593"/>
            <a:chExt cx="3197135" cy="3488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5D88AD-DB4F-4155-86EF-9CF02E536B9F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4B4BDB-6EAF-4A79-9588-46CF868D7A47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D1AA48-010D-4CC5-BE72-71C775974B8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1A8192D-3FCA-4A0B-894D-6121340E4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BC764D1-E227-4C34-8DF9-91562C8398F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BB64F64-E71E-4D00-B03A-FF492ACE980D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C79A197-FD21-4B29-938D-688B61252F11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5F6DABD-EAA7-470E-91D5-E72BAD165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9AB42BF-6771-41BC-B889-F20B87B673E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DFDDFEB-986C-4735-82D3-24CD68B4866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7C841DB-D599-4C4C-893C-90A405BD35E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239E4D6-3BDE-41D6-99D3-B622E1A7B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209386D-3541-494F-9064-E0022ED9EB9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A5B110-76B6-4195-B186-2BC747F42F58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1222AE5-8AD9-4B76-A2D5-2C6F9A1BDDB2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FE68D49-8A51-4626-82C4-1A230525346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DEE3F64-F0DB-4D7D-9609-23A20B4C4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79E9E2F-920E-4D31-8DE1-433E78540F4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09B60EB-293D-4664-8DBE-5D2853C4663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19F7865-01DC-4DAC-B16E-5467D32FFD2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1F53D1C-AE6B-4316-A03A-5410D9A9F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61E55B6-006F-41DA-92A9-74658BFD1D0F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6FDBFB9-0FB5-433C-8600-2F03F4241F43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693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09003"/>
                <a:ext cx="10235524" cy="1201676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 dirty="0">
                    <a:solidFill>
                      <a:schemeClr val="tx1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 dirty="0">
                    <a:solidFill>
                      <a:schemeClr val="tx1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 dirty="0">
                    <a:solidFill>
                      <a:schemeClr val="tx1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09003"/>
                <a:ext cx="10235524" cy="1201676"/>
              </a:xfrm>
              <a:prstGeom prst="rect">
                <a:avLst/>
              </a:prstGeom>
              <a:blipFill>
                <a:blip r:embed="rId2"/>
                <a:stretch>
                  <a:fillRect l="-1190" t="-4569" r="-1190" b="-6091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31F2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-176676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cam đã bán 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(quả)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quýt đã bán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280 - 80 = 200 (quả)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quả cam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200 quả quýt</a:t>
            </a:r>
            <a:endParaRPr lang="en-US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1" y="3043431"/>
            <a:ext cx="7682863" cy="31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2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93" name="Text Box 9">
            <a:extLst>
              <a:ext uri="{FF2B5EF4-FFF2-40B4-BE49-F238E27FC236}">
                <a16:creationId xmlns:a16="http://schemas.microsoft.com/office/drawing/2014/main" id="{4821E3A1-D9A1-35AC-3D4C-A46648B28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0668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u="sng" dirty="0" err="1">
                <a:solidFill>
                  <a:schemeClr val="tx2"/>
                </a:solidFill>
              </a:rPr>
              <a:t>Bài</a:t>
            </a:r>
            <a:r>
              <a:rPr lang="en-US" altLang="en-US" b="1" i="1" u="sng" dirty="0">
                <a:solidFill>
                  <a:schemeClr val="tx2"/>
                </a:solidFill>
              </a:rPr>
              <a:t> 3</a:t>
            </a:r>
            <a:r>
              <a:rPr lang="en-US" altLang="en-US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21194" name="Text Box 10">
            <a:extLst>
              <a:ext uri="{FF2B5EF4-FFF2-40B4-BE49-F238E27FC236}">
                <a16:creationId xmlns:a16="http://schemas.microsoft.com/office/drawing/2014/main" id="{4C1F418A-ACF5-2675-2AE5-E417C9B2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676401"/>
            <a:ext cx="8153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indent="568325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/>
              <a:t>Lớp</a:t>
            </a:r>
            <a:r>
              <a:rPr lang="en-US" altLang="en-US" dirty="0"/>
              <a:t> 4A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lớp</a:t>
            </a:r>
            <a:r>
              <a:rPr lang="en-US" altLang="en-US" dirty="0"/>
              <a:t> 4B </a:t>
            </a:r>
            <a:r>
              <a:rPr lang="en-US" altLang="en-US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330 </a:t>
            </a:r>
            <a:r>
              <a:rPr lang="en-US" altLang="en-US" dirty="0" err="1"/>
              <a:t>cây</a:t>
            </a:r>
            <a:r>
              <a:rPr lang="en-US" altLang="en-US" dirty="0"/>
              <a:t>. </a:t>
            </a:r>
            <a:r>
              <a:rPr lang="en-US" altLang="en-US" dirty="0" err="1"/>
              <a:t>Lớp</a:t>
            </a:r>
            <a:r>
              <a:rPr lang="en-US" altLang="en-US" dirty="0"/>
              <a:t> 4A </a:t>
            </a:r>
            <a:r>
              <a:rPr lang="en-US" altLang="en-US" dirty="0" err="1"/>
              <a:t>có</a:t>
            </a:r>
            <a:r>
              <a:rPr lang="en-US" altLang="en-US" dirty="0"/>
              <a:t> 34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sinh</a:t>
            </a:r>
            <a:r>
              <a:rPr lang="en-US" altLang="en-US" dirty="0"/>
              <a:t>, </a:t>
            </a:r>
            <a:r>
              <a:rPr lang="en-US" altLang="en-US" dirty="0" err="1"/>
              <a:t>lớp</a:t>
            </a:r>
            <a:r>
              <a:rPr lang="en-US" altLang="en-US" dirty="0"/>
              <a:t> 4B </a:t>
            </a:r>
            <a:r>
              <a:rPr lang="en-US" altLang="en-US" dirty="0" err="1"/>
              <a:t>có</a:t>
            </a:r>
            <a:r>
              <a:rPr lang="en-US" altLang="en-US" dirty="0"/>
              <a:t> 32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sinh</a:t>
            </a:r>
            <a:r>
              <a:rPr lang="en-US" altLang="en-US" dirty="0"/>
              <a:t> .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mỗi</a:t>
            </a:r>
            <a:r>
              <a:rPr lang="en-US" altLang="en-US" dirty="0"/>
              <a:t> </a:t>
            </a:r>
            <a:r>
              <a:rPr lang="en-US" altLang="en-US" dirty="0" err="1"/>
              <a:t>lớp</a:t>
            </a:r>
            <a:r>
              <a:rPr lang="en-US" altLang="en-US" dirty="0"/>
              <a:t> </a:t>
            </a:r>
            <a:r>
              <a:rPr lang="en-US" altLang="en-US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bao </a:t>
            </a:r>
            <a:r>
              <a:rPr lang="en-US" altLang="en-US" dirty="0" err="1"/>
              <a:t>nhiêu</a:t>
            </a:r>
            <a:r>
              <a:rPr lang="en-US" altLang="en-US" dirty="0"/>
              <a:t> </a:t>
            </a:r>
            <a:r>
              <a:rPr lang="en-US" altLang="en-US" dirty="0" err="1"/>
              <a:t>cây</a:t>
            </a:r>
            <a:r>
              <a:rPr lang="en-US" altLang="en-US" dirty="0"/>
              <a:t> , </a:t>
            </a:r>
            <a:r>
              <a:rPr lang="en-US" altLang="en-US" dirty="0" err="1"/>
              <a:t>biết</a:t>
            </a:r>
            <a:r>
              <a:rPr lang="en-US" altLang="en-US" dirty="0"/>
              <a:t> </a:t>
            </a:r>
            <a:r>
              <a:rPr lang="en-US" altLang="en-US" dirty="0" err="1"/>
              <a:t>rằng</a:t>
            </a:r>
            <a:r>
              <a:rPr lang="en-US" altLang="en-US" dirty="0"/>
              <a:t> </a:t>
            </a:r>
            <a:r>
              <a:rPr lang="en-US" altLang="en-US" dirty="0" err="1"/>
              <a:t>mỗi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sinh</a:t>
            </a:r>
            <a:r>
              <a:rPr lang="en-US" altLang="en-US" dirty="0"/>
              <a:t> </a:t>
            </a:r>
            <a:r>
              <a:rPr lang="en-US" altLang="en-US" dirty="0" err="1"/>
              <a:t>đều</a:t>
            </a:r>
            <a:r>
              <a:rPr lang="en-US" altLang="en-US" dirty="0"/>
              <a:t> </a:t>
            </a:r>
            <a:r>
              <a:rPr lang="en-US" altLang="en-US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cây</a:t>
            </a:r>
            <a:r>
              <a:rPr lang="en-US" altLang="en-US" dirty="0"/>
              <a:t> </a:t>
            </a:r>
            <a:r>
              <a:rPr lang="en-US" altLang="en-US" dirty="0" err="1"/>
              <a:t>như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?</a:t>
            </a:r>
          </a:p>
        </p:txBody>
      </p:sp>
      <p:sp>
        <p:nvSpPr>
          <p:cNvPr id="221195" name="Line 11">
            <a:extLst>
              <a:ext uri="{FF2B5EF4-FFF2-40B4-BE49-F238E27FC236}">
                <a16:creationId xmlns:a16="http://schemas.microsoft.com/office/drawing/2014/main" id="{F4D578A7-8883-8A2E-6086-ED44E570D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38363"/>
            <a:ext cx="1752600" cy="0"/>
          </a:xfrm>
          <a:prstGeom prst="line">
            <a:avLst/>
          </a:prstGeom>
          <a:noFill/>
          <a:ln w="12700" cap="sq">
            <a:solidFill>
              <a:srgbClr val="FF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6" name="Line 12">
            <a:extLst>
              <a:ext uri="{FF2B5EF4-FFF2-40B4-BE49-F238E27FC236}">
                <a16:creationId xmlns:a16="http://schemas.microsoft.com/office/drawing/2014/main" id="{7B52383D-1F63-94DD-0E4F-DF6EAC241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2133600"/>
            <a:ext cx="914400" cy="0"/>
          </a:xfrm>
          <a:prstGeom prst="line">
            <a:avLst/>
          </a:prstGeom>
          <a:noFill/>
          <a:ln w="12700" cap="sq">
            <a:solidFill>
              <a:srgbClr val="FF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Line 13">
            <a:extLst>
              <a:ext uri="{FF2B5EF4-FFF2-40B4-BE49-F238E27FC236}">
                <a16:creationId xmlns:a16="http://schemas.microsoft.com/office/drawing/2014/main" id="{0D774D4C-8DD0-7657-F74C-B76F39E43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2147888"/>
            <a:ext cx="1066800" cy="0"/>
          </a:xfrm>
          <a:prstGeom prst="line">
            <a:avLst/>
          </a:prstGeom>
          <a:noFill/>
          <a:ln w="12700" cap="sq">
            <a:solidFill>
              <a:srgbClr val="FF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Line 14">
            <a:extLst>
              <a:ext uri="{FF2B5EF4-FFF2-40B4-BE49-F238E27FC236}">
                <a16:creationId xmlns:a16="http://schemas.microsoft.com/office/drawing/2014/main" id="{8F00580E-5796-378F-8691-CEA42BC24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62225"/>
            <a:ext cx="1371600" cy="0"/>
          </a:xfrm>
          <a:prstGeom prst="line">
            <a:avLst/>
          </a:prstGeom>
          <a:noFill/>
          <a:ln w="19050" cap="sq">
            <a:solidFill>
              <a:srgbClr val="FF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9" name="Line 15">
            <a:extLst>
              <a:ext uri="{FF2B5EF4-FFF2-40B4-BE49-F238E27FC236}">
                <a16:creationId xmlns:a16="http://schemas.microsoft.com/office/drawing/2014/main" id="{A43E9EF6-A1C0-6DF8-9156-D32DC0F445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562225"/>
            <a:ext cx="9906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0" name="Line 16">
            <a:extLst>
              <a:ext uri="{FF2B5EF4-FFF2-40B4-BE49-F238E27FC236}">
                <a16:creationId xmlns:a16="http://schemas.microsoft.com/office/drawing/2014/main" id="{2781E7E1-2E3E-CD7C-ECAA-39D208453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019425"/>
            <a:ext cx="2362200" cy="0"/>
          </a:xfrm>
          <a:prstGeom prst="line">
            <a:avLst/>
          </a:prstGeom>
          <a:noFill/>
          <a:ln w="57150" cap="sq" cmpd="thinThick">
            <a:solidFill>
              <a:srgbClr val="FF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1" name="Line 17">
            <a:extLst>
              <a:ext uri="{FF2B5EF4-FFF2-40B4-BE49-F238E27FC236}">
                <a16:creationId xmlns:a16="http://schemas.microsoft.com/office/drawing/2014/main" id="{DC934511-EE3F-99E6-1C09-20CB2864B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562225"/>
            <a:ext cx="1219200" cy="0"/>
          </a:xfrm>
          <a:prstGeom prst="line">
            <a:avLst/>
          </a:prstGeom>
          <a:noFill/>
          <a:ln w="57150" cap="sq" cmpd="thinThick">
            <a:solidFill>
              <a:srgbClr val="FF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3" name="Line 19">
            <a:extLst>
              <a:ext uri="{FF2B5EF4-FFF2-40B4-BE49-F238E27FC236}">
                <a16:creationId xmlns:a16="http://schemas.microsoft.com/office/drawing/2014/main" id="{754DD60E-1B31-E3A6-6993-9388B319C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562225"/>
            <a:ext cx="1600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4" name="Text Box 20">
            <a:extLst>
              <a:ext uri="{FF2B5EF4-FFF2-40B4-BE49-F238E27FC236}">
                <a16:creationId xmlns:a16="http://schemas.microsoft.com/office/drawing/2014/main" id="{E3AB6F4B-435F-7EEA-1DA8-609F34931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400426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u="sng">
                <a:solidFill>
                  <a:schemeClr val="tx2"/>
                </a:solidFill>
              </a:rPr>
              <a:t>Tóm tắt</a:t>
            </a:r>
            <a:r>
              <a:rPr lang="en-US" altLang="en-US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21207" name="Text Box 23">
            <a:extLst>
              <a:ext uri="{FF2B5EF4-FFF2-40B4-BE49-F238E27FC236}">
                <a16:creationId xmlns:a16="http://schemas.microsoft.com/office/drawing/2014/main" id="{E517599B-EBB0-FF57-EE1F-9B267D08F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910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chemeClr val="tx2"/>
                </a:solidFill>
              </a:rPr>
              <a:t>Lớp 4A :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21208" name="Text Box 24">
            <a:extLst>
              <a:ext uri="{FF2B5EF4-FFF2-40B4-BE49-F238E27FC236}">
                <a16:creationId xmlns:a16="http://schemas.microsoft.com/office/drawing/2014/main" id="{1644E4F0-8433-7FC6-0502-70A92BD4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500688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chemeClr val="tx2"/>
                </a:solidFill>
              </a:rPr>
              <a:t>Lớp 4B :</a:t>
            </a:r>
            <a:endParaRPr lang="en-US" altLang="en-US">
              <a:solidFill>
                <a:schemeClr val="tx2"/>
              </a:solidFill>
            </a:endParaRP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1CDAA534-3801-B620-907C-2D96D56A289D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4448175"/>
            <a:ext cx="4038600" cy="152400"/>
            <a:chOff x="1248" y="3552"/>
            <a:chExt cx="2544" cy="96"/>
          </a:xfrm>
        </p:grpSpPr>
        <p:sp>
          <p:nvSpPr>
            <p:cNvPr id="17436" name="Line 21">
              <a:extLst>
                <a:ext uri="{FF2B5EF4-FFF2-40B4-BE49-F238E27FC236}">
                  <a16:creationId xmlns:a16="http://schemas.microsoft.com/office/drawing/2014/main" id="{49FCDDBC-B87C-3DF2-B1CC-4CE34B86E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00"/>
              <a:ext cx="2544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Line 26">
              <a:extLst>
                <a:ext uri="{FF2B5EF4-FFF2-40B4-BE49-F238E27FC236}">
                  <a16:creationId xmlns:a16="http://schemas.microsoft.com/office/drawing/2014/main" id="{2DE9D4C3-D8D8-2BFF-6B62-F36A0C140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3552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27">
              <a:extLst>
                <a:ext uri="{FF2B5EF4-FFF2-40B4-BE49-F238E27FC236}">
                  <a16:creationId xmlns:a16="http://schemas.microsoft.com/office/drawing/2014/main" id="{03A3B050-32C9-9A3E-5B8C-CFCEE15FE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552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0EB82FC0-032F-3182-8033-F3F5B83795C3}"/>
              </a:ext>
            </a:extLst>
          </p:cNvPr>
          <p:cNvGrpSpPr>
            <a:grpSpLocks/>
          </p:cNvGrpSpPr>
          <p:nvPr/>
        </p:nvGrpSpPr>
        <p:grpSpPr bwMode="auto">
          <a:xfrm>
            <a:off x="3443288" y="5715000"/>
            <a:ext cx="3276600" cy="152400"/>
            <a:chOff x="1248" y="3120"/>
            <a:chExt cx="2064" cy="96"/>
          </a:xfrm>
        </p:grpSpPr>
        <p:sp>
          <p:nvSpPr>
            <p:cNvPr id="17433" name="Line 22">
              <a:extLst>
                <a:ext uri="{FF2B5EF4-FFF2-40B4-BE49-F238E27FC236}">
                  <a16:creationId xmlns:a16="http://schemas.microsoft.com/office/drawing/2014/main" id="{D680BD46-77AC-BBC6-21A1-110A78843D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168"/>
              <a:ext cx="2064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Line 25">
              <a:extLst>
                <a:ext uri="{FF2B5EF4-FFF2-40B4-BE49-F238E27FC236}">
                  <a16:creationId xmlns:a16="http://schemas.microsoft.com/office/drawing/2014/main" id="{AF723B14-AA6F-C6AE-5607-0CACC349C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120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28">
              <a:extLst>
                <a:ext uri="{FF2B5EF4-FFF2-40B4-BE49-F238E27FC236}">
                  <a16:creationId xmlns:a16="http://schemas.microsoft.com/office/drawing/2014/main" id="{764AD1C0-1116-3B40-FCDE-76C31BFD8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120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215" name="AutoShape 31">
            <a:extLst>
              <a:ext uri="{FF2B5EF4-FFF2-40B4-BE49-F238E27FC236}">
                <a16:creationId xmlns:a16="http://schemas.microsoft.com/office/drawing/2014/main" id="{98D838CC-854D-9ABC-7E84-6CFDCA6E3BBE}"/>
              </a:ext>
            </a:extLst>
          </p:cNvPr>
          <p:cNvSpPr>
            <a:spLocks/>
          </p:cNvSpPr>
          <p:nvPr/>
        </p:nvSpPr>
        <p:spPr bwMode="auto">
          <a:xfrm>
            <a:off x="7620000" y="4191000"/>
            <a:ext cx="381000" cy="2057400"/>
          </a:xfrm>
          <a:prstGeom prst="rightBrace">
            <a:avLst>
              <a:gd name="adj1" fmla="val 45000"/>
              <a:gd name="adj2" fmla="val 50000"/>
            </a:avLst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221216" name="AutoShape 32">
            <a:extLst>
              <a:ext uri="{FF2B5EF4-FFF2-40B4-BE49-F238E27FC236}">
                <a16:creationId xmlns:a16="http://schemas.microsoft.com/office/drawing/2014/main" id="{D3FFF6F8-8C44-3176-3B19-4CCF9F17F2B6}"/>
              </a:ext>
            </a:extLst>
          </p:cNvPr>
          <p:cNvSpPr>
            <a:spLocks/>
          </p:cNvSpPr>
          <p:nvPr/>
        </p:nvSpPr>
        <p:spPr bwMode="auto">
          <a:xfrm rot="-5400000">
            <a:off x="5372100" y="2781300"/>
            <a:ext cx="152400" cy="4038600"/>
          </a:xfrm>
          <a:prstGeom prst="leftBrace">
            <a:avLst>
              <a:gd name="adj1" fmla="val 220833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221217" name="Text Box 33">
            <a:extLst>
              <a:ext uri="{FF2B5EF4-FFF2-40B4-BE49-F238E27FC236}">
                <a16:creationId xmlns:a16="http://schemas.microsoft.com/office/drawing/2014/main" id="{04C98ED1-D1B9-8AD0-DAB7-2D365FDCA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1"/>
            <a:ext cx="274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34 học sinh</a:t>
            </a:r>
          </a:p>
        </p:txBody>
      </p:sp>
      <p:sp>
        <p:nvSpPr>
          <p:cNvPr id="221218" name="Text Box 34">
            <a:extLst>
              <a:ext uri="{FF2B5EF4-FFF2-40B4-BE49-F238E27FC236}">
                <a16:creationId xmlns:a16="http://schemas.microsoft.com/office/drawing/2014/main" id="{8D63D67F-C815-3FF4-E346-4C0D3D682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257801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32 học sinh</a:t>
            </a:r>
          </a:p>
        </p:txBody>
      </p:sp>
      <p:sp>
        <p:nvSpPr>
          <p:cNvPr id="221219" name="Text Box 35">
            <a:extLst>
              <a:ext uri="{FF2B5EF4-FFF2-40B4-BE49-F238E27FC236}">
                <a16:creationId xmlns:a16="http://schemas.microsoft.com/office/drawing/2014/main" id="{EB4D23E7-D825-B5A1-681A-043DD94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00601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 cây</a:t>
            </a:r>
          </a:p>
        </p:txBody>
      </p:sp>
      <p:sp>
        <p:nvSpPr>
          <p:cNvPr id="221220" name="AutoShape 36">
            <a:extLst>
              <a:ext uri="{FF2B5EF4-FFF2-40B4-BE49-F238E27FC236}">
                <a16:creationId xmlns:a16="http://schemas.microsoft.com/office/drawing/2014/main" id="{13FDF386-8F21-16A9-C44E-73FB76064AE8}"/>
              </a:ext>
            </a:extLst>
          </p:cNvPr>
          <p:cNvSpPr>
            <a:spLocks/>
          </p:cNvSpPr>
          <p:nvPr/>
        </p:nvSpPr>
        <p:spPr bwMode="auto">
          <a:xfrm rot="-5400000">
            <a:off x="4914900" y="4457700"/>
            <a:ext cx="304800" cy="3276600"/>
          </a:xfrm>
          <a:prstGeom prst="leftBrace">
            <a:avLst>
              <a:gd name="adj1" fmla="val 89583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221221" name="Text Box 37">
            <a:extLst>
              <a:ext uri="{FF2B5EF4-FFF2-40B4-BE49-F238E27FC236}">
                <a16:creationId xmlns:a16="http://schemas.microsoft.com/office/drawing/2014/main" id="{F455954F-C551-F037-0A53-5650C865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110288"/>
            <a:ext cx="1066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? cây</a:t>
            </a:r>
          </a:p>
        </p:txBody>
      </p:sp>
      <p:sp>
        <p:nvSpPr>
          <p:cNvPr id="221222" name="Text Box 38">
            <a:extLst>
              <a:ext uri="{FF2B5EF4-FFF2-40B4-BE49-F238E27FC236}">
                <a16:creationId xmlns:a16="http://schemas.microsoft.com/office/drawing/2014/main" id="{BF2AE74C-BEA5-AB9E-26A0-0BA9A14A7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87680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330 cây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22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2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2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22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22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7" dur="500"/>
                                        <p:tgtEl>
                                          <p:spTgt spid="22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1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1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1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1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3" grpId="0"/>
      <p:bldP spid="221194" grpId="0"/>
      <p:bldP spid="221204" grpId="0"/>
      <p:bldP spid="221208" grpId="0"/>
      <p:bldP spid="221215" grpId="0" animBg="1"/>
      <p:bldP spid="221216" grpId="0" animBg="1"/>
      <p:bldP spid="221218" grpId="0"/>
      <p:bldP spid="221220" grpId="0" animBg="1"/>
      <p:bldP spid="2212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7" name="Text Box 9">
            <a:extLst>
              <a:ext uri="{FF2B5EF4-FFF2-40B4-BE49-F238E27FC236}">
                <a16:creationId xmlns:a16="http://schemas.microsoft.com/office/drawing/2014/main" id="{8F9305DD-B986-30D5-B917-174B3081F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213" y="2318058"/>
            <a:ext cx="7297573" cy="358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dirty="0"/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dirty="0"/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/>
              <a:t>Theo </a:t>
            </a:r>
            <a:r>
              <a:rPr lang="en-US" altLang="en-US" dirty="0" err="1"/>
              <a:t>sơ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, </a:t>
            </a:r>
            <a:r>
              <a:rPr lang="en-US" altLang="en-US" dirty="0" err="1"/>
              <a:t>tổng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sinh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hai</a:t>
            </a:r>
            <a:r>
              <a:rPr lang="en-US" altLang="en-US" dirty="0"/>
              <a:t> </a:t>
            </a:r>
            <a:r>
              <a:rPr lang="en-US" altLang="en-US" dirty="0" err="1"/>
              <a:t>lớp</a:t>
            </a:r>
            <a:r>
              <a:rPr lang="en-US" altLang="en-US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/>
              <a:t>      34 + 32  = 66 (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sinh</a:t>
            </a:r>
            <a:r>
              <a:rPr lang="en-US" altLang="en-US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cây</a:t>
            </a:r>
            <a:r>
              <a:rPr lang="en-US" altLang="en-US" dirty="0"/>
              <a:t> </a:t>
            </a:r>
            <a:r>
              <a:rPr lang="en-US" altLang="en-US" dirty="0" err="1"/>
              <a:t>mỗi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sinh</a:t>
            </a:r>
            <a:r>
              <a:rPr lang="en-US" altLang="en-US" dirty="0"/>
              <a:t> </a:t>
            </a:r>
            <a:r>
              <a:rPr lang="en-US" altLang="en-US" dirty="0" err="1"/>
              <a:t>trồng</a:t>
            </a:r>
            <a:r>
              <a:rPr lang="en-US" altLang="en-US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/>
              <a:t>     330 : 66  = 5 (</a:t>
            </a:r>
            <a:r>
              <a:rPr lang="en-US" altLang="en-US" dirty="0" err="1"/>
              <a:t>cây</a:t>
            </a:r>
            <a:r>
              <a:rPr lang="en-US" altLang="en-US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cây</a:t>
            </a:r>
            <a:r>
              <a:rPr lang="en-US" altLang="en-US" dirty="0"/>
              <a:t> </a:t>
            </a:r>
            <a:r>
              <a:rPr lang="en-US" altLang="en-US" dirty="0" err="1"/>
              <a:t>lớp</a:t>
            </a:r>
            <a:r>
              <a:rPr lang="en-US" altLang="en-US" dirty="0"/>
              <a:t> 4A </a:t>
            </a:r>
            <a:r>
              <a:rPr lang="en-US" altLang="en-US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/>
              <a:t>        5 x 34  = 170 (</a:t>
            </a:r>
            <a:r>
              <a:rPr lang="en-US" altLang="en-US" dirty="0" err="1"/>
              <a:t>cây</a:t>
            </a:r>
            <a:r>
              <a:rPr lang="en-US" altLang="en-US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cây</a:t>
            </a:r>
            <a:r>
              <a:rPr lang="en-US" altLang="en-US" dirty="0"/>
              <a:t> </a:t>
            </a:r>
            <a:r>
              <a:rPr lang="en-US" altLang="en-US" dirty="0" err="1"/>
              <a:t>lớp</a:t>
            </a:r>
            <a:r>
              <a:rPr lang="en-US" altLang="en-US" dirty="0"/>
              <a:t> 4B </a:t>
            </a:r>
            <a:r>
              <a:rPr lang="en-US" altLang="en-US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dirty="0"/>
              <a:t>    330 – 170 =160( </a:t>
            </a:r>
            <a:r>
              <a:rPr lang="en-US" altLang="en-US" dirty="0" err="1"/>
              <a:t>cây</a:t>
            </a:r>
            <a:r>
              <a:rPr lang="en-US" altLang="en-US" dirty="0"/>
              <a:t>)   </a:t>
            </a:r>
          </a:p>
        </p:txBody>
      </p:sp>
      <p:sp>
        <p:nvSpPr>
          <p:cNvPr id="18435" name="Text Box 11">
            <a:extLst>
              <a:ext uri="{FF2B5EF4-FFF2-40B4-BE49-F238E27FC236}">
                <a16:creationId xmlns:a16="http://schemas.microsoft.com/office/drawing/2014/main" id="{A274B751-EE7D-693E-3EEE-84896B24C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6096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400"/>
          </a:p>
        </p:txBody>
      </p:sp>
      <p:sp>
        <p:nvSpPr>
          <p:cNvPr id="222220" name="Text Box 12">
            <a:extLst>
              <a:ext uri="{FF2B5EF4-FFF2-40B4-BE49-F238E27FC236}">
                <a16:creationId xmlns:a16="http://schemas.microsoft.com/office/drawing/2014/main" id="{E55EBC00-1A72-5293-EE17-D40034A6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800725"/>
            <a:ext cx="39624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40000"/>
              </a:spcBef>
            </a:pPr>
            <a:r>
              <a:rPr lang="en-US" altLang="en-US" sz="2400" b="1" i="1" u="sng" dirty="0" err="1"/>
              <a:t>Đáp</a:t>
            </a:r>
            <a:r>
              <a:rPr lang="en-US" altLang="en-US" sz="2400" b="1" i="1" u="sng" dirty="0"/>
              <a:t> </a:t>
            </a:r>
            <a:r>
              <a:rPr lang="en-US" altLang="en-US" sz="2400" b="1" i="1" u="sng" dirty="0" err="1"/>
              <a:t>số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Lớp</a:t>
            </a:r>
            <a:r>
              <a:rPr lang="en-US" altLang="en-US" sz="2400" dirty="0"/>
              <a:t> 4A : 170 </a:t>
            </a:r>
            <a:r>
              <a:rPr lang="en-US" altLang="en-US" sz="2400" dirty="0" err="1"/>
              <a:t>cây</a:t>
            </a:r>
            <a:endParaRPr lang="en-US" altLang="en-US" sz="2400" dirty="0"/>
          </a:p>
          <a:p>
            <a:r>
              <a:rPr lang="en-US" altLang="en-US" sz="2400" dirty="0"/>
              <a:t>              </a:t>
            </a:r>
            <a:r>
              <a:rPr lang="en-US" altLang="en-US" sz="2400" dirty="0" err="1"/>
              <a:t>Lớp</a:t>
            </a:r>
            <a:r>
              <a:rPr lang="en-US" altLang="en-US" sz="2400" dirty="0"/>
              <a:t> 4B : 160 </a:t>
            </a:r>
            <a:r>
              <a:rPr lang="en-US" altLang="en-US" sz="2400" dirty="0" err="1"/>
              <a:t>cây</a:t>
            </a:r>
            <a:r>
              <a:rPr lang="en-US" altLang="en-US" sz="2400" dirty="0"/>
              <a:t>              </a:t>
            </a:r>
          </a:p>
        </p:txBody>
      </p:sp>
      <p:sp>
        <p:nvSpPr>
          <p:cNvPr id="18437" name="Text Box 18">
            <a:extLst>
              <a:ext uri="{FF2B5EF4-FFF2-40B4-BE49-F238E27FC236}">
                <a16:creationId xmlns:a16="http://schemas.microsoft.com/office/drawing/2014/main" id="{5035CC25-75AD-7D13-3551-14C0A4EBF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-100013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u="sng"/>
              <a:t>Bài 3</a:t>
            </a:r>
            <a:r>
              <a:rPr lang="en-US" altLang="en-US"/>
              <a:t>:</a:t>
            </a:r>
          </a:p>
        </p:txBody>
      </p:sp>
      <p:sp>
        <p:nvSpPr>
          <p:cNvPr id="18438" name="Text Box 21">
            <a:extLst>
              <a:ext uri="{FF2B5EF4-FFF2-40B4-BE49-F238E27FC236}">
                <a16:creationId xmlns:a16="http://schemas.microsoft.com/office/drawing/2014/main" id="{ECE0C707-0816-8403-528D-9A3D8F1FE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14400"/>
            <a:ext cx="139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/>
              <a:t>Lớp 4A :</a:t>
            </a:r>
            <a:endParaRPr lang="en-US" altLang="en-US" sz="2400"/>
          </a:p>
        </p:txBody>
      </p:sp>
      <p:sp>
        <p:nvSpPr>
          <p:cNvPr id="18439" name="Text Box 22">
            <a:extLst>
              <a:ext uri="{FF2B5EF4-FFF2-40B4-BE49-F238E27FC236}">
                <a16:creationId xmlns:a16="http://schemas.microsoft.com/office/drawing/2014/main" id="{7C37F264-33C6-4236-9CCE-C2B3FC23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05000"/>
            <a:ext cx="139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/>
              <a:t>Lớp 4B :</a:t>
            </a:r>
            <a:endParaRPr lang="en-US" altLang="en-US" sz="2400"/>
          </a:p>
        </p:txBody>
      </p:sp>
      <p:grpSp>
        <p:nvGrpSpPr>
          <p:cNvPr id="18440" name="Group 23">
            <a:extLst>
              <a:ext uri="{FF2B5EF4-FFF2-40B4-BE49-F238E27FC236}">
                <a16:creationId xmlns:a16="http://schemas.microsoft.com/office/drawing/2014/main" id="{24D67B8D-48AF-6802-B65B-56676FFE039C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096963"/>
            <a:ext cx="3702050" cy="74612"/>
            <a:chOff x="1248" y="3552"/>
            <a:chExt cx="2544" cy="96"/>
          </a:xfrm>
        </p:grpSpPr>
        <p:sp>
          <p:nvSpPr>
            <p:cNvPr id="18454" name="Line 24">
              <a:extLst>
                <a:ext uri="{FF2B5EF4-FFF2-40B4-BE49-F238E27FC236}">
                  <a16:creationId xmlns:a16="http://schemas.microsoft.com/office/drawing/2014/main" id="{4DBEA610-CC86-0C0A-7EEC-7A8D6E31C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00"/>
              <a:ext cx="2544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25">
              <a:extLst>
                <a:ext uri="{FF2B5EF4-FFF2-40B4-BE49-F238E27FC236}">
                  <a16:creationId xmlns:a16="http://schemas.microsoft.com/office/drawing/2014/main" id="{7082E1AD-36A8-A299-E273-F1E6A26B7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3552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Line 26">
              <a:extLst>
                <a:ext uri="{FF2B5EF4-FFF2-40B4-BE49-F238E27FC236}">
                  <a16:creationId xmlns:a16="http://schemas.microsoft.com/office/drawing/2014/main" id="{521D9770-3109-E4E3-300D-2325B5E7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552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1" name="Group 27">
            <a:extLst>
              <a:ext uri="{FF2B5EF4-FFF2-40B4-BE49-F238E27FC236}">
                <a16:creationId xmlns:a16="http://schemas.microsoft.com/office/drawing/2014/main" id="{0A083855-BF32-A0AC-D92C-F2916FDE7736}"/>
              </a:ext>
            </a:extLst>
          </p:cNvPr>
          <p:cNvGrpSpPr>
            <a:grpSpLocks/>
          </p:cNvGrpSpPr>
          <p:nvPr/>
        </p:nvGrpSpPr>
        <p:grpSpPr bwMode="auto">
          <a:xfrm>
            <a:off x="3443288" y="2133601"/>
            <a:ext cx="3003550" cy="74613"/>
            <a:chOff x="1248" y="3120"/>
            <a:chExt cx="2064" cy="96"/>
          </a:xfrm>
        </p:grpSpPr>
        <p:sp>
          <p:nvSpPr>
            <p:cNvPr id="18451" name="Line 28">
              <a:extLst>
                <a:ext uri="{FF2B5EF4-FFF2-40B4-BE49-F238E27FC236}">
                  <a16:creationId xmlns:a16="http://schemas.microsoft.com/office/drawing/2014/main" id="{1936099D-D9CE-6FC7-2AF4-A042A756F3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168"/>
              <a:ext cx="2064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29">
              <a:extLst>
                <a:ext uri="{FF2B5EF4-FFF2-40B4-BE49-F238E27FC236}">
                  <a16:creationId xmlns:a16="http://schemas.microsoft.com/office/drawing/2014/main" id="{879DC58D-C1AC-53E1-FD12-5C2FD6D2F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120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30">
              <a:extLst>
                <a:ext uri="{FF2B5EF4-FFF2-40B4-BE49-F238E27FC236}">
                  <a16:creationId xmlns:a16="http://schemas.microsoft.com/office/drawing/2014/main" id="{B237B18A-7360-54BE-1774-1964A51177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120"/>
              <a:ext cx="0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2" name="AutoShape 31">
            <a:extLst>
              <a:ext uri="{FF2B5EF4-FFF2-40B4-BE49-F238E27FC236}">
                <a16:creationId xmlns:a16="http://schemas.microsoft.com/office/drawing/2014/main" id="{24C78C62-20A9-4E3C-B574-8A04EFBFA9B5}"/>
              </a:ext>
            </a:extLst>
          </p:cNvPr>
          <p:cNvSpPr>
            <a:spLocks/>
          </p:cNvSpPr>
          <p:nvPr/>
        </p:nvSpPr>
        <p:spPr bwMode="auto">
          <a:xfrm>
            <a:off x="7239000" y="1066800"/>
            <a:ext cx="349250" cy="1524000"/>
          </a:xfrm>
          <a:prstGeom prst="rightBrace">
            <a:avLst>
              <a:gd name="adj1" fmla="val 36364"/>
              <a:gd name="adj2" fmla="val 50000"/>
            </a:avLst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18443" name="AutoShape 32">
            <a:extLst>
              <a:ext uri="{FF2B5EF4-FFF2-40B4-BE49-F238E27FC236}">
                <a16:creationId xmlns:a16="http://schemas.microsoft.com/office/drawing/2014/main" id="{AA5D8CE7-FCAB-A9EF-94C4-B3044AEB97B6}"/>
              </a:ext>
            </a:extLst>
          </p:cNvPr>
          <p:cNvSpPr>
            <a:spLocks/>
          </p:cNvSpPr>
          <p:nvPr/>
        </p:nvSpPr>
        <p:spPr bwMode="auto">
          <a:xfrm rot="-5400000">
            <a:off x="5242719" y="-518318"/>
            <a:ext cx="74613" cy="3702050"/>
          </a:xfrm>
          <a:prstGeom prst="leftBrace">
            <a:avLst>
              <a:gd name="adj1" fmla="val 413472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18444" name="Text Box 33">
            <a:extLst>
              <a:ext uri="{FF2B5EF4-FFF2-40B4-BE49-F238E27FC236}">
                <a16:creationId xmlns:a16="http://schemas.microsoft.com/office/drawing/2014/main" id="{F423E28E-7409-F25B-6EFF-02BAD0CD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85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34 học sinh</a:t>
            </a:r>
          </a:p>
        </p:txBody>
      </p:sp>
      <p:sp>
        <p:nvSpPr>
          <p:cNvPr id="18445" name="Text Box 34">
            <a:extLst>
              <a:ext uri="{FF2B5EF4-FFF2-40B4-BE49-F238E27FC236}">
                <a16:creationId xmlns:a16="http://schemas.microsoft.com/office/drawing/2014/main" id="{3CEE250E-2B5A-CCCE-2166-D29A83B86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1676400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32 học sinh</a:t>
            </a:r>
          </a:p>
        </p:txBody>
      </p:sp>
      <p:sp>
        <p:nvSpPr>
          <p:cNvPr id="18446" name="Text Box 35">
            <a:extLst>
              <a:ext uri="{FF2B5EF4-FFF2-40B4-BE49-F238E27FC236}">
                <a16:creationId xmlns:a16="http://schemas.microsoft.com/office/drawing/2014/main" id="{D6153224-54CD-9AEA-690E-DDC483A0D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295400"/>
            <a:ext cx="97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? cây</a:t>
            </a:r>
          </a:p>
        </p:txBody>
      </p:sp>
      <p:sp>
        <p:nvSpPr>
          <p:cNvPr id="18447" name="AutoShape 36">
            <a:extLst>
              <a:ext uri="{FF2B5EF4-FFF2-40B4-BE49-F238E27FC236}">
                <a16:creationId xmlns:a16="http://schemas.microsoft.com/office/drawing/2014/main" id="{D64D5448-77A9-2261-0FAC-7390B44FD8BE}"/>
              </a:ext>
            </a:extLst>
          </p:cNvPr>
          <p:cNvSpPr>
            <a:spLocks/>
          </p:cNvSpPr>
          <p:nvPr/>
        </p:nvSpPr>
        <p:spPr bwMode="auto">
          <a:xfrm rot="-5400000">
            <a:off x="4868069" y="923132"/>
            <a:ext cx="125413" cy="3003550"/>
          </a:xfrm>
          <a:prstGeom prst="leftBrace">
            <a:avLst>
              <a:gd name="adj1" fmla="val 19957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18448" name="Text Box 37">
            <a:extLst>
              <a:ext uri="{FF2B5EF4-FFF2-40B4-BE49-F238E27FC236}">
                <a16:creationId xmlns:a16="http://schemas.microsoft.com/office/drawing/2014/main" id="{668AD352-7FBC-83D6-0DDA-EC08A7B9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0" y="2546350"/>
            <a:ext cx="97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? </a:t>
            </a:r>
            <a:r>
              <a:rPr lang="en-US" altLang="en-US" sz="2400" dirty="0" err="1"/>
              <a:t>cây</a:t>
            </a:r>
            <a:endParaRPr lang="en-US" altLang="en-US" sz="2400" dirty="0"/>
          </a:p>
        </p:txBody>
      </p:sp>
      <p:sp>
        <p:nvSpPr>
          <p:cNvPr id="18449" name="Text Box 38">
            <a:extLst>
              <a:ext uri="{FF2B5EF4-FFF2-40B4-BE49-F238E27FC236}">
                <a16:creationId xmlns:a16="http://schemas.microsoft.com/office/drawing/2014/main" id="{F748A938-D8F6-93FA-E85B-F970C5E5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600200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330 cây</a:t>
            </a:r>
          </a:p>
        </p:txBody>
      </p:sp>
      <p:sp>
        <p:nvSpPr>
          <p:cNvPr id="18450" name="Text Box 39">
            <a:extLst>
              <a:ext uri="{FF2B5EF4-FFF2-40B4-BE49-F238E27FC236}">
                <a16:creationId xmlns:a16="http://schemas.microsoft.com/office/drawing/2014/main" id="{617DD20A-50CA-F47D-E554-8DABA1ED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-34925"/>
            <a:ext cx="5943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/>
              <a:t>                                 </a:t>
            </a:r>
            <a:r>
              <a:rPr lang="en-US" altLang="en-US" sz="2000" b="1" i="1" u="sng"/>
              <a:t>Bài giải :</a:t>
            </a:r>
          </a:p>
          <a:p>
            <a:pPr>
              <a:spcBef>
                <a:spcPct val="50000"/>
              </a:spcBef>
            </a:pPr>
            <a:r>
              <a:rPr lang="en-US" altLang="en-US" sz="2000" b="1" i="1"/>
              <a:t>Ta có sơ đồ:</a:t>
            </a:r>
            <a:endParaRPr lang="en-US" alt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7" grpId="0"/>
      <p:bldP spid="2222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87B2D94F-E704-9686-8227-7994956DF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49" y="886063"/>
            <a:ext cx="5692719" cy="383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3000" dirty="0"/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3000" dirty="0"/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Tổng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học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sinh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của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hai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  34 + 32  = 66 (</a:t>
            </a:r>
            <a:r>
              <a:rPr lang="en-US" altLang="en-US" sz="3000" dirty="0" err="1"/>
              <a:t>học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sinh</a:t>
            </a:r>
            <a:r>
              <a:rPr lang="en-US" altLang="en-US" sz="3000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mỗi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học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sinh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trồng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 330 : 66  = 5 (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4A </a:t>
            </a:r>
            <a:r>
              <a:rPr lang="en-US" altLang="en-US" sz="3000" dirty="0" err="1"/>
              <a:t>trồng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    5 x 34  = 170 (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4B </a:t>
            </a:r>
            <a:r>
              <a:rPr lang="en-US" altLang="en-US" sz="3000" dirty="0" err="1"/>
              <a:t>trồng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330 – 170 =160(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)   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6AA8526D-A8C6-6FF6-826B-2F439A54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51" y="4916260"/>
            <a:ext cx="5302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40000"/>
              </a:spcBef>
            </a:pPr>
            <a:r>
              <a:rPr lang="en-US" altLang="en-US" sz="3000" b="1" i="1" u="sng" dirty="0" err="1"/>
              <a:t>Đáp</a:t>
            </a:r>
            <a:r>
              <a:rPr lang="en-US" altLang="en-US" sz="3000" b="1" i="1" u="sng" dirty="0"/>
              <a:t> </a:t>
            </a:r>
            <a:r>
              <a:rPr lang="en-US" altLang="en-US" sz="3000" b="1" i="1" u="sng" dirty="0" err="1"/>
              <a:t>số</a:t>
            </a:r>
            <a:r>
              <a:rPr lang="en-US" altLang="en-US" sz="3000" dirty="0"/>
              <a:t>: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4A : 170 </a:t>
            </a:r>
            <a:r>
              <a:rPr lang="en-US" altLang="en-US" sz="3000" dirty="0" err="1"/>
              <a:t>cây</a:t>
            </a:r>
            <a:endParaRPr lang="en-US" altLang="en-US" sz="3000" dirty="0"/>
          </a:p>
          <a:p>
            <a:r>
              <a:rPr lang="en-US" altLang="en-US" sz="3000" dirty="0"/>
              <a:t>             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4B : 160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             </a:t>
            </a: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A4AF37DF-1DFC-E73C-8AB9-EAEB12A28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845" y="109661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u="sng" dirty="0" err="1"/>
              <a:t>Cách</a:t>
            </a:r>
            <a:r>
              <a:rPr lang="en-US" altLang="en-US" sz="2400" b="1" i="1" u="sng" dirty="0"/>
              <a:t> 1</a:t>
            </a:r>
            <a:r>
              <a:rPr lang="en-US" altLang="en-US" sz="2400" dirty="0"/>
              <a:t>: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F08D1F5F-D2D2-8AEB-D73E-E9215CFCF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9207" y="1085194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u="sng" dirty="0" err="1"/>
              <a:t>Cách</a:t>
            </a:r>
            <a:r>
              <a:rPr lang="en-US" altLang="en-US" sz="2400" b="1" i="1" u="sng" dirty="0"/>
              <a:t> 2</a:t>
            </a:r>
            <a:r>
              <a:rPr lang="en-US" altLang="en-US" sz="2400" dirty="0"/>
              <a:t>: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133A2C2B-45CD-CFFF-0195-B320E6E52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62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u="sng" dirty="0" err="1"/>
              <a:t>Bài</a:t>
            </a:r>
            <a:r>
              <a:rPr lang="en-US" altLang="en-US" b="1" i="1" u="sng" dirty="0"/>
              <a:t> 3</a:t>
            </a:r>
            <a:r>
              <a:rPr lang="en-US" altLang="en-US" dirty="0"/>
              <a:t>:</a:t>
            </a: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2B50B49C-395D-7946-C4D1-93F9AAF78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685" y="900820"/>
            <a:ext cx="5829243" cy="383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3000" dirty="0"/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3000" dirty="0"/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Tổng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học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sinh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của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hai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  34 + 32  = 66 (</a:t>
            </a:r>
            <a:r>
              <a:rPr lang="en-US" altLang="en-US" sz="3000" dirty="0" err="1"/>
              <a:t>học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sinh</a:t>
            </a:r>
            <a:r>
              <a:rPr lang="en-US" altLang="en-US" sz="3000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mỗi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học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sinh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trồng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 330 : 66  = 5 (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4B </a:t>
            </a:r>
            <a:r>
              <a:rPr lang="en-US" altLang="en-US" sz="3000" dirty="0" err="1"/>
              <a:t>trồng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    5 x 32  = 160 (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)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 err="1"/>
              <a:t>Số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4A </a:t>
            </a:r>
            <a:r>
              <a:rPr lang="en-US" altLang="en-US" sz="3000" dirty="0" err="1"/>
              <a:t>trồng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: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3000" dirty="0"/>
              <a:t>    330 – 160 =170(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)    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D7A2D719-7994-8D80-8CB7-B1F40F044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937" y="4826876"/>
            <a:ext cx="51264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40000"/>
              </a:spcBef>
            </a:pPr>
            <a:r>
              <a:rPr lang="en-US" altLang="en-US" sz="3000" b="1" i="1" u="sng" dirty="0" err="1"/>
              <a:t>Đáp</a:t>
            </a:r>
            <a:r>
              <a:rPr lang="en-US" altLang="en-US" sz="3000" b="1" i="1" u="sng" dirty="0"/>
              <a:t> </a:t>
            </a:r>
            <a:r>
              <a:rPr lang="en-US" altLang="en-US" sz="3000" b="1" i="1" u="sng" dirty="0" err="1"/>
              <a:t>số</a:t>
            </a:r>
            <a:r>
              <a:rPr lang="en-US" altLang="en-US" sz="3000" dirty="0"/>
              <a:t>: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4A : 170 </a:t>
            </a:r>
            <a:r>
              <a:rPr lang="en-US" altLang="en-US" sz="3000" dirty="0" err="1"/>
              <a:t>cây</a:t>
            </a:r>
            <a:endParaRPr lang="en-US" altLang="en-US" sz="3000" dirty="0"/>
          </a:p>
          <a:p>
            <a:r>
              <a:rPr lang="en-US" altLang="en-US" sz="3000" dirty="0"/>
              <a:t>              </a:t>
            </a:r>
            <a:r>
              <a:rPr lang="en-US" altLang="en-US" sz="3000" dirty="0" err="1"/>
              <a:t>Lớp</a:t>
            </a:r>
            <a:r>
              <a:rPr lang="en-US" altLang="en-US" sz="3000" dirty="0"/>
              <a:t> 4B : 160 </a:t>
            </a:r>
            <a:r>
              <a:rPr lang="en-US" altLang="en-US" sz="3000" dirty="0" err="1"/>
              <a:t>cây</a:t>
            </a:r>
            <a:r>
              <a:rPr lang="en-US" altLang="en-US" sz="3000" dirty="0"/>
              <a:t>              </a:t>
            </a:r>
          </a:p>
        </p:txBody>
      </p:sp>
      <p:sp>
        <p:nvSpPr>
          <p:cNvPr id="29" name="Text Box 39">
            <a:extLst>
              <a:ext uri="{FF2B5EF4-FFF2-40B4-BE49-F238E27FC236}">
                <a16:creationId xmlns:a16="http://schemas.microsoft.com/office/drawing/2014/main" id="{4FD49896-1B51-A6E0-3401-B957EC81B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762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u="sng" dirty="0" err="1"/>
              <a:t>Bài</a:t>
            </a:r>
            <a:r>
              <a:rPr lang="en-US" altLang="en-US" b="1" i="1" u="sng" dirty="0"/>
              <a:t> </a:t>
            </a:r>
            <a:r>
              <a:rPr lang="en-US" altLang="en-US" b="1" i="1" u="sng" dirty="0" err="1"/>
              <a:t>giải</a:t>
            </a:r>
            <a:r>
              <a:rPr lang="en-US" altLang="en-US" b="1" i="1" u="sng" dirty="0"/>
              <a:t> :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26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>
            <a:extLst>
              <a:ext uri="{FF2B5EF4-FFF2-40B4-BE49-F238E27FC236}">
                <a16:creationId xmlns:a16="http://schemas.microsoft.com/office/drawing/2014/main" id="{8CE1AE6C-590E-DF1C-F65A-1F99AC06D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25" y="5964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>
              <a:solidFill>
                <a:schemeClr val="tx2"/>
              </a:solidFill>
            </a:endParaRPr>
          </a:p>
        </p:txBody>
      </p:sp>
      <p:sp>
        <p:nvSpPr>
          <p:cNvPr id="20483" name="Text Box 11">
            <a:extLst>
              <a:ext uri="{FF2B5EF4-FFF2-40B4-BE49-F238E27FC236}">
                <a16:creationId xmlns:a16="http://schemas.microsoft.com/office/drawing/2014/main" id="{6A7B3E7C-8F77-F844-6819-524F7543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u="sng"/>
              <a:t>Bài 4</a:t>
            </a:r>
            <a:r>
              <a:rPr lang="en-US" altLang="en-US"/>
              <a:t>:</a:t>
            </a:r>
          </a:p>
        </p:txBody>
      </p:sp>
      <p:sp>
        <p:nvSpPr>
          <p:cNvPr id="226316" name="Text Box 12">
            <a:extLst>
              <a:ext uri="{FF2B5EF4-FFF2-40B4-BE49-F238E27FC236}">
                <a16:creationId xmlns:a16="http://schemas.microsoft.com/office/drawing/2014/main" id="{C7A5DC3B-1F6E-F801-C2CD-CAE4CDA5D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828801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Một hình chữ nhật có, </a:t>
            </a:r>
          </a:p>
        </p:txBody>
      </p:sp>
      <p:sp>
        <p:nvSpPr>
          <p:cNvPr id="226317" name="Line 13">
            <a:extLst>
              <a:ext uri="{FF2B5EF4-FFF2-40B4-BE49-F238E27FC236}">
                <a16:creationId xmlns:a16="http://schemas.microsoft.com/office/drawing/2014/main" id="{326FB691-EECE-BEEF-AB79-DCF501B1F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819400"/>
            <a:ext cx="2819400" cy="0"/>
          </a:xfrm>
          <a:prstGeom prst="line">
            <a:avLst/>
          </a:prstGeom>
          <a:noFill/>
          <a:ln w="57150" cap="sq" cmpd="thickThin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8" name="Text Box 14">
            <a:extLst>
              <a:ext uri="{FF2B5EF4-FFF2-40B4-BE49-F238E27FC236}">
                <a16:creationId xmlns:a16="http://schemas.microsoft.com/office/drawing/2014/main" id="{BEAB22B2-C3AA-1817-4E44-1221ADAF6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828801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002060"/>
                </a:solidFill>
              </a:rPr>
              <a:t>chiều rộng         </a:t>
            </a:r>
          </a:p>
        </p:txBody>
      </p:sp>
      <p:sp>
        <p:nvSpPr>
          <p:cNvPr id="226319" name="Text Box 15">
            <a:extLst>
              <a:ext uri="{FF2B5EF4-FFF2-40B4-BE49-F238E27FC236}">
                <a16:creationId xmlns:a16="http://schemas.microsoft.com/office/drawing/2014/main" id="{9618AF1A-752B-C7D7-059F-169C67C23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362201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002060"/>
                </a:solidFill>
              </a:rPr>
              <a:t>bằng</a:t>
            </a:r>
            <a:r>
              <a:rPr lang="en-US" altLang="en-US" i="1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226320" name="Text Box 16">
            <a:extLst>
              <a:ext uri="{FF2B5EF4-FFF2-40B4-BE49-F238E27FC236}">
                <a16:creationId xmlns:a16="http://schemas.microsoft.com/office/drawing/2014/main" id="{EC5F68B6-4128-CF79-C703-A84059959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328864"/>
            <a:ext cx="1665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002060"/>
                </a:solidFill>
              </a:rPr>
              <a:t>chiều dài   </a:t>
            </a:r>
          </a:p>
        </p:txBody>
      </p:sp>
      <p:sp>
        <p:nvSpPr>
          <p:cNvPr id="226321" name="Text Box 17">
            <a:extLst>
              <a:ext uri="{FF2B5EF4-FFF2-40B4-BE49-F238E27FC236}">
                <a16:creationId xmlns:a16="http://schemas.microsoft.com/office/drawing/2014/main" id="{B43E5337-AB56-C862-9ADD-7C13EB091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333626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. Tìm chiều dài, chiều rộng</a:t>
            </a:r>
          </a:p>
        </p:txBody>
      </p:sp>
      <p:sp>
        <p:nvSpPr>
          <p:cNvPr id="226323" name="Text Box 19">
            <a:extLst>
              <a:ext uri="{FF2B5EF4-FFF2-40B4-BE49-F238E27FC236}">
                <a16:creationId xmlns:a16="http://schemas.microsoft.com/office/drawing/2014/main" id="{D6BBA495-FA8A-98E0-2694-4FCAC97EE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828801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chu vi</a:t>
            </a:r>
          </a:p>
        </p:txBody>
      </p:sp>
      <p:sp>
        <p:nvSpPr>
          <p:cNvPr id="226324" name="Text Box 20">
            <a:extLst>
              <a:ext uri="{FF2B5EF4-FFF2-40B4-BE49-F238E27FC236}">
                <a16:creationId xmlns:a16="http://schemas.microsoft.com/office/drawing/2014/main" id="{E341D5F0-4AC2-1918-F11E-E01F3742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828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là</a:t>
            </a:r>
          </a:p>
        </p:txBody>
      </p:sp>
      <p:sp>
        <p:nvSpPr>
          <p:cNvPr id="226325" name="Text Box 21">
            <a:extLst>
              <a:ext uri="{FF2B5EF4-FFF2-40B4-BE49-F238E27FC236}">
                <a16:creationId xmlns:a16="http://schemas.microsoft.com/office/drawing/2014/main" id="{C57A3F50-8942-976E-8A1D-CA86866D9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8288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350 m</a:t>
            </a:r>
          </a:p>
        </p:txBody>
      </p:sp>
      <p:grpSp>
        <p:nvGrpSpPr>
          <p:cNvPr id="2" name="Group 22">
            <a:extLst>
              <a:ext uri="{FF2B5EF4-FFF2-40B4-BE49-F238E27FC236}">
                <a16:creationId xmlns:a16="http://schemas.microsoft.com/office/drawing/2014/main" id="{58992F29-BDA4-E81E-E74C-A2962788EC58}"/>
              </a:ext>
            </a:extLst>
          </p:cNvPr>
          <p:cNvGrpSpPr>
            <a:grpSpLocks/>
          </p:cNvGrpSpPr>
          <p:nvPr/>
        </p:nvGrpSpPr>
        <p:grpSpPr bwMode="auto">
          <a:xfrm>
            <a:off x="3671888" y="2176463"/>
            <a:ext cx="519112" cy="963612"/>
            <a:chOff x="1305" y="3210"/>
            <a:chExt cx="327" cy="607"/>
          </a:xfrm>
        </p:grpSpPr>
        <p:sp>
          <p:nvSpPr>
            <p:cNvPr id="20500" name="Text Box 23">
              <a:extLst>
                <a:ext uri="{FF2B5EF4-FFF2-40B4-BE49-F238E27FC236}">
                  <a16:creationId xmlns:a16="http://schemas.microsoft.com/office/drawing/2014/main" id="{64117EA2-173A-B2B7-2116-EAA67C11F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210"/>
              <a:ext cx="3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3</a:t>
              </a:r>
            </a:p>
          </p:txBody>
        </p:sp>
        <p:sp>
          <p:nvSpPr>
            <p:cNvPr id="20501" name="Text Box 24">
              <a:extLst>
                <a:ext uri="{FF2B5EF4-FFF2-40B4-BE49-F238E27FC236}">
                  <a16:creationId xmlns:a16="http://schemas.microsoft.com/office/drawing/2014/main" id="{BEADC34F-3559-71C8-9697-86D04AB66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" y="3490"/>
              <a:ext cx="3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4</a:t>
              </a:r>
            </a:p>
          </p:txBody>
        </p:sp>
        <p:sp>
          <p:nvSpPr>
            <p:cNvPr id="20502" name="Line 25">
              <a:extLst>
                <a:ext uri="{FF2B5EF4-FFF2-40B4-BE49-F238E27FC236}">
                  <a16:creationId xmlns:a16="http://schemas.microsoft.com/office/drawing/2014/main" id="{F8E3C59A-DFD3-41FF-F17F-C759C8D31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" y="3522"/>
              <a:ext cx="217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6">
            <a:extLst>
              <a:ext uri="{FF2B5EF4-FFF2-40B4-BE49-F238E27FC236}">
                <a16:creationId xmlns:a16="http://schemas.microsoft.com/office/drawing/2014/main" id="{99678BCC-09ED-203F-C4DF-1330BEE9CE28}"/>
              </a:ext>
            </a:extLst>
          </p:cNvPr>
          <p:cNvGrpSpPr>
            <a:grpSpLocks/>
          </p:cNvGrpSpPr>
          <p:nvPr/>
        </p:nvGrpSpPr>
        <p:grpSpPr bwMode="auto">
          <a:xfrm>
            <a:off x="3671888" y="2160588"/>
            <a:ext cx="519112" cy="963612"/>
            <a:chOff x="1305" y="3210"/>
            <a:chExt cx="327" cy="607"/>
          </a:xfrm>
        </p:grpSpPr>
        <p:sp>
          <p:nvSpPr>
            <p:cNvPr id="20497" name="Text Box 27">
              <a:extLst>
                <a:ext uri="{FF2B5EF4-FFF2-40B4-BE49-F238E27FC236}">
                  <a16:creationId xmlns:a16="http://schemas.microsoft.com/office/drawing/2014/main" id="{7C49F441-63B2-061B-DE98-3492A84CE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210"/>
              <a:ext cx="3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20498" name="Text Box 28">
              <a:extLst>
                <a:ext uri="{FF2B5EF4-FFF2-40B4-BE49-F238E27FC236}">
                  <a16:creationId xmlns:a16="http://schemas.microsoft.com/office/drawing/2014/main" id="{DFE1D939-C3A1-5141-FB88-EC25DA019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" y="3490"/>
              <a:ext cx="3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20499" name="Line 29">
              <a:extLst>
                <a:ext uri="{FF2B5EF4-FFF2-40B4-BE49-F238E27FC236}">
                  <a16:creationId xmlns:a16="http://schemas.microsoft.com/office/drawing/2014/main" id="{B58BB0F1-DF82-B586-B9AE-988D5E5DC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" y="3522"/>
              <a:ext cx="217" cy="0"/>
            </a:xfrm>
            <a:prstGeom prst="line">
              <a:avLst/>
            </a:prstGeom>
            <a:noFill/>
            <a:ln w="127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6334" name="Text Box 30">
            <a:extLst>
              <a:ext uri="{FF2B5EF4-FFF2-40B4-BE49-F238E27FC236}">
                <a16:creationId xmlns:a16="http://schemas.microsoft.com/office/drawing/2014/main" id="{DDD94304-AC99-84E9-F782-7505B2460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175" y="1833563"/>
            <a:ext cx="45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,</a:t>
            </a:r>
          </a:p>
        </p:txBody>
      </p:sp>
      <p:sp>
        <p:nvSpPr>
          <p:cNvPr id="226335" name="Text Box 31">
            <a:extLst>
              <a:ext uri="{FF2B5EF4-FFF2-40B4-BE49-F238E27FC236}">
                <a16:creationId xmlns:a16="http://schemas.microsoft.com/office/drawing/2014/main" id="{531825A4-6AC7-2DE8-25EB-4D77887F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895601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của hình chữ nhật đó.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3" dur="250" autoRev="1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250" autoRev="1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7" dur="250" autoRev="1" fill="hold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250" autoRev="1" fill="hold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250" autoRev="1" fill="hold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71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autoRev="1" fill="hold"/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autoRev="1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autoRev="1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autoRev="1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autoRev="1" fill="hold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6" grpId="0"/>
      <p:bldP spid="226318" grpId="0"/>
      <p:bldP spid="226318" grpId="1"/>
      <p:bldP spid="226319" grpId="0"/>
      <p:bldP spid="226319" grpId="1"/>
      <p:bldP spid="226320" grpId="0"/>
      <p:bldP spid="226320" grpId="1"/>
      <p:bldP spid="226321" grpId="0"/>
      <p:bldP spid="226323" grpId="0"/>
      <p:bldP spid="226323" grpId="1"/>
      <p:bldP spid="226324" grpId="0"/>
      <p:bldP spid="226325" grpId="0"/>
      <p:bldP spid="226325" grpId="1"/>
      <p:bldP spid="226334" grpId="0"/>
      <p:bldP spid="2263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3F2D209-7A7C-E13B-F4AE-511A57CA0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81001"/>
            <a:ext cx="214889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/>
              <a:t>        </a:t>
            </a:r>
            <a:r>
              <a:rPr lang="en-US" altLang="en-US" sz="3500" b="1" i="1" u="sng"/>
              <a:t>Toán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8E41C3B-58DD-8BDF-394F-46031E70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38201"/>
            <a:ext cx="242918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 Luyện tập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9B37CFE6-7C43-5CFC-4387-B3F5B68E6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1"/>
            <a:ext cx="224232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i="1" u="sng"/>
              <a:t>Bài 4</a:t>
            </a:r>
            <a:r>
              <a:rPr lang="en-US" altLang="en-US" sz="3500"/>
              <a:t>: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F0AE5308-C1B4-C000-74FD-CDC7906B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462088"/>
            <a:ext cx="19620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i="1" u="sng"/>
              <a:t>Bài giải</a:t>
            </a:r>
            <a:r>
              <a:rPr lang="en-US" altLang="en-US" sz="3500"/>
              <a:t>: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AF3895F6-4130-D6F6-53A2-24E6644B5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0" y="2245429"/>
            <a:ext cx="5418940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3500" dirty="0" err="1"/>
              <a:t>Nửa</a:t>
            </a:r>
            <a:r>
              <a:rPr lang="en-US" altLang="en-US" sz="3500" dirty="0"/>
              <a:t> chu vi </a:t>
            </a:r>
            <a:r>
              <a:rPr lang="en-US" altLang="en-US" sz="3500" dirty="0" err="1"/>
              <a:t>hình</a:t>
            </a:r>
            <a:r>
              <a:rPr lang="en-US" altLang="en-US" sz="3500" dirty="0"/>
              <a:t> </a:t>
            </a:r>
            <a:r>
              <a:rPr lang="en-US" altLang="en-US" sz="3500" dirty="0" err="1"/>
              <a:t>chữ</a:t>
            </a:r>
            <a:r>
              <a:rPr lang="en-US" altLang="en-US" sz="3500" dirty="0"/>
              <a:t> </a:t>
            </a:r>
            <a:r>
              <a:rPr lang="en-US" altLang="en-US" sz="3500" dirty="0" err="1"/>
              <a:t>nhật</a:t>
            </a:r>
            <a:r>
              <a:rPr lang="en-US" altLang="en-US" sz="3500" dirty="0"/>
              <a:t> </a:t>
            </a:r>
            <a:r>
              <a:rPr lang="en-US" altLang="en-US" sz="3500" dirty="0" err="1"/>
              <a:t>là</a:t>
            </a:r>
            <a:r>
              <a:rPr lang="en-US" altLang="en-US" sz="3500" dirty="0"/>
              <a:t>: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3500" dirty="0"/>
              <a:t>  350 : 2 =  175 (m)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94801696-BE04-1EBD-0091-646E833D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51" y="3502594"/>
            <a:ext cx="5138650" cy="41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3500" dirty="0"/>
              <a:t>Ta </a:t>
            </a:r>
            <a:r>
              <a:rPr lang="en-US" altLang="en-US" sz="3500" dirty="0" err="1"/>
              <a:t>có</a:t>
            </a:r>
            <a:r>
              <a:rPr lang="en-US" altLang="en-US" sz="3500" dirty="0"/>
              <a:t> </a:t>
            </a:r>
            <a:r>
              <a:rPr lang="en-US" altLang="en-US" sz="3500" dirty="0" err="1"/>
              <a:t>sơ</a:t>
            </a:r>
            <a:r>
              <a:rPr lang="en-US" altLang="en-US" sz="3500" dirty="0"/>
              <a:t> </a:t>
            </a:r>
            <a:r>
              <a:rPr lang="en-US" altLang="en-US" sz="3500" dirty="0" err="1"/>
              <a:t>đồ</a:t>
            </a:r>
            <a:r>
              <a:rPr lang="en-US" altLang="en-US" sz="3500" dirty="0"/>
              <a:t> </a:t>
            </a:r>
            <a:r>
              <a:rPr lang="en-US" altLang="en-US" sz="3500" dirty="0" err="1"/>
              <a:t>sau</a:t>
            </a:r>
            <a:r>
              <a:rPr lang="en-US" altLang="en-US" sz="3500" dirty="0"/>
              <a:t> :</a:t>
            </a:r>
          </a:p>
        </p:txBody>
      </p:sp>
      <p:sp>
        <p:nvSpPr>
          <p:cNvPr id="8" name="AutoShape 33">
            <a:extLst>
              <a:ext uri="{FF2B5EF4-FFF2-40B4-BE49-F238E27FC236}">
                <a16:creationId xmlns:a16="http://schemas.microsoft.com/office/drawing/2014/main" id="{054F23E1-665A-7AB1-716B-E90ECD92686E}"/>
              </a:ext>
            </a:extLst>
          </p:cNvPr>
          <p:cNvSpPr>
            <a:spLocks/>
          </p:cNvSpPr>
          <p:nvPr/>
        </p:nvSpPr>
        <p:spPr bwMode="auto">
          <a:xfrm>
            <a:off x="4833938" y="4122738"/>
            <a:ext cx="93430" cy="9144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3500"/>
          </a:p>
        </p:txBody>
      </p:sp>
      <p:sp>
        <p:nvSpPr>
          <p:cNvPr id="9" name="Text Box 34">
            <a:extLst>
              <a:ext uri="{FF2B5EF4-FFF2-40B4-BE49-F238E27FC236}">
                <a16:creationId xmlns:a16="http://schemas.microsoft.com/office/drawing/2014/main" id="{DCDCA06D-ED92-32CE-F712-491F0A9E6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46538"/>
            <a:ext cx="275034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Chiều rộng:</a:t>
            </a:r>
          </a:p>
        </p:txBody>
      </p:sp>
      <p:sp>
        <p:nvSpPr>
          <p:cNvPr id="10" name="Text Box 35">
            <a:extLst>
              <a:ext uri="{FF2B5EF4-FFF2-40B4-BE49-F238E27FC236}">
                <a16:creationId xmlns:a16="http://schemas.microsoft.com/office/drawing/2014/main" id="{D03B655F-BF60-4CB3-5889-0C9E8C8D7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9938"/>
            <a:ext cx="247005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Chiều dài  :</a:t>
            </a:r>
          </a:p>
        </p:txBody>
      </p:sp>
      <p:sp>
        <p:nvSpPr>
          <p:cNvPr id="11" name="Line 36">
            <a:extLst>
              <a:ext uri="{FF2B5EF4-FFF2-40B4-BE49-F238E27FC236}">
                <a16:creationId xmlns:a16="http://schemas.microsoft.com/office/drawing/2014/main" id="{54B55F61-A9DA-B6AE-BD26-613423B88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738" y="4351338"/>
            <a:ext cx="934300" cy="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2" name="Line 37">
            <a:extLst>
              <a:ext uri="{FF2B5EF4-FFF2-40B4-BE49-F238E27FC236}">
                <a16:creationId xmlns:a16="http://schemas.microsoft.com/office/drawing/2014/main" id="{089EA0FE-F67B-9E8E-BFD7-E96BFF9E6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738" y="4275138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3" name="Line 38">
            <a:extLst>
              <a:ext uri="{FF2B5EF4-FFF2-40B4-BE49-F238E27FC236}">
                <a16:creationId xmlns:a16="http://schemas.microsoft.com/office/drawing/2014/main" id="{3A26B47B-53DE-1180-0126-EA59B53D33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3338" y="4351338"/>
            <a:ext cx="0" cy="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4" name="Line 39">
            <a:extLst>
              <a:ext uri="{FF2B5EF4-FFF2-40B4-BE49-F238E27FC236}">
                <a16:creationId xmlns:a16="http://schemas.microsoft.com/office/drawing/2014/main" id="{BF70A39D-D461-1768-C178-E366F5C30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9806" y="4267200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D47EB418-5B3F-E580-B463-51F684EFA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726" y="4275138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6" name="Line 41">
            <a:extLst>
              <a:ext uri="{FF2B5EF4-FFF2-40B4-BE49-F238E27FC236}">
                <a16:creationId xmlns:a16="http://schemas.microsoft.com/office/drawing/2014/main" id="{55434F75-CC8C-3A26-A604-382906274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767" y="4288543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7" name="AutoShape 42">
            <a:extLst>
              <a:ext uri="{FF2B5EF4-FFF2-40B4-BE49-F238E27FC236}">
                <a16:creationId xmlns:a16="http://schemas.microsoft.com/office/drawing/2014/main" id="{6E687997-ACBD-FFAD-C78E-51274B421A9F}"/>
              </a:ext>
            </a:extLst>
          </p:cNvPr>
          <p:cNvSpPr>
            <a:spLocks/>
          </p:cNvSpPr>
          <p:nvPr/>
        </p:nvSpPr>
        <p:spPr bwMode="auto">
          <a:xfrm rot="16200000">
            <a:off x="4005688" y="3655588"/>
            <a:ext cx="152400" cy="934300"/>
          </a:xfrm>
          <a:prstGeom prst="rightBrace">
            <a:avLst>
              <a:gd name="adj1" fmla="val 41667"/>
              <a:gd name="adj2" fmla="val 50000"/>
            </a:avLst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3500"/>
          </a:p>
        </p:txBody>
      </p:sp>
      <p:sp>
        <p:nvSpPr>
          <p:cNvPr id="18" name="Line 43">
            <a:extLst>
              <a:ext uri="{FF2B5EF4-FFF2-40B4-BE49-F238E27FC236}">
                <a16:creationId xmlns:a16="http://schemas.microsoft.com/office/drawing/2014/main" id="{B5CA64D2-206A-C4FE-CA73-8BEB34017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738" y="4808538"/>
            <a:ext cx="1308020" cy="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19" name="Line 44">
            <a:extLst>
              <a:ext uri="{FF2B5EF4-FFF2-40B4-BE49-F238E27FC236}">
                <a16:creationId xmlns:a16="http://schemas.microsoft.com/office/drawing/2014/main" id="{87B532C9-4D19-31B7-97DC-883BCDFA6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738" y="4732338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20" name="Line 45">
            <a:extLst>
              <a:ext uri="{FF2B5EF4-FFF2-40B4-BE49-F238E27FC236}">
                <a16:creationId xmlns:a16="http://schemas.microsoft.com/office/drawing/2014/main" id="{12410160-7A75-029C-A1D9-8F1F5C057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3338" y="4808538"/>
            <a:ext cx="0" cy="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21" name="Line 46">
            <a:extLst>
              <a:ext uri="{FF2B5EF4-FFF2-40B4-BE49-F238E27FC236}">
                <a16:creationId xmlns:a16="http://schemas.microsoft.com/office/drawing/2014/main" id="{34D12F4E-754A-B5C9-0736-768842CE4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5088" y="4732338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22" name="Line 47">
            <a:extLst>
              <a:ext uri="{FF2B5EF4-FFF2-40B4-BE49-F238E27FC236}">
                <a16:creationId xmlns:a16="http://schemas.microsoft.com/office/drawing/2014/main" id="{4F2B0985-EC53-15CA-43A8-3FF08EEA3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4732338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23" name="Line 48">
            <a:extLst>
              <a:ext uri="{FF2B5EF4-FFF2-40B4-BE49-F238E27FC236}">
                <a16:creationId xmlns:a16="http://schemas.microsoft.com/office/drawing/2014/main" id="{76E0B3AE-F24D-CE89-1853-195F84033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8488" y="4730750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24" name="Line 49">
            <a:extLst>
              <a:ext uri="{FF2B5EF4-FFF2-40B4-BE49-F238E27FC236}">
                <a16:creationId xmlns:a16="http://schemas.microsoft.com/office/drawing/2014/main" id="{062EDCF6-7002-E32C-C910-C87701E64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2013" y="4732338"/>
            <a:ext cx="0" cy="152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25" name="AutoShape 50">
            <a:extLst>
              <a:ext uri="{FF2B5EF4-FFF2-40B4-BE49-F238E27FC236}">
                <a16:creationId xmlns:a16="http://schemas.microsoft.com/office/drawing/2014/main" id="{77E0BD2F-6356-FFE8-AFD3-F88AE5BED5C8}"/>
              </a:ext>
            </a:extLst>
          </p:cNvPr>
          <p:cNvSpPr>
            <a:spLocks/>
          </p:cNvSpPr>
          <p:nvPr/>
        </p:nvSpPr>
        <p:spPr bwMode="auto">
          <a:xfrm rot="5400000">
            <a:off x="4192548" y="4383128"/>
            <a:ext cx="152400" cy="1308020"/>
          </a:xfrm>
          <a:prstGeom prst="rightBrace">
            <a:avLst>
              <a:gd name="adj1" fmla="val 58333"/>
              <a:gd name="adj2" fmla="val 50000"/>
            </a:avLst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3500"/>
          </a:p>
        </p:txBody>
      </p:sp>
      <p:sp>
        <p:nvSpPr>
          <p:cNvPr id="26" name="Text Box 51">
            <a:extLst>
              <a:ext uri="{FF2B5EF4-FFF2-40B4-BE49-F238E27FC236}">
                <a16:creationId xmlns:a16="http://schemas.microsoft.com/office/drawing/2014/main" id="{3353F409-6A35-E5E8-CDFA-BC4001A5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38" y="3595688"/>
            <a:ext cx="112116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? m</a:t>
            </a:r>
          </a:p>
        </p:txBody>
      </p:sp>
      <p:sp>
        <p:nvSpPr>
          <p:cNvPr id="27" name="Text Box 52">
            <a:extLst>
              <a:ext uri="{FF2B5EF4-FFF2-40B4-BE49-F238E27FC236}">
                <a16:creationId xmlns:a16="http://schemas.microsoft.com/office/drawing/2014/main" id="{97C50682-939C-BE57-0C25-877A5A42C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037138"/>
            <a:ext cx="10277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? m</a:t>
            </a:r>
          </a:p>
        </p:txBody>
      </p:sp>
      <p:sp>
        <p:nvSpPr>
          <p:cNvPr id="28" name="Text Box 54">
            <a:extLst>
              <a:ext uri="{FF2B5EF4-FFF2-40B4-BE49-F238E27FC236}">
                <a16:creationId xmlns:a16="http://schemas.microsoft.com/office/drawing/2014/main" id="{CEB0032A-97DA-3FBF-D35F-F08D1C51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267201"/>
            <a:ext cx="149488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175 m</a:t>
            </a:r>
          </a:p>
        </p:txBody>
      </p:sp>
      <p:sp>
        <p:nvSpPr>
          <p:cNvPr id="29" name="Text Box 56">
            <a:extLst>
              <a:ext uri="{FF2B5EF4-FFF2-40B4-BE49-F238E27FC236}">
                <a16:creationId xmlns:a16="http://schemas.microsoft.com/office/drawing/2014/main" id="{AF810B7E-A943-5B16-6243-8F911DDD9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057400"/>
            <a:ext cx="50452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11125" indent="-111125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Theo sơ đồ, tổng số phần     bằng nhau là:</a:t>
            </a:r>
          </a:p>
        </p:txBody>
      </p:sp>
      <p:sp>
        <p:nvSpPr>
          <p:cNvPr id="30" name="Text Box 57">
            <a:extLst>
              <a:ext uri="{FF2B5EF4-FFF2-40B4-BE49-F238E27FC236}">
                <a16:creationId xmlns:a16="http://schemas.microsoft.com/office/drawing/2014/main" id="{2862DC3F-CE61-9538-E7B2-FFD1D449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9" y="3810001"/>
            <a:ext cx="41362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175 : 7 x 3 = 75 (m)</a:t>
            </a:r>
          </a:p>
        </p:txBody>
      </p:sp>
      <p:sp>
        <p:nvSpPr>
          <p:cNvPr id="31" name="Text Box 58">
            <a:extLst>
              <a:ext uri="{FF2B5EF4-FFF2-40B4-BE49-F238E27FC236}">
                <a16:creationId xmlns:a16="http://schemas.microsoft.com/office/drawing/2014/main" id="{80B20FB0-D1B7-34B0-E608-1CD29459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4267201"/>
            <a:ext cx="575178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Chiều dài hình chữ nhật là:</a:t>
            </a:r>
          </a:p>
        </p:txBody>
      </p:sp>
      <p:sp>
        <p:nvSpPr>
          <p:cNvPr id="32" name="Text Box 59">
            <a:extLst>
              <a:ext uri="{FF2B5EF4-FFF2-40B4-BE49-F238E27FC236}">
                <a16:creationId xmlns:a16="http://schemas.microsoft.com/office/drawing/2014/main" id="{F4FE4502-785F-1472-D396-932393D7E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4" y="4724401"/>
            <a:ext cx="413622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175 – 75  = 100 (m)</a:t>
            </a:r>
          </a:p>
        </p:txBody>
      </p:sp>
      <p:sp>
        <p:nvSpPr>
          <p:cNvPr id="33" name="Text Box 60">
            <a:extLst>
              <a:ext uri="{FF2B5EF4-FFF2-40B4-BE49-F238E27FC236}">
                <a16:creationId xmlns:a16="http://schemas.microsoft.com/office/drawing/2014/main" id="{5FADA5A6-789E-4E50-4FE0-3E6F8858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3352801"/>
            <a:ext cx="575178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Chiều rộng hình chữ nhật là:</a:t>
            </a:r>
          </a:p>
        </p:txBody>
      </p:sp>
      <p:sp>
        <p:nvSpPr>
          <p:cNvPr id="34" name="Line 61">
            <a:extLst>
              <a:ext uri="{FF2B5EF4-FFF2-40B4-BE49-F238E27FC236}">
                <a16:creationId xmlns:a16="http://schemas.microsoft.com/office/drawing/2014/main" id="{875A095C-6DC9-8853-32A4-6B5D7B80A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057400"/>
            <a:ext cx="0" cy="4343400"/>
          </a:xfrm>
          <a:prstGeom prst="line">
            <a:avLst/>
          </a:prstGeom>
          <a:noFill/>
          <a:ln w="28575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500"/>
          </a:p>
        </p:txBody>
      </p:sp>
      <p:sp>
        <p:nvSpPr>
          <p:cNvPr id="35" name="Text Box 62">
            <a:extLst>
              <a:ext uri="{FF2B5EF4-FFF2-40B4-BE49-F238E27FC236}">
                <a16:creationId xmlns:a16="http://schemas.microsoft.com/office/drawing/2014/main" id="{0B19A9F7-7F4A-0DE7-8729-A7A90975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895601"/>
            <a:ext cx="38306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/>
              <a:t>3 + 4 = 7 (phần)</a:t>
            </a:r>
          </a:p>
        </p:txBody>
      </p:sp>
      <p:sp>
        <p:nvSpPr>
          <p:cNvPr id="36" name="Text Box 63">
            <a:extLst>
              <a:ext uri="{FF2B5EF4-FFF2-40B4-BE49-F238E27FC236}">
                <a16:creationId xmlns:a16="http://schemas.microsoft.com/office/drawing/2014/main" id="{C248317C-2F5A-34BB-0E7F-04E38F806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419600"/>
            <a:ext cx="5605800" cy="21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endParaRPr lang="en-US" altLang="en-US" sz="3500" b="1" i="1" u="sng"/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altLang="en-US" sz="3500" b="1" i="1" u="sng"/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3500" b="1" i="1" u="sng"/>
              <a:t>Đáp số</a:t>
            </a:r>
            <a:r>
              <a:rPr lang="en-US" altLang="en-US" sz="3500"/>
              <a:t>: Chiều dài   : 100 m    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3500"/>
              <a:t>              Chiều rộng : 75 m</a:t>
            </a:r>
          </a:p>
        </p:txBody>
      </p:sp>
    </p:spTree>
    <p:extLst>
      <p:ext uri="{BB962C8B-B14F-4D97-AF65-F5344CB8AC3E}">
        <p14:creationId xmlns:p14="http://schemas.microsoft.com/office/powerpoint/2010/main" val="32972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7" grpId="0" animBg="1"/>
      <p:bldP spid="25" grpId="0" animBg="1"/>
      <p:bldP spid="26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997238" y="2354100"/>
            <a:ext cx="59266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72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C4DE35E-C806-416C-9FDA-7F62979C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0"/>
            <a:ext cx="6455391" cy="2089065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70AFCA5C-F987-41D0-B372-BDB926D8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3" y="111024"/>
            <a:ext cx="3944205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D3BA5E63-CBD9-4559-BC25-9E818CC9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5495" y="4216326"/>
            <a:ext cx="9336505" cy="275269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4055F1FE-9BC3-47DC-BEB3-FDC07AFE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2589177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18935BA-4D31-4062-B419-79D8D3C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3476281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122A368-7E61-44F2-91B0-49EB7F57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2616199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C4C5EF9-7AA4-499E-A21A-A4E1AE64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3491720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5B222E3-EEFE-4680-BA70-21D03C97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007" y="2589177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FEC541F-FC6C-4E16-9A06-80EECD505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082" y="3476281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B74A419-945A-4BE2-9FAA-CC8B89F8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2616199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58D1349-77C8-4D51-AEA1-F8BACEAD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3491720"/>
            <a:ext cx="582240" cy="535234"/>
          </a:xfrm>
          <a:prstGeom prst="rect">
            <a:avLst/>
          </a:prstGeom>
          <a:solidFill>
            <a:srgbClr val="6DB25E"/>
          </a:solidFill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C6BB440F-E3E0-42BE-BC90-AD0C3250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502" y="2633053"/>
            <a:ext cx="2442045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KHỞI ĐỘNG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TextBox 106">
            <a:extLst>
              <a:ext uri="{FF2B5EF4-FFF2-40B4-BE49-F238E27FC236}">
                <a16:creationId xmlns:a16="http://schemas.microsoft.com/office/drawing/2014/main" id="{F917D9E3-756F-4143-A710-B7ACE5B9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2589652"/>
            <a:ext cx="346853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TextBox 108">
            <a:extLst>
              <a:ext uri="{FF2B5EF4-FFF2-40B4-BE49-F238E27FC236}">
                <a16:creationId xmlns:a16="http://schemas.microsoft.com/office/drawing/2014/main" id="{CF22AF78-4BA4-46AD-83C3-7107E355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73" y="3552794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" name="TextBox 109">
            <a:extLst>
              <a:ext uri="{FF2B5EF4-FFF2-40B4-BE49-F238E27FC236}">
                <a16:creationId xmlns:a16="http://schemas.microsoft.com/office/drawing/2014/main" id="{10117BA6-0090-451E-BC7B-A3294DDF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3491239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B580D00E-AF4E-45EA-B3AD-542CE74A8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268584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8" name="TextBox 116">
            <a:extLst>
              <a:ext uri="{FF2B5EF4-FFF2-40B4-BE49-F238E27FC236}">
                <a16:creationId xmlns:a16="http://schemas.microsoft.com/office/drawing/2014/main" id="{5EC4F159-7587-4532-BCB5-33EA06F35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2616673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9" name="TextBox 117">
            <a:extLst>
              <a:ext uri="{FF2B5EF4-FFF2-40B4-BE49-F238E27FC236}">
                <a16:creationId xmlns:a16="http://schemas.microsoft.com/office/drawing/2014/main" id="{2EDB5A0A-B25D-4368-AF0E-C39A0AD7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353852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0" name="TextBox 118">
            <a:extLst>
              <a:ext uri="{FF2B5EF4-FFF2-40B4-BE49-F238E27FC236}">
                <a16:creationId xmlns:a16="http://schemas.microsoft.com/office/drawing/2014/main" id="{34639156-9AEC-4C11-A2F7-C4BC43AD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3461240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BD26A187-4E83-478D-85C8-65BA60F21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239" y="379463"/>
            <a:ext cx="2458654" cy="41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4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4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4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blipFill>
                <a:blip r:embed="rId2"/>
                <a:stretch>
                  <a:fillRect l="-1166" t="-3750" r="-1166" b="-8750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452800E-FCA8-49DE-A3C6-2BBDA202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" y="2444304"/>
            <a:ext cx="4960341" cy="196939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713982-5B8F-409F-A0DF-78090B54F328}"/>
              </a:ext>
            </a:extLst>
          </p:cNvPr>
          <p:cNvCxnSpPr/>
          <p:nvPr/>
        </p:nvCxnSpPr>
        <p:spPr>
          <a:xfrm>
            <a:off x="5457371" y="2456543"/>
            <a:ext cx="0" cy="3483428"/>
          </a:xfrm>
          <a:prstGeom prst="line">
            <a:avLst/>
          </a:prstGeom>
          <a:ln w="28575">
            <a:solidFill>
              <a:srgbClr val="B7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6">
            <a:extLst>
              <a:ext uri="{FF2B5EF4-FFF2-40B4-BE49-F238E27FC236}">
                <a16:creationId xmlns:a16="http://schemas.microsoft.com/office/drawing/2014/main" id="{577F3B6F-13F2-4FD6-8764-0639392C0DBF}"/>
              </a:ext>
            </a:extLst>
          </p:cNvPr>
          <p:cNvSpPr/>
          <p:nvPr/>
        </p:nvSpPr>
        <p:spPr>
          <a:xfrm>
            <a:off x="7513201" y="2034599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u="sng">
                <a:solidFill>
                  <a:srgbClr val="B7664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0890D068-D35E-433C-B820-4201C025228D}"/>
              </a:ext>
            </a:extLst>
          </p:cNvPr>
          <p:cNvSpPr/>
          <p:nvPr/>
        </p:nvSpPr>
        <p:spPr>
          <a:xfrm>
            <a:off x="5457371" y="2608987"/>
            <a:ext cx="5826377" cy="334322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là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40 (m)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140 - 40 = 100 (m)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 40m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Chiều dài: 100m</a:t>
            </a:r>
            <a:endParaRPr lang="en-US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79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8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507244" y="2151728"/>
            <a:ext cx="9177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Xem lại bài</a:t>
            </a:r>
          </a:p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 bị bài sau</a:t>
            </a:r>
            <a:endParaRPr lang="zh-CN" altLang="en-US" sz="8000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49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2905428F-DAAC-45E9-BACE-D93CA87824CA}"/>
              </a:ext>
            </a:extLst>
          </p:cNvPr>
          <p:cNvSpPr txBox="1"/>
          <p:nvPr/>
        </p:nvSpPr>
        <p:spPr>
          <a:xfrm>
            <a:off x="5809841" y="1591217"/>
            <a:ext cx="262764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Tạm </a:t>
            </a:r>
            <a:b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</a:br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biệt!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7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  <a:endParaRPr lang="en-US" altLang="zh-CN" sz="8800" dirty="0">
              <a:solidFill>
                <a:srgbClr val="54443E"/>
              </a:solidFill>
              <a:latin typeface="UTM Androgyne" panose="02040603050506020204" pitchFamily="18" charset="0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999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/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224</a:t>
                </a: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2C1909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</a:t>
                </a:r>
                <a:endParaRPr lang="zh-CN" altLang="en-US" sz="5400" dirty="0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blipFill>
                <a:blip r:embed="rId3"/>
                <a:stretch>
                  <a:fillRect l="-146" b="-482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145CBFD4-53B7-48A2-8EA7-6BDFE92E2D1E}"/>
              </a:ext>
            </a:extLst>
          </p:cNvPr>
          <p:cNvSpPr/>
          <p:nvPr/>
        </p:nvSpPr>
        <p:spPr>
          <a:xfrm>
            <a:off x="4265578" y="4595230"/>
            <a:ext cx="3781501" cy="1101923"/>
          </a:xfrm>
          <a:prstGeom prst="snip2Diag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96 </a:t>
            </a:r>
            <a:r>
              <a:rPr lang="en-US" altLang="zh-CN" sz="5400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 128</a:t>
            </a:r>
            <a:endParaRPr lang="zh-CN" altLang="en-US" sz="5400" b="1" dirty="0">
              <a:solidFill>
                <a:srgbClr val="FF860D"/>
              </a:solidFill>
              <a:effectLst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4E9D4-3085-4B7E-A790-40FA9413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7" y="-5349272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0885 0.9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4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0" y="-801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3965" y="-716692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62000" y="379102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8637" y="5183244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3311" y="137237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473115" y="219716"/>
            <a:ext cx="9360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Cách tìm 2 số khi biết tổng và tỉ số của hai số đó?</a:t>
            </a:r>
            <a:endParaRPr lang="zh-CN" altLang="en-US" sz="32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B3C05448-901E-455C-8A8C-4BABF53BF536}"/>
              </a:ext>
            </a:extLst>
          </p:cNvPr>
          <p:cNvSpPr/>
          <p:nvPr/>
        </p:nvSpPr>
        <p:spPr>
          <a:xfrm>
            <a:off x="1451235" y="925568"/>
            <a:ext cx="9382135" cy="4525150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Vẽ sơ đồ tóm tắt theo đề bài;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2. Tìm tổng số phần bằng nhau;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3. Tìm giá trị của 1 phần bằng cách lấy tổng hai số chia cho tổng số phần bằng nhau.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4. Tìm số bé (lấy giá trị một phần nhân với số phần của số bé).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5. Tìm số lớn (lấy tổng hai số trừ đi số bé).</a:t>
            </a:r>
          </a:p>
        </p:txBody>
      </p:sp>
    </p:spTree>
    <p:extLst>
      <p:ext uri="{BB962C8B-B14F-4D97-AF65-F5344CB8AC3E}">
        <p14:creationId xmlns:p14="http://schemas.microsoft.com/office/powerpoint/2010/main" val="330043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027981" y="2354100"/>
            <a:ext cx="58651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21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54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blipFill>
                <a:blip r:embed="rId2"/>
                <a:stretch>
                  <a:fillRect l="-3442" r="-2078" b="-1884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79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32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blipFill>
                <a:blip r:embed="rId2"/>
                <a:stretch>
                  <a:fillRect l="-1488" t="-5957" r="-1488" b="-2128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4522452" y="2199255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2107310" y="347932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bé: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6174521" y="2294565"/>
            <a:ext cx="317501" cy="5049956"/>
          </a:xfrm>
          <a:prstGeom prst="leftBracket">
            <a:avLst>
              <a:gd name="adj" fmla="val 292332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593802" y="2946827"/>
            <a:ext cx="287865" cy="1912914"/>
          </a:xfrm>
          <a:prstGeom prst="leftBracket">
            <a:avLst>
              <a:gd name="adj" fmla="val 100253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999344" y="420184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lớn: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4573035" y="3034649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6211770" y="4868038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8751755" y="3458252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5F6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9301044" y="3889374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198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777814" y="3819380"/>
            <a:ext cx="1916380" cy="335154"/>
            <a:chOff x="3987364" y="3819380"/>
            <a:chExt cx="1916380" cy="3351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7A2D88-2E99-4998-9FE1-68BD80681B68}"/>
                </a:ext>
              </a:extLst>
            </p:cNvPr>
            <p:cNvGrpSpPr/>
            <p:nvPr/>
          </p:nvGrpSpPr>
          <p:grpSpPr>
            <a:xfrm>
              <a:off x="5263664" y="3819380"/>
              <a:ext cx="640080" cy="335022"/>
              <a:chOff x="3244716" y="2821835"/>
              <a:chExt cx="640080" cy="33502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0AF778C-F55B-4C35-B528-A3A33D12E00C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149C58A-F5D1-4E8A-A54A-4F72AE5BA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7E84432-6E00-4146-B8D3-D5CA1B37541C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5F7F0C7-3F5D-47B8-BDBB-918B3D91B9B8}"/>
              </a:ext>
            </a:extLst>
          </p:cNvPr>
          <p:cNvGrpSpPr/>
          <p:nvPr/>
        </p:nvGrpSpPr>
        <p:grpSpPr>
          <a:xfrm>
            <a:off x="3779809" y="4495505"/>
            <a:ext cx="5115001" cy="356628"/>
            <a:chOff x="3989359" y="4495505"/>
            <a:chExt cx="5115001" cy="3566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04A74-222F-4F32-B0F5-3938436C5103}"/>
                </a:ext>
              </a:extLst>
            </p:cNvPr>
            <p:cNvGrpSpPr/>
            <p:nvPr/>
          </p:nvGrpSpPr>
          <p:grpSpPr>
            <a:xfrm>
              <a:off x="3989359" y="4503270"/>
              <a:ext cx="4476916" cy="348863"/>
              <a:chOff x="3246711" y="3505593"/>
              <a:chExt cx="4476916" cy="3488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5D88AD-DB4F-4155-86EF-9CF02E536B9F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E4B4BDB-6EAF-4A79-9588-46CF868D7A47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CD1AA48-010D-4CC5-BE72-71C775974B8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1A8192D-3FCA-4A0B-894D-6121340E4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BC764D1-E227-4C34-8DF9-91562C8398F8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BB64F64-E71E-4D00-B03A-FF492ACE980D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C79A197-FD21-4B29-938D-688B61252F11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A5F6DABD-EAA7-470E-91D5-E72BAD1654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9AB42BF-6771-41BC-B889-F20B87B673E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DFDDFEB-986C-4735-82D3-24CD68B4866D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27C841DB-D599-4C4C-893C-90A405BD35E9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239E4D6-3BDE-41D6-99D3-B622E1A7B1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9209386D-3541-494F-9064-E0022ED9EB91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A5B110-76B6-4195-B186-2BC747F42F58}"/>
                  </a:ext>
                </a:extLst>
              </p:cNvPr>
              <p:cNvGrpSpPr/>
              <p:nvPr/>
            </p:nvGrpSpPr>
            <p:grpSpPr>
              <a:xfrm>
                <a:off x="5165681" y="351067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222AE5-8AD9-4B76-A2D5-2C6F9A1BDDB2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AFE68D49-8A51-4626-82C4-1A230525346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DEE3F64-F0DB-4D7D-9609-23A20B4C4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79E9E2F-920E-4D31-8DE1-433E78540F42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09B60EB-293D-4664-8DBE-5D2853C46636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19F7865-01DC-4DAC-B16E-5467D32FFD2A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F53D1C-AE6B-4316-A03A-5410D9A9F5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61E55B6-006F-41DA-92A9-74658BFD1D0F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688EF9C-5132-4EC6-85E8-0F378818953C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D6FDBFB9-0FB5-433C-8600-2F03F4241F43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C14B01B5-A1F1-4A25-ABC1-B20170303A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B692FE5-B063-405A-A660-65C52204A47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CE680F-02CD-4A60-B532-4357151C0ED8}"/>
                  </a:ext>
                </a:extLst>
              </p:cNvPr>
              <p:cNvGrpSpPr/>
              <p:nvPr/>
            </p:nvGrpSpPr>
            <p:grpSpPr>
              <a:xfrm>
                <a:off x="7083547" y="3510921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9B16EDC-AF29-47C2-90B6-DA35629217D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D8AE5FC-8DBE-4417-AC39-E086555A5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FE82DF-40C0-4C35-95B0-B8605F38F40C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A003B7-0DE8-436A-A412-B57E1B1788DB}"/>
                </a:ext>
              </a:extLst>
            </p:cNvPr>
            <p:cNvGrpSpPr/>
            <p:nvPr/>
          </p:nvGrpSpPr>
          <p:grpSpPr>
            <a:xfrm>
              <a:off x="8464280" y="4495505"/>
              <a:ext cx="640080" cy="335022"/>
              <a:chOff x="3244716" y="2821835"/>
              <a:chExt cx="640080" cy="33502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9F55417-AE0B-4554-8C8C-DBD94B2F911D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2F2C0D6-62C1-44F9-A969-5443E1BCA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8C6186-B95A-46B3-8A3A-67B296A603B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064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3817</TotalTime>
  <Words>1058</Words>
  <Application>Microsoft Office PowerPoint</Application>
  <PresentationFormat>Widescreen</PresentationFormat>
  <Paragraphs>170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等线 Light</vt:lpstr>
      <vt:lpstr>Arial</vt:lpstr>
      <vt:lpstr>Cambria Math</vt:lpstr>
      <vt:lpstr>Times New Roman</vt:lpstr>
      <vt:lpstr>UTM Androgyne</vt:lpstr>
      <vt:lpstr>UTM Avo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GVCB Hoàng Hương Duyên</cp:lastModifiedBy>
  <cp:revision>69</cp:revision>
  <dcterms:created xsi:type="dcterms:W3CDTF">2018-11-29T13:42:01Z</dcterms:created>
  <dcterms:modified xsi:type="dcterms:W3CDTF">2023-03-26T09:22:00Z</dcterms:modified>
  <cp:version>D03</cp:version>
</cp:coreProperties>
</file>