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1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2" r:id="rId3"/>
    <p:sldMasterId id="2147483760" r:id="rId4"/>
    <p:sldMasterId id="2147483818" r:id="rId5"/>
    <p:sldMasterId id="2147483830" r:id="rId6"/>
  </p:sldMasterIdLst>
  <p:notesMasterIdLst>
    <p:notesMasterId r:id="rId32"/>
  </p:notesMasterIdLst>
  <p:sldIdLst>
    <p:sldId id="320" r:id="rId7"/>
    <p:sldId id="324" r:id="rId8"/>
    <p:sldId id="338" r:id="rId9"/>
    <p:sldId id="340" r:id="rId10"/>
    <p:sldId id="364" r:id="rId11"/>
    <p:sldId id="358" r:id="rId12"/>
    <p:sldId id="362" r:id="rId13"/>
    <p:sldId id="344" r:id="rId14"/>
    <p:sldId id="349" r:id="rId15"/>
    <p:sldId id="348" r:id="rId16"/>
    <p:sldId id="352" r:id="rId17"/>
    <p:sldId id="366" r:id="rId18"/>
    <p:sldId id="369" r:id="rId19"/>
    <p:sldId id="370" r:id="rId20"/>
    <p:sldId id="376" r:id="rId21"/>
    <p:sldId id="371" r:id="rId22"/>
    <p:sldId id="372" r:id="rId23"/>
    <p:sldId id="377" r:id="rId24"/>
    <p:sldId id="373" r:id="rId25"/>
    <p:sldId id="374" r:id="rId26"/>
    <p:sldId id="375" r:id="rId27"/>
    <p:sldId id="354" r:id="rId28"/>
    <p:sldId id="314" r:id="rId29"/>
    <p:sldId id="315" r:id="rId30"/>
    <p:sldId id="36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D742FF-52DB-4DA7-89DB-F567F0981F39}">
          <p14:sldIdLst>
            <p14:sldId id="320"/>
            <p14:sldId id="324"/>
            <p14:sldId id="338"/>
            <p14:sldId id="340"/>
            <p14:sldId id="364"/>
            <p14:sldId id="358"/>
            <p14:sldId id="362"/>
            <p14:sldId id="344"/>
            <p14:sldId id="349"/>
            <p14:sldId id="348"/>
            <p14:sldId id="352"/>
            <p14:sldId id="366"/>
            <p14:sldId id="369"/>
            <p14:sldId id="370"/>
            <p14:sldId id="376"/>
            <p14:sldId id="371"/>
            <p14:sldId id="372"/>
            <p14:sldId id="377"/>
            <p14:sldId id="373"/>
            <p14:sldId id="374"/>
            <p14:sldId id="375"/>
          </p14:sldIdLst>
        </p14:section>
        <p14:section name="Untitled Section" id="{E5E36B1C-C306-47FB-84C1-D94AB3014E11}">
          <p14:sldIdLst>
            <p14:sldId id="354"/>
            <p14:sldId id="314"/>
            <p14:sldId id="315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1529E9"/>
    <a:srgbClr val="E010D1"/>
    <a:srgbClr val="CCFF99"/>
    <a:srgbClr val="2D8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0" autoAdjust="0"/>
    <p:restoredTop sz="95958"/>
  </p:normalViewPr>
  <p:slideViewPr>
    <p:cSldViewPr snapToGrid="0">
      <p:cViewPr varScale="1">
        <p:scale>
          <a:sx n="61" d="100"/>
          <a:sy n="61" d="100"/>
        </p:scale>
        <p:origin x="8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444E-D6AA-4FD0-8DFE-393DAA0DB15B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5CD8-EAAE-40AA-9D60-F8CC9A0BF7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1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84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4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9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9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9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9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87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3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8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938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7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62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67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1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42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27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02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15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02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01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66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82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5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79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8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62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53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3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06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51B75-8CC0-4153-8C3B-FCC1CAAF754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37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9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2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20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73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6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3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59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81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1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30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6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47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A28E-4E49-41A5-9178-314659068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AB0F2-2027-4D9E-BFFE-FB5E8BACC0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22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51B75-8CC0-4153-8C3B-FCC1CAAF754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96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58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23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0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73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38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33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57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837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38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18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98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116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8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0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42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3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8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7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6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9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22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22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7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875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50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24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480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59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7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1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884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21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13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220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1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3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2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pPr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1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2" r:id="rId12"/>
    <p:sldLayoutId id="2147483773" r:id="rId13"/>
    <p:sldLayoutId id="2147483775" r:id="rId14"/>
    <p:sldLayoutId id="2147483776" r:id="rId15"/>
    <p:sldLayoutId id="2147483777" r:id="rId16"/>
    <p:sldLayoutId id="2147483778" r:id="rId17"/>
    <p:sldLayoutId id="2147483780" r:id="rId18"/>
    <p:sldLayoutId id="2147483781" r:id="rId19"/>
    <p:sldLayoutId id="2147483782" r:id="rId20"/>
    <p:sldLayoutId id="21474837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4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8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ADMIN\AppData\Local\Temp\502d283e-a0f6-4192-93bf-9193f81dae62.jp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ADMIN\AppData\Local\Temp\3c9cba54-15e3-44b5-bd1d-ec3bcd2d24a0.jp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microsoft.com/office/2007/relationships/hdphoto" Target="../media/hdphoto15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microsoft.com/office/2007/relationships/hdphoto" Target="../media/hdphoto13.wdp"/><Relationship Id="rId9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8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8.wdp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" Target="slide2.xml"/><Relationship Id="rId7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9.xml"/><Relationship Id="rId6" Type="http://schemas.openxmlformats.org/officeDocument/2006/relationships/slide" Target="slide3.xm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microsoft.com/office/2007/relationships/hdphoto" Target="../media/hdphoto8.wdp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19.jp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" Target="slide2.xml"/><Relationship Id="rId7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9.xml"/><Relationship Id="rId6" Type="http://schemas.openxmlformats.org/officeDocument/2006/relationships/slide" Target="slide3.xm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" Target="slide2.xml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11" Type="http://schemas.openxmlformats.org/officeDocument/2006/relationships/image" Target="../media/image31.gif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microsoft.com/office/2007/relationships/hdphoto" Target="../media/hdphoto12.wdp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85" y="21342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27" y="11078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24760" y="677973"/>
            <a:ext cx="109097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Toán</a:t>
            </a:r>
            <a:endParaRPr lang="en-US" sz="8000" b="1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LUYỆN TẬP CHUNG( Trang 149)</a:t>
            </a:r>
          </a:p>
          <a:p>
            <a:pPr algn="ctr">
              <a:defRPr/>
            </a:pP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46" b="96748" l="9744" r="89776">
                        <a14:foregroundMark x1="42812" y1="26558" x2="42812" y2="26558"/>
                        <a14:foregroundMark x1="59744" y1="26152" x2="59744" y2="26152"/>
                        <a14:foregroundMark x1="42332" y1="24797" x2="42332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692" y="2505844"/>
            <a:ext cx="4226353" cy="456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64" y="4494402"/>
            <a:ext cx="2877136" cy="25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4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44444E-6 L -0.18295 0.04005 C -0.16901 0.04908 -0.14805 0.05394 -0.12605 0.05394 C -0.10105 0.05394 -0.08099 0.04908 -0.06706 0.04005 L 4.375E-6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7037E-7 L -0.18294 0.04005 C -0.16901 0.04907 -0.14804 0.05394 -0.12604 0.05394 C -0.10104 0.05394 -0.08098 0.04907 -0.06705 0.04005 L -4.58333E-6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787452" y="357397"/>
            <a:ext cx="40836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2D8B2F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MỤC</a:t>
            </a:r>
            <a:r>
              <a:rPr lang="en-US" sz="6000" b="1" dirty="0">
                <a:solidFill>
                  <a:srgbClr val="2D8B2F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D8B2F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TIÊU</a:t>
            </a:r>
            <a:endParaRPr lang="en-US" sz="6000" b="1" dirty="0">
              <a:solidFill>
                <a:srgbClr val="2D8B2F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flipH="1">
            <a:off x="399532" y="1439938"/>
            <a:ext cx="9631605" cy="2672490"/>
            <a:chOff x="1304128" y="1180652"/>
            <a:chExt cx="10228563" cy="2672490"/>
          </a:xfrm>
        </p:grpSpPr>
        <p:sp>
          <p:nvSpPr>
            <p:cNvPr id="3" name="Freeform 2"/>
            <p:cNvSpPr/>
            <p:nvPr/>
          </p:nvSpPr>
          <p:spPr>
            <a:xfrm>
              <a:off x="1304128" y="1180652"/>
              <a:ext cx="9343936" cy="2615608"/>
            </a:xfrm>
            <a:custGeom>
              <a:avLst/>
              <a:gdLst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936750 w 2209800"/>
                <a:gd name="connsiteY4" fmla="*/ 38100 h 1104900"/>
                <a:gd name="connsiteX5" fmla="*/ 1409700 w 2209800"/>
                <a:gd name="connsiteY5" fmla="*/ 107950 h 1104900"/>
                <a:gd name="connsiteX6" fmla="*/ 685800 w 2209800"/>
                <a:gd name="connsiteY6" fmla="*/ 254000 h 1104900"/>
                <a:gd name="connsiteX7" fmla="*/ 0 w 2209800"/>
                <a:gd name="connsiteY7" fmla="*/ 704850 h 1104900"/>
                <a:gd name="connsiteX8" fmla="*/ 260350 w 2209800"/>
                <a:gd name="connsiteY8" fmla="*/ 1104900 h 1104900"/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409700 w 2209800"/>
                <a:gd name="connsiteY4" fmla="*/ 107950 h 1104900"/>
                <a:gd name="connsiteX5" fmla="*/ 685800 w 2209800"/>
                <a:gd name="connsiteY5" fmla="*/ 254000 h 1104900"/>
                <a:gd name="connsiteX6" fmla="*/ 0 w 2209800"/>
                <a:gd name="connsiteY6" fmla="*/ 704850 h 1104900"/>
                <a:gd name="connsiteX7" fmla="*/ 260350 w 2209800"/>
                <a:gd name="connsiteY7" fmla="*/ 1104900 h 1104900"/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426369 w 2209800"/>
                <a:gd name="connsiteY4" fmla="*/ 91281 h 1104900"/>
                <a:gd name="connsiteX5" fmla="*/ 685800 w 2209800"/>
                <a:gd name="connsiteY5" fmla="*/ 254000 h 1104900"/>
                <a:gd name="connsiteX6" fmla="*/ 0 w 2209800"/>
                <a:gd name="connsiteY6" fmla="*/ 704850 h 1104900"/>
                <a:gd name="connsiteX7" fmla="*/ 260350 w 2209800"/>
                <a:gd name="connsiteY7" fmla="*/ 1104900 h 1104900"/>
                <a:gd name="connsiteX0" fmla="*/ 260350 w 2209800"/>
                <a:gd name="connsiteY0" fmla="*/ 1149945 h 1149945"/>
                <a:gd name="connsiteX1" fmla="*/ 1797050 w 2209800"/>
                <a:gd name="connsiteY1" fmla="*/ 1149945 h 1149945"/>
                <a:gd name="connsiteX2" fmla="*/ 2209800 w 2209800"/>
                <a:gd name="connsiteY2" fmla="*/ 635595 h 1149945"/>
                <a:gd name="connsiteX3" fmla="*/ 2012950 w 2209800"/>
                <a:gd name="connsiteY3" fmla="*/ 45045 h 1149945"/>
                <a:gd name="connsiteX4" fmla="*/ 1426369 w 2209800"/>
                <a:gd name="connsiteY4" fmla="*/ 136326 h 1149945"/>
                <a:gd name="connsiteX5" fmla="*/ 685800 w 2209800"/>
                <a:gd name="connsiteY5" fmla="*/ 299045 h 1149945"/>
                <a:gd name="connsiteX6" fmla="*/ 0 w 2209800"/>
                <a:gd name="connsiteY6" fmla="*/ 749895 h 1149945"/>
                <a:gd name="connsiteX7" fmla="*/ 260350 w 2209800"/>
                <a:gd name="connsiteY7" fmla="*/ 1149945 h 1149945"/>
                <a:gd name="connsiteX0" fmla="*/ 260350 w 2209800"/>
                <a:gd name="connsiteY0" fmla="*/ 1151694 h 1151694"/>
                <a:gd name="connsiteX1" fmla="*/ 1797050 w 2209800"/>
                <a:gd name="connsiteY1" fmla="*/ 1151694 h 1151694"/>
                <a:gd name="connsiteX2" fmla="*/ 2209800 w 2209800"/>
                <a:gd name="connsiteY2" fmla="*/ 637344 h 1151694"/>
                <a:gd name="connsiteX3" fmla="*/ 2022475 w 2209800"/>
                <a:gd name="connsiteY3" fmla="*/ 42032 h 1151694"/>
                <a:gd name="connsiteX4" fmla="*/ 1426369 w 2209800"/>
                <a:gd name="connsiteY4" fmla="*/ 138075 h 1151694"/>
                <a:gd name="connsiteX5" fmla="*/ 685800 w 2209800"/>
                <a:gd name="connsiteY5" fmla="*/ 300794 h 1151694"/>
                <a:gd name="connsiteX6" fmla="*/ 0 w 2209800"/>
                <a:gd name="connsiteY6" fmla="*/ 751644 h 1151694"/>
                <a:gd name="connsiteX7" fmla="*/ 260350 w 2209800"/>
                <a:gd name="connsiteY7" fmla="*/ 1151694 h 1151694"/>
                <a:gd name="connsiteX0" fmla="*/ 260350 w 2209800"/>
                <a:gd name="connsiteY0" fmla="*/ 1205145 h 1205145"/>
                <a:gd name="connsiteX1" fmla="*/ 1797050 w 2209800"/>
                <a:gd name="connsiteY1" fmla="*/ 1205145 h 1205145"/>
                <a:gd name="connsiteX2" fmla="*/ 2209800 w 2209800"/>
                <a:gd name="connsiteY2" fmla="*/ 690795 h 1205145"/>
                <a:gd name="connsiteX3" fmla="*/ 2022475 w 2209800"/>
                <a:gd name="connsiteY3" fmla="*/ 95483 h 1205145"/>
                <a:gd name="connsiteX4" fmla="*/ 1426369 w 2209800"/>
                <a:gd name="connsiteY4" fmla="*/ 191526 h 1205145"/>
                <a:gd name="connsiteX5" fmla="*/ 685800 w 2209800"/>
                <a:gd name="connsiteY5" fmla="*/ 354245 h 1205145"/>
                <a:gd name="connsiteX6" fmla="*/ 0 w 2209800"/>
                <a:gd name="connsiteY6" fmla="*/ 805095 h 1205145"/>
                <a:gd name="connsiteX7" fmla="*/ 260350 w 2209800"/>
                <a:gd name="connsiteY7" fmla="*/ 1205145 h 1205145"/>
                <a:gd name="connsiteX0" fmla="*/ 260350 w 2209800"/>
                <a:gd name="connsiteY0" fmla="*/ 1205145 h 1205145"/>
                <a:gd name="connsiteX1" fmla="*/ 1797050 w 2209800"/>
                <a:gd name="connsiteY1" fmla="*/ 1205145 h 1205145"/>
                <a:gd name="connsiteX2" fmla="*/ 2209800 w 2209800"/>
                <a:gd name="connsiteY2" fmla="*/ 690795 h 1205145"/>
                <a:gd name="connsiteX3" fmla="*/ 2022475 w 2209800"/>
                <a:gd name="connsiteY3" fmla="*/ 95483 h 1205145"/>
                <a:gd name="connsiteX4" fmla="*/ 1426369 w 2209800"/>
                <a:gd name="connsiteY4" fmla="*/ 191526 h 1205145"/>
                <a:gd name="connsiteX5" fmla="*/ 685800 w 2209800"/>
                <a:gd name="connsiteY5" fmla="*/ 354245 h 1205145"/>
                <a:gd name="connsiteX6" fmla="*/ 0 w 2209800"/>
                <a:gd name="connsiteY6" fmla="*/ 805095 h 1205145"/>
                <a:gd name="connsiteX7" fmla="*/ 260350 w 2209800"/>
                <a:gd name="connsiteY7" fmla="*/ 1205145 h 1205145"/>
                <a:gd name="connsiteX0" fmla="*/ 260350 w 2216944"/>
                <a:gd name="connsiteY0" fmla="*/ 1205145 h 1205145"/>
                <a:gd name="connsiteX1" fmla="*/ 1797050 w 2216944"/>
                <a:gd name="connsiteY1" fmla="*/ 1205145 h 1205145"/>
                <a:gd name="connsiteX2" fmla="*/ 2216944 w 2216944"/>
                <a:gd name="connsiteY2" fmla="*/ 705083 h 1205145"/>
                <a:gd name="connsiteX3" fmla="*/ 2022475 w 2216944"/>
                <a:gd name="connsiteY3" fmla="*/ 95483 h 1205145"/>
                <a:gd name="connsiteX4" fmla="*/ 1426369 w 2216944"/>
                <a:gd name="connsiteY4" fmla="*/ 191526 h 1205145"/>
                <a:gd name="connsiteX5" fmla="*/ 685800 w 2216944"/>
                <a:gd name="connsiteY5" fmla="*/ 354245 h 1205145"/>
                <a:gd name="connsiteX6" fmla="*/ 0 w 2216944"/>
                <a:gd name="connsiteY6" fmla="*/ 805095 h 1205145"/>
                <a:gd name="connsiteX7" fmla="*/ 260350 w 2216944"/>
                <a:gd name="connsiteY7" fmla="*/ 1205145 h 1205145"/>
                <a:gd name="connsiteX0" fmla="*/ 260350 w 2227794"/>
                <a:gd name="connsiteY0" fmla="*/ 1205145 h 1205145"/>
                <a:gd name="connsiteX1" fmla="*/ 1797050 w 2227794"/>
                <a:gd name="connsiteY1" fmla="*/ 1205145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7050 w 2227794"/>
                <a:gd name="connsiteY1" fmla="*/ 1205145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9431 w 2227794"/>
                <a:gd name="connsiteY1" fmla="*/ 1164664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9431 w 2227794"/>
                <a:gd name="connsiteY1" fmla="*/ 1164664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88925 w 2227794"/>
                <a:gd name="connsiteY0" fmla="*/ 1157520 h 1164664"/>
                <a:gd name="connsiteX1" fmla="*/ 1799431 w 2227794"/>
                <a:gd name="connsiteY1" fmla="*/ 1164664 h 1164664"/>
                <a:gd name="connsiteX2" fmla="*/ 2216944 w 2227794"/>
                <a:gd name="connsiteY2" fmla="*/ 705083 h 1164664"/>
                <a:gd name="connsiteX3" fmla="*/ 2022475 w 2227794"/>
                <a:gd name="connsiteY3" fmla="*/ 95483 h 1164664"/>
                <a:gd name="connsiteX4" fmla="*/ 1426369 w 2227794"/>
                <a:gd name="connsiteY4" fmla="*/ 191526 h 1164664"/>
                <a:gd name="connsiteX5" fmla="*/ 685800 w 2227794"/>
                <a:gd name="connsiteY5" fmla="*/ 354245 h 1164664"/>
                <a:gd name="connsiteX6" fmla="*/ 0 w 2227794"/>
                <a:gd name="connsiteY6" fmla="*/ 805095 h 1164664"/>
                <a:gd name="connsiteX7" fmla="*/ 288925 w 2227794"/>
                <a:gd name="connsiteY7" fmla="*/ 1157520 h 1164664"/>
                <a:gd name="connsiteX0" fmla="*/ 288925 w 2227794"/>
                <a:gd name="connsiteY0" fmla="*/ 1157520 h 1164664"/>
                <a:gd name="connsiteX1" fmla="*/ 1799431 w 2227794"/>
                <a:gd name="connsiteY1" fmla="*/ 1164664 h 1164664"/>
                <a:gd name="connsiteX2" fmla="*/ 2216944 w 2227794"/>
                <a:gd name="connsiteY2" fmla="*/ 705083 h 1164664"/>
                <a:gd name="connsiteX3" fmla="*/ 2022475 w 2227794"/>
                <a:gd name="connsiteY3" fmla="*/ 95483 h 1164664"/>
                <a:gd name="connsiteX4" fmla="*/ 1426369 w 2227794"/>
                <a:gd name="connsiteY4" fmla="*/ 191526 h 1164664"/>
                <a:gd name="connsiteX5" fmla="*/ 685800 w 2227794"/>
                <a:gd name="connsiteY5" fmla="*/ 354245 h 1164664"/>
                <a:gd name="connsiteX6" fmla="*/ 0 w 2227794"/>
                <a:gd name="connsiteY6" fmla="*/ 805095 h 1164664"/>
                <a:gd name="connsiteX7" fmla="*/ 288925 w 2227794"/>
                <a:gd name="connsiteY7" fmla="*/ 1157520 h 1164664"/>
                <a:gd name="connsiteX0" fmla="*/ 390126 w 2328995"/>
                <a:gd name="connsiteY0" fmla="*/ 1157520 h 1164664"/>
                <a:gd name="connsiteX1" fmla="*/ 1900632 w 2328995"/>
                <a:gd name="connsiteY1" fmla="*/ 1164664 h 1164664"/>
                <a:gd name="connsiteX2" fmla="*/ 2318145 w 2328995"/>
                <a:gd name="connsiteY2" fmla="*/ 705083 h 1164664"/>
                <a:gd name="connsiteX3" fmla="*/ 2123676 w 2328995"/>
                <a:gd name="connsiteY3" fmla="*/ 95483 h 1164664"/>
                <a:gd name="connsiteX4" fmla="*/ 1527570 w 2328995"/>
                <a:gd name="connsiteY4" fmla="*/ 191526 h 1164664"/>
                <a:gd name="connsiteX5" fmla="*/ 787001 w 2328995"/>
                <a:gd name="connsiteY5" fmla="*/ 354245 h 1164664"/>
                <a:gd name="connsiteX6" fmla="*/ 101201 w 2328995"/>
                <a:gd name="connsiteY6" fmla="*/ 805095 h 1164664"/>
                <a:gd name="connsiteX7" fmla="*/ 390126 w 2328995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397" h="1164664">
                  <a:moveTo>
                    <a:pt x="399528" y="1157520"/>
                  </a:moveTo>
                  <a:lnTo>
                    <a:pt x="1910034" y="1164664"/>
                  </a:lnTo>
                  <a:cubicBezTo>
                    <a:pt x="2016661" y="1128946"/>
                    <a:pt x="2266163" y="1043220"/>
                    <a:pt x="2327547" y="705083"/>
                  </a:cubicBezTo>
                  <a:cubicBezTo>
                    <a:pt x="2336542" y="575703"/>
                    <a:pt x="2390783" y="351070"/>
                    <a:pt x="2133078" y="95483"/>
                  </a:cubicBezTo>
                  <a:cubicBezTo>
                    <a:pt x="2004226" y="-24109"/>
                    <a:pt x="1708686" y="-69882"/>
                    <a:pt x="1536972" y="191526"/>
                  </a:cubicBezTo>
                  <a:cubicBezTo>
                    <a:pt x="1252016" y="79078"/>
                    <a:pt x="983728" y="114267"/>
                    <a:pt x="796403" y="354245"/>
                  </a:cubicBezTo>
                  <a:cubicBezTo>
                    <a:pt x="439215" y="199728"/>
                    <a:pt x="53453" y="485743"/>
                    <a:pt x="110603" y="805095"/>
                  </a:cubicBezTo>
                  <a:cubicBezTo>
                    <a:pt x="-116939" y="979720"/>
                    <a:pt x="19851" y="1149582"/>
                    <a:pt x="399528" y="1157520"/>
                  </a:cubicBezTo>
                  <a:close/>
                </a:path>
              </a:pathLst>
            </a:custGeom>
            <a:solidFill>
              <a:srgbClr val="F0AD00"/>
            </a:solidFill>
            <a:ln w="762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10373235" y="2130753"/>
              <a:ext cx="1159456" cy="1722389"/>
              <a:chOff x="2057400" y="2332412"/>
              <a:chExt cx="324766" cy="56889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057400" y="2743747"/>
                <a:ext cx="157505" cy="157561"/>
              </a:xfrm>
              <a:prstGeom prst="ellipse">
                <a:avLst/>
              </a:prstGeom>
              <a:solidFill>
                <a:srgbClr val="F0AD00"/>
              </a:soli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14905" y="2562481"/>
                <a:ext cx="158898" cy="157561"/>
              </a:xfrm>
              <a:prstGeom prst="ellipse">
                <a:avLst/>
              </a:prstGeom>
              <a:solidFill>
                <a:srgbClr val="F0AD00"/>
              </a:soli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4661" y="2332412"/>
                <a:ext cx="157505" cy="157562"/>
              </a:xfrm>
              <a:prstGeom prst="ellipse">
                <a:avLst/>
              </a:prstGeom>
              <a:solidFill>
                <a:srgbClr val="F0AD00"/>
              </a:soli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1368555" y="1918636"/>
            <a:ext cx="892147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bài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3" name="Group 32"/>
          <p:cNvGrpSpPr/>
          <p:nvPr/>
        </p:nvGrpSpPr>
        <p:grpSpPr>
          <a:xfrm flipH="1">
            <a:off x="3142995" y="4266492"/>
            <a:ext cx="7597906" cy="2196167"/>
            <a:chOff x="635889" y="4125432"/>
            <a:chExt cx="7597906" cy="2196167"/>
          </a:xfrm>
        </p:grpSpPr>
        <p:sp>
          <p:nvSpPr>
            <p:cNvPr id="4" name="Freeform 3"/>
            <p:cNvSpPr/>
            <p:nvPr/>
          </p:nvSpPr>
          <p:spPr>
            <a:xfrm flipH="1">
              <a:off x="1435396" y="4125432"/>
              <a:ext cx="6798399" cy="2025879"/>
            </a:xfrm>
            <a:custGeom>
              <a:avLst/>
              <a:gdLst>
                <a:gd name="connsiteX0" fmla="*/ 123825 w 2679700"/>
                <a:gd name="connsiteY0" fmla="*/ 1006475 h 1006475"/>
                <a:gd name="connsiteX1" fmla="*/ 2200275 w 2679700"/>
                <a:gd name="connsiteY1" fmla="*/ 1006475 h 1006475"/>
                <a:gd name="connsiteX2" fmla="*/ 2679700 w 2679700"/>
                <a:gd name="connsiteY2" fmla="*/ 806450 h 1006475"/>
                <a:gd name="connsiteX3" fmla="*/ 2501900 w 2679700"/>
                <a:gd name="connsiteY3" fmla="*/ 396875 h 1006475"/>
                <a:gd name="connsiteX4" fmla="*/ 1666875 w 2679700"/>
                <a:gd name="connsiteY4" fmla="*/ 0 h 1006475"/>
                <a:gd name="connsiteX5" fmla="*/ 600075 w 2679700"/>
                <a:gd name="connsiteY5" fmla="*/ 25400 h 1006475"/>
                <a:gd name="connsiteX6" fmla="*/ 0 w 2679700"/>
                <a:gd name="connsiteY6" fmla="*/ 615950 h 1006475"/>
                <a:gd name="connsiteX7" fmla="*/ 123825 w 2679700"/>
                <a:gd name="connsiteY7" fmla="*/ 1006475 h 1006475"/>
                <a:gd name="connsiteX0" fmla="*/ 123825 w 2679700"/>
                <a:gd name="connsiteY0" fmla="*/ 1006475 h 1006475"/>
                <a:gd name="connsiteX1" fmla="*/ 2200275 w 2679700"/>
                <a:gd name="connsiteY1" fmla="*/ 1006475 h 1006475"/>
                <a:gd name="connsiteX2" fmla="*/ 2679700 w 2679700"/>
                <a:gd name="connsiteY2" fmla="*/ 806450 h 1006475"/>
                <a:gd name="connsiteX3" fmla="*/ 2501900 w 2679700"/>
                <a:gd name="connsiteY3" fmla="*/ 396875 h 1006475"/>
                <a:gd name="connsiteX4" fmla="*/ 1666875 w 2679700"/>
                <a:gd name="connsiteY4" fmla="*/ 0 h 1006475"/>
                <a:gd name="connsiteX5" fmla="*/ 600075 w 2679700"/>
                <a:gd name="connsiteY5" fmla="*/ 25400 h 1006475"/>
                <a:gd name="connsiteX6" fmla="*/ 0 w 2679700"/>
                <a:gd name="connsiteY6" fmla="*/ 615950 h 1006475"/>
                <a:gd name="connsiteX7" fmla="*/ 123825 w 2679700"/>
                <a:gd name="connsiteY7" fmla="*/ 1006475 h 1006475"/>
                <a:gd name="connsiteX0" fmla="*/ 123825 w 2679700"/>
                <a:gd name="connsiteY0" fmla="*/ 1006475 h 1006475"/>
                <a:gd name="connsiteX1" fmla="*/ 2200275 w 2679700"/>
                <a:gd name="connsiteY1" fmla="*/ 1006475 h 1006475"/>
                <a:gd name="connsiteX2" fmla="*/ 2679700 w 2679700"/>
                <a:gd name="connsiteY2" fmla="*/ 806450 h 1006475"/>
                <a:gd name="connsiteX3" fmla="*/ 2501900 w 2679700"/>
                <a:gd name="connsiteY3" fmla="*/ 396875 h 1006475"/>
                <a:gd name="connsiteX4" fmla="*/ 1666875 w 2679700"/>
                <a:gd name="connsiteY4" fmla="*/ 0 h 1006475"/>
                <a:gd name="connsiteX5" fmla="*/ 600075 w 2679700"/>
                <a:gd name="connsiteY5" fmla="*/ 25400 h 1006475"/>
                <a:gd name="connsiteX6" fmla="*/ 0 w 2679700"/>
                <a:gd name="connsiteY6" fmla="*/ 615950 h 1006475"/>
                <a:gd name="connsiteX7" fmla="*/ 123825 w 2679700"/>
                <a:gd name="connsiteY7" fmla="*/ 1006475 h 1006475"/>
                <a:gd name="connsiteX0" fmla="*/ 123825 w 2704185"/>
                <a:gd name="connsiteY0" fmla="*/ 1006475 h 1006475"/>
                <a:gd name="connsiteX1" fmla="*/ 2200275 w 2704185"/>
                <a:gd name="connsiteY1" fmla="*/ 1006475 h 1006475"/>
                <a:gd name="connsiteX2" fmla="*/ 2679700 w 2704185"/>
                <a:gd name="connsiteY2" fmla="*/ 806450 h 1006475"/>
                <a:gd name="connsiteX3" fmla="*/ 2501900 w 2704185"/>
                <a:gd name="connsiteY3" fmla="*/ 396875 h 1006475"/>
                <a:gd name="connsiteX4" fmla="*/ 1666875 w 2704185"/>
                <a:gd name="connsiteY4" fmla="*/ 0 h 1006475"/>
                <a:gd name="connsiteX5" fmla="*/ 600075 w 2704185"/>
                <a:gd name="connsiteY5" fmla="*/ 25400 h 1006475"/>
                <a:gd name="connsiteX6" fmla="*/ 0 w 2704185"/>
                <a:gd name="connsiteY6" fmla="*/ 615950 h 1006475"/>
                <a:gd name="connsiteX7" fmla="*/ 123825 w 2704185"/>
                <a:gd name="connsiteY7" fmla="*/ 1006475 h 1006475"/>
                <a:gd name="connsiteX0" fmla="*/ 123825 w 2710992"/>
                <a:gd name="connsiteY0" fmla="*/ 1006475 h 1006475"/>
                <a:gd name="connsiteX1" fmla="*/ 2200275 w 2710992"/>
                <a:gd name="connsiteY1" fmla="*/ 1006475 h 1006475"/>
                <a:gd name="connsiteX2" fmla="*/ 2679700 w 2710992"/>
                <a:gd name="connsiteY2" fmla="*/ 806450 h 1006475"/>
                <a:gd name="connsiteX3" fmla="*/ 2501900 w 2710992"/>
                <a:gd name="connsiteY3" fmla="*/ 396875 h 1006475"/>
                <a:gd name="connsiteX4" fmla="*/ 1666875 w 2710992"/>
                <a:gd name="connsiteY4" fmla="*/ 0 h 1006475"/>
                <a:gd name="connsiteX5" fmla="*/ 600075 w 2710992"/>
                <a:gd name="connsiteY5" fmla="*/ 25400 h 1006475"/>
                <a:gd name="connsiteX6" fmla="*/ 0 w 2710992"/>
                <a:gd name="connsiteY6" fmla="*/ 615950 h 1006475"/>
                <a:gd name="connsiteX7" fmla="*/ 123825 w 2710992"/>
                <a:gd name="connsiteY7" fmla="*/ 1006475 h 1006475"/>
                <a:gd name="connsiteX0" fmla="*/ 123825 w 2710992"/>
                <a:gd name="connsiteY0" fmla="*/ 1006475 h 1006475"/>
                <a:gd name="connsiteX1" fmla="*/ 2200275 w 2710992"/>
                <a:gd name="connsiteY1" fmla="*/ 1006475 h 1006475"/>
                <a:gd name="connsiteX2" fmla="*/ 2679700 w 2710992"/>
                <a:gd name="connsiteY2" fmla="*/ 806450 h 1006475"/>
                <a:gd name="connsiteX3" fmla="*/ 2501900 w 2710992"/>
                <a:gd name="connsiteY3" fmla="*/ 396875 h 1006475"/>
                <a:gd name="connsiteX4" fmla="*/ 1666875 w 2710992"/>
                <a:gd name="connsiteY4" fmla="*/ 0 h 1006475"/>
                <a:gd name="connsiteX5" fmla="*/ 600075 w 2710992"/>
                <a:gd name="connsiteY5" fmla="*/ 25400 h 1006475"/>
                <a:gd name="connsiteX6" fmla="*/ 0 w 2710992"/>
                <a:gd name="connsiteY6" fmla="*/ 615950 h 1006475"/>
                <a:gd name="connsiteX7" fmla="*/ 123825 w 2710992"/>
                <a:gd name="connsiteY7" fmla="*/ 1006475 h 1006475"/>
                <a:gd name="connsiteX0" fmla="*/ 123825 w 2710992"/>
                <a:gd name="connsiteY0" fmla="*/ 1101363 h 1101363"/>
                <a:gd name="connsiteX1" fmla="*/ 2200275 w 2710992"/>
                <a:gd name="connsiteY1" fmla="*/ 1101363 h 1101363"/>
                <a:gd name="connsiteX2" fmla="*/ 2679700 w 2710992"/>
                <a:gd name="connsiteY2" fmla="*/ 901338 h 1101363"/>
                <a:gd name="connsiteX3" fmla="*/ 2501900 w 2710992"/>
                <a:gd name="connsiteY3" fmla="*/ 491763 h 1101363"/>
                <a:gd name="connsiteX4" fmla="*/ 1666875 w 2710992"/>
                <a:gd name="connsiteY4" fmla="*/ 94888 h 1101363"/>
                <a:gd name="connsiteX5" fmla="*/ 600075 w 2710992"/>
                <a:gd name="connsiteY5" fmla="*/ 120288 h 1101363"/>
                <a:gd name="connsiteX6" fmla="*/ 0 w 2710992"/>
                <a:gd name="connsiteY6" fmla="*/ 710838 h 1101363"/>
                <a:gd name="connsiteX7" fmla="*/ 123825 w 2710992"/>
                <a:gd name="connsiteY7" fmla="*/ 1101363 h 1101363"/>
                <a:gd name="connsiteX0" fmla="*/ 123825 w 2710992"/>
                <a:gd name="connsiteY0" fmla="*/ 1173121 h 1173121"/>
                <a:gd name="connsiteX1" fmla="*/ 2200275 w 2710992"/>
                <a:gd name="connsiteY1" fmla="*/ 1173121 h 1173121"/>
                <a:gd name="connsiteX2" fmla="*/ 2679700 w 2710992"/>
                <a:gd name="connsiteY2" fmla="*/ 973096 h 1173121"/>
                <a:gd name="connsiteX3" fmla="*/ 2501900 w 2710992"/>
                <a:gd name="connsiteY3" fmla="*/ 563521 h 1173121"/>
                <a:gd name="connsiteX4" fmla="*/ 1666875 w 2710992"/>
                <a:gd name="connsiteY4" fmla="*/ 166646 h 1173121"/>
                <a:gd name="connsiteX5" fmla="*/ 600075 w 2710992"/>
                <a:gd name="connsiteY5" fmla="*/ 192046 h 1173121"/>
                <a:gd name="connsiteX6" fmla="*/ 0 w 2710992"/>
                <a:gd name="connsiteY6" fmla="*/ 782596 h 1173121"/>
                <a:gd name="connsiteX7" fmla="*/ 123825 w 2710992"/>
                <a:gd name="connsiteY7" fmla="*/ 1173121 h 1173121"/>
                <a:gd name="connsiteX0" fmla="*/ 123825 w 2710992"/>
                <a:gd name="connsiteY0" fmla="*/ 1285704 h 1285704"/>
                <a:gd name="connsiteX1" fmla="*/ 2200275 w 2710992"/>
                <a:gd name="connsiteY1" fmla="*/ 1285704 h 1285704"/>
                <a:gd name="connsiteX2" fmla="*/ 2679700 w 2710992"/>
                <a:gd name="connsiteY2" fmla="*/ 1085679 h 1285704"/>
                <a:gd name="connsiteX3" fmla="*/ 2501900 w 2710992"/>
                <a:gd name="connsiteY3" fmla="*/ 676104 h 1285704"/>
                <a:gd name="connsiteX4" fmla="*/ 1666875 w 2710992"/>
                <a:gd name="connsiteY4" fmla="*/ 279229 h 1285704"/>
                <a:gd name="connsiteX5" fmla="*/ 600075 w 2710992"/>
                <a:gd name="connsiteY5" fmla="*/ 304629 h 1285704"/>
                <a:gd name="connsiteX6" fmla="*/ 0 w 2710992"/>
                <a:gd name="connsiteY6" fmla="*/ 895179 h 1285704"/>
                <a:gd name="connsiteX7" fmla="*/ 123825 w 2710992"/>
                <a:gd name="connsiteY7" fmla="*/ 1285704 h 1285704"/>
                <a:gd name="connsiteX0" fmla="*/ 123825 w 2710992"/>
                <a:gd name="connsiteY0" fmla="*/ 1285704 h 1285704"/>
                <a:gd name="connsiteX1" fmla="*/ 2200275 w 2710992"/>
                <a:gd name="connsiteY1" fmla="*/ 1285704 h 1285704"/>
                <a:gd name="connsiteX2" fmla="*/ 2679700 w 2710992"/>
                <a:gd name="connsiteY2" fmla="*/ 1085679 h 1285704"/>
                <a:gd name="connsiteX3" fmla="*/ 2501900 w 2710992"/>
                <a:gd name="connsiteY3" fmla="*/ 676104 h 1285704"/>
                <a:gd name="connsiteX4" fmla="*/ 1666875 w 2710992"/>
                <a:gd name="connsiteY4" fmla="*/ 279229 h 1285704"/>
                <a:gd name="connsiteX5" fmla="*/ 600075 w 2710992"/>
                <a:gd name="connsiteY5" fmla="*/ 304629 h 1285704"/>
                <a:gd name="connsiteX6" fmla="*/ 0 w 2710992"/>
                <a:gd name="connsiteY6" fmla="*/ 895179 h 1285704"/>
                <a:gd name="connsiteX7" fmla="*/ 123825 w 2710992"/>
                <a:gd name="connsiteY7" fmla="*/ 1285704 h 1285704"/>
                <a:gd name="connsiteX0" fmla="*/ 216585 w 2803752"/>
                <a:gd name="connsiteY0" fmla="*/ 1285704 h 1285704"/>
                <a:gd name="connsiteX1" fmla="*/ 2293035 w 2803752"/>
                <a:gd name="connsiteY1" fmla="*/ 1285704 h 1285704"/>
                <a:gd name="connsiteX2" fmla="*/ 2772460 w 2803752"/>
                <a:gd name="connsiteY2" fmla="*/ 1085679 h 1285704"/>
                <a:gd name="connsiteX3" fmla="*/ 2594660 w 2803752"/>
                <a:gd name="connsiteY3" fmla="*/ 676104 h 1285704"/>
                <a:gd name="connsiteX4" fmla="*/ 1759635 w 2803752"/>
                <a:gd name="connsiteY4" fmla="*/ 279229 h 1285704"/>
                <a:gd name="connsiteX5" fmla="*/ 692835 w 2803752"/>
                <a:gd name="connsiteY5" fmla="*/ 304629 h 1285704"/>
                <a:gd name="connsiteX6" fmla="*/ 92760 w 2803752"/>
                <a:gd name="connsiteY6" fmla="*/ 895179 h 1285704"/>
                <a:gd name="connsiteX7" fmla="*/ 216585 w 2803752"/>
                <a:gd name="connsiteY7" fmla="*/ 1285704 h 1285704"/>
                <a:gd name="connsiteX0" fmla="*/ 319131 w 2906298"/>
                <a:gd name="connsiteY0" fmla="*/ 1285704 h 1285704"/>
                <a:gd name="connsiteX1" fmla="*/ 2395581 w 2906298"/>
                <a:gd name="connsiteY1" fmla="*/ 1285704 h 1285704"/>
                <a:gd name="connsiteX2" fmla="*/ 2875006 w 2906298"/>
                <a:gd name="connsiteY2" fmla="*/ 1085679 h 1285704"/>
                <a:gd name="connsiteX3" fmla="*/ 2697206 w 2906298"/>
                <a:gd name="connsiteY3" fmla="*/ 676104 h 1285704"/>
                <a:gd name="connsiteX4" fmla="*/ 1862181 w 2906298"/>
                <a:gd name="connsiteY4" fmla="*/ 279229 h 1285704"/>
                <a:gd name="connsiteX5" fmla="*/ 795381 w 2906298"/>
                <a:gd name="connsiteY5" fmla="*/ 304629 h 1285704"/>
                <a:gd name="connsiteX6" fmla="*/ 195306 w 2906298"/>
                <a:gd name="connsiteY6" fmla="*/ 895179 h 1285704"/>
                <a:gd name="connsiteX7" fmla="*/ 319131 w 2906298"/>
                <a:gd name="connsiteY7" fmla="*/ 1285704 h 1285704"/>
                <a:gd name="connsiteX0" fmla="*/ 420994 w 3008161"/>
                <a:gd name="connsiteY0" fmla="*/ 1285704 h 1285704"/>
                <a:gd name="connsiteX1" fmla="*/ 2497444 w 3008161"/>
                <a:gd name="connsiteY1" fmla="*/ 1285704 h 1285704"/>
                <a:gd name="connsiteX2" fmla="*/ 2976869 w 3008161"/>
                <a:gd name="connsiteY2" fmla="*/ 1085679 h 1285704"/>
                <a:gd name="connsiteX3" fmla="*/ 2799069 w 3008161"/>
                <a:gd name="connsiteY3" fmla="*/ 676104 h 1285704"/>
                <a:gd name="connsiteX4" fmla="*/ 1964044 w 3008161"/>
                <a:gd name="connsiteY4" fmla="*/ 279229 h 1285704"/>
                <a:gd name="connsiteX5" fmla="*/ 897244 w 3008161"/>
                <a:gd name="connsiteY5" fmla="*/ 304629 h 1285704"/>
                <a:gd name="connsiteX6" fmla="*/ 297169 w 3008161"/>
                <a:gd name="connsiteY6" fmla="*/ 895179 h 1285704"/>
                <a:gd name="connsiteX7" fmla="*/ 420994 w 3008161"/>
                <a:gd name="connsiteY7" fmla="*/ 1285704 h 128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8161" h="1285704">
                  <a:moveTo>
                    <a:pt x="420994" y="1285704"/>
                  </a:moveTo>
                  <a:lnTo>
                    <a:pt x="2497444" y="1285704"/>
                  </a:lnTo>
                  <a:cubicBezTo>
                    <a:pt x="2800127" y="1269829"/>
                    <a:pt x="2934536" y="1209504"/>
                    <a:pt x="2976869" y="1085679"/>
                  </a:cubicBezTo>
                  <a:cubicBezTo>
                    <a:pt x="3073177" y="872954"/>
                    <a:pt x="2928186" y="730079"/>
                    <a:pt x="2799069" y="676104"/>
                  </a:cubicBezTo>
                  <a:cubicBezTo>
                    <a:pt x="2787427" y="258062"/>
                    <a:pt x="2299536" y="49571"/>
                    <a:pt x="1964044" y="279229"/>
                  </a:cubicBezTo>
                  <a:cubicBezTo>
                    <a:pt x="1792594" y="-106004"/>
                    <a:pt x="1087744" y="-88013"/>
                    <a:pt x="897244" y="304629"/>
                  </a:cubicBezTo>
                  <a:cubicBezTo>
                    <a:pt x="468619" y="101429"/>
                    <a:pt x="1894" y="488779"/>
                    <a:pt x="297169" y="895179"/>
                  </a:cubicBezTo>
                  <a:cubicBezTo>
                    <a:pt x="-188606" y="965029"/>
                    <a:pt x="-29856" y="1266654"/>
                    <a:pt x="420994" y="1285704"/>
                  </a:cubicBezTo>
                  <a:close/>
                </a:path>
              </a:pathLst>
            </a:custGeom>
            <a:solidFill>
              <a:srgbClr val="E66C7D"/>
            </a:solidFill>
            <a:ln w="762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 rot="979552" flipH="1">
              <a:off x="635889" y="4926731"/>
              <a:ext cx="925815" cy="1394868"/>
              <a:chOff x="2057400" y="2332412"/>
              <a:chExt cx="324766" cy="568896"/>
            </a:xfrm>
            <a:solidFill>
              <a:srgbClr val="E66C7D"/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2057400" y="2743200"/>
                <a:ext cx="158108" cy="15810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15508" y="2562301"/>
                <a:ext cx="158108" cy="15810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224058" y="2332412"/>
                <a:ext cx="158108" cy="15810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4084119" y="5075227"/>
            <a:ext cx="69766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6151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84133" y="2746833"/>
            <a:ext cx="12276133" cy="4111166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1"/>
            <p:cNvGrpSpPr>
              <a:grpSpLocks/>
            </p:cNvGrpSpPr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8" name="图片 3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3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" name="图片 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243" y="67812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8146" y="2125716"/>
            <a:ext cx="11104709" cy="10156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0" cap="none" spc="0" normalizeH="0" noProof="0" dirty="0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0" cap="none" spc="0" normalizeH="0" noProof="0" dirty="0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0" cap="none" spc="0" normalizeH="0" noProof="0" dirty="0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8" y="6334125"/>
            <a:ext cx="593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79" y="634093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2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0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CAD4372D-B1EC-4FF3-9BA7-2D3CD9C27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86" y="106343"/>
            <a:ext cx="1249788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marL="0" indent="0" eaLnBrk="1" hangingPunct="1"/>
            <a:r>
              <a:rPr lang="en-US" alt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CEF0BB5B-FAF8-4F6B-9FC6-C2D9C8734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849" y="2196084"/>
            <a:ext cx="2022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en-US" sz="4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A02932E-B6EA-4AD0-BB75-4A515580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12" y="948529"/>
            <a:ext cx="1766143" cy="1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 = 3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 = 4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35581CCE-2E13-4233-A2EA-F865273E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238" y="864836"/>
            <a:ext cx="2554623" cy="1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 = 5m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b = 7m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1D2D7395-7E9E-453C-B3AA-92F143C7C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5182" y="786587"/>
            <a:ext cx="2786466" cy="1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 = 12kg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b = 3kg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id="{C1FB4B5D-7E4C-4282-8AB6-6DB04493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571" y="864836"/>
            <a:ext cx="2016456" cy="1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a = 6</a:t>
            </a:r>
            <a:r>
              <a:rPr lang="en-US" alt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 = 8</a:t>
            </a:r>
            <a:r>
              <a:rPr lang="en-US" alt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3">
                <a:extLst>
                  <a:ext uri="{FF2B5EF4-FFF2-40B4-BE49-F238E27FC236}">
                    <a16:creationId xmlns:a16="http://schemas.microsoft.com/office/drawing/2014/main" id="{9D8028F3-1081-446B-ABFD-2A7318A95A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2592" y="3021741"/>
                <a:ext cx="2852167" cy="137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1pPr>
                <a:lvl2pPr marL="742950" indent="-28575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2pPr>
                <a:lvl3pPr marL="11430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3pPr>
                <a:lvl4pPr marL="16002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4pPr>
                <a:lvl5pPr marL="20574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6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en-US" sz="6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Rectangle 3">
                <a:extLst>
                  <a:ext uri="{FF2B5EF4-FFF2-40B4-BE49-F238E27FC236}">
                    <a16:creationId xmlns:a16="http://schemas.microsoft.com/office/drawing/2014/main" id="{9D8028F3-1081-446B-ABFD-2A7318A95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2592" y="3021741"/>
                <a:ext cx="2852167" cy="1373329"/>
              </a:xfrm>
              <a:prstGeom prst="rect">
                <a:avLst/>
              </a:prstGeom>
              <a:blipFill>
                <a:blip r:embed="rId3"/>
                <a:stretch>
                  <a:fillRect l="-12821" t="-7111"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id="{99668F05-C0D1-4EB9-855B-04094FADF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2592" y="4806171"/>
                <a:ext cx="3025987" cy="137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1pPr>
                <a:lvl2pPr marL="742950" indent="-28575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2pPr>
                <a:lvl3pPr marL="11430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3pPr>
                <a:lvl4pPr marL="16002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4pPr>
                <a:lvl5pPr marL="20574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6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</a:t>
                </a:r>
                <a:r>
                  <a:rPr lang="en-US" altLang="en-US" sz="6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id="{99668F05-C0D1-4EB9-855B-04094FADF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2592" y="4806171"/>
                <a:ext cx="3025987" cy="1373329"/>
              </a:xfrm>
              <a:prstGeom prst="rect">
                <a:avLst/>
              </a:prstGeom>
              <a:blipFill>
                <a:blip r:embed="rId4"/>
                <a:stretch>
                  <a:fillRect l="-12072" t="-5310" b="-230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3">
                <a:extLst>
                  <a:ext uri="{FF2B5EF4-FFF2-40B4-BE49-F238E27FC236}">
                    <a16:creationId xmlns:a16="http://schemas.microsoft.com/office/drawing/2014/main" id="{2030D51E-9073-4A73-BCE0-C9ABBF49FF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2030" y="3021741"/>
                <a:ext cx="4586701" cy="137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1pPr>
                <a:lvl2pPr marL="742950" indent="-28575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2pPr>
                <a:lvl3pPr marL="11430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3pPr>
                <a:lvl4pPr marL="16002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4pPr>
                <a:lvl5pPr marL="20574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6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n-US" sz="6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  </a:t>
                </a:r>
                <a:endParaRPr lang="vi-VN" alt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 3">
                <a:extLst>
                  <a:ext uri="{FF2B5EF4-FFF2-40B4-BE49-F238E27FC236}">
                    <a16:creationId xmlns:a16="http://schemas.microsoft.com/office/drawing/2014/main" id="{2030D51E-9073-4A73-BCE0-C9ABBF49F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2030" y="3021741"/>
                <a:ext cx="4586701" cy="1373329"/>
              </a:xfrm>
              <a:prstGeom prst="rect">
                <a:avLst/>
              </a:prstGeom>
              <a:blipFill>
                <a:blip r:embed="rId5"/>
                <a:stretch>
                  <a:fillRect l="-8112" t="-6667" r="-1596" b="-22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3">
                <a:extLst>
                  <a:ext uri="{FF2B5EF4-FFF2-40B4-BE49-F238E27FC236}">
                    <a16:creationId xmlns:a16="http://schemas.microsoft.com/office/drawing/2014/main" id="{28DD061B-B6CF-4D56-9532-9A52838A1C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2030" y="4584780"/>
                <a:ext cx="4450997" cy="137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1pPr>
                <a:lvl2pPr marL="742950" indent="-28575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2pPr>
                <a:lvl3pPr marL="11430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3pPr>
                <a:lvl4pPr marL="16002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4pPr>
                <a:lvl5pPr marL="20574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6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</a:t>
                </a:r>
                <a:r>
                  <a:rPr lang="en-US" altLang="en-US" sz="6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9" name="Rectangle 3">
                <a:extLst>
                  <a:ext uri="{FF2B5EF4-FFF2-40B4-BE49-F238E27FC236}">
                    <a16:creationId xmlns:a16="http://schemas.microsoft.com/office/drawing/2014/main" id="{28DD061B-B6CF-4D56-9532-9A52838A1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2030" y="4584780"/>
                <a:ext cx="4450997" cy="1373329"/>
              </a:xfrm>
              <a:prstGeom prst="rect">
                <a:avLst/>
              </a:prstGeom>
              <a:blipFill>
                <a:blip r:embed="rId6"/>
                <a:stretch>
                  <a:fillRect l="-8356" t="-6222" b="-22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6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0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98B0CEA-E68A-441E-B25D-239D73FF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27" y="264754"/>
            <a:ext cx="11685123" cy="69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marL="0" indent="0" eaLnBrk="1" hangingPunct="1"/>
            <a:r>
              <a:rPr lang="en-US" alt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DE27E30-AF6B-48F4-BE05-96CECE2344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1547993"/>
                  </p:ext>
                </p:extLst>
              </p:nvPr>
            </p:nvGraphicFramePr>
            <p:xfrm>
              <a:off x="810227" y="1967695"/>
              <a:ext cx="10799183" cy="395854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49555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117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2328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2686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3024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hai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11740">
                    <a:tc>
                      <a:txBody>
                        <a:bodyPr/>
                        <a:lstStyle/>
                        <a:p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baseline="0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3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baseline="0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hai</a:t>
                          </a:r>
                          <a:r>
                            <a:rPr lang="en-US" sz="3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baseline="0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en-US" sz="3600" b="1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en-US" sz="3600" b="1" i="0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en-US" sz="3600" b="1" i="0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b="1" i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en-US" sz="3600" b="1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en-US" sz="3600" b="1" i="0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en-US" sz="3600" b="1" i="0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b="1" i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en-US" sz="3600" b="1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en-US" sz="3600" b="1" i="0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en-US" altLang="en-US" sz="3600" b="1" i="0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b="1" i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007788">
                    <a:tc>
                      <a:txBody>
                        <a:bodyPr/>
                        <a:lstStyle/>
                        <a:p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bé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08771">
                    <a:tc>
                      <a:txBody>
                        <a:bodyPr/>
                        <a:lstStyle/>
                        <a:p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lớn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DE27E30-AF6B-48F4-BE05-96CECE2344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1547993"/>
                  </p:ext>
                </p:extLst>
              </p:nvPr>
            </p:nvGraphicFramePr>
            <p:xfrm>
              <a:off x="810227" y="1967695"/>
              <a:ext cx="10799183" cy="395854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49555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117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2328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2686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3024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hai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11740">
                    <a:tc>
                      <a:txBody>
                        <a:bodyPr/>
                        <a:lstStyle/>
                        <a:p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baseline="0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3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baseline="0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hai</a:t>
                          </a:r>
                          <a:r>
                            <a:rPr lang="en-US" sz="3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baseline="0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9563" t="-76884" r="-191505" b="-159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7831" t="-76884" r="-90120" b="-159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6882" t="-76884" r="-538" b="-159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007788">
                    <a:tc>
                      <a:txBody>
                        <a:bodyPr/>
                        <a:lstStyle/>
                        <a:p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bé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08771">
                    <a:tc>
                      <a:txBody>
                        <a:bodyPr/>
                        <a:lstStyle/>
                        <a:p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lớn</a:t>
                          </a:r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3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3">
            <a:extLst>
              <a:ext uri="{FF2B5EF4-FFF2-40B4-BE49-F238E27FC236}">
                <a16:creationId xmlns:a16="http://schemas.microsoft.com/office/drawing/2014/main" id="{08C4B7DF-775F-4539-8B56-3B385C89B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370" y="4165140"/>
            <a:ext cx="1073118" cy="8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5BEC862-B2F9-4A6C-89B9-6247F2464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370" y="5104619"/>
            <a:ext cx="1073118" cy="8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D45B21C-3E79-4905-AD6C-C527733E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327" y="4165140"/>
            <a:ext cx="1073118" cy="8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5FB7E0F-6DAC-4B53-8F55-14FBC2805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327" y="5104619"/>
            <a:ext cx="1073118" cy="8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7C8596B-DA91-4305-9925-BA5E8C11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562" y="4165140"/>
            <a:ext cx="1073118" cy="8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F8A1AE0-B45B-46D8-8439-24BAFA6C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562" y="5104619"/>
            <a:ext cx="1073118" cy="8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7746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746922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943120-2562-47CA-8C51-2D3C9AC79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264"/>
            <a:ext cx="1230392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marL="0" indent="0" eaLnBrk="1" hangingPunct="1"/>
            <a:r>
              <a:rPr lang="en-US" alt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E6080EB-160F-44E2-A83B-DB9C509CA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97" y="1892121"/>
            <a:ext cx="31003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vi-VN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B402B0C-C723-470C-A8D9-4325676B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51" y="2842416"/>
            <a:ext cx="316821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B1E115-4701-41D9-A7CA-34C722C1A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51" y="3475973"/>
            <a:ext cx="33388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2208ACE-0B4A-45D6-AC15-CCBA7D778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922" y="1263021"/>
            <a:ext cx="2022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en-US" sz="4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F602E1-F513-4028-BF42-6CB0C6AA6B2A}"/>
              </a:ext>
            </a:extLst>
          </p:cNvPr>
          <p:cNvGrpSpPr/>
          <p:nvPr/>
        </p:nvGrpSpPr>
        <p:grpSpPr>
          <a:xfrm>
            <a:off x="2366863" y="3046864"/>
            <a:ext cx="1193007" cy="303609"/>
            <a:chOff x="6757988" y="2717850"/>
            <a:chExt cx="1828798" cy="3071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41914A-05E5-4307-93CC-21A73121FB42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7613FF-BDB9-4299-A600-B4E83EFC0D70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0B001A-790F-411E-8C12-3AF60C31525C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BE933F-2519-4B35-950C-DFEE0C603B63}"/>
              </a:ext>
            </a:extLst>
          </p:cNvPr>
          <p:cNvGrpSpPr/>
          <p:nvPr/>
        </p:nvGrpSpPr>
        <p:grpSpPr>
          <a:xfrm>
            <a:off x="5928548" y="3676710"/>
            <a:ext cx="1193007" cy="303609"/>
            <a:chOff x="6757988" y="2717850"/>
            <a:chExt cx="1828798" cy="3071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2EDC09-23C3-4BED-9AF2-D14D2639A675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874579-DCE8-4AA6-BDBB-C3E869037DC6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DCD05F-82E3-468B-85B3-814078CE684E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EACCA-E9ED-4AA0-9BFA-66970C0D865F}"/>
              </a:ext>
            </a:extLst>
          </p:cNvPr>
          <p:cNvGrpSpPr/>
          <p:nvPr/>
        </p:nvGrpSpPr>
        <p:grpSpPr>
          <a:xfrm>
            <a:off x="2382924" y="3661006"/>
            <a:ext cx="1193007" cy="303609"/>
            <a:chOff x="6757988" y="2717850"/>
            <a:chExt cx="1828798" cy="3071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79CE8D6-A7F2-4D67-A691-D755E8B623EC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24B372-2F5E-42E0-9B90-CBD5BCE8E311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9263F0-A250-42E7-8442-BAE9F65520F2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212256D-677C-45E3-BE9E-EADB6120AD89}"/>
              </a:ext>
            </a:extLst>
          </p:cNvPr>
          <p:cNvSpPr/>
          <p:nvPr/>
        </p:nvSpPr>
        <p:spPr>
          <a:xfrm>
            <a:off x="10656417" y="2767934"/>
            <a:ext cx="292822" cy="1437939"/>
          </a:xfrm>
          <a:prstGeom prst="rightBrace">
            <a:avLst>
              <a:gd name="adj1" fmla="val 81965"/>
              <a:gd name="adj2" fmla="val 494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BA69E47-CFC4-4C1F-A47C-ABF71BCC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0751" y="3169599"/>
            <a:ext cx="1289678" cy="5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4B921A7-7086-4B1E-A4A3-4D8B4AE0CE9B}"/>
              </a:ext>
            </a:extLst>
          </p:cNvPr>
          <p:cNvSpPr/>
          <p:nvPr/>
        </p:nvSpPr>
        <p:spPr>
          <a:xfrm>
            <a:off x="2366862" y="2929366"/>
            <a:ext cx="1150514" cy="612648"/>
          </a:xfrm>
          <a:prstGeom prst="arc">
            <a:avLst>
              <a:gd name="adj1" fmla="val 10918348"/>
              <a:gd name="adj2" fmla="val 21394946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814B97CA-37E2-417C-A572-9F14CAE19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67" y="2492582"/>
            <a:ext cx="509001" cy="5507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D07DDD8-A771-49B6-ADE5-9208DE773E5B}"/>
              </a:ext>
            </a:extLst>
          </p:cNvPr>
          <p:cNvSpPr/>
          <p:nvPr/>
        </p:nvSpPr>
        <p:spPr>
          <a:xfrm rot="10800000">
            <a:off x="2362203" y="3655644"/>
            <a:ext cx="8272922" cy="581850"/>
          </a:xfrm>
          <a:prstGeom prst="arc">
            <a:avLst>
              <a:gd name="adj1" fmla="val 10836772"/>
              <a:gd name="adj2" fmla="val 21543018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ACA4561B-7976-481F-B2EA-7185B8B1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664" y="4065038"/>
            <a:ext cx="441693" cy="5721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1E007B-70E0-4E8E-99DB-90EB958BD81B}"/>
              </a:ext>
            </a:extLst>
          </p:cNvPr>
          <p:cNvGrpSpPr/>
          <p:nvPr/>
        </p:nvGrpSpPr>
        <p:grpSpPr>
          <a:xfrm>
            <a:off x="3564281" y="3657476"/>
            <a:ext cx="1193007" cy="303609"/>
            <a:chOff x="6757988" y="2717850"/>
            <a:chExt cx="1828798" cy="30718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B9D582-BC8D-4CD8-A99F-35BC9F11004A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45BE7A1-1057-414F-A0FE-CB0DDF9B460F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9AA535-789C-433F-8703-11C3EEC1A90E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70981B-E70B-4728-9398-FA329B1800B8}"/>
              </a:ext>
            </a:extLst>
          </p:cNvPr>
          <p:cNvGrpSpPr/>
          <p:nvPr/>
        </p:nvGrpSpPr>
        <p:grpSpPr>
          <a:xfrm>
            <a:off x="4744861" y="3669651"/>
            <a:ext cx="1193007" cy="303609"/>
            <a:chOff x="6757988" y="2717850"/>
            <a:chExt cx="1828798" cy="3071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1A3235-D5F0-4AEC-966B-77107A5C293A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AF3BC82-8C0D-4AD8-B89C-C6C147AE70BA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62906D7-8F87-4C7F-8E75-B84303894185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CBEEEE-A254-466F-A34C-AEDD3EF4E53A}"/>
              </a:ext>
            </a:extLst>
          </p:cNvPr>
          <p:cNvGrpSpPr/>
          <p:nvPr/>
        </p:nvGrpSpPr>
        <p:grpSpPr>
          <a:xfrm>
            <a:off x="8267963" y="3664535"/>
            <a:ext cx="1193007" cy="303609"/>
            <a:chOff x="6757988" y="2717850"/>
            <a:chExt cx="1828798" cy="30718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946C6F7-754E-4B77-AE38-BD59411AC5C5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3395DA6-091F-4488-9C0E-5CC7B2B978A3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009EFCD-6299-4910-AA82-4D417E22B336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40EF18-3E7C-4A11-896F-6C4F19D54736}"/>
              </a:ext>
            </a:extLst>
          </p:cNvPr>
          <p:cNvGrpSpPr/>
          <p:nvPr/>
        </p:nvGrpSpPr>
        <p:grpSpPr>
          <a:xfrm>
            <a:off x="7099808" y="3669651"/>
            <a:ext cx="1193007" cy="303609"/>
            <a:chOff x="6757988" y="2717850"/>
            <a:chExt cx="1828798" cy="30718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C69A94-543B-4BFE-8871-FAA6EA424788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0EDFC4-6B58-407C-8848-0ACB07950EAC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9E6DB8-E3D3-4D90-ACA2-CAD93205818E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5C0570-14DF-4897-944D-4D3A21211C80}"/>
              </a:ext>
            </a:extLst>
          </p:cNvPr>
          <p:cNvGrpSpPr/>
          <p:nvPr/>
        </p:nvGrpSpPr>
        <p:grpSpPr>
          <a:xfrm>
            <a:off x="9451437" y="3668064"/>
            <a:ext cx="1193007" cy="303609"/>
            <a:chOff x="6757988" y="2717850"/>
            <a:chExt cx="1828798" cy="3071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C13F59-EDFE-4644-8EF5-600887BA399F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6263924-03BA-4A1C-AC5C-67DEFDF14D2F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8C4809B-CE8E-431C-BAF9-7A6638E06178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btnInknoeActivity">
            <a:extLst>
              <a:ext uri="{FF2B5EF4-FFF2-40B4-BE49-F238E27FC236}">
                <a16:creationId xmlns:a16="http://schemas.microsoft.com/office/drawing/2014/main" id="{1BECA995-21DB-4C38-88E3-6DDB9ACA52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92" y="541567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5A5AE-0912-4A82-A7C4-22E38E1E786E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476758"/>
            <a:ext cx="4432300" cy="5904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ADE6B-874D-4408-A6E1-456655865EBD}"/>
              </a:ext>
            </a:extLst>
          </p:cNvPr>
          <p:cNvSpPr txBox="1"/>
          <p:nvPr/>
        </p:nvSpPr>
        <p:spPr>
          <a:xfrm>
            <a:off x="4784295" y="6042689"/>
            <a:ext cx="2623410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ANH THƯ</a:t>
            </a:r>
          </a:p>
        </p:txBody>
      </p:sp>
    </p:spTree>
    <p:extLst>
      <p:ext uri="{BB962C8B-B14F-4D97-AF65-F5344CB8AC3E}">
        <p14:creationId xmlns:p14="http://schemas.microsoft.com/office/powerpoint/2010/main" val="5434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  <a:ln>
            <a:noFill/>
          </a:ln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472141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50819-8EA2-4582-ACE4-6B3BBFFBD9E9}"/>
              </a:ext>
            </a:extLst>
          </p:cNvPr>
          <p:cNvSpPr txBox="1"/>
          <p:nvPr/>
        </p:nvSpPr>
        <p:spPr>
          <a:xfrm>
            <a:off x="-110439" y="3033441"/>
            <a:ext cx="755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8D84A4-2562-4542-BC1C-8AFFAF2D5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377" y="3082809"/>
            <a:ext cx="1990513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+ 7 =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914D66C-F1F4-4B6B-B6DE-BD9988B2AF4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923321" y="3062409"/>
            <a:ext cx="2163993" cy="6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5649B-99A9-409D-8C7B-D39DB81D7C36}"/>
              </a:ext>
            </a:extLst>
          </p:cNvPr>
          <p:cNvSpPr txBox="1"/>
          <p:nvPr/>
        </p:nvSpPr>
        <p:spPr>
          <a:xfrm>
            <a:off x="-39118" y="3858954"/>
            <a:ext cx="302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7FF554-B592-443B-93A7-856040874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29" y="3905714"/>
            <a:ext cx="3419899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 : 8 x 1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AB8FB-4266-49A7-82AC-F96A8C30C3C2}"/>
              </a:ext>
            </a:extLst>
          </p:cNvPr>
          <p:cNvSpPr txBox="1"/>
          <p:nvPr/>
        </p:nvSpPr>
        <p:spPr>
          <a:xfrm>
            <a:off x="-39118" y="4705836"/>
            <a:ext cx="454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60BAA65-50D3-4A48-9489-06F8A9F3C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766" y="4773412"/>
            <a:ext cx="3166528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 – 135 =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A372C19-F5F4-4B27-950B-BB9585A1C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020" y="5457468"/>
            <a:ext cx="201449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altLang="en-US" sz="4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ABDC3-ADF9-4D85-ADCE-9CEC60F9B168}"/>
              </a:ext>
            </a:extLst>
          </p:cNvPr>
          <p:cNvSpPr txBox="1"/>
          <p:nvPr/>
        </p:nvSpPr>
        <p:spPr>
          <a:xfrm>
            <a:off x="3903018" y="5466978"/>
            <a:ext cx="35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9E698D8-C4F6-437C-B2CE-5AB8A48CED6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05795" y="3911105"/>
            <a:ext cx="1352581" cy="6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endParaRPr lang="en-US" altLang="en-US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201BCF3E-BF6D-4522-9564-0100F991B3D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626195" y="4728212"/>
            <a:ext cx="1911780" cy="5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  <a:endParaRPr lang="en-US" altLang="en-US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2E8FBB-C286-4303-9D7C-A7CCF1D2C044}"/>
              </a:ext>
            </a:extLst>
          </p:cNvPr>
          <p:cNvSpPr txBox="1"/>
          <p:nvPr/>
        </p:nvSpPr>
        <p:spPr>
          <a:xfrm>
            <a:off x="3961230" y="6176900"/>
            <a:ext cx="35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8436ADB-30C4-4B61-8E4B-5E6DE4E89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68" y="481145"/>
            <a:ext cx="31003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vi-VN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9CFCA001-0D62-49EC-9472-C7F67A47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22" y="1431440"/>
            <a:ext cx="316821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8AC70734-D17A-4A7D-858F-FE9C7E2D4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22" y="2064997"/>
            <a:ext cx="33388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EB9A78-5A58-4AA4-9ACC-468BD3891D2C}"/>
              </a:ext>
            </a:extLst>
          </p:cNvPr>
          <p:cNvGrpSpPr/>
          <p:nvPr/>
        </p:nvGrpSpPr>
        <p:grpSpPr>
          <a:xfrm>
            <a:off x="2268434" y="1635888"/>
            <a:ext cx="1193007" cy="303609"/>
            <a:chOff x="6757988" y="2717850"/>
            <a:chExt cx="1828798" cy="3071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2C4FFA4-BCE3-4654-AC50-B04851789396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C03FD3-08C2-4325-ABF3-4C0C0EB03DFC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725E7C-32F7-4366-8F94-3E7E161F2C3D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B1F975-2008-498A-9398-20CE217DBD2E}"/>
              </a:ext>
            </a:extLst>
          </p:cNvPr>
          <p:cNvGrpSpPr/>
          <p:nvPr/>
        </p:nvGrpSpPr>
        <p:grpSpPr>
          <a:xfrm>
            <a:off x="5830119" y="2265734"/>
            <a:ext cx="1193007" cy="303609"/>
            <a:chOff x="6757988" y="2717850"/>
            <a:chExt cx="1828798" cy="3071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78F5F9-3085-477C-8F46-291DBF3F07BA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CB4DBA-1863-4A1E-B5E4-920DEED74C6A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A32EBA-7BB0-46C5-A633-FB334561340F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AF1526-B449-4B9C-A7ED-B44A9EA1AECB}"/>
              </a:ext>
            </a:extLst>
          </p:cNvPr>
          <p:cNvGrpSpPr/>
          <p:nvPr/>
        </p:nvGrpSpPr>
        <p:grpSpPr>
          <a:xfrm>
            <a:off x="2284495" y="2250030"/>
            <a:ext cx="1193007" cy="303609"/>
            <a:chOff x="6757988" y="2717850"/>
            <a:chExt cx="1828798" cy="30718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E874A-9FB5-49E0-B234-D7B0BDD9E3EF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5F3466-8E1D-42E8-B488-56DEC75B3FD3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95D842-3F37-4AC0-A9E0-A3E332C7F39B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ight Brace 33">
            <a:extLst>
              <a:ext uri="{FF2B5EF4-FFF2-40B4-BE49-F238E27FC236}">
                <a16:creationId xmlns:a16="http://schemas.microsoft.com/office/drawing/2014/main" id="{8A47F073-1811-41AD-B958-F79DCE3749C7}"/>
              </a:ext>
            </a:extLst>
          </p:cNvPr>
          <p:cNvSpPr/>
          <p:nvPr/>
        </p:nvSpPr>
        <p:spPr>
          <a:xfrm>
            <a:off x="10557988" y="1356958"/>
            <a:ext cx="292822" cy="1437939"/>
          </a:xfrm>
          <a:prstGeom prst="rightBrace">
            <a:avLst>
              <a:gd name="adj1" fmla="val 81965"/>
              <a:gd name="adj2" fmla="val 494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7AB045D7-279E-4862-828D-AD401F18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2322" y="1758623"/>
            <a:ext cx="1289678" cy="5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0A2D025D-D1CF-4BBC-9DE0-FAF0FE3DD1B1}"/>
              </a:ext>
            </a:extLst>
          </p:cNvPr>
          <p:cNvSpPr/>
          <p:nvPr/>
        </p:nvSpPr>
        <p:spPr>
          <a:xfrm>
            <a:off x="2268433" y="1518390"/>
            <a:ext cx="1150514" cy="612648"/>
          </a:xfrm>
          <a:prstGeom prst="arc">
            <a:avLst>
              <a:gd name="adj1" fmla="val 10918348"/>
              <a:gd name="adj2" fmla="val 21394946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7927077B-08B2-4CF0-A097-0BB1AA454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838" y="1081606"/>
            <a:ext cx="509001" cy="55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C471EEA5-442F-463D-ADED-CB0370B5B319}"/>
              </a:ext>
            </a:extLst>
          </p:cNvPr>
          <p:cNvSpPr/>
          <p:nvPr/>
        </p:nvSpPr>
        <p:spPr>
          <a:xfrm rot="10800000">
            <a:off x="2263774" y="2244668"/>
            <a:ext cx="8272922" cy="581850"/>
          </a:xfrm>
          <a:prstGeom prst="arc">
            <a:avLst>
              <a:gd name="adj1" fmla="val 10836772"/>
              <a:gd name="adj2" fmla="val 21543018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F0BAAC17-AD56-4A10-A4EA-7776C8141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235" y="2654062"/>
            <a:ext cx="441693" cy="5721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C98EDE18-04C8-4F31-8A2A-9678E7708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279" y="141583"/>
            <a:ext cx="398972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4CAE84-8183-4604-AC6A-43F36B13469E}"/>
              </a:ext>
            </a:extLst>
          </p:cNvPr>
          <p:cNvGrpSpPr/>
          <p:nvPr/>
        </p:nvGrpSpPr>
        <p:grpSpPr>
          <a:xfrm>
            <a:off x="3465852" y="2246500"/>
            <a:ext cx="1193007" cy="303609"/>
            <a:chOff x="6757988" y="2717850"/>
            <a:chExt cx="1828798" cy="30718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20F9160-2530-4B6E-B99D-6C3AD45F3A2F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1E85F85-222E-4848-AA0D-9D8A16873D58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8622AAA-64AA-49A9-BA03-C069B28E2263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D6ECC9E-639D-427C-85BC-916832831366}"/>
              </a:ext>
            </a:extLst>
          </p:cNvPr>
          <p:cNvGrpSpPr/>
          <p:nvPr/>
        </p:nvGrpSpPr>
        <p:grpSpPr>
          <a:xfrm>
            <a:off x="4646432" y="2258675"/>
            <a:ext cx="1193007" cy="303609"/>
            <a:chOff x="6757988" y="2717850"/>
            <a:chExt cx="1828798" cy="30718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D400BE4-38E3-4A06-A9E0-4D4EFC28E6D6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906A723-19A6-4E85-9C19-CEEBB5B17FB6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11562A7-2D3A-4E64-BC29-F31C29109611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B4E4EF-739E-4201-AE98-3BA0FC1E47A4}"/>
              </a:ext>
            </a:extLst>
          </p:cNvPr>
          <p:cNvGrpSpPr/>
          <p:nvPr/>
        </p:nvGrpSpPr>
        <p:grpSpPr>
          <a:xfrm>
            <a:off x="8169534" y="2253559"/>
            <a:ext cx="1193007" cy="303609"/>
            <a:chOff x="6757988" y="2717850"/>
            <a:chExt cx="1828798" cy="3071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DA46E9-0F5B-4E3B-9E29-D1855B2582D7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CBC1E4F-2D60-4380-A6C1-41E7095C5318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2B351B-77B0-4693-B9D9-47F88525F5DF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827B9AE-ECB9-4A31-95DE-32962F8CEC07}"/>
              </a:ext>
            </a:extLst>
          </p:cNvPr>
          <p:cNvGrpSpPr/>
          <p:nvPr/>
        </p:nvGrpSpPr>
        <p:grpSpPr>
          <a:xfrm>
            <a:off x="7001379" y="2258675"/>
            <a:ext cx="1193007" cy="303609"/>
            <a:chOff x="6757988" y="2717850"/>
            <a:chExt cx="1828798" cy="3071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9223CF4-5799-44B8-91D5-FC3A34D91FED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5FE0B2-B674-42E1-B181-2BFF23B5169F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780CBC8-CE72-4CD2-B8E7-2E387DB986D1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0831B5-7D06-4014-AB27-F31F6487D90E}"/>
              </a:ext>
            </a:extLst>
          </p:cNvPr>
          <p:cNvGrpSpPr/>
          <p:nvPr/>
        </p:nvGrpSpPr>
        <p:grpSpPr>
          <a:xfrm>
            <a:off x="9353008" y="2257088"/>
            <a:ext cx="1193007" cy="303609"/>
            <a:chOff x="6757988" y="2717850"/>
            <a:chExt cx="1828798" cy="30718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74995E3-E7D1-40AB-AE4B-33AB055D6B73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A993C1-96ED-464E-95D1-204531E338F2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C5E9798-ADD0-471D-9675-3C34039877FD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23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062244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264A0C-4AD6-461F-9821-D7787BC3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920" y="-92677"/>
            <a:ext cx="12497883" cy="16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marL="0" indent="0" eaLnBrk="1" hangingPunct="1"/>
            <a:r>
              <a:rPr lang="en-US" alt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125m,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42D144A-2371-4FCF-B847-3F1C476CC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6" y="2672224"/>
            <a:ext cx="31003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vi-VN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81AA8FA-3195-44A7-941E-8C7C7AC89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741" y="3456247"/>
            <a:ext cx="316821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66D44DB-99AE-4D1C-AA5C-CB6F08943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31" y="4099185"/>
            <a:ext cx="33388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C133FAB-C55E-480C-A21C-E8281391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928" y="1586573"/>
            <a:ext cx="2022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en-US" sz="4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9C41D-D875-40C6-A5DF-BC960C7ACBB8}"/>
              </a:ext>
            </a:extLst>
          </p:cNvPr>
          <p:cNvGrpSpPr/>
          <p:nvPr/>
        </p:nvGrpSpPr>
        <p:grpSpPr>
          <a:xfrm>
            <a:off x="3153946" y="3689148"/>
            <a:ext cx="1193007" cy="303609"/>
            <a:chOff x="6757988" y="2717850"/>
            <a:chExt cx="1828798" cy="3071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53CD1E-9929-4300-8E91-F1F572F87990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5956F0-0D0E-4E99-AE55-52592A24F922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89DC7E-86C6-4510-B830-9F24B299A2D0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C94C9F-E0F8-4C8F-B08D-7ECC89AB5427}"/>
              </a:ext>
            </a:extLst>
          </p:cNvPr>
          <p:cNvGrpSpPr/>
          <p:nvPr/>
        </p:nvGrpSpPr>
        <p:grpSpPr>
          <a:xfrm>
            <a:off x="4335055" y="3684380"/>
            <a:ext cx="1193007" cy="303609"/>
            <a:chOff x="6757988" y="2717850"/>
            <a:chExt cx="1828798" cy="3071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9F68C1-1ED4-445A-82BC-373CD483CA02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103561-F8D9-4DEE-ADCD-4541D31D79BF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33B5D1-D018-4293-832C-891FC1B35EBE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02862-8FB8-4870-B3C8-E2D0F63E10F1}"/>
              </a:ext>
            </a:extLst>
          </p:cNvPr>
          <p:cNvGrpSpPr/>
          <p:nvPr/>
        </p:nvGrpSpPr>
        <p:grpSpPr>
          <a:xfrm>
            <a:off x="3170007" y="4303290"/>
            <a:ext cx="1193007" cy="303609"/>
            <a:chOff x="6757988" y="2717850"/>
            <a:chExt cx="1828798" cy="3071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46E6AD0-74F1-4433-9503-216B93015BC0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7FD995-FCE2-4673-84D2-CC0C569BC56A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3F9E43-BD99-4441-8987-4DDF83E5AF9C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E9119669-A3DF-4341-935C-F5123E2AE042}"/>
              </a:ext>
            </a:extLst>
          </p:cNvPr>
          <p:cNvSpPr/>
          <p:nvPr/>
        </p:nvSpPr>
        <p:spPr>
          <a:xfrm>
            <a:off x="7226919" y="3247821"/>
            <a:ext cx="241790" cy="1437939"/>
          </a:xfrm>
          <a:prstGeom prst="rightBrace">
            <a:avLst>
              <a:gd name="adj1" fmla="val 81965"/>
              <a:gd name="adj2" fmla="val 494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6DDCD28-EDE7-48D4-9FE3-A3E5CDE2C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038" y="3636517"/>
            <a:ext cx="1614975" cy="5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125m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86E27FB8-404D-4901-995C-CDFDA76FF248}"/>
              </a:ext>
            </a:extLst>
          </p:cNvPr>
          <p:cNvSpPr/>
          <p:nvPr/>
        </p:nvSpPr>
        <p:spPr>
          <a:xfrm>
            <a:off x="3153945" y="3348118"/>
            <a:ext cx="2355477" cy="828080"/>
          </a:xfrm>
          <a:prstGeom prst="arc">
            <a:avLst>
              <a:gd name="adj1" fmla="val 10918348"/>
              <a:gd name="adj2" fmla="val 21257301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A5CF1D0-83DF-4649-B626-D5D2BBFFE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809" y="3004291"/>
            <a:ext cx="893630" cy="5507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?m 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C44B869D-E52E-4763-BEF9-EE0188393B33}"/>
              </a:ext>
            </a:extLst>
          </p:cNvPr>
          <p:cNvSpPr/>
          <p:nvPr/>
        </p:nvSpPr>
        <p:spPr>
          <a:xfrm rot="10800000">
            <a:off x="3149286" y="4297927"/>
            <a:ext cx="3569453" cy="496873"/>
          </a:xfrm>
          <a:prstGeom prst="arc">
            <a:avLst>
              <a:gd name="adj1" fmla="val 11062543"/>
              <a:gd name="adj2" fmla="val 21518440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3465992F-E131-4D54-AE67-DFAA5D630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133" y="4620288"/>
            <a:ext cx="840235" cy="5103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3">
                <a:extLst>
                  <a:ext uri="{FF2B5EF4-FFF2-40B4-BE49-F238E27FC236}">
                    <a16:creationId xmlns:a16="http://schemas.microsoft.com/office/drawing/2014/main" id="{BE460030-1A66-432A-ACDA-454B30A891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1403" y="466831"/>
                <a:ext cx="671277" cy="137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1pPr>
                <a:lvl2pPr marL="742950" indent="-28575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2pPr>
                <a:lvl3pPr marL="11430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3pPr>
                <a:lvl4pPr marL="16002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4pPr>
                <a:lvl5pPr marL="2057400" indent="-228600"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00"/>
                    </a:solidFill>
                    <a:latin typeface="HP001 4 hàng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3">
                <a:extLst>
                  <a:ext uri="{FF2B5EF4-FFF2-40B4-BE49-F238E27FC236}">
                    <a16:creationId xmlns:a16="http://schemas.microsoft.com/office/drawing/2014/main" id="{BE460030-1A66-432A-ACDA-454B30A89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403" y="466831"/>
                <a:ext cx="671277" cy="1373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6E94251D-9394-4A17-BCF0-580A9E01A708}"/>
              </a:ext>
            </a:extLst>
          </p:cNvPr>
          <p:cNvGrpSpPr/>
          <p:nvPr/>
        </p:nvGrpSpPr>
        <p:grpSpPr>
          <a:xfrm>
            <a:off x="5535052" y="4304561"/>
            <a:ext cx="1193007" cy="303609"/>
            <a:chOff x="6757988" y="2717850"/>
            <a:chExt cx="1828798" cy="30718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FBE56E0-AE3B-4A55-8449-73B5494A9151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52D544-1B02-4940-B910-360DDFC80AE2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C29A2F-BA8B-4164-8FFC-7E8EA6674F01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CC10F3-06BD-4CDD-BCA7-FDC73F04B844}"/>
              </a:ext>
            </a:extLst>
          </p:cNvPr>
          <p:cNvGrpSpPr/>
          <p:nvPr/>
        </p:nvGrpSpPr>
        <p:grpSpPr>
          <a:xfrm>
            <a:off x="4351364" y="4307643"/>
            <a:ext cx="1193007" cy="303609"/>
            <a:chOff x="6757988" y="2717850"/>
            <a:chExt cx="1828798" cy="3071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AC72207-41C1-43B1-85EF-E3DEB8FFAA2E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A01F75-49C6-4DF8-A128-2A29F1BA2815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FF5344-6257-4B7D-B5DA-E3D0EF4CAC92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btnInknoeActivity">
            <a:extLst>
              <a:ext uri="{FF2B5EF4-FFF2-40B4-BE49-F238E27FC236}">
                <a16:creationId xmlns:a16="http://schemas.microsoft.com/office/drawing/2014/main" id="{C2A22253-F153-459F-982F-1A3791C59B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40" y="541832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CD815-A876-4A7E-87EE-C1FD6475DA1F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476758"/>
            <a:ext cx="4432300" cy="5904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D0365-E671-4F6F-A1BD-9320C6DACC77}"/>
              </a:ext>
            </a:extLst>
          </p:cNvPr>
          <p:cNvSpPr txBox="1"/>
          <p:nvPr/>
        </p:nvSpPr>
        <p:spPr>
          <a:xfrm>
            <a:off x="4538233" y="6042689"/>
            <a:ext cx="3115533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Kiểu phong 4a1</a:t>
            </a:r>
          </a:p>
        </p:txBody>
      </p:sp>
    </p:spTree>
    <p:extLst>
      <p:ext uri="{BB962C8B-B14F-4D97-AF65-F5344CB8AC3E}">
        <p14:creationId xmlns:p14="http://schemas.microsoft.com/office/powerpoint/2010/main" val="337741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030718"/>
            <a:ext cx="60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879BD-D58E-4B6B-AE12-D6A0CACFA417}"/>
              </a:ext>
            </a:extLst>
          </p:cNvPr>
          <p:cNvSpPr txBox="1"/>
          <p:nvPr/>
        </p:nvSpPr>
        <p:spPr>
          <a:xfrm>
            <a:off x="161308" y="2750424"/>
            <a:ext cx="755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E9ECD10-19CB-4E55-9CC9-C0B5ADB6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747" y="3271768"/>
            <a:ext cx="1990513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5CF2A5-A2C8-4413-A42C-5DF3132924D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028816" y="3251369"/>
            <a:ext cx="2163993" cy="6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CC169-C4E7-4D4C-8DB6-A232AED0B9B9}"/>
              </a:ext>
            </a:extLst>
          </p:cNvPr>
          <p:cNvSpPr txBox="1"/>
          <p:nvPr/>
        </p:nvSpPr>
        <p:spPr>
          <a:xfrm>
            <a:off x="161308" y="3812211"/>
            <a:ext cx="520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13F1C14-601E-4378-8444-3C5BF4BE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655" y="4315732"/>
            <a:ext cx="3419899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: 5 x 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72947-B45F-4A58-B784-CD0D174B98B1}"/>
              </a:ext>
            </a:extLst>
          </p:cNvPr>
          <p:cNvSpPr txBox="1"/>
          <p:nvPr/>
        </p:nvSpPr>
        <p:spPr>
          <a:xfrm>
            <a:off x="193889" y="4739548"/>
            <a:ext cx="454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3ACFA97-B9B4-43A8-A15E-0A7BC10DB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302" y="5152542"/>
            <a:ext cx="3166528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– 50 =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D25B245-EA8C-4C5B-A447-ADF3C97CD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893" y="5659454"/>
            <a:ext cx="2297014" cy="45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altLang="en-US" sz="32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1D59C-D02A-4A23-8336-C0F01C28F673}"/>
              </a:ext>
            </a:extLst>
          </p:cNvPr>
          <p:cNvSpPr txBox="1"/>
          <p:nvPr/>
        </p:nvSpPr>
        <p:spPr>
          <a:xfrm>
            <a:off x="2675146" y="5657231"/>
            <a:ext cx="35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2EEDD055-36AE-49B1-AE49-AE86CE21C3D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058070" y="4323638"/>
            <a:ext cx="1999218" cy="6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( m )</a:t>
            </a:r>
            <a:endParaRPr lang="en-US" altLang="en-US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E066766-4CC6-4150-8C0C-37E45829C75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780914" y="5169078"/>
            <a:ext cx="1911780" cy="5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( m )</a:t>
            </a:r>
            <a:endParaRPr lang="en-US" altLang="en-US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87253-73F5-4E37-B98B-567392D49A28}"/>
              </a:ext>
            </a:extLst>
          </p:cNvPr>
          <p:cNvSpPr txBox="1"/>
          <p:nvPr/>
        </p:nvSpPr>
        <p:spPr>
          <a:xfrm>
            <a:off x="2635766" y="6287648"/>
            <a:ext cx="35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04A069B-DC48-4CF9-8F5E-7D1FC05E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961" y="205206"/>
            <a:ext cx="31003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8CA09BE8-5AE7-4428-8C79-723229D98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96" y="989229"/>
            <a:ext cx="316821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D73F5F0-7A0C-484F-9451-0CF88F555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786" y="1632167"/>
            <a:ext cx="33388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  <a:endParaRPr lang="vi-V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6A7A82-C210-4AE3-BA82-01DB5ECCADE1}"/>
              </a:ext>
            </a:extLst>
          </p:cNvPr>
          <p:cNvGrpSpPr/>
          <p:nvPr/>
        </p:nvGrpSpPr>
        <p:grpSpPr>
          <a:xfrm>
            <a:off x="3988401" y="1222130"/>
            <a:ext cx="1193007" cy="303609"/>
            <a:chOff x="6757988" y="2717850"/>
            <a:chExt cx="1828798" cy="3071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06965D-864B-4708-80BC-8215BD0A0ACC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AFA00E2-1CE3-43D4-B250-B3E459B3A28C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8B2BD7-E38D-43EE-8B50-D31EC704FA64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83BD3-74B4-4944-9BCF-34AA87A091E4}"/>
              </a:ext>
            </a:extLst>
          </p:cNvPr>
          <p:cNvGrpSpPr/>
          <p:nvPr/>
        </p:nvGrpSpPr>
        <p:grpSpPr>
          <a:xfrm>
            <a:off x="5169510" y="1217362"/>
            <a:ext cx="1193007" cy="303609"/>
            <a:chOff x="6757988" y="2717850"/>
            <a:chExt cx="1828798" cy="3071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1F974E-2A32-4CB9-B4C2-9E1947003617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83314-9678-4D98-A1EF-3BBDFE5BF690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6F65D56-4DDC-4E0C-B89A-21EE50AB36D2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C890D2-7859-4E17-8895-571BA0030993}"/>
              </a:ext>
            </a:extLst>
          </p:cNvPr>
          <p:cNvGrpSpPr/>
          <p:nvPr/>
        </p:nvGrpSpPr>
        <p:grpSpPr>
          <a:xfrm>
            <a:off x="4004462" y="1836272"/>
            <a:ext cx="1193007" cy="303609"/>
            <a:chOff x="6757988" y="2717850"/>
            <a:chExt cx="1828798" cy="30718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640451-CD72-42CB-955D-91992713E0E1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200907-2BF4-4F07-9AB2-43766F17D2B7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688E50-CC96-4729-9ADD-0558326E34C3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B0D6630-84B3-4DE1-8B28-C5BC6229EE87}"/>
              </a:ext>
            </a:extLst>
          </p:cNvPr>
          <p:cNvSpPr/>
          <p:nvPr/>
        </p:nvSpPr>
        <p:spPr>
          <a:xfrm>
            <a:off x="8061374" y="780803"/>
            <a:ext cx="241790" cy="1437939"/>
          </a:xfrm>
          <a:prstGeom prst="rightBrace">
            <a:avLst>
              <a:gd name="adj1" fmla="val 81965"/>
              <a:gd name="adj2" fmla="val 494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E24E80D6-1935-4401-9619-FD010C98D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1494" y="1169499"/>
            <a:ext cx="1729358" cy="5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m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5EA6BB81-8744-4D10-B88D-0B6D5DD9AB38}"/>
              </a:ext>
            </a:extLst>
          </p:cNvPr>
          <p:cNvSpPr/>
          <p:nvPr/>
        </p:nvSpPr>
        <p:spPr>
          <a:xfrm>
            <a:off x="3988400" y="881100"/>
            <a:ext cx="2355477" cy="828080"/>
          </a:xfrm>
          <a:prstGeom prst="arc">
            <a:avLst>
              <a:gd name="adj1" fmla="val 10918348"/>
              <a:gd name="adj2" fmla="val 21257301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4F2194C6-05D4-4914-8A18-ACC7A80E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264" y="537273"/>
            <a:ext cx="1130024" cy="55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?m 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676607C2-844C-4829-8108-FE5C25FCBBDC}"/>
              </a:ext>
            </a:extLst>
          </p:cNvPr>
          <p:cNvSpPr/>
          <p:nvPr/>
        </p:nvSpPr>
        <p:spPr>
          <a:xfrm rot="10800000">
            <a:off x="3983741" y="1830909"/>
            <a:ext cx="3569453" cy="496873"/>
          </a:xfrm>
          <a:prstGeom prst="arc">
            <a:avLst>
              <a:gd name="adj1" fmla="val 11062543"/>
              <a:gd name="adj2" fmla="val 21518440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04F5BC25-F479-4944-871F-6A20C2D81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276" y="2231454"/>
            <a:ext cx="1319407" cy="51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?m 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663D976A-AC06-417F-A576-1F42F075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883" y="41669"/>
            <a:ext cx="249788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D4AED8-8376-4848-8404-A1DEA662FEAF}"/>
              </a:ext>
            </a:extLst>
          </p:cNvPr>
          <p:cNvGrpSpPr/>
          <p:nvPr/>
        </p:nvGrpSpPr>
        <p:grpSpPr>
          <a:xfrm>
            <a:off x="6369507" y="1837543"/>
            <a:ext cx="1193007" cy="303609"/>
            <a:chOff x="6757988" y="2717850"/>
            <a:chExt cx="1828798" cy="30718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185E77F-C22B-4E82-B2B7-A704D6A8CD1D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0899688-7FC5-4002-9B35-49A3F65CA601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5248A9-9486-4332-98D7-122F3C7A7149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DE08C6-2F4B-4761-BAC0-EF431BB2B969}"/>
              </a:ext>
            </a:extLst>
          </p:cNvPr>
          <p:cNvGrpSpPr/>
          <p:nvPr/>
        </p:nvGrpSpPr>
        <p:grpSpPr>
          <a:xfrm>
            <a:off x="5185819" y="1840625"/>
            <a:ext cx="1193007" cy="303609"/>
            <a:chOff x="6757988" y="2717850"/>
            <a:chExt cx="1828798" cy="30718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C513C21-1A50-4973-94DA-5A9D64B203CC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A8FAF51-74DA-49A3-920E-F910BBC4776F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8EB186-2CAC-4876-BDBB-2906BC8A89D6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297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2557" y="2257872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8" y="6334125"/>
            <a:ext cx="593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84133" y="2746833"/>
            <a:ext cx="12276133" cy="4111166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1"/>
            <p:cNvGrpSpPr>
              <a:grpSpLocks/>
            </p:cNvGrpSpPr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9" name="图片 32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33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243" y="67812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79" y="634093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4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1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0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91428E-1ADF-463A-B3DC-61E588628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9" y="81183"/>
            <a:ext cx="11894948" cy="16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marL="0" indent="0" eaLnBrk="1" hangingPunct="1"/>
            <a:r>
              <a:rPr lang="en-US" alt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 m,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963C9B-C4CD-4635-BF30-E6F301C21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929" y="3398040"/>
            <a:ext cx="31003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vi-VN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2948AF6-C740-48CD-9D70-7AC6B0ED4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164" y="4182063"/>
            <a:ext cx="316821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862FC3A-9150-4F81-954D-6237BE3A1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754" y="4825001"/>
            <a:ext cx="33388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678110B-FFEF-4EA7-9CAF-A0CE1A49F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928" y="1586573"/>
            <a:ext cx="2022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en-US" sz="4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433BCD-71F0-4429-B2F0-259D78922AF0}"/>
              </a:ext>
            </a:extLst>
          </p:cNvPr>
          <p:cNvGrpSpPr/>
          <p:nvPr/>
        </p:nvGrpSpPr>
        <p:grpSpPr>
          <a:xfrm>
            <a:off x="4149369" y="4414964"/>
            <a:ext cx="2251431" cy="303609"/>
            <a:chOff x="6757988" y="2717850"/>
            <a:chExt cx="1828798" cy="3071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5D54C1-EF57-456B-AF6F-DDB0A6F6441A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E23D9D-A441-4E65-8DFE-6F97CD73B03C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F292FA-932D-4190-B542-ED178AEBDF20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0A01-B166-415F-968D-E7E7CB559D89}"/>
              </a:ext>
            </a:extLst>
          </p:cNvPr>
          <p:cNvGrpSpPr/>
          <p:nvPr/>
        </p:nvGrpSpPr>
        <p:grpSpPr>
          <a:xfrm>
            <a:off x="4165430" y="5029106"/>
            <a:ext cx="2217783" cy="303609"/>
            <a:chOff x="6757988" y="2717850"/>
            <a:chExt cx="1828798" cy="3071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325475-BD9D-4D6B-A89C-F0DCCA610EE9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B9505C2-266A-462E-A26B-96C18B279417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89BB03D-645F-47A4-A3F5-15E8D750A173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AAE63AD-1B2E-49E6-A52B-6A0EE81E624E}"/>
              </a:ext>
            </a:extLst>
          </p:cNvPr>
          <p:cNvSpPr/>
          <p:nvPr/>
        </p:nvSpPr>
        <p:spPr>
          <a:xfrm>
            <a:off x="8222342" y="3973637"/>
            <a:ext cx="241790" cy="1437939"/>
          </a:xfrm>
          <a:prstGeom prst="rightBrace">
            <a:avLst>
              <a:gd name="adj1" fmla="val 81965"/>
              <a:gd name="adj2" fmla="val 494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269F019-EAA6-42DE-A024-9E2964F62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1" y="4362333"/>
            <a:ext cx="1647903" cy="5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32m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2ADA0EB-4C8D-43AF-9648-4ECB99C452D4}"/>
              </a:ext>
            </a:extLst>
          </p:cNvPr>
          <p:cNvSpPr/>
          <p:nvPr/>
        </p:nvSpPr>
        <p:spPr>
          <a:xfrm>
            <a:off x="4149369" y="4073934"/>
            <a:ext cx="2216520" cy="828080"/>
          </a:xfrm>
          <a:prstGeom prst="arc">
            <a:avLst>
              <a:gd name="adj1" fmla="val 10918348"/>
              <a:gd name="adj2" fmla="val 16471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7ABAE931-3358-4CC9-B5B5-2F048E733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232" y="3730107"/>
            <a:ext cx="531090" cy="5507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F4FE9FE-5767-4D98-B058-7324BBB319FB}"/>
              </a:ext>
            </a:extLst>
          </p:cNvPr>
          <p:cNvSpPr/>
          <p:nvPr/>
        </p:nvSpPr>
        <p:spPr>
          <a:xfrm rot="10800000">
            <a:off x="4144709" y="5023743"/>
            <a:ext cx="3569453" cy="496873"/>
          </a:xfrm>
          <a:prstGeom prst="arc">
            <a:avLst>
              <a:gd name="adj1" fmla="val 11062543"/>
              <a:gd name="adj2" fmla="val 170857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5A20962E-466F-498E-A766-596B6B054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557" y="5346104"/>
            <a:ext cx="501794" cy="5103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2F7F73-59CC-4922-810B-756FFAA7FD3E}"/>
              </a:ext>
            </a:extLst>
          </p:cNvPr>
          <p:cNvGrpSpPr/>
          <p:nvPr/>
        </p:nvGrpSpPr>
        <p:grpSpPr>
          <a:xfrm>
            <a:off x="6370701" y="5022047"/>
            <a:ext cx="1193007" cy="303609"/>
            <a:chOff x="6757988" y="2717850"/>
            <a:chExt cx="1828798" cy="30718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1AD4E1-23C0-4410-8500-460571A2D428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B2CBAF-5470-476B-B606-E2B02721ACBF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B453A5-D69D-46AE-BD56-31D3291F86A3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3">
            <a:extLst>
              <a:ext uri="{FF2B5EF4-FFF2-40B4-BE49-F238E27FC236}">
                <a16:creationId xmlns:a16="http://schemas.microsoft.com/office/drawing/2014/main" id="{439C74D4-7061-441B-AD43-E37A71B4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31" y="2335939"/>
            <a:ext cx="1097575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: 2 = 32 ( m )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D1F175C1-DF5E-4C1E-B96D-0BF284172BAA}"/>
              </a:ext>
            </a:extLst>
          </p:cNvPr>
          <p:cNvSpPr/>
          <p:nvPr/>
        </p:nvSpPr>
        <p:spPr>
          <a:xfrm>
            <a:off x="6386610" y="4910256"/>
            <a:ext cx="1159772" cy="496873"/>
          </a:xfrm>
          <a:prstGeom prst="arc">
            <a:avLst>
              <a:gd name="adj1" fmla="val 11062543"/>
              <a:gd name="adj2" fmla="val 21465332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3E80A9B-CDA1-4541-B0E8-5688EA71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1395" y="4274377"/>
            <a:ext cx="883260" cy="5103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8m 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A09408B9-3BD5-48A6-8878-6CCD0FD5EE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08" y="585646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88AEDBE-2F0D-497B-B77E-9363F02AA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0"/>
            <a:ext cx="12220575" cy="6858001"/>
          </a:xfrm>
          <a:prstGeom prst="rect">
            <a:avLst/>
          </a:prstGeom>
        </p:spPr>
      </p:pic>
      <p:sp>
        <p:nvSpPr>
          <p:cNvPr id="36" name="Text Box 49">
            <a:extLst>
              <a:ext uri="{FF2B5EF4-FFF2-40B4-BE49-F238E27FC236}">
                <a16:creationId xmlns:a16="http://schemas.microsoft.com/office/drawing/2014/main" id="{B6DC1D23-8D08-4A0A-AB14-3FF99B5D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0"/>
            <a:ext cx="60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07F9BB7-56F2-4DEC-9C5E-4DFCCF0E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4572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C97FA-56FA-42E8-9CEA-34EB63D4FA3B}"/>
              </a:ext>
            </a:extLst>
          </p:cNvPr>
          <p:cNvSpPr txBox="1"/>
          <p:nvPr/>
        </p:nvSpPr>
        <p:spPr>
          <a:xfrm>
            <a:off x="2133600" y="3541375"/>
            <a:ext cx="617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2C25AE2-C6E9-4CF5-AD1B-941818CB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454" y="4046796"/>
            <a:ext cx="3419899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( 32 – 8 ) : 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796F3-0087-4844-B4E8-18BD7C426A9A}"/>
              </a:ext>
            </a:extLst>
          </p:cNvPr>
          <p:cNvSpPr txBox="1"/>
          <p:nvPr/>
        </p:nvSpPr>
        <p:spPr>
          <a:xfrm>
            <a:off x="2062775" y="4516671"/>
            <a:ext cx="631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1AD2BB3-0112-41AC-897C-DC52B19DA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196" y="5044283"/>
            <a:ext cx="3166528" cy="5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152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– 12 =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0AE231-0E68-44B0-AECA-08185F2B6FF8}"/>
              </a:ext>
            </a:extLst>
          </p:cNvPr>
          <p:cNvGrpSpPr/>
          <p:nvPr/>
        </p:nvGrpSpPr>
        <p:grpSpPr>
          <a:xfrm>
            <a:off x="3416784" y="5494783"/>
            <a:ext cx="5247189" cy="1102438"/>
            <a:chOff x="6592651" y="5314214"/>
            <a:chExt cx="5599349" cy="15437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7434F8-D005-4572-9DF6-4DF842240A0C}"/>
                </a:ext>
              </a:extLst>
            </p:cNvPr>
            <p:cNvSpPr/>
            <p:nvPr/>
          </p:nvSpPr>
          <p:spPr>
            <a:xfrm>
              <a:off x="6592651" y="5314214"/>
              <a:ext cx="5599349" cy="1543786"/>
            </a:xfrm>
            <a:prstGeom prst="rect">
              <a:avLst/>
            </a:prstGeom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6F247802-CD78-4EC2-85D6-73D311DB6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0303" y="5373429"/>
              <a:ext cx="2451176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342900" indent="-3429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1pPr>
              <a:lvl2pPr marL="742950" indent="-28575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2pPr>
              <a:lvl3pPr marL="11430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3pPr>
              <a:lvl4pPr marL="16002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4pPr>
              <a:lvl5pPr marL="20574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4000" dirty="0" err="1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40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vi-VN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6B7986E-D68E-4D02-94A8-71F049E20363}"/>
              </a:ext>
            </a:extLst>
          </p:cNvPr>
          <p:cNvSpPr txBox="1"/>
          <p:nvPr/>
        </p:nvSpPr>
        <p:spPr>
          <a:xfrm>
            <a:off x="5155987" y="5461100"/>
            <a:ext cx="35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m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B9A64EC-D666-4D36-A968-D2EBA99F864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896297" y="4008265"/>
            <a:ext cx="1999218" cy="6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 m )</a:t>
            </a:r>
            <a:endParaRPr lang="en-US" altLang="en-US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E7EA678-4C3A-4140-8618-62E9726EC93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664790" y="5017616"/>
            <a:ext cx="1911780" cy="5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 m )</a:t>
            </a:r>
            <a:endParaRPr lang="en-US" altLang="en-US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8DBA2-3DCD-4F95-8F90-B9F53C1E40B8}"/>
              </a:ext>
            </a:extLst>
          </p:cNvPr>
          <p:cNvSpPr txBox="1"/>
          <p:nvPr/>
        </p:nvSpPr>
        <p:spPr>
          <a:xfrm>
            <a:off x="5279299" y="5984573"/>
            <a:ext cx="35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51F76026-AE89-461F-B0C7-B6D4B49AE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809" y="1083227"/>
            <a:ext cx="31003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vi-VN" altLang="en-US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8687603-7B55-4D52-894C-2EA4C200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044" y="1867250"/>
            <a:ext cx="316821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219EA81-7B33-4080-BE57-2C2697A8F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634" y="2510188"/>
            <a:ext cx="33388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29B84C-28A5-4B55-8C9D-524A92186A64}"/>
              </a:ext>
            </a:extLst>
          </p:cNvPr>
          <p:cNvGrpSpPr/>
          <p:nvPr/>
        </p:nvGrpSpPr>
        <p:grpSpPr>
          <a:xfrm>
            <a:off x="4369249" y="2100151"/>
            <a:ext cx="2251431" cy="303609"/>
            <a:chOff x="6757988" y="2717850"/>
            <a:chExt cx="1828798" cy="3071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3C52F1-FE55-4D67-A06B-BDC323FFCF65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FF882CD-6830-4AA3-B800-C76CA9696F5C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0127D5-3D0F-4EB1-9C44-506E006393F3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2FAE7B-CD74-4A7B-9F3C-A924C7BB4722}"/>
              </a:ext>
            </a:extLst>
          </p:cNvPr>
          <p:cNvGrpSpPr/>
          <p:nvPr/>
        </p:nvGrpSpPr>
        <p:grpSpPr>
          <a:xfrm>
            <a:off x="4385310" y="2714293"/>
            <a:ext cx="2217783" cy="303609"/>
            <a:chOff x="6757988" y="2717850"/>
            <a:chExt cx="1828798" cy="30718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4CC9A0-367B-4F0A-9BE2-A21F4371C129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5995E72-714E-457D-8E86-3E153E7FA932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767AAB-BA88-4980-9CC4-FA1F18C428DC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0B393FB-A565-46DA-B0E6-61EE5056EC53}"/>
              </a:ext>
            </a:extLst>
          </p:cNvPr>
          <p:cNvSpPr/>
          <p:nvPr/>
        </p:nvSpPr>
        <p:spPr>
          <a:xfrm>
            <a:off x="8442222" y="1658824"/>
            <a:ext cx="241790" cy="1437939"/>
          </a:xfrm>
          <a:prstGeom prst="rightBrace">
            <a:avLst>
              <a:gd name="adj1" fmla="val 81965"/>
              <a:gd name="adj2" fmla="val 494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03EF8D94-812C-474B-86AD-063FCF54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341" y="2047520"/>
            <a:ext cx="1647903" cy="5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32m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A8DF795-0AAE-4868-BBBC-58F751FED7E6}"/>
              </a:ext>
            </a:extLst>
          </p:cNvPr>
          <p:cNvSpPr/>
          <p:nvPr/>
        </p:nvSpPr>
        <p:spPr>
          <a:xfrm>
            <a:off x="4369248" y="1759121"/>
            <a:ext cx="2355477" cy="828080"/>
          </a:xfrm>
          <a:prstGeom prst="arc">
            <a:avLst>
              <a:gd name="adj1" fmla="val 10918348"/>
              <a:gd name="adj2" fmla="val 21257301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DAEF793A-4B00-4DAF-AF34-5ADA4E4A0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112" y="1415294"/>
            <a:ext cx="531090" cy="5507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41069256-CFDA-4715-833F-BE7CCE680671}"/>
              </a:ext>
            </a:extLst>
          </p:cNvPr>
          <p:cNvSpPr/>
          <p:nvPr/>
        </p:nvSpPr>
        <p:spPr>
          <a:xfrm rot="10800000">
            <a:off x="4364589" y="2708930"/>
            <a:ext cx="3569453" cy="496873"/>
          </a:xfrm>
          <a:prstGeom prst="arc">
            <a:avLst>
              <a:gd name="adj1" fmla="val 11062543"/>
              <a:gd name="adj2" fmla="val 21518440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1ED81059-7E2C-4CF2-A25A-6ABF3E066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437" y="3031291"/>
            <a:ext cx="501794" cy="5103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0621BB-5C2D-4C51-BD0F-F26FA66AB0FB}"/>
              </a:ext>
            </a:extLst>
          </p:cNvPr>
          <p:cNvGrpSpPr/>
          <p:nvPr/>
        </p:nvGrpSpPr>
        <p:grpSpPr>
          <a:xfrm>
            <a:off x="6590581" y="2707234"/>
            <a:ext cx="1193007" cy="303609"/>
            <a:chOff x="6757988" y="2717850"/>
            <a:chExt cx="1828798" cy="30718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E3C2E5-9C41-4344-9371-9AE1413C75E6}"/>
                </a:ext>
              </a:extLst>
            </p:cNvPr>
            <p:cNvCxnSpPr/>
            <p:nvPr/>
          </p:nvCxnSpPr>
          <p:spPr>
            <a:xfrm>
              <a:off x="6757988" y="2889299"/>
              <a:ext cx="1814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B913D17-193F-4113-AD12-0C47E649DF1C}"/>
                </a:ext>
              </a:extLst>
            </p:cNvPr>
            <p:cNvCxnSpPr/>
            <p:nvPr/>
          </p:nvCxnSpPr>
          <p:spPr>
            <a:xfrm>
              <a:off x="6772275" y="2724992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AF0A57-F803-4F75-8CC1-800D74F52FA2}"/>
                </a:ext>
              </a:extLst>
            </p:cNvPr>
            <p:cNvCxnSpPr/>
            <p:nvPr/>
          </p:nvCxnSpPr>
          <p:spPr>
            <a:xfrm>
              <a:off x="8586786" y="2717850"/>
              <a:ext cx="0" cy="3000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A506C36F-822C-4863-B0A6-0FBF72A44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172" y="414367"/>
            <a:ext cx="1093322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: 2 = 32 ( m )</a:t>
            </a:r>
            <a:endParaRPr lang="vi-VN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4320E68F-CB8A-4E06-AC24-E9E32F06721B}"/>
              </a:ext>
            </a:extLst>
          </p:cNvPr>
          <p:cNvSpPr/>
          <p:nvPr/>
        </p:nvSpPr>
        <p:spPr>
          <a:xfrm>
            <a:off x="6606490" y="2595443"/>
            <a:ext cx="1159772" cy="496873"/>
          </a:xfrm>
          <a:prstGeom prst="arc">
            <a:avLst>
              <a:gd name="adj1" fmla="val 11062543"/>
              <a:gd name="adj2" fmla="val 21465332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5D6C4A14-EA3D-4FC8-BC29-9EC9D3F7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275" y="1959564"/>
            <a:ext cx="883260" cy="5103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8m </a:t>
            </a:r>
          </a:p>
        </p:txBody>
      </p:sp>
    </p:spTree>
    <p:extLst>
      <p:ext uri="{BB962C8B-B14F-4D97-AF65-F5344CB8AC3E}">
        <p14:creationId xmlns:p14="http://schemas.microsoft.com/office/powerpoint/2010/main" val="440756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84133" y="2746833"/>
            <a:ext cx="12276133" cy="4111166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1"/>
            <p:cNvGrpSpPr>
              <a:grpSpLocks/>
            </p:cNvGrpSpPr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8" name="图片 3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3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" name="图片 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243" y="67812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4966" y="2125716"/>
            <a:ext cx="8599133" cy="221599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13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endParaRPr kumimoji="0" lang="en-US" sz="13800" b="1" i="0" u="none" strike="noStrike" kern="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8" y="6334125"/>
            <a:ext cx="593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79" y="634093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7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9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30" y="1906992"/>
            <a:ext cx="1126843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8730" y="2592356"/>
            <a:ext cx="1126843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8730" y="3216053"/>
            <a:ext cx="1126843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8730" y="3863076"/>
            <a:ext cx="9771521" cy="12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730" y="460570"/>
            <a:ext cx="10746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50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030470" y="446836"/>
            <a:ext cx="366638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800" b="1" dirty="0" err="1">
                <a:solidFill>
                  <a:srgbClr val="2D8B2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2D8B2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2D8B2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2D8B2F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525294" y="1949275"/>
            <a:ext cx="9826856" cy="3218607"/>
            <a:chOff x="1304128" y="1180652"/>
            <a:chExt cx="10228563" cy="2672490"/>
          </a:xfrm>
        </p:grpSpPr>
        <p:sp>
          <p:nvSpPr>
            <p:cNvPr id="20" name="Freeform 19"/>
            <p:cNvSpPr/>
            <p:nvPr/>
          </p:nvSpPr>
          <p:spPr>
            <a:xfrm>
              <a:off x="1304128" y="1180652"/>
              <a:ext cx="9343936" cy="2615608"/>
            </a:xfrm>
            <a:custGeom>
              <a:avLst/>
              <a:gdLst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936750 w 2209800"/>
                <a:gd name="connsiteY4" fmla="*/ 38100 h 1104900"/>
                <a:gd name="connsiteX5" fmla="*/ 1409700 w 2209800"/>
                <a:gd name="connsiteY5" fmla="*/ 107950 h 1104900"/>
                <a:gd name="connsiteX6" fmla="*/ 685800 w 2209800"/>
                <a:gd name="connsiteY6" fmla="*/ 254000 h 1104900"/>
                <a:gd name="connsiteX7" fmla="*/ 0 w 2209800"/>
                <a:gd name="connsiteY7" fmla="*/ 704850 h 1104900"/>
                <a:gd name="connsiteX8" fmla="*/ 260350 w 2209800"/>
                <a:gd name="connsiteY8" fmla="*/ 1104900 h 1104900"/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409700 w 2209800"/>
                <a:gd name="connsiteY4" fmla="*/ 107950 h 1104900"/>
                <a:gd name="connsiteX5" fmla="*/ 685800 w 2209800"/>
                <a:gd name="connsiteY5" fmla="*/ 254000 h 1104900"/>
                <a:gd name="connsiteX6" fmla="*/ 0 w 2209800"/>
                <a:gd name="connsiteY6" fmla="*/ 704850 h 1104900"/>
                <a:gd name="connsiteX7" fmla="*/ 260350 w 2209800"/>
                <a:gd name="connsiteY7" fmla="*/ 1104900 h 1104900"/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426369 w 2209800"/>
                <a:gd name="connsiteY4" fmla="*/ 91281 h 1104900"/>
                <a:gd name="connsiteX5" fmla="*/ 685800 w 2209800"/>
                <a:gd name="connsiteY5" fmla="*/ 254000 h 1104900"/>
                <a:gd name="connsiteX6" fmla="*/ 0 w 2209800"/>
                <a:gd name="connsiteY6" fmla="*/ 704850 h 1104900"/>
                <a:gd name="connsiteX7" fmla="*/ 260350 w 2209800"/>
                <a:gd name="connsiteY7" fmla="*/ 1104900 h 1104900"/>
                <a:gd name="connsiteX0" fmla="*/ 260350 w 2209800"/>
                <a:gd name="connsiteY0" fmla="*/ 1149945 h 1149945"/>
                <a:gd name="connsiteX1" fmla="*/ 1797050 w 2209800"/>
                <a:gd name="connsiteY1" fmla="*/ 1149945 h 1149945"/>
                <a:gd name="connsiteX2" fmla="*/ 2209800 w 2209800"/>
                <a:gd name="connsiteY2" fmla="*/ 635595 h 1149945"/>
                <a:gd name="connsiteX3" fmla="*/ 2012950 w 2209800"/>
                <a:gd name="connsiteY3" fmla="*/ 45045 h 1149945"/>
                <a:gd name="connsiteX4" fmla="*/ 1426369 w 2209800"/>
                <a:gd name="connsiteY4" fmla="*/ 136326 h 1149945"/>
                <a:gd name="connsiteX5" fmla="*/ 685800 w 2209800"/>
                <a:gd name="connsiteY5" fmla="*/ 299045 h 1149945"/>
                <a:gd name="connsiteX6" fmla="*/ 0 w 2209800"/>
                <a:gd name="connsiteY6" fmla="*/ 749895 h 1149945"/>
                <a:gd name="connsiteX7" fmla="*/ 260350 w 2209800"/>
                <a:gd name="connsiteY7" fmla="*/ 1149945 h 1149945"/>
                <a:gd name="connsiteX0" fmla="*/ 260350 w 2209800"/>
                <a:gd name="connsiteY0" fmla="*/ 1151694 h 1151694"/>
                <a:gd name="connsiteX1" fmla="*/ 1797050 w 2209800"/>
                <a:gd name="connsiteY1" fmla="*/ 1151694 h 1151694"/>
                <a:gd name="connsiteX2" fmla="*/ 2209800 w 2209800"/>
                <a:gd name="connsiteY2" fmla="*/ 637344 h 1151694"/>
                <a:gd name="connsiteX3" fmla="*/ 2022475 w 2209800"/>
                <a:gd name="connsiteY3" fmla="*/ 42032 h 1151694"/>
                <a:gd name="connsiteX4" fmla="*/ 1426369 w 2209800"/>
                <a:gd name="connsiteY4" fmla="*/ 138075 h 1151694"/>
                <a:gd name="connsiteX5" fmla="*/ 685800 w 2209800"/>
                <a:gd name="connsiteY5" fmla="*/ 300794 h 1151694"/>
                <a:gd name="connsiteX6" fmla="*/ 0 w 2209800"/>
                <a:gd name="connsiteY6" fmla="*/ 751644 h 1151694"/>
                <a:gd name="connsiteX7" fmla="*/ 260350 w 2209800"/>
                <a:gd name="connsiteY7" fmla="*/ 1151694 h 1151694"/>
                <a:gd name="connsiteX0" fmla="*/ 260350 w 2209800"/>
                <a:gd name="connsiteY0" fmla="*/ 1205145 h 1205145"/>
                <a:gd name="connsiteX1" fmla="*/ 1797050 w 2209800"/>
                <a:gd name="connsiteY1" fmla="*/ 1205145 h 1205145"/>
                <a:gd name="connsiteX2" fmla="*/ 2209800 w 2209800"/>
                <a:gd name="connsiteY2" fmla="*/ 690795 h 1205145"/>
                <a:gd name="connsiteX3" fmla="*/ 2022475 w 2209800"/>
                <a:gd name="connsiteY3" fmla="*/ 95483 h 1205145"/>
                <a:gd name="connsiteX4" fmla="*/ 1426369 w 2209800"/>
                <a:gd name="connsiteY4" fmla="*/ 191526 h 1205145"/>
                <a:gd name="connsiteX5" fmla="*/ 685800 w 2209800"/>
                <a:gd name="connsiteY5" fmla="*/ 354245 h 1205145"/>
                <a:gd name="connsiteX6" fmla="*/ 0 w 2209800"/>
                <a:gd name="connsiteY6" fmla="*/ 805095 h 1205145"/>
                <a:gd name="connsiteX7" fmla="*/ 260350 w 2209800"/>
                <a:gd name="connsiteY7" fmla="*/ 1205145 h 1205145"/>
                <a:gd name="connsiteX0" fmla="*/ 260350 w 2209800"/>
                <a:gd name="connsiteY0" fmla="*/ 1205145 h 1205145"/>
                <a:gd name="connsiteX1" fmla="*/ 1797050 w 2209800"/>
                <a:gd name="connsiteY1" fmla="*/ 1205145 h 1205145"/>
                <a:gd name="connsiteX2" fmla="*/ 2209800 w 2209800"/>
                <a:gd name="connsiteY2" fmla="*/ 690795 h 1205145"/>
                <a:gd name="connsiteX3" fmla="*/ 2022475 w 2209800"/>
                <a:gd name="connsiteY3" fmla="*/ 95483 h 1205145"/>
                <a:gd name="connsiteX4" fmla="*/ 1426369 w 2209800"/>
                <a:gd name="connsiteY4" fmla="*/ 191526 h 1205145"/>
                <a:gd name="connsiteX5" fmla="*/ 685800 w 2209800"/>
                <a:gd name="connsiteY5" fmla="*/ 354245 h 1205145"/>
                <a:gd name="connsiteX6" fmla="*/ 0 w 2209800"/>
                <a:gd name="connsiteY6" fmla="*/ 805095 h 1205145"/>
                <a:gd name="connsiteX7" fmla="*/ 260350 w 2209800"/>
                <a:gd name="connsiteY7" fmla="*/ 1205145 h 1205145"/>
                <a:gd name="connsiteX0" fmla="*/ 260350 w 2216944"/>
                <a:gd name="connsiteY0" fmla="*/ 1205145 h 1205145"/>
                <a:gd name="connsiteX1" fmla="*/ 1797050 w 2216944"/>
                <a:gd name="connsiteY1" fmla="*/ 1205145 h 1205145"/>
                <a:gd name="connsiteX2" fmla="*/ 2216944 w 2216944"/>
                <a:gd name="connsiteY2" fmla="*/ 705083 h 1205145"/>
                <a:gd name="connsiteX3" fmla="*/ 2022475 w 2216944"/>
                <a:gd name="connsiteY3" fmla="*/ 95483 h 1205145"/>
                <a:gd name="connsiteX4" fmla="*/ 1426369 w 2216944"/>
                <a:gd name="connsiteY4" fmla="*/ 191526 h 1205145"/>
                <a:gd name="connsiteX5" fmla="*/ 685800 w 2216944"/>
                <a:gd name="connsiteY5" fmla="*/ 354245 h 1205145"/>
                <a:gd name="connsiteX6" fmla="*/ 0 w 2216944"/>
                <a:gd name="connsiteY6" fmla="*/ 805095 h 1205145"/>
                <a:gd name="connsiteX7" fmla="*/ 260350 w 2216944"/>
                <a:gd name="connsiteY7" fmla="*/ 1205145 h 1205145"/>
                <a:gd name="connsiteX0" fmla="*/ 260350 w 2227794"/>
                <a:gd name="connsiteY0" fmla="*/ 1205145 h 1205145"/>
                <a:gd name="connsiteX1" fmla="*/ 1797050 w 2227794"/>
                <a:gd name="connsiteY1" fmla="*/ 1205145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7050 w 2227794"/>
                <a:gd name="connsiteY1" fmla="*/ 1205145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9431 w 2227794"/>
                <a:gd name="connsiteY1" fmla="*/ 1164664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9431 w 2227794"/>
                <a:gd name="connsiteY1" fmla="*/ 1164664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88925 w 2227794"/>
                <a:gd name="connsiteY0" fmla="*/ 1157520 h 1164664"/>
                <a:gd name="connsiteX1" fmla="*/ 1799431 w 2227794"/>
                <a:gd name="connsiteY1" fmla="*/ 1164664 h 1164664"/>
                <a:gd name="connsiteX2" fmla="*/ 2216944 w 2227794"/>
                <a:gd name="connsiteY2" fmla="*/ 705083 h 1164664"/>
                <a:gd name="connsiteX3" fmla="*/ 2022475 w 2227794"/>
                <a:gd name="connsiteY3" fmla="*/ 95483 h 1164664"/>
                <a:gd name="connsiteX4" fmla="*/ 1426369 w 2227794"/>
                <a:gd name="connsiteY4" fmla="*/ 191526 h 1164664"/>
                <a:gd name="connsiteX5" fmla="*/ 685800 w 2227794"/>
                <a:gd name="connsiteY5" fmla="*/ 354245 h 1164664"/>
                <a:gd name="connsiteX6" fmla="*/ 0 w 2227794"/>
                <a:gd name="connsiteY6" fmla="*/ 805095 h 1164664"/>
                <a:gd name="connsiteX7" fmla="*/ 288925 w 2227794"/>
                <a:gd name="connsiteY7" fmla="*/ 1157520 h 1164664"/>
                <a:gd name="connsiteX0" fmla="*/ 288925 w 2227794"/>
                <a:gd name="connsiteY0" fmla="*/ 1157520 h 1164664"/>
                <a:gd name="connsiteX1" fmla="*/ 1799431 w 2227794"/>
                <a:gd name="connsiteY1" fmla="*/ 1164664 h 1164664"/>
                <a:gd name="connsiteX2" fmla="*/ 2216944 w 2227794"/>
                <a:gd name="connsiteY2" fmla="*/ 705083 h 1164664"/>
                <a:gd name="connsiteX3" fmla="*/ 2022475 w 2227794"/>
                <a:gd name="connsiteY3" fmla="*/ 95483 h 1164664"/>
                <a:gd name="connsiteX4" fmla="*/ 1426369 w 2227794"/>
                <a:gd name="connsiteY4" fmla="*/ 191526 h 1164664"/>
                <a:gd name="connsiteX5" fmla="*/ 685800 w 2227794"/>
                <a:gd name="connsiteY5" fmla="*/ 354245 h 1164664"/>
                <a:gd name="connsiteX6" fmla="*/ 0 w 2227794"/>
                <a:gd name="connsiteY6" fmla="*/ 805095 h 1164664"/>
                <a:gd name="connsiteX7" fmla="*/ 288925 w 2227794"/>
                <a:gd name="connsiteY7" fmla="*/ 1157520 h 1164664"/>
                <a:gd name="connsiteX0" fmla="*/ 390126 w 2328995"/>
                <a:gd name="connsiteY0" fmla="*/ 1157520 h 1164664"/>
                <a:gd name="connsiteX1" fmla="*/ 1900632 w 2328995"/>
                <a:gd name="connsiteY1" fmla="*/ 1164664 h 1164664"/>
                <a:gd name="connsiteX2" fmla="*/ 2318145 w 2328995"/>
                <a:gd name="connsiteY2" fmla="*/ 705083 h 1164664"/>
                <a:gd name="connsiteX3" fmla="*/ 2123676 w 2328995"/>
                <a:gd name="connsiteY3" fmla="*/ 95483 h 1164664"/>
                <a:gd name="connsiteX4" fmla="*/ 1527570 w 2328995"/>
                <a:gd name="connsiteY4" fmla="*/ 191526 h 1164664"/>
                <a:gd name="connsiteX5" fmla="*/ 787001 w 2328995"/>
                <a:gd name="connsiteY5" fmla="*/ 354245 h 1164664"/>
                <a:gd name="connsiteX6" fmla="*/ 101201 w 2328995"/>
                <a:gd name="connsiteY6" fmla="*/ 805095 h 1164664"/>
                <a:gd name="connsiteX7" fmla="*/ 390126 w 2328995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397" h="1164664">
                  <a:moveTo>
                    <a:pt x="399528" y="1157520"/>
                  </a:moveTo>
                  <a:lnTo>
                    <a:pt x="1910034" y="1164664"/>
                  </a:lnTo>
                  <a:cubicBezTo>
                    <a:pt x="2016661" y="1128946"/>
                    <a:pt x="2266163" y="1043220"/>
                    <a:pt x="2327547" y="705083"/>
                  </a:cubicBezTo>
                  <a:cubicBezTo>
                    <a:pt x="2336542" y="575703"/>
                    <a:pt x="2390783" y="351070"/>
                    <a:pt x="2133078" y="95483"/>
                  </a:cubicBezTo>
                  <a:cubicBezTo>
                    <a:pt x="2004226" y="-24109"/>
                    <a:pt x="1708686" y="-69882"/>
                    <a:pt x="1536972" y="191526"/>
                  </a:cubicBezTo>
                  <a:cubicBezTo>
                    <a:pt x="1252016" y="79078"/>
                    <a:pt x="983728" y="114267"/>
                    <a:pt x="796403" y="354245"/>
                  </a:cubicBezTo>
                  <a:cubicBezTo>
                    <a:pt x="439215" y="199728"/>
                    <a:pt x="53453" y="485743"/>
                    <a:pt x="110603" y="805095"/>
                  </a:cubicBezTo>
                  <a:cubicBezTo>
                    <a:pt x="-116939" y="979720"/>
                    <a:pt x="19851" y="1149582"/>
                    <a:pt x="399528" y="1157520"/>
                  </a:cubicBezTo>
                  <a:close/>
                </a:path>
              </a:pathLst>
            </a:custGeom>
            <a:solidFill>
              <a:srgbClr val="F0AD00"/>
            </a:solidFill>
            <a:ln w="762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10373235" y="2130753"/>
              <a:ext cx="1159456" cy="1722389"/>
              <a:chOff x="2057400" y="2332412"/>
              <a:chExt cx="324766" cy="56889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057400" y="2743747"/>
                <a:ext cx="157505" cy="157561"/>
              </a:xfrm>
              <a:prstGeom prst="ellipse">
                <a:avLst/>
              </a:prstGeom>
              <a:solidFill>
                <a:srgbClr val="F0AD00"/>
              </a:soli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214905" y="2562481"/>
                <a:ext cx="158898" cy="157561"/>
              </a:xfrm>
              <a:prstGeom prst="ellipse">
                <a:avLst/>
              </a:prstGeom>
              <a:solidFill>
                <a:srgbClr val="F0AD00"/>
              </a:soli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224661" y="2332412"/>
                <a:ext cx="157505" cy="157562"/>
              </a:xfrm>
              <a:prstGeom prst="ellipse">
                <a:avLst/>
              </a:prstGeom>
              <a:solidFill>
                <a:srgbClr val="F0AD00"/>
              </a:soli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815113" y="2944767"/>
            <a:ext cx="740579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1150 -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khoa)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70" y="2040372"/>
            <a:ext cx="5524680" cy="49323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2" y="5535977"/>
            <a:ext cx="1122778" cy="127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20" y="4505632"/>
            <a:ext cx="2467126" cy="246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9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71" y="4528640"/>
            <a:ext cx="2409028" cy="240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66"/>
          <p:cNvSpPr txBox="1">
            <a:spLocks noChangeArrowheads="1"/>
          </p:cNvSpPr>
          <p:nvPr/>
        </p:nvSpPr>
        <p:spPr bwMode="auto">
          <a:xfrm>
            <a:off x="1336532" y="1970114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7200" b="1" spc="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7200" b="1" spc="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zh-CN" sz="7200" b="1" spc="3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zh-CN" sz="7200" b="1" spc="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7200" b="1" spc="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7200" b="1" spc="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spc="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zh-CN" sz="7200" b="1" spc="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zh-CN" altLang="en-US" sz="7200" b="1" spc="3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72" y="4963506"/>
            <a:ext cx="1358628" cy="153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050"/>
            <a:ext cx="302895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272" l="4306" r="99583">
                        <a14:foregroundMark x1="92083" y1="19266" x2="92083" y2="19266"/>
                        <a14:foregroundMark x1="92917" y1="20031" x2="92917" y2="20031"/>
                        <a14:foregroundMark x1="93889" y1="23547" x2="93889" y2="23547"/>
                        <a14:foregroundMark x1="5139" y1="41131" x2="5139" y2="41131"/>
                        <a14:foregroundMark x1="63056" y1="9480" x2="63056" y2="9480"/>
                        <a14:foregroundMark x1="65694" y1="9174" x2="65694" y2="9174"/>
                        <a14:foregroundMark x1="63889" y1="8410" x2="65556" y2="7645"/>
                        <a14:foregroundMark x1="88472" y1="27676" x2="94861" y2="23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5" y="81038"/>
            <a:ext cx="3399945" cy="299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3995"/>
            <a:ext cx="3987115" cy="39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1" y="260604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8" y="-52147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5" y="667049"/>
            <a:ext cx="437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KHỈ CON </a:t>
            </a:r>
          </a:p>
          <a:p>
            <a:pPr algn="ctr" defTabSz="121917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9" y="4768976"/>
            <a:ext cx="5461003" cy="2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4182" y="2756120"/>
            <a:ext cx="13084051" cy="40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6834" y="845605"/>
            <a:ext cx="1027499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12,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23. </a:t>
            </a:r>
          </a:p>
          <a:p>
            <a:pPr algn="just" eaLnBrk="1" hangingPunct="1"/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24159" y="4334214"/>
                <a:ext cx="157024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159" y="4334214"/>
                <a:ext cx="1570244" cy="1292662"/>
              </a:xfrm>
              <a:prstGeom prst="rect">
                <a:avLst/>
              </a:prstGeom>
              <a:blipFill>
                <a:blip r:embed="rId12"/>
                <a:stretch>
                  <a:fillRect l="-1395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899358" y="4334214"/>
                <a:ext cx="1483792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358" y="4334214"/>
                <a:ext cx="1483792" cy="1292598"/>
              </a:xfrm>
              <a:prstGeom prst="rect">
                <a:avLst/>
              </a:prstGeom>
              <a:blipFill>
                <a:blip r:embed="rId13"/>
                <a:stretch>
                  <a:fillRect l="-14815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488105" y="4325750"/>
                <a:ext cx="1618480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105" y="4325750"/>
                <a:ext cx="1618480" cy="1301062"/>
              </a:xfrm>
              <a:prstGeom prst="rect">
                <a:avLst/>
              </a:prstGeom>
              <a:blipFill>
                <a:blip r:embed="rId14"/>
                <a:stretch>
                  <a:fillRect l="-13158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211540" y="4342389"/>
                <a:ext cx="1483791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1540" y="4342389"/>
                <a:ext cx="1483791" cy="1288686"/>
              </a:xfrm>
              <a:prstGeom prst="rect">
                <a:avLst/>
              </a:prstGeom>
              <a:blipFill>
                <a:blip r:embed="rId15"/>
                <a:stretch>
                  <a:fillRect l="-1440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741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741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741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741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41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41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741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741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741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41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741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41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19" grpId="1"/>
      <p:bldP spid="20" grpId="0"/>
      <p:bldP spid="21" grpId="0"/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85" y="3698360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83" y="3837289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9583 L -0.07044 -0.40139 C -0.08489 -0.42523 -0.10716 -0.43819 -0.13007 -0.43819 C -0.15586 -0.43819 -0.17708 -0.42523 -0.19179 -0.40139 L -0.26132 -0.29583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4182" y="2756120"/>
            <a:ext cx="13084051" cy="40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8" y="-709663"/>
            <a:ext cx="11238369" cy="334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7864" y="685801"/>
            <a:ext cx="1046696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40.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    .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48789" y="4275432"/>
                <a:ext cx="151519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789" y="4275432"/>
                <a:ext cx="1515193" cy="1077218"/>
              </a:xfrm>
              <a:prstGeom prst="rect">
                <a:avLst/>
              </a:prstGeom>
              <a:blipFill>
                <a:blip r:embed="rId13"/>
                <a:stretch>
                  <a:fillRect l="-10040" t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73023" y="4281491"/>
                <a:ext cx="151519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23" y="4281491"/>
                <a:ext cx="1515193" cy="1077218"/>
              </a:xfrm>
              <a:prstGeom prst="rect">
                <a:avLst/>
              </a:prstGeom>
              <a:blipFill>
                <a:blip r:embed="rId14"/>
                <a:stretch>
                  <a:fillRect l="-10484" t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97257" y="4281651"/>
                <a:ext cx="151519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𝟏𝟕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57" y="4281651"/>
                <a:ext cx="1515193" cy="1077218"/>
              </a:xfrm>
              <a:prstGeom prst="rect">
                <a:avLst/>
              </a:prstGeom>
              <a:blipFill>
                <a:blip r:embed="rId15"/>
                <a:stretch>
                  <a:fillRect l="-10484" t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524556" y="4275303"/>
                <a:ext cx="151519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𝟐𝟔</m:t>
                    </m:r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4556" y="4275303"/>
                <a:ext cx="1515193" cy="1077218"/>
              </a:xfrm>
              <a:prstGeom prst="rect">
                <a:avLst/>
              </a:prstGeom>
              <a:blipFill>
                <a:blip r:embed="rId16"/>
                <a:stretch>
                  <a:fillRect l="-10040" t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28201" y="-449132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9463" y="2500244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39910" y="-709663"/>
            <a:ext cx="609600" cy="609600"/>
          </a:xfrm>
          <a:prstGeom prst="rect">
            <a:avLst/>
          </a:prstGeom>
        </p:spPr>
      </p:pic>
      <p:pic>
        <p:nvPicPr>
          <p:cNvPr id="3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7257" y="-815051"/>
            <a:ext cx="609600" cy="609600"/>
          </a:xfrm>
          <a:prstGeom prst="rect">
            <a:avLst/>
          </a:prstGeom>
        </p:spPr>
      </p:pic>
      <p:pic>
        <p:nvPicPr>
          <p:cNvPr id="34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61" y="2273843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30A923C-AF8A-4B5E-A864-9B826F3AD79F}"/>
                  </a:ext>
                </a:extLst>
              </p:cNvPr>
              <p:cNvSpPr txBox="1"/>
              <p:nvPr/>
            </p:nvSpPr>
            <p:spPr>
              <a:xfrm>
                <a:off x="2602009" y="1295401"/>
                <a:ext cx="618694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30A923C-AF8A-4B5E-A864-9B826F3AD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009" y="1295401"/>
                <a:ext cx="618694" cy="98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6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741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41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41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741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741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741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41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741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41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741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741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/>
      <p:bldP spid="10" grpId="0"/>
      <p:bldP spid="10" grpId="1"/>
      <p:bldP spid="11" grpId="0"/>
      <p:bldP spid="12" grpId="0"/>
      <p:bldP spid="14" grpId="0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1" grpId="2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00" y="3993047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76" y="1744530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037 L 0.08346 -0.27292 C 0.10078 -0.31922 0.12695 -0.34375 0.1543 -0.34375 C 0.18542 -0.34375 0.21042 -0.31922 0.22774 -0.27292 L 0.31159 -0.07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54" y="3831826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69" y="3508039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34440"/>
            <a:ext cx="1581027" cy="14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0" y="-3200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4" y="38816"/>
            <a:ext cx="1976065" cy="1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70233" y="4827657"/>
            <a:ext cx="8168262" cy="16004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1898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0417 C -0.14028 -0.02084 -0.13681 -0.03891 -0.13247 -0.05614 C -0.12691 -0.07893 -0.13038 -0.05892 -0.12604 -0.07893 C -0.12431 -0.08727 -0.12327 -0.09394 -0.12084 -0.10172 C -0.11945 -0.11339 -0.1158 -0.13063 -0.11042 -0.13924 C -0.10469 -0.13591 -0.10591 -0.13285 -0.10261 -0.12479 C -0.10018 -0.11228 -0.09844 -0.09894 -0.09479 -0.08727 C -0.09306 -0.06587 -0.08906 -0.04363 -0.08577 -0.02279 C -0.08368 -0.00917 -0.08299 0.0025 -0.07674 0.01251 C -0.07205 0.00528 -0.07153 -0.00167 -0.06754 -0.01028 C -0.0665 -0.01751 -0.06337 -0.03502 -0.06111 -0.04141 C -0.05955 -0.04586 -0.05591 -0.05392 -0.05591 -0.05392 C -0.05122 -0.07865 -0.04636 -0.12062 -0.03247 -0.13507 C -0.02795 -0.13007 -0.02726 -0.12479 -0.02344 -0.1184 C -0.01962 -0.09978 -0.01754 -0.08088 -0.01042 -0.06448 C -0.00834 -0.05364 -0.00695 -0.04224 -0.00521 -0.03113 C -0.00365 -0.02112 -5.55556E-7 -0.01028 -5.55556E-7 -9.44969E-8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33" y="3695997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6243" y="1294082"/>
            <a:ext cx="115442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7200" b="1" kern="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149)</a:t>
            </a:r>
            <a:endParaRPr lang="en-US" sz="5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E:\PPT素材\卡通b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7" y="5106469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E:\PPT素材\卡通b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" y="4778777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:\PPT素材\卡通b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00" y="5681654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35" y="29940"/>
            <a:ext cx="2248098" cy="224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4" y="-1114657"/>
            <a:ext cx="4480230" cy="39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78527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true,&quot;HasMinimizeMode&quot;:true,&quot;TimerValue&quot;:&quot;04:00&quot;,&quot;HasAutoStart&quot;:false,&quot;HasCorrectAnswers&quot;:false,&quot;McqAnswers&quot;:[],&quot;ActivityId&quot;:&quot;ima20220404025504874996&quot;,&quot;IaMcqCompetition&quot;:false,&quot;IsAnonymous&quot;:false,&quot;AutoAdvance&quot;:false,&quot;IsCompetitionMode&quot;:false}"/>
  <p:tag name="ANSWER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true,&quot;HasMinimizeMode&quot;:true,&quot;TimerValue&quot;:&quot;04:00&quot;,&quot;HasAutoStart&quot;:false,&quot;HasCorrectAnswers&quot;:false,&quot;McqAnswers&quot;:[],&quot;ActivityId&quot;:&quot;ima20220404030022268566&quot;,&quot;IaMcqCompetition&quot;:false,&quot;IsAnonymous&quot;:false,&quot;AutoAdvance&quot;:false,&quot;IsCompetitionMode&quot;:false}"/>
  <p:tag name="ANSWERS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4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</TotalTime>
  <Words>771</Words>
  <Application>Microsoft Office PowerPoint</Application>
  <PresentationFormat>Widescreen</PresentationFormat>
  <Paragraphs>179</Paragraphs>
  <Slides>25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Algerian</vt:lpstr>
      <vt:lpstr>Arial</vt:lpstr>
      <vt:lpstr>Calibri</vt:lpstr>
      <vt:lpstr>Calibri Light</vt:lpstr>
      <vt:lpstr>Cambria Math</vt:lpstr>
      <vt:lpstr>HP001 4 hàng</vt:lpstr>
      <vt:lpstr>Times New Roman</vt:lpstr>
      <vt:lpstr>Office Theme</vt:lpstr>
      <vt:lpstr>3_Office Theme</vt:lpstr>
      <vt:lpstr>4_Office Theme</vt:lpstr>
      <vt:lpstr>6_Office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</dc:creator>
  <cp:lastModifiedBy>ADMIN</cp:lastModifiedBy>
  <cp:revision>291</cp:revision>
  <dcterms:created xsi:type="dcterms:W3CDTF">2020-04-14T15:40:22Z</dcterms:created>
  <dcterms:modified xsi:type="dcterms:W3CDTF">2022-04-04T03:22:45Z</dcterms:modified>
</cp:coreProperties>
</file>