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317" r:id="rId4"/>
    <p:sldId id="272" r:id="rId5"/>
    <p:sldId id="267" r:id="rId6"/>
    <p:sldId id="320" r:id="rId7"/>
    <p:sldId id="278" r:id="rId8"/>
    <p:sldId id="258" r:id="rId9"/>
    <p:sldId id="259" r:id="rId10"/>
    <p:sldId id="318" r:id="rId11"/>
    <p:sldId id="326" r:id="rId12"/>
    <p:sldId id="260" r:id="rId13"/>
    <p:sldId id="324" r:id="rId14"/>
    <p:sldId id="321" r:id="rId15"/>
    <p:sldId id="261" r:id="rId16"/>
    <p:sldId id="262" r:id="rId17"/>
    <p:sldId id="263" r:id="rId18"/>
    <p:sldId id="264" r:id="rId19"/>
    <p:sldId id="273" r:id="rId20"/>
    <p:sldId id="274" r:id="rId21"/>
    <p:sldId id="275" r:id="rId22"/>
    <p:sldId id="276" r:id="rId23"/>
    <p:sldId id="266" r:id="rId24"/>
    <p:sldId id="322" r:id="rId25"/>
    <p:sldId id="327" r:id="rId26"/>
    <p:sldId id="268" r:id="rId27"/>
    <p:sldId id="325" r:id="rId28"/>
    <p:sldId id="269" r:id="rId29"/>
    <p:sldId id="270" r:id="rId30"/>
    <p:sldId id="323" r:id="rId31"/>
    <p:sldId id="27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FF"/>
    <a:srgbClr val="FFFFCC"/>
    <a:srgbClr val="FF33CC"/>
    <a:srgbClr val="00FFFF"/>
    <a:srgbClr val="66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94692"/>
  </p:normalViewPr>
  <p:slideViewPr>
    <p:cSldViewPr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E1CB-D047-774E-8F27-65309CF83B37}" type="datetimeFigureOut">
              <a:rPr lang="en-VN" smtClean="0"/>
              <a:t>04/19/2023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41C2-8FE1-F149-919E-E401F7A1DE1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003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72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7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3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0112-D3E0-4904-93E6-4FD65A1F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B623-D074-4AE3-A4D5-4555C3975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7C8D-28E6-4B19-A3F8-62CE8B3E3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15"/>
          <p:cNvGrpSpPr/>
          <p:nvPr/>
        </p:nvGrpSpPr>
        <p:grpSpPr>
          <a:xfrm>
            <a:off x="-59334" y="-44500"/>
            <a:ext cx="9262667" cy="6947000"/>
            <a:chOff x="-66750" y="-66750"/>
            <a:chExt cx="10420500" cy="10420500"/>
          </a:xfrm>
        </p:grpSpPr>
        <p:grpSp>
          <p:nvGrpSpPr>
            <p:cNvPr id="933" name="Google Shape;933;p15"/>
            <p:cNvGrpSpPr/>
            <p:nvPr/>
          </p:nvGrpSpPr>
          <p:grpSpPr>
            <a:xfrm>
              <a:off x="309563" y="-66750"/>
              <a:ext cx="9667875" cy="10420500"/>
              <a:chOff x="309563" y="-76200"/>
              <a:chExt cx="9667875" cy="10420500"/>
            </a:xfrm>
          </p:grpSpPr>
          <p:cxnSp>
            <p:nvCxnSpPr>
              <p:cNvPr id="934" name="Google Shape;934;p15"/>
              <p:cNvCxnSpPr/>
              <p:nvPr/>
            </p:nvCxnSpPr>
            <p:spPr>
              <a:xfrm>
                <a:off x="3095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15"/>
              <p:cNvCxnSpPr/>
              <p:nvPr/>
            </p:nvCxnSpPr>
            <p:spPr>
              <a:xfrm>
                <a:off x="5857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15"/>
              <p:cNvCxnSpPr/>
              <p:nvPr/>
            </p:nvCxnSpPr>
            <p:spPr>
              <a:xfrm>
                <a:off x="8620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15"/>
              <p:cNvCxnSpPr/>
              <p:nvPr/>
            </p:nvCxnSpPr>
            <p:spPr>
              <a:xfrm>
                <a:off x="11382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15"/>
              <p:cNvCxnSpPr/>
              <p:nvPr/>
            </p:nvCxnSpPr>
            <p:spPr>
              <a:xfrm>
                <a:off x="14144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15"/>
              <p:cNvCxnSpPr/>
              <p:nvPr/>
            </p:nvCxnSpPr>
            <p:spPr>
              <a:xfrm>
                <a:off x="16906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15"/>
              <p:cNvCxnSpPr/>
              <p:nvPr/>
            </p:nvCxnSpPr>
            <p:spPr>
              <a:xfrm>
                <a:off x="19669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15"/>
              <p:cNvCxnSpPr/>
              <p:nvPr/>
            </p:nvCxnSpPr>
            <p:spPr>
              <a:xfrm>
                <a:off x="22431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15"/>
              <p:cNvCxnSpPr/>
              <p:nvPr/>
            </p:nvCxnSpPr>
            <p:spPr>
              <a:xfrm>
                <a:off x="25193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15"/>
              <p:cNvCxnSpPr/>
              <p:nvPr/>
            </p:nvCxnSpPr>
            <p:spPr>
              <a:xfrm>
                <a:off x="27955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15"/>
              <p:cNvCxnSpPr/>
              <p:nvPr/>
            </p:nvCxnSpPr>
            <p:spPr>
              <a:xfrm>
                <a:off x="30718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15"/>
              <p:cNvCxnSpPr/>
              <p:nvPr/>
            </p:nvCxnSpPr>
            <p:spPr>
              <a:xfrm>
                <a:off x="33480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15"/>
              <p:cNvCxnSpPr/>
              <p:nvPr/>
            </p:nvCxnSpPr>
            <p:spPr>
              <a:xfrm>
                <a:off x="36242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15"/>
              <p:cNvCxnSpPr/>
              <p:nvPr/>
            </p:nvCxnSpPr>
            <p:spPr>
              <a:xfrm>
                <a:off x="39004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15"/>
              <p:cNvCxnSpPr/>
              <p:nvPr/>
            </p:nvCxnSpPr>
            <p:spPr>
              <a:xfrm>
                <a:off x="41767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15"/>
              <p:cNvCxnSpPr/>
              <p:nvPr/>
            </p:nvCxnSpPr>
            <p:spPr>
              <a:xfrm>
                <a:off x="44529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15"/>
              <p:cNvCxnSpPr/>
              <p:nvPr/>
            </p:nvCxnSpPr>
            <p:spPr>
              <a:xfrm>
                <a:off x="47291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1" name="Google Shape;951;p15"/>
              <p:cNvCxnSpPr/>
              <p:nvPr/>
            </p:nvCxnSpPr>
            <p:spPr>
              <a:xfrm>
                <a:off x="50053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15"/>
              <p:cNvCxnSpPr/>
              <p:nvPr/>
            </p:nvCxnSpPr>
            <p:spPr>
              <a:xfrm>
                <a:off x="52816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15"/>
              <p:cNvCxnSpPr/>
              <p:nvPr/>
            </p:nvCxnSpPr>
            <p:spPr>
              <a:xfrm>
                <a:off x="55578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15"/>
              <p:cNvCxnSpPr/>
              <p:nvPr/>
            </p:nvCxnSpPr>
            <p:spPr>
              <a:xfrm>
                <a:off x="58340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15"/>
              <p:cNvCxnSpPr/>
              <p:nvPr/>
            </p:nvCxnSpPr>
            <p:spPr>
              <a:xfrm>
                <a:off x="61102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15"/>
              <p:cNvCxnSpPr/>
              <p:nvPr/>
            </p:nvCxnSpPr>
            <p:spPr>
              <a:xfrm>
                <a:off x="63865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15"/>
              <p:cNvCxnSpPr/>
              <p:nvPr/>
            </p:nvCxnSpPr>
            <p:spPr>
              <a:xfrm>
                <a:off x="66627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15"/>
              <p:cNvCxnSpPr/>
              <p:nvPr/>
            </p:nvCxnSpPr>
            <p:spPr>
              <a:xfrm>
                <a:off x="69389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15"/>
              <p:cNvCxnSpPr/>
              <p:nvPr/>
            </p:nvCxnSpPr>
            <p:spPr>
              <a:xfrm>
                <a:off x="72151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5"/>
              <p:cNvCxnSpPr/>
              <p:nvPr/>
            </p:nvCxnSpPr>
            <p:spPr>
              <a:xfrm>
                <a:off x="74914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5"/>
              <p:cNvCxnSpPr/>
              <p:nvPr/>
            </p:nvCxnSpPr>
            <p:spPr>
              <a:xfrm>
                <a:off x="77676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5"/>
              <p:cNvCxnSpPr/>
              <p:nvPr/>
            </p:nvCxnSpPr>
            <p:spPr>
              <a:xfrm>
                <a:off x="80438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5"/>
              <p:cNvCxnSpPr/>
              <p:nvPr/>
            </p:nvCxnSpPr>
            <p:spPr>
              <a:xfrm>
                <a:off x="83200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5"/>
              <p:cNvCxnSpPr/>
              <p:nvPr/>
            </p:nvCxnSpPr>
            <p:spPr>
              <a:xfrm>
                <a:off x="85963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5"/>
              <p:cNvCxnSpPr/>
              <p:nvPr/>
            </p:nvCxnSpPr>
            <p:spPr>
              <a:xfrm>
                <a:off x="88725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5"/>
              <p:cNvCxnSpPr/>
              <p:nvPr/>
            </p:nvCxnSpPr>
            <p:spPr>
              <a:xfrm>
                <a:off x="91487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5"/>
              <p:cNvCxnSpPr/>
              <p:nvPr/>
            </p:nvCxnSpPr>
            <p:spPr>
              <a:xfrm>
                <a:off x="94249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5"/>
              <p:cNvCxnSpPr/>
              <p:nvPr/>
            </p:nvCxnSpPr>
            <p:spPr>
              <a:xfrm>
                <a:off x="97012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5"/>
              <p:cNvCxnSpPr/>
              <p:nvPr/>
            </p:nvCxnSpPr>
            <p:spPr>
              <a:xfrm>
                <a:off x="99774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0" name="Google Shape;970;p15"/>
            <p:cNvGrpSpPr/>
            <p:nvPr/>
          </p:nvGrpSpPr>
          <p:grpSpPr>
            <a:xfrm rot="5400000">
              <a:off x="309563" y="-66750"/>
              <a:ext cx="9667875" cy="10420500"/>
              <a:chOff x="309563" y="-76200"/>
              <a:chExt cx="9667875" cy="10420500"/>
            </a:xfrm>
          </p:grpSpPr>
          <p:cxnSp>
            <p:nvCxnSpPr>
              <p:cNvPr id="971" name="Google Shape;971;p15"/>
              <p:cNvCxnSpPr/>
              <p:nvPr/>
            </p:nvCxnSpPr>
            <p:spPr>
              <a:xfrm>
                <a:off x="3095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15"/>
              <p:cNvCxnSpPr/>
              <p:nvPr/>
            </p:nvCxnSpPr>
            <p:spPr>
              <a:xfrm>
                <a:off x="5857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15"/>
              <p:cNvCxnSpPr/>
              <p:nvPr/>
            </p:nvCxnSpPr>
            <p:spPr>
              <a:xfrm>
                <a:off x="8620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15"/>
              <p:cNvCxnSpPr/>
              <p:nvPr/>
            </p:nvCxnSpPr>
            <p:spPr>
              <a:xfrm>
                <a:off x="11382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15"/>
              <p:cNvCxnSpPr/>
              <p:nvPr/>
            </p:nvCxnSpPr>
            <p:spPr>
              <a:xfrm>
                <a:off x="14144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15"/>
              <p:cNvCxnSpPr/>
              <p:nvPr/>
            </p:nvCxnSpPr>
            <p:spPr>
              <a:xfrm>
                <a:off x="16906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15"/>
              <p:cNvCxnSpPr/>
              <p:nvPr/>
            </p:nvCxnSpPr>
            <p:spPr>
              <a:xfrm>
                <a:off x="19669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15"/>
              <p:cNvCxnSpPr/>
              <p:nvPr/>
            </p:nvCxnSpPr>
            <p:spPr>
              <a:xfrm>
                <a:off x="22431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15"/>
              <p:cNvCxnSpPr/>
              <p:nvPr/>
            </p:nvCxnSpPr>
            <p:spPr>
              <a:xfrm>
                <a:off x="25193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15"/>
              <p:cNvCxnSpPr/>
              <p:nvPr/>
            </p:nvCxnSpPr>
            <p:spPr>
              <a:xfrm>
                <a:off x="27955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15"/>
              <p:cNvCxnSpPr/>
              <p:nvPr/>
            </p:nvCxnSpPr>
            <p:spPr>
              <a:xfrm>
                <a:off x="30718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15"/>
              <p:cNvCxnSpPr/>
              <p:nvPr/>
            </p:nvCxnSpPr>
            <p:spPr>
              <a:xfrm>
                <a:off x="33480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15"/>
              <p:cNvCxnSpPr/>
              <p:nvPr/>
            </p:nvCxnSpPr>
            <p:spPr>
              <a:xfrm>
                <a:off x="36242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15"/>
              <p:cNvCxnSpPr/>
              <p:nvPr/>
            </p:nvCxnSpPr>
            <p:spPr>
              <a:xfrm>
                <a:off x="39004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15"/>
              <p:cNvCxnSpPr/>
              <p:nvPr/>
            </p:nvCxnSpPr>
            <p:spPr>
              <a:xfrm>
                <a:off x="41767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15"/>
              <p:cNvCxnSpPr/>
              <p:nvPr/>
            </p:nvCxnSpPr>
            <p:spPr>
              <a:xfrm>
                <a:off x="44529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15"/>
              <p:cNvCxnSpPr/>
              <p:nvPr/>
            </p:nvCxnSpPr>
            <p:spPr>
              <a:xfrm>
                <a:off x="47291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15"/>
              <p:cNvCxnSpPr/>
              <p:nvPr/>
            </p:nvCxnSpPr>
            <p:spPr>
              <a:xfrm>
                <a:off x="50053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15"/>
              <p:cNvCxnSpPr/>
              <p:nvPr/>
            </p:nvCxnSpPr>
            <p:spPr>
              <a:xfrm>
                <a:off x="52816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15"/>
              <p:cNvCxnSpPr/>
              <p:nvPr/>
            </p:nvCxnSpPr>
            <p:spPr>
              <a:xfrm>
                <a:off x="55578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15"/>
              <p:cNvCxnSpPr/>
              <p:nvPr/>
            </p:nvCxnSpPr>
            <p:spPr>
              <a:xfrm>
                <a:off x="58340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15"/>
              <p:cNvCxnSpPr/>
              <p:nvPr/>
            </p:nvCxnSpPr>
            <p:spPr>
              <a:xfrm>
                <a:off x="61102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15"/>
              <p:cNvCxnSpPr/>
              <p:nvPr/>
            </p:nvCxnSpPr>
            <p:spPr>
              <a:xfrm>
                <a:off x="63865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5"/>
              <p:cNvCxnSpPr/>
              <p:nvPr/>
            </p:nvCxnSpPr>
            <p:spPr>
              <a:xfrm>
                <a:off x="66627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15"/>
              <p:cNvCxnSpPr/>
              <p:nvPr/>
            </p:nvCxnSpPr>
            <p:spPr>
              <a:xfrm>
                <a:off x="69389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15"/>
              <p:cNvCxnSpPr/>
              <p:nvPr/>
            </p:nvCxnSpPr>
            <p:spPr>
              <a:xfrm>
                <a:off x="72151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15"/>
              <p:cNvCxnSpPr/>
              <p:nvPr/>
            </p:nvCxnSpPr>
            <p:spPr>
              <a:xfrm>
                <a:off x="74914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15"/>
              <p:cNvCxnSpPr/>
              <p:nvPr/>
            </p:nvCxnSpPr>
            <p:spPr>
              <a:xfrm>
                <a:off x="77676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15"/>
              <p:cNvCxnSpPr/>
              <p:nvPr/>
            </p:nvCxnSpPr>
            <p:spPr>
              <a:xfrm>
                <a:off x="80438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15"/>
              <p:cNvCxnSpPr/>
              <p:nvPr/>
            </p:nvCxnSpPr>
            <p:spPr>
              <a:xfrm>
                <a:off x="83200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15"/>
              <p:cNvCxnSpPr/>
              <p:nvPr/>
            </p:nvCxnSpPr>
            <p:spPr>
              <a:xfrm>
                <a:off x="85963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15"/>
              <p:cNvCxnSpPr/>
              <p:nvPr/>
            </p:nvCxnSpPr>
            <p:spPr>
              <a:xfrm>
                <a:off x="88725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15"/>
              <p:cNvCxnSpPr/>
              <p:nvPr/>
            </p:nvCxnSpPr>
            <p:spPr>
              <a:xfrm>
                <a:off x="914876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15"/>
              <p:cNvCxnSpPr/>
              <p:nvPr/>
            </p:nvCxnSpPr>
            <p:spPr>
              <a:xfrm>
                <a:off x="942498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15"/>
              <p:cNvCxnSpPr/>
              <p:nvPr/>
            </p:nvCxnSpPr>
            <p:spPr>
              <a:xfrm>
                <a:off x="9701213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15"/>
              <p:cNvCxnSpPr/>
              <p:nvPr/>
            </p:nvCxnSpPr>
            <p:spPr>
              <a:xfrm>
                <a:off x="9977438" y="-76200"/>
                <a:ext cx="0" cy="104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07" name="Google Shape;1007;p15"/>
          <p:cNvSpPr/>
          <p:nvPr/>
        </p:nvSpPr>
        <p:spPr>
          <a:xfrm flipH="1">
            <a:off x="3094133" y="-83"/>
            <a:ext cx="604986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  <p:sp>
        <p:nvSpPr>
          <p:cNvPr id="1008" name="Google Shape;1008;p15"/>
          <p:cNvSpPr/>
          <p:nvPr/>
        </p:nvSpPr>
        <p:spPr>
          <a:xfrm flipH="1">
            <a:off x="3463955" y="429300"/>
            <a:ext cx="877067" cy="657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  <p:sp>
        <p:nvSpPr>
          <p:cNvPr id="1009" name="Google Shape;1009;p15"/>
          <p:cNvSpPr/>
          <p:nvPr/>
        </p:nvSpPr>
        <p:spPr>
          <a:xfrm flipH="1">
            <a:off x="8029333" y="6082192"/>
            <a:ext cx="443200" cy="3324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  <p:sp>
        <p:nvSpPr>
          <p:cNvPr id="1010" name="Google Shape;1010;p15"/>
          <p:cNvSpPr/>
          <p:nvPr/>
        </p:nvSpPr>
        <p:spPr>
          <a:xfrm flipH="1">
            <a:off x="4263200" y="5496083"/>
            <a:ext cx="308800" cy="231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  <p:sp>
        <p:nvSpPr>
          <p:cNvPr id="1011" name="Google Shape;1011;p15"/>
          <p:cNvSpPr/>
          <p:nvPr/>
        </p:nvSpPr>
        <p:spPr>
          <a:xfrm flipH="1">
            <a:off x="6438333" y="658063"/>
            <a:ext cx="197867" cy="1484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/>
          </p:nvPr>
        </p:nvSpPr>
        <p:spPr>
          <a:xfrm>
            <a:off x="3460245" y="3315900"/>
            <a:ext cx="4870933" cy="12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400"/>
            </a:lvl9pPr>
          </a:lstStyle>
          <a:p>
            <a:endParaRPr/>
          </a:p>
        </p:txBody>
      </p:sp>
      <p:sp>
        <p:nvSpPr>
          <p:cNvPr id="1013" name="Google Shape;1013;p15"/>
          <p:cNvSpPr txBox="1">
            <a:spLocks noGrp="1"/>
          </p:cNvSpPr>
          <p:nvPr>
            <p:ph type="title" idx="2" hasCustomPrompt="1"/>
          </p:nvPr>
        </p:nvSpPr>
        <p:spPr>
          <a:xfrm>
            <a:off x="5909067" y="1333842"/>
            <a:ext cx="242213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500"/>
              <a:buNone/>
              <a:defRPr sz="1000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667"/>
            </a:lvl9pPr>
          </a:lstStyle>
          <a:p>
            <a:r>
              <a:t>xx%</a:t>
            </a:r>
          </a:p>
        </p:txBody>
      </p:sp>
      <p:sp>
        <p:nvSpPr>
          <p:cNvPr id="1014" name="Google Shape;1014;p15"/>
          <p:cNvSpPr txBox="1">
            <a:spLocks noGrp="1"/>
          </p:cNvSpPr>
          <p:nvPr>
            <p:ph type="subTitle" idx="1"/>
          </p:nvPr>
        </p:nvSpPr>
        <p:spPr>
          <a:xfrm>
            <a:off x="3460245" y="4535100"/>
            <a:ext cx="4870933" cy="85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94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9587-4CC3-4190-B6E7-70E4427B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5866-49C4-4432-9F8D-BC873292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8F41-3527-442F-868C-285154AB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7895-D509-4B17-885D-DA2C3A3D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3C4B-96F8-423D-818A-7E39C4129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5128-7223-4A78-A99B-C6297C36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6B15-4619-488B-BB08-5C2AE085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1677-EA64-46D9-90EE-B5541C0BB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BDAC7E-B80F-4F12-978F-A3F2635C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u="sng"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5715000" cy="838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chuồn chuồn nước</a:t>
            </a:r>
            <a:endParaRPr lang="en-US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04156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9767" y="424171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8" grpId="1"/>
      <p:bldP spid="3079" grpId="0"/>
      <p:bldP spid="307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905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Tìm hiểu 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5799" y="2895600"/>
            <a:ext cx="2285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9600" y="37338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4572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648200" y="2514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BC639C8F-873E-4540-BA6A-14632949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37" y="60801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xìu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496880DF-328E-0A84-8C29-86290E52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117" y="2865438"/>
            <a:ext cx="2285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sặc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F7C4A2B7-4A9F-2749-53B7-E06FB895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118" y="3631839"/>
            <a:ext cx="2285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não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2795111-2629-A696-9866-460AA7C1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115" y="4481791"/>
            <a:ext cx="2285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1" grpId="0"/>
      <p:bldP spid="5132" grpId="0"/>
      <p:bldP spid="5133" grpId="0"/>
      <p:bldP spid="5134" grpId="0"/>
      <p:bldP spid="5135" grpId="0" animBg="1"/>
      <p:bldP spid="12" grpId="0"/>
      <p:bldP spid="11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5A8B29-E052-44DF-8DC0-E93308A0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Vương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vắng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​</a:t>
            </a:r>
            <a:endParaRPr lang="vi-VN" sz="16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vi-VN" sz="16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xưa,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buồn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kinh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khủng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cư dân ở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biết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chính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lớn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Buổi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sáng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chim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hót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hoa trong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chưa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gặp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gương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rĩ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héo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hon. Ngay kinh đô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nơi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nhộn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nhịp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ngựa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sỏi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dưới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bánh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xe,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gió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trên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...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vua, may sao,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tỉnh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để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mối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nguy cơ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ngay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đi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chuyên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môn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năm trôi qua,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thân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hành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hồi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hộp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nhìn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nhiệm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ông ta.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vọng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xuất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hiện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Muôn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xin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chịu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cố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sức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ỉu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xìu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sượt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Đúng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lúc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hớt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tóm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đang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sằng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sặc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ngoài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phấn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khởi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lệnh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nữa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)</a:t>
            </a:r>
          </a:p>
          <a:p>
            <a:pPr marL="0" indent="0" algn="r">
              <a:buNone/>
            </a:pPr>
            <a:r>
              <a:rPr lang="vi-VN" sz="1800" b="0" i="1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Theo </a:t>
            </a:r>
            <a:r>
              <a:rPr lang="vi-VN" sz="18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TRẦN ĐỨC TIẾN</a:t>
            </a:r>
            <a:endParaRPr lang="vi-VN" sz="18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543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3400" y="2201863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Từ ngữ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962400" y="2057400"/>
            <a:ext cx="2743200" cy="1143000"/>
          </a:xfrm>
          <a:prstGeom prst="star8">
            <a:avLst>
              <a:gd name="adj" fmla="val 4044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65588" dir="263922">
              <a:srgbClr val="CC3300"/>
            </a:prstShdw>
          </a:effec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Nguy cơ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200400" y="3733800"/>
            <a:ext cx="3886200" cy="762000"/>
          </a:xfrm>
          <a:prstGeom prst="wedgeEllipseCallout">
            <a:avLst>
              <a:gd name="adj1" fmla="val -47181"/>
              <a:gd name="adj2" fmla="val 87708"/>
            </a:avLst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prstShdw prst="shdw13" dist="108509" dir="14966637">
              <a:srgbClr val="CC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Thân hành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200400" y="5486400"/>
            <a:ext cx="3352800" cy="1143000"/>
          </a:xfrm>
          <a:prstGeom prst="ellipseRibbon2">
            <a:avLst>
              <a:gd name="adj1" fmla="val 36014"/>
              <a:gd name="adj2" fmla="val 50852"/>
              <a:gd name="adj3" fmla="val 22222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3500000" sx="125000" sy="125000" algn="br" rotWithShape="0">
              <a:srgbClr val="FF33CC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Du học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 animBg="1"/>
      <p:bldP spid="6158" grpId="0" animBg="1"/>
      <p:bldP spid="6159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5A8B29-E052-44DF-8DC0-E93308A0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Vương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vắng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​</a:t>
            </a:r>
            <a:endParaRPr lang="vi-VN" sz="16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vi-VN" sz="16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xưa,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buồn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kinh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khủng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cư dân ở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biết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chính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lớn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Buổi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sáng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chim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hót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hoa trong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chưa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gặp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gương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rĩ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héo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hon. Ngay kinh đô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nơi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nhộn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nhịp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ngựa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sỏi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dưới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bánh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xe,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gió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trên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...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vua, may sao,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tỉnh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để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mối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nguy cơ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ngay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đi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chuyên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môn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năm trôi qua,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thân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hành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hồi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hộp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nhìn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nhiệm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ông ta.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vọng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xuất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hiện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Muôn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xin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chịu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cố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sức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ỉu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xìu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sượt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Đúng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lúc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hớt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tóm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đang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sằng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sặc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ngoài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phấn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khởi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lệnh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nữa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)</a:t>
            </a:r>
          </a:p>
          <a:p>
            <a:pPr marL="0" indent="0" algn="r">
              <a:buNone/>
            </a:pPr>
            <a:r>
              <a:rPr lang="vi-VN" sz="1800" b="0" i="1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Theo </a:t>
            </a:r>
            <a:r>
              <a:rPr lang="vi-VN" sz="18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TRẦN ĐỨC TIẾN</a:t>
            </a:r>
            <a:endParaRPr lang="vi-VN" sz="18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4271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44"/>
          <p:cNvSpPr txBox="1">
            <a:spLocks noGrp="1"/>
          </p:cNvSpPr>
          <p:nvPr>
            <p:ph type="title" idx="2"/>
          </p:nvPr>
        </p:nvSpPr>
        <p:spPr>
          <a:xfrm>
            <a:off x="4115440" y="1218780"/>
            <a:ext cx="4981269" cy="1122400"/>
          </a:xfrm>
          <a:prstGeom prst="rect">
            <a:avLst/>
          </a:prstGeom>
        </p:spPr>
        <p:txBody>
          <a:bodyPr spcFirstLastPara="1" vert="horz" wrap="square" lIns="60950" tIns="60950" rIns="60950" bIns="6095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sz="5400" dirty="0"/>
              <a:t>TÌM HIỂU BÀI</a:t>
            </a:r>
            <a:endParaRPr sz="5400" dirty="0"/>
          </a:p>
        </p:txBody>
      </p:sp>
      <p:sp>
        <p:nvSpPr>
          <p:cNvPr id="2634" name="Google Shape;2634;p44"/>
          <p:cNvSpPr/>
          <p:nvPr/>
        </p:nvSpPr>
        <p:spPr>
          <a:xfrm>
            <a:off x="-725247" y="257267"/>
            <a:ext cx="3319848" cy="3319812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2635" name="Google Shape;2635;p44"/>
          <p:cNvSpPr/>
          <p:nvPr/>
        </p:nvSpPr>
        <p:spPr>
          <a:xfrm rot="3250595">
            <a:off x="738921" y="4662383"/>
            <a:ext cx="1617908" cy="1617908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grpSp>
        <p:nvGrpSpPr>
          <p:cNvPr id="2636" name="Google Shape;2636;p44"/>
          <p:cNvGrpSpPr/>
          <p:nvPr/>
        </p:nvGrpSpPr>
        <p:grpSpPr>
          <a:xfrm flipH="1">
            <a:off x="-145449" y="1584270"/>
            <a:ext cx="3156632" cy="3871823"/>
            <a:chOff x="7293416" y="3324478"/>
            <a:chExt cx="2380807" cy="2920220"/>
          </a:xfrm>
        </p:grpSpPr>
        <p:sp>
          <p:nvSpPr>
            <p:cNvPr id="2637" name="Google Shape;2637;p44"/>
            <p:cNvSpPr/>
            <p:nvPr/>
          </p:nvSpPr>
          <p:spPr>
            <a:xfrm>
              <a:off x="7788899" y="4892917"/>
              <a:ext cx="73488" cy="110545"/>
            </a:xfrm>
            <a:custGeom>
              <a:avLst/>
              <a:gdLst/>
              <a:ahLst/>
              <a:cxnLst/>
              <a:rect l="l" t="t" r="r" b="b"/>
              <a:pathLst>
                <a:path w="1176" h="1769" extrusionOk="0">
                  <a:moveTo>
                    <a:pt x="714" y="0"/>
                  </a:moveTo>
                  <a:cubicBezTo>
                    <a:pt x="460" y="586"/>
                    <a:pt x="218" y="1175"/>
                    <a:pt x="1" y="1769"/>
                  </a:cubicBezTo>
                  <a:cubicBezTo>
                    <a:pt x="342" y="1261"/>
                    <a:pt x="735" y="789"/>
                    <a:pt x="1176" y="359"/>
                  </a:cubicBezTo>
                  <a:cubicBezTo>
                    <a:pt x="1018" y="243"/>
                    <a:pt x="864" y="124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973370" y="3555629"/>
              <a:ext cx="863487" cy="1123883"/>
            </a:xfrm>
            <a:custGeom>
              <a:avLst/>
              <a:gdLst/>
              <a:ahLst/>
              <a:cxnLst/>
              <a:rect l="l" t="t" r="r" b="b"/>
              <a:pathLst>
                <a:path w="13818" h="17985" extrusionOk="0">
                  <a:moveTo>
                    <a:pt x="8095" y="1"/>
                  </a:moveTo>
                  <a:cubicBezTo>
                    <a:pt x="6104" y="1"/>
                    <a:pt x="4333" y="1736"/>
                    <a:pt x="3147" y="3610"/>
                  </a:cubicBezTo>
                  <a:cubicBezTo>
                    <a:pt x="4536" y="4626"/>
                    <a:pt x="5441" y="6268"/>
                    <a:pt x="5441" y="8117"/>
                  </a:cubicBezTo>
                  <a:lnTo>
                    <a:pt x="5441" y="13269"/>
                  </a:lnTo>
                  <a:lnTo>
                    <a:pt x="558" y="13269"/>
                  </a:lnTo>
                  <a:cubicBezTo>
                    <a:pt x="413" y="14128"/>
                    <a:pt x="239" y="14980"/>
                    <a:pt x="1" y="15816"/>
                  </a:cubicBezTo>
                  <a:cubicBezTo>
                    <a:pt x="344" y="15843"/>
                    <a:pt x="686" y="15924"/>
                    <a:pt x="1009" y="16066"/>
                  </a:cubicBezTo>
                  <a:cubicBezTo>
                    <a:pt x="1276" y="16180"/>
                    <a:pt x="1532" y="16335"/>
                    <a:pt x="1768" y="16529"/>
                  </a:cubicBezTo>
                  <a:cubicBezTo>
                    <a:pt x="2870" y="17440"/>
                    <a:pt x="4658" y="17984"/>
                    <a:pt x="6550" y="17984"/>
                  </a:cubicBezTo>
                  <a:cubicBezTo>
                    <a:pt x="8442" y="17984"/>
                    <a:pt x="10229" y="17440"/>
                    <a:pt x="11332" y="16529"/>
                  </a:cubicBezTo>
                  <a:cubicBezTo>
                    <a:pt x="11919" y="16043"/>
                    <a:pt x="12630" y="15806"/>
                    <a:pt x="13337" y="15806"/>
                  </a:cubicBezTo>
                  <a:cubicBezTo>
                    <a:pt x="13498" y="15806"/>
                    <a:pt x="13659" y="15818"/>
                    <a:pt x="13818" y="15843"/>
                  </a:cubicBezTo>
                  <a:cubicBezTo>
                    <a:pt x="13796" y="15739"/>
                    <a:pt x="13775" y="15632"/>
                    <a:pt x="13754" y="15526"/>
                  </a:cubicBezTo>
                  <a:cubicBezTo>
                    <a:pt x="13615" y="14780"/>
                    <a:pt x="13529" y="14026"/>
                    <a:pt x="13464" y="13269"/>
                  </a:cubicBezTo>
                  <a:lnTo>
                    <a:pt x="7664" y="13269"/>
                  </a:lnTo>
                  <a:lnTo>
                    <a:pt x="7664" y="8117"/>
                  </a:lnTo>
                  <a:cubicBezTo>
                    <a:pt x="7664" y="5583"/>
                    <a:pt x="9361" y="3439"/>
                    <a:pt x="11679" y="2759"/>
                  </a:cubicBezTo>
                  <a:cubicBezTo>
                    <a:pt x="11057" y="1426"/>
                    <a:pt x="10169" y="392"/>
                    <a:pt x="8880" y="92"/>
                  </a:cubicBezTo>
                  <a:cubicBezTo>
                    <a:pt x="8616" y="31"/>
                    <a:pt x="8353" y="1"/>
                    <a:pt x="8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431859" y="4882794"/>
              <a:ext cx="605341" cy="1053394"/>
            </a:xfrm>
            <a:custGeom>
              <a:avLst/>
              <a:gdLst/>
              <a:ahLst/>
              <a:cxnLst/>
              <a:rect l="l" t="t" r="r" b="b"/>
              <a:pathLst>
                <a:path w="9687" h="16857" extrusionOk="0">
                  <a:moveTo>
                    <a:pt x="8184" y="1"/>
                  </a:moveTo>
                  <a:cubicBezTo>
                    <a:pt x="8128" y="52"/>
                    <a:pt x="8071" y="104"/>
                    <a:pt x="8010" y="153"/>
                  </a:cubicBezTo>
                  <a:cubicBezTo>
                    <a:pt x="7329" y="715"/>
                    <a:pt x="6560" y="1203"/>
                    <a:pt x="5721" y="1612"/>
                  </a:cubicBezTo>
                  <a:cubicBezTo>
                    <a:pt x="6064" y="2144"/>
                    <a:pt x="6352" y="2725"/>
                    <a:pt x="6581" y="3350"/>
                  </a:cubicBezTo>
                  <a:cubicBezTo>
                    <a:pt x="7328" y="5389"/>
                    <a:pt x="7385" y="7774"/>
                    <a:pt x="6739" y="10062"/>
                  </a:cubicBezTo>
                  <a:cubicBezTo>
                    <a:pt x="5759" y="13540"/>
                    <a:pt x="3199" y="16036"/>
                    <a:pt x="1" y="16856"/>
                  </a:cubicBezTo>
                  <a:cubicBezTo>
                    <a:pt x="1405" y="16756"/>
                    <a:pt x="2788" y="16385"/>
                    <a:pt x="4037" y="15732"/>
                  </a:cubicBezTo>
                  <a:cubicBezTo>
                    <a:pt x="7307" y="14022"/>
                    <a:pt x="9527" y="10463"/>
                    <a:pt x="9625" y="6775"/>
                  </a:cubicBezTo>
                  <a:cubicBezTo>
                    <a:pt x="9687" y="4439"/>
                    <a:pt x="8975" y="2217"/>
                    <a:pt x="8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48859" y="3851582"/>
              <a:ext cx="145352" cy="500170"/>
            </a:xfrm>
            <a:custGeom>
              <a:avLst/>
              <a:gdLst/>
              <a:ahLst/>
              <a:cxnLst/>
              <a:rect l="l" t="t" r="r" b="b"/>
              <a:pathLst>
                <a:path w="2326" h="8004" extrusionOk="0">
                  <a:moveTo>
                    <a:pt x="1302" y="1"/>
                  </a:moveTo>
                  <a:lnTo>
                    <a:pt x="1302" y="1"/>
                  </a:lnTo>
                  <a:cubicBezTo>
                    <a:pt x="492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5" y="8003"/>
                  </a:lnTo>
                  <a:cubicBezTo>
                    <a:pt x="1961" y="7589"/>
                    <a:pt x="1645" y="7092"/>
                    <a:pt x="1390" y="6534"/>
                  </a:cubicBezTo>
                  <a:cubicBezTo>
                    <a:pt x="1331" y="6405"/>
                    <a:pt x="1276" y="6272"/>
                    <a:pt x="1223" y="6138"/>
                  </a:cubicBezTo>
                  <a:cubicBezTo>
                    <a:pt x="1169" y="5994"/>
                    <a:pt x="1116" y="5847"/>
                    <a:pt x="1069" y="5697"/>
                  </a:cubicBezTo>
                  <a:cubicBezTo>
                    <a:pt x="826" y="4925"/>
                    <a:pt x="691" y="4068"/>
                    <a:pt x="691" y="3167"/>
                  </a:cubicBezTo>
                  <a:cubicBezTo>
                    <a:pt x="691" y="2010"/>
                    <a:pt x="914" y="927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992304" y="3773032"/>
              <a:ext cx="287954" cy="578720"/>
            </a:xfrm>
            <a:custGeom>
              <a:avLst/>
              <a:gdLst/>
              <a:ahLst/>
              <a:cxnLst/>
              <a:rect l="l" t="t" r="r" b="b"/>
              <a:pathLst>
                <a:path w="4608" h="9261" extrusionOk="0">
                  <a:moveTo>
                    <a:pt x="1554" y="0"/>
                  </a:moveTo>
                  <a:cubicBezTo>
                    <a:pt x="1320" y="112"/>
                    <a:pt x="1099" y="265"/>
                    <a:pt x="905" y="459"/>
                  </a:cubicBezTo>
                  <a:cubicBezTo>
                    <a:pt x="42" y="1322"/>
                    <a:pt x="0" y="2694"/>
                    <a:pt x="777" y="3607"/>
                  </a:cubicBezTo>
                  <a:cubicBezTo>
                    <a:pt x="818" y="3653"/>
                    <a:pt x="861" y="3698"/>
                    <a:pt x="905" y="3743"/>
                  </a:cubicBezTo>
                  <a:cubicBezTo>
                    <a:pt x="935" y="3772"/>
                    <a:pt x="964" y="3800"/>
                    <a:pt x="995" y="3827"/>
                  </a:cubicBezTo>
                  <a:cubicBezTo>
                    <a:pt x="1069" y="3893"/>
                    <a:pt x="1145" y="3953"/>
                    <a:pt x="1224" y="4009"/>
                  </a:cubicBezTo>
                  <a:cubicBezTo>
                    <a:pt x="1247" y="4025"/>
                    <a:pt x="1269" y="4040"/>
                    <a:pt x="1292" y="4055"/>
                  </a:cubicBezTo>
                  <a:cubicBezTo>
                    <a:pt x="1673" y="4301"/>
                    <a:pt x="2111" y="4424"/>
                    <a:pt x="2548" y="4424"/>
                  </a:cubicBezTo>
                  <a:cubicBezTo>
                    <a:pt x="3025" y="4424"/>
                    <a:pt x="3502" y="4278"/>
                    <a:pt x="3906" y="3986"/>
                  </a:cubicBezTo>
                  <a:cubicBezTo>
                    <a:pt x="3912" y="4130"/>
                    <a:pt x="3917" y="4276"/>
                    <a:pt x="3917" y="4424"/>
                  </a:cubicBezTo>
                  <a:cubicBezTo>
                    <a:pt x="3917" y="6380"/>
                    <a:pt x="3279" y="8124"/>
                    <a:pt x="2282" y="9260"/>
                  </a:cubicBezTo>
                  <a:lnTo>
                    <a:pt x="4607" y="9260"/>
                  </a:lnTo>
                  <a:lnTo>
                    <a:pt x="4607" y="4638"/>
                  </a:lnTo>
                  <a:cubicBezTo>
                    <a:pt x="4607" y="4218"/>
                    <a:pt x="4556" y="3811"/>
                    <a:pt x="4458" y="3422"/>
                  </a:cubicBezTo>
                  <a:cubicBezTo>
                    <a:pt x="4254" y="2603"/>
                    <a:pt x="3852" y="1863"/>
                    <a:pt x="3305" y="1257"/>
                  </a:cubicBezTo>
                  <a:cubicBezTo>
                    <a:pt x="3082" y="1010"/>
                    <a:pt x="2835" y="785"/>
                    <a:pt x="2567" y="587"/>
                  </a:cubicBezTo>
                  <a:cubicBezTo>
                    <a:pt x="2496" y="533"/>
                    <a:pt x="2425" y="482"/>
                    <a:pt x="2351" y="433"/>
                  </a:cubicBezTo>
                  <a:cubicBezTo>
                    <a:pt x="2276" y="383"/>
                    <a:pt x="2197" y="335"/>
                    <a:pt x="2120" y="289"/>
                  </a:cubicBezTo>
                  <a:cubicBezTo>
                    <a:pt x="2097" y="276"/>
                    <a:pt x="2076" y="263"/>
                    <a:pt x="2053" y="250"/>
                  </a:cubicBezTo>
                  <a:cubicBezTo>
                    <a:pt x="1892" y="158"/>
                    <a:pt x="1726" y="74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848265" y="3974500"/>
              <a:ext cx="149976" cy="149914"/>
            </a:xfrm>
            <a:custGeom>
              <a:avLst/>
              <a:gdLst/>
              <a:ahLst/>
              <a:cxnLst/>
              <a:rect l="l" t="t" r="r" b="b"/>
              <a:pathLst>
                <a:path w="2400" h="2399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398"/>
                    <a:pt x="1200" y="2398"/>
                  </a:cubicBezTo>
                  <a:cubicBezTo>
                    <a:pt x="1862" y="2398"/>
                    <a:pt x="2399" y="1861"/>
                    <a:pt x="2399" y="1200"/>
                  </a:cubicBezTo>
                  <a:cubicBezTo>
                    <a:pt x="2399" y="538"/>
                    <a:pt x="1862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841294" y="3775719"/>
              <a:ext cx="275456" cy="576095"/>
            </a:xfrm>
            <a:custGeom>
              <a:avLst/>
              <a:gdLst/>
              <a:ahLst/>
              <a:cxnLst/>
              <a:rect l="l" t="t" r="r" b="b"/>
              <a:pathLst>
                <a:path w="4408" h="9219" extrusionOk="0">
                  <a:moveTo>
                    <a:pt x="1454" y="0"/>
                  </a:moveTo>
                  <a:cubicBezTo>
                    <a:pt x="885" y="306"/>
                    <a:pt x="444" y="847"/>
                    <a:pt x="289" y="1528"/>
                  </a:cubicBezTo>
                  <a:cubicBezTo>
                    <a:pt x="0" y="2779"/>
                    <a:pt x="782" y="4025"/>
                    <a:pt x="2034" y="4312"/>
                  </a:cubicBezTo>
                  <a:cubicBezTo>
                    <a:pt x="2209" y="4352"/>
                    <a:pt x="2385" y="4372"/>
                    <a:pt x="2557" y="4372"/>
                  </a:cubicBezTo>
                  <a:cubicBezTo>
                    <a:pt x="2709" y="4372"/>
                    <a:pt x="2858" y="4357"/>
                    <a:pt x="3004" y="4328"/>
                  </a:cubicBezTo>
                  <a:cubicBezTo>
                    <a:pt x="3091" y="4310"/>
                    <a:pt x="3176" y="4290"/>
                    <a:pt x="3259" y="4263"/>
                  </a:cubicBezTo>
                  <a:cubicBezTo>
                    <a:pt x="3347" y="4234"/>
                    <a:pt x="3430" y="4202"/>
                    <a:pt x="3514" y="4164"/>
                  </a:cubicBezTo>
                  <a:cubicBezTo>
                    <a:pt x="3583" y="4134"/>
                    <a:pt x="3648" y="4100"/>
                    <a:pt x="3712" y="4063"/>
                  </a:cubicBezTo>
                  <a:cubicBezTo>
                    <a:pt x="3716" y="4169"/>
                    <a:pt x="3718" y="4275"/>
                    <a:pt x="3718" y="4382"/>
                  </a:cubicBezTo>
                  <a:cubicBezTo>
                    <a:pt x="3718" y="4673"/>
                    <a:pt x="3703" y="4958"/>
                    <a:pt x="3676" y="5236"/>
                  </a:cubicBezTo>
                  <a:cubicBezTo>
                    <a:pt x="3648" y="5531"/>
                    <a:pt x="3603" y="5819"/>
                    <a:pt x="3547" y="6098"/>
                  </a:cubicBezTo>
                  <a:cubicBezTo>
                    <a:pt x="3503" y="6316"/>
                    <a:pt x="3451" y="6527"/>
                    <a:pt x="3392" y="6734"/>
                  </a:cubicBezTo>
                  <a:cubicBezTo>
                    <a:pt x="3109" y="7712"/>
                    <a:pt x="2654" y="8567"/>
                    <a:pt x="2083" y="9218"/>
                  </a:cubicBezTo>
                  <a:lnTo>
                    <a:pt x="4407" y="9218"/>
                  </a:lnTo>
                  <a:lnTo>
                    <a:pt x="4407" y="9000"/>
                  </a:lnTo>
                  <a:lnTo>
                    <a:pt x="4407" y="4595"/>
                  </a:lnTo>
                  <a:cubicBezTo>
                    <a:pt x="4408" y="4245"/>
                    <a:pt x="4372" y="3905"/>
                    <a:pt x="4304" y="3575"/>
                  </a:cubicBezTo>
                  <a:cubicBezTo>
                    <a:pt x="4120" y="2679"/>
                    <a:pt x="3697" y="1868"/>
                    <a:pt x="3106" y="1214"/>
                  </a:cubicBezTo>
                  <a:cubicBezTo>
                    <a:pt x="3068" y="1172"/>
                    <a:pt x="3028" y="1130"/>
                    <a:pt x="2990" y="1090"/>
                  </a:cubicBezTo>
                  <a:cubicBezTo>
                    <a:pt x="2878" y="975"/>
                    <a:pt x="2764" y="866"/>
                    <a:pt x="2643" y="761"/>
                  </a:cubicBezTo>
                  <a:cubicBezTo>
                    <a:pt x="2533" y="668"/>
                    <a:pt x="2419" y="578"/>
                    <a:pt x="2302" y="493"/>
                  </a:cubicBezTo>
                  <a:cubicBezTo>
                    <a:pt x="2037" y="303"/>
                    <a:pt x="1753" y="137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8485413" y="3851582"/>
              <a:ext cx="145289" cy="500170"/>
            </a:xfrm>
            <a:custGeom>
              <a:avLst/>
              <a:gdLst/>
              <a:ahLst/>
              <a:cxnLst/>
              <a:rect l="l" t="t" r="r" b="b"/>
              <a:pathLst>
                <a:path w="2325" h="8004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91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4" y="8003"/>
                  </a:lnTo>
                  <a:cubicBezTo>
                    <a:pt x="1327" y="6867"/>
                    <a:pt x="690" y="5123"/>
                    <a:pt x="690" y="3167"/>
                  </a:cubicBezTo>
                  <a:cubicBezTo>
                    <a:pt x="690" y="2010"/>
                    <a:pt x="914" y="927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8697879" y="3974562"/>
              <a:ext cx="149976" cy="149976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400"/>
                    <a:pt x="1200" y="2400"/>
                  </a:cubicBezTo>
                  <a:cubicBezTo>
                    <a:pt x="1308" y="2400"/>
                    <a:pt x="1414" y="2385"/>
                    <a:pt x="1513" y="2358"/>
                  </a:cubicBezTo>
                  <a:cubicBezTo>
                    <a:pt x="1603" y="2333"/>
                    <a:pt x="1688" y="2299"/>
                    <a:pt x="1768" y="2256"/>
                  </a:cubicBezTo>
                  <a:cubicBezTo>
                    <a:pt x="1859" y="2206"/>
                    <a:pt x="1942" y="2145"/>
                    <a:pt x="2017" y="2076"/>
                  </a:cubicBezTo>
                  <a:cubicBezTo>
                    <a:pt x="2251" y="1857"/>
                    <a:pt x="2399" y="1545"/>
                    <a:pt x="2399" y="1200"/>
                  </a:cubicBezTo>
                  <a:cubicBezTo>
                    <a:pt x="2399" y="741"/>
                    <a:pt x="2143" y="345"/>
                    <a:pt x="1768" y="143"/>
                  </a:cubicBezTo>
                  <a:cubicBezTo>
                    <a:pt x="1677" y="93"/>
                    <a:pt x="1577" y="55"/>
                    <a:pt x="1473" y="32"/>
                  </a:cubicBezTo>
                  <a:cubicBezTo>
                    <a:pt x="1386" y="11"/>
                    <a:pt x="1296" y="1"/>
                    <a:pt x="1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939688" y="4723756"/>
              <a:ext cx="885796" cy="169410"/>
            </a:xfrm>
            <a:custGeom>
              <a:avLst/>
              <a:gdLst/>
              <a:ahLst/>
              <a:cxnLst/>
              <a:rect l="l" t="t" r="r" b="b"/>
              <a:pathLst>
                <a:path w="14175" h="2711" extrusionOk="0">
                  <a:moveTo>
                    <a:pt x="13880" y="1"/>
                  </a:moveTo>
                  <a:cubicBezTo>
                    <a:pt x="13821" y="1"/>
                    <a:pt x="13761" y="21"/>
                    <a:pt x="13712" y="61"/>
                  </a:cubicBezTo>
                  <a:cubicBezTo>
                    <a:pt x="12935" y="703"/>
                    <a:pt x="11978" y="1215"/>
                    <a:pt x="10910" y="1573"/>
                  </a:cubicBezTo>
                  <a:cubicBezTo>
                    <a:pt x="10797" y="1611"/>
                    <a:pt x="10682" y="1649"/>
                    <a:pt x="10566" y="1684"/>
                  </a:cubicBezTo>
                  <a:cubicBezTo>
                    <a:pt x="10444" y="1720"/>
                    <a:pt x="10322" y="1754"/>
                    <a:pt x="10199" y="1787"/>
                  </a:cubicBezTo>
                  <a:cubicBezTo>
                    <a:pt x="9222" y="2043"/>
                    <a:pt x="8171" y="2178"/>
                    <a:pt x="7090" y="2178"/>
                  </a:cubicBezTo>
                  <a:cubicBezTo>
                    <a:pt x="7083" y="2178"/>
                    <a:pt x="7074" y="2178"/>
                    <a:pt x="7064" y="2180"/>
                  </a:cubicBezTo>
                  <a:cubicBezTo>
                    <a:pt x="5469" y="2177"/>
                    <a:pt x="3938" y="1878"/>
                    <a:pt x="2616" y="1331"/>
                  </a:cubicBezTo>
                  <a:cubicBezTo>
                    <a:pt x="2497" y="1282"/>
                    <a:pt x="2380" y="1231"/>
                    <a:pt x="2266" y="1179"/>
                  </a:cubicBezTo>
                  <a:cubicBezTo>
                    <a:pt x="2154" y="1127"/>
                    <a:pt x="2045" y="1074"/>
                    <a:pt x="1935" y="1019"/>
                  </a:cubicBezTo>
                  <a:cubicBezTo>
                    <a:pt x="1599" y="848"/>
                    <a:pt x="1280" y="659"/>
                    <a:pt x="982" y="454"/>
                  </a:cubicBezTo>
                  <a:cubicBezTo>
                    <a:pt x="803" y="331"/>
                    <a:pt x="631" y="200"/>
                    <a:pt x="466" y="64"/>
                  </a:cubicBezTo>
                  <a:cubicBezTo>
                    <a:pt x="416" y="23"/>
                    <a:pt x="357" y="2"/>
                    <a:pt x="297" y="2"/>
                  </a:cubicBezTo>
                  <a:cubicBezTo>
                    <a:pt x="221" y="2"/>
                    <a:pt x="146" y="35"/>
                    <a:pt x="94" y="98"/>
                  </a:cubicBezTo>
                  <a:cubicBezTo>
                    <a:pt x="1" y="211"/>
                    <a:pt x="17" y="379"/>
                    <a:pt x="129" y="471"/>
                  </a:cubicBezTo>
                  <a:cubicBezTo>
                    <a:pt x="362" y="663"/>
                    <a:pt x="608" y="842"/>
                    <a:pt x="868" y="1012"/>
                  </a:cubicBezTo>
                  <a:cubicBezTo>
                    <a:pt x="1016" y="1108"/>
                    <a:pt x="1167" y="1199"/>
                    <a:pt x="1322" y="1287"/>
                  </a:cubicBezTo>
                  <a:cubicBezTo>
                    <a:pt x="1419" y="1342"/>
                    <a:pt x="1516" y="1395"/>
                    <a:pt x="1616" y="1448"/>
                  </a:cubicBezTo>
                  <a:cubicBezTo>
                    <a:pt x="1715" y="1500"/>
                    <a:pt x="1816" y="1550"/>
                    <a:pt x="1918" y="1599"/>
                  </a:cubicBezTo>
                  <a:cubicBezTo>
                    <a:pt x="3418" y="2316"/>
                    <a:pt x="5213" y="2711"/>
                    <a:pt x="7089" y="2711"/>
                  </a:cubicBezTo>
                  <a:cubicBezTo>
                    <a:pt x="8403" y="2711"/>
                    <a:pt x="9680" y="2518"/>
                    <a:pt x="10842" y="2154"/>
                  </a:cubicBezTo>
                  <a:cubicBezTo>
                    <a:pt x="10949" y="2121"/>
                    <a:pt x="11056" y="2086"/>
                    <a:pt x="11161" y="2049"/>
                  </a:cubicBezTo>
                  <a:cubicBezTo>
                    <a:pt x="11264" y="2014"/>
                    <a:pt x="11367" y="1977"/>
                    <a:pt x="11468" y="1939"/>
                  </a:cubicBezTo>
                  <a:cubicBezTo>
                    <a:pt x="12440" y="1569"/>
                    <a:pt x="13317" y="1074"/>
                    <a:pt x="14046" y="471"/>
                  </a:cubicBezTo>
                  <a:cubicBezTo>
                    <a:pt x="14159" y="379"/>
                    <a:pt x="14174" y="211"/>
                    <a:pt x="14082" y="98"/>
                  </a:cubicBezTo>
                  <a:cubicBezTo>
                    <a:pt x="14031" y="34"/>
                    <a:pt x="13956" y="1"/>
                    <a:pt x="13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719848" y="4934723"/>
              <a:ext cx="1147066" cy="986655"/>
            </a:xfrm>
            <a:custGeom>
              <a:avLst/>
              <a:gdLst/>
              <a:ahLst/>
              <a:cxnLst/>
              <a:rect l="l" t="t" r="r" b="b"/>
              <a:pathLst>
                <a:path w="18356" h="15789" extrusionOk="0">
                  <a:moveTo>
                    <a:pt x="2724" y="0"/>
                  </a:moveTo>
                  <a:cubicBezTo>
                    <a:pt x="1814" y="868"/>
                    <a:pt x="1110" y="1921"/>
                    <a:pt x="671" y="3110"/>
                  </a:cubicBezTo>
                  <a:cubicBezTo>
                    <a:pt x="499" y="3574"/>
                    <a:pt x="361" y="4045"/>
                    <a:pt x="257" y="4522"/>
                  </a:cubicBezTo>
                  <a:cubicBezTo>
                    <a:pt x="82" y="5314"/>
                    <a:pt x="1" y="6120"/>
                    <a:pt x="7" y="6914"/>
                  </a:cubicBezTo>
                  <a:cubicBezTo>
                    <a:pt x="16" y="7745"/>
                    <a:pt x="121" y="8564"/>
                    <a:pt x="322" y="9347"/>
                  </a:cubicBezTo>
                  <a:cubicBezTo>
                    <a:pt x="571" y="10317"/>
                    <a:pt x="967" y="11234"/>
                    <a:pt x="1507" y="12047"/>
                  </a:cubicBezTo>
                  <a:cubicBezTo>
                    <a:pt x="2097" y="12938"/>
                    <a:pt x="3009" y="13936"/>
                    <a:pt x="4390" y="14678"/>
                  </a:cubicBezTo>
                  <a:cubicBezTo>
                    <a:pt x="4540" y="14758"/>
                    <a:pt x="4694" y="14836"/>
                    <a:pt x="4855" y="14910"/>
                  </a:cubicBezTo>
                  <a:cubicBezTo>
                    <a:pt x="5287" y="15109"/>
                    <a:pt x="5761" y="15282"/>
                    <a:pt x="6281" y="15422"/>
                  </a:cubicBezTo>
                  <a:cubicBezTo>
                    <a:pt x="6811" y="15564"/>
                    <a:pt x="7387" y="15671"/>
                    <a:pt x="8015" y="15733"/>
                  </a:cubicBezTo>
                  <a:cubicBezTo>
                    <a:pt x="8219" y="15753"/>
                    <a:pt x="8428" y="15768"/>
                    <a:pt x="8642" y="15779"/>
                  </a:cubicBezTo>
                  <a:cubicBezTo>
                    <a:pt x="8787" y="15785"/>
                    <a:pt x="8932" y="15789"/>
                    <a:pt x="9075" y="15789"/>
                  </a:cubicBezTo>
                  <a:cubicBezTo>
                    <a:pt x="13082" y="15789"/>
                    <a:pt x="16483" y="13139"/>
                    <a:pt x="17625" y="9090"/>
                  </a:cubicBezTo>
                  <a:cubicBezTo>
                    <a:pt x="18356" y="6498"/>
                    <a:pt x="18191" y="3378"/>
                    <a:pt x="16632" y="1004"/>
                  </a:cubicBezTo>
                  <a:cubicBezTo>
                    <a:pt x="14827" y="1792"/>
                    <a:pt x="12748" y="2223"/>
                    <a:pt x="10606" y="2223"/>
                  </a:cubicBezTo>
                  <a:cubicBezTo>
                    <a:pt x="8159" y="2223"/>
                    <a:pt x="5793" y="1662"/>
                    <a:pt x="3827" y="646"/>
                  </a:cubicBezTo>
                  <a:cubicBezTo>
                    <a:pt x="3444" y="447"/>
                    <a:pt x="3076" y="232"/>
                    <a:pt x="2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943687" y="3357035"/>
              <a:ext cx="1028023" cy="405623"/>
            </a:xfrm>
            <a:custGeom>
              <a:avLst/>
              <a:gdLst/>
              <a:ahLst/>
              <a:cxnLst/>
              <a:rect l="l" t="t" r="r" b="b"/>
              <a:pathLst>
                <a:path w="16451" h="6491" extrusionOk="0">
                  <a:moveTo>
                    <a:pt x="9180" y="1"/>
                  </a:moveTo>
                  <a:cubicBezTo>
                    <a:pt x="8048" y="1"/>
                    <a:pt x="6937" y="244"/>
                    <a:pt x="5892" y="656"/>
                  </a:cubicBezTo>
                  <a:cubicBezTo>
                    <a:pt x="3913" y="1437"/>
                    <a:pt x="2176" y="2823"/>
                    <a:pt x="997" y="4306"/>
                  </a:cubicBezTo>
                  <a:cubicBezTo>
                    <a:pt x="719" y="4654"/>
                    <a:pt x="450" y="5027"/>
                    <a:pt x="197" y="5415"/>
                  </a:cubicBezTo>
                  <a:cubicBezTo>
                    <a:pt x="130" y="5517"/>
                    <a:pt x="65" y="5619"/>
                    <a:pt x="1" y="5723"/>
                  </a:cubicBezTo>
                  <a:cubicBezTo>
                    <a:pt x="111" y="5715"/>
                    <a:pt x="222" y="5713"/>
                    <a:pt x="333" y="5713"/>
                  </a:cubicBezTo>
                  <a:cubicBezTo>
                    <a:pt x="1285" y="5713"/>
                    <a:pt x="2181" y="5953"/>
                    <a:pt x="2967" y="6373"/>
                  </a:cubicBezTo>
                  <a:cubicBezTo>
                    <a:pt x="3037" y="6411"/>
                    <a:pt x="3106" y="6450"/>
                    <a:pt x="3173" y="6490"/>
                  </a:cubicBezTo>
                  <a:cubicBezTo>
                    <a:pt x="4464" y="4457"/>
                    <a:pt x="6395" y="2649"/>
                    <a:pt x="8570" y="2649"/>
                  </a:cubicBezTo>
                  <a:cubicBezTo>
                    <a:pt x="8873" y="2649"/>
                    <a:pt x="9176" y="2685"/>
                    <a:pt x="9475" y="2753"/>
                  </a:cubicBezTo>
                  <a:cubicBezTo>
                    <a:pt x="10997" y="3109"/>
                    <a:pt x="12005" y="4298"/>
                    <a:pt x="12688" y="5808"/>
                  </a:cubicBezTo>
                  <a:cubicBezTo>
                    <a:pt x="13023" y="5745"/>
                    <a:pt x="13367" y="5713"/>
                    <a:pt x="13720" y="5713"/>
                  </a:cubicBezTo>
                  <a:cubicBezTo>
                    <a:pt x="14712" y="5713"/>
                    <a:pt x="15643" y="5972"/>
                    <a:pt x="16450" y="6427"/>
                  </a:cubicBezTo>
                  <a:cubicBezTo>
                    <a:pt x="15327" y="2732"/>
                    <a:pt x="13399" y="663"/>
                    <a:pt x="10607" y="134"/>
                  </a:cubicBezTo>
                  <a:cubicBezTo>
                    <a:pt x="10130" y="43"/>
                    <a:pt x="9654" y="1"/>
                    <a:pt x="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328160" y="4384747"/>
              <a:ext cx="2081542" cy="1826770"/>
            </a:xfrm>
            <a:custGeom>
              <a:avLst/>
              <a:gdLst/>
              <a:ahLst/>
              <a:cxnLst/>
              <a:rect l="l" t="t" r="r" b="b"/>
              <a:pathLst>
                <a:path w="33310" h="29233" extrusionOk="0">
                  <a:moveTo>
                    <a:pt x="5981" y="1"/>
                  </a:moveTo>
                  <a:cubicBezTo>
                    <a:pt x="5428" y="2026"/>
                    <a:pt x="4824" y="4066"/>
                    <a:pt x="3998" y="5915"/>
                  </a:cubicBezTo>
                  <a:cubicBezTo>
                    <a:pt x="3842" y="6265"/>
                    <a:pt x="3684" y="6616"/>
                    <a:pt x="3525" y="6967"/>
                  </a:cubicBezTo>
                  <a:cubicBezTo>
                    <a:pt x="1792" y="10795"/>
                    <a:pt x="0" y="14755"/>
                    <a:pt x="1056" y="19066"/>
                  </a:cubicBezTo>
                  <a:cubicBezTo>
                    <a:pt x="1844" y="22280"/>
                    <a:pt x="4270" y="25261"/>
                    <a:pt x="7544" y="27040"/>
                  </a:cubicBezTo>
                  <a:cubicBezTo>
                    <a:pt x="10185" y="28474"/>
                    <a:pt x="13285" y="29233"/>
                    <a:pt x="16294" y="29233"/>
                  </a:cubicBezTo>
                  <a:cubicBezTo>
                    <a:pt x="16424" y="29233"/>
                    <a:pt x="16554" y="29231"/>
                    <a:pt x="16683" y="29228"/>
                  </a:cubicBezTo>
                  <a:cubicBezTo>
                    <a:pt x="17721" y="29206"/>
                    <a:pt x="18742" y="29092"/>
                    <a:pt x="19727" y="28884"/>
                  </a:cubicBezTo>
                  <a:cubicBezTo>
                    <a:pt x="28325" y="27066"/>
                    <a:pt x="33309" y="19670"/>
                    <a:pt x="32996" y="13858"/>
                  </a:cubicBezTo>
                  <a:cubicBezTo>
                    <a:pt x="32843" y="11015"/>
                    <a:pt x="31626" y="8378"/>
                    <a:pt x="30452" y="5828"/>
                  </a:cubicBezTo>
                  <a:cubicBezTo>
                    <a:pt x="30184" y="5247"/>
                    <a:pt x="29906" y="4644"/>
                    <a:pt x="29647" y="4053"/>
                  </a:cubicBezTo>
                  <a:cubicBezTo>
                    <a:pt x="29063" y="2718"/>
                    <a:pt x="28618" y="1361"/>
                    <a:pt x="28263" y="1"/>
                  </a:cubicBezTo>
                  <a:lnTo>
                    <a:pt x="24320" y="1"/>
                  </a:lnTo>
                  <a:cubicBezTo>
                    <a:pt x="24385" y="727"/>
                    <a:pt x="24468" y="1454"/>
                    <a:pt x="24599" y="2162"/>
                  </a:cubicBezTo>
                  <a:cubicBezTo>
                    <a:pt x="24635" y="2346"/>
                    <a:pt x="24673" y="2532"/>
                    <a:pt x="24713" y="2716"/>
                  </a:cubicBezTo>
                  <a:cubicBezTo>
                    <a:pt x="25236" y="2900"/>
                    <a:pt x="25718" y="3224"/>
                    <a:pt x="26097" y="3683"/>
                  </a:cubicBezTo>
                  <a:cubicBezTo>
                    <a:pt x="27025" y="4804"/>
                    <a:pt x="27044" y="6376"/>
                    <a:pt x="26241" y="7510"/>
                  </a:cubicBezTo>
                  <a:cubicBezTo>
                    <a:pt x="27076" y="9832"/>
                    <a:pt x="27883" y="12231"/>
                    <a:pt x="27816" y="14760"/>
                  </a:cubicBezTo>
                  <a:cubicBezTo>
                    <a:pt x="27713" y="18668"/>
                    <a:pt x="25408" y="22362"/>
                    <a:pt x="21943" y="24172"/>
                  </a:cubicBezTo>
                  <a:cubicBezTo>
                    <a:pt x="20426" y="24965"/>
                    <a:pt x="18683" y="25384"/>
                    <a:pt x="16902" y="25384"/>
                  </a:cubicBezTo>
                  <a:cubicBezTo>
                    <a:pt x="15988" y="25384"/>
                    <a:pt x="15076" y="25271"/>
                    <a:pt x="14199" y="25057"/>
                  </a:cubicBezTo>
                  <a:cubicBezTo>
                    <a:pt x="13104" y="24946"/>
                    <a:pt x="12154" y="24705"/>
                    <a:pt x="11331" y="24378"/>
                  </a:cubicBezTo>
                  <a:cubicBezTo>
                    <a:pt x="9331" y="23583"/>
                    <a:pt x="8087" y="22278"/>
                    <a:pt x="7332" y="21139"/>
                  </a:cubicBezTo>
                  <a:cubicBezTo>
                    <a:pt x="5869" y="18930"/>
                    <a:pt x="5399" y="16011"/>
                    <a:pt x="6001" y="13234"/>
                  </a:cubicBezTo>
                  <a:cubicBezTo>
                    <a:pt x="6217" y="11301"/>
                    <a:pt x="6917" y="9489"/>
                    <a:pt x="7679" y="7735"/>
                  </a:cubicBezTo>
                  <a:cubicBezTo>
                    <a:pt x="6705" y="6590"/>
                    <a:pt x="6662" y="4880"/>
                    <a:pt x="7651" y="3683"/>
                  </a:cubicBezTo>
                  <a:cubicBezTo>
                    <a:pt x="8203" y="3015"/>
                    <a:pt x="8972" y="2634"/>
                    <a:pt x="9771" y="2554"/>
                  </a:cubicBezTo>
                  <a:lnTo>
                    <a:pt x="9787" y="2503"/>
                  </a:lnTo>
                  <a:cubicBezTo>
                    <a:pt x="10025" y="1689"/>
                    <a:pt x="10199" y="848"/>
                    <a:pt x="10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293416" y="3324478"/>
              <a:ext cx="2380807" cy="2920220"/>
            </a:xfrm>
            <a:custGeom>
              <a:avLst/>
              <a:gdLst/>
              <a:ahLst/>
              <a:cxnLst/>
              <a:rect l="l" t="t" r="r" b="b"/>
              <a:pathLst>
                <a:path w="38099" h="46731" extrusionOk="0">
                  <a:moveTo>
                    <a:pt x="19589" y="522"/>
                  </a:moveTo>
                  <a:cubicBezTo>
                    <a:pt x="20062" y="522"/>
                    <a:pt x="20537" y="564"/>
                    <a:pt x="21013" y="655"/>
                  </a:cubicBezTo>
                  <a:cubicBezTo>
                    <a:pt x="23805" y="1184"/>
                    <a:pt x="25733" y="3254"/>
                    <a:pt x="26857" y="6948"/>
                  </a:cubicBezTo>
                  <a:cubicBezTo>
                    <a:pt x="26049" y="6492"/>
                    <a:pt x="25118" y="6234"/>
                    <a:pt x="24126" y="6234"/>
                  </a:cubicBezTo>
                  <a:cubicBezTo>
                    <a:pt x="23773" y="6234"/>
                    <a:pt x="23429" y="6267"/>
                    <a:pt x="23095" y="6329"/>
                  </a:cubicBezTo>
                  <a:cubicBezTo>
                    <a:pt x="22411" y="4819"/>
                    <a:pt x="21403" y="3629"/>
                    <a:pt x="19881" y="3274"/>
                  </a:cubicBezTo>
                  <a:cubicBezTo>
                    <a:pt x="19582" y="3206"/>
                    <a:pt x="19279" y="3172"/>
                    <a:pt x="18976" y="3172"/>
                  </a:cubicBezTo>
                  <a:cubicBezTo>
                    <a:pt x="16801" y="3172"/>
                    <a:pt x="14870" y="4978"/>
                    <a:pt x="13579" y="7011"/>
                  </a:cubicBezTo>
                  <a:cubicBezTo>
                    <a:pt x="13510" y="6971"/>
                    <a:pt x="13443" y="6932"/>
                    <a:pt x="13373" y="6894"/>
                  </a:cubicBezTo>
                  <a:cubicBezTo>
                    <a:pt x="12587" y="6473"/>
                    <a:pt x="11691" y="6234"/>
                    <a:pt x="10739" y="6234"/>
                  </a:cubicBezTo>
                  <a:cubicBezTo>
                    <a:pt x="10629" y="6234"/>
                    <a:pt x="10517" y="6238"/>
                    <a:pt x="10407" y="6244"/>
                  </a:cubicBezTo>
                  <a:cubicBezTo>
                    <a:pt x="10471" y="6141"/>
                    <a:pt x="10536" y="6039"/>
                    <a:pt x="10603" y="5937"/>
                  </a:cubicBezTo>
                  <a:cubicBezTo>
                    <a:pt x="10856" y="5548"/>
                    <a:pt x="11125" y="5176"/>
                    <a:pt x="11403" y="4828"/>
                  </a:cubicBezTo>
                  <a:cubicBezTo>
                    <a:pt x="12582" y="3344"/>
                    <a:pt x="14319" y="1958"/>
                    <a:pt x="16299" y="1178"/>
                  </a:cubicBezTo>
                  <a:cubicBezTo>
                    <a:pt x="17344" y="766"/>
                    <a:pt x="18457" y="522"/>
                    <a:pt x="19589" y="522"/>
                  </a:cubicBezTo>
                  <a:close/>
                  <a:moveTo>
                    <a:pt x="10079" y="10403"/>
                  </a:moveTo>
                  <a:cubicBezTo>
                    <a:pt x="10741" y="10403"/>
                    <a:pt x="11278" y="10940"/>
                    <a:pt x="11278" y="11602"/>
                  </a:cubicBezTo>
                  <a:cubicBezTo>
                    <a:pt x="11278" y="12263"/>
                    <a:pt x="10741" y="12800"/>
                    <a:pt x="10079" y="12800"/>
                  </a:cubicBezTo>
                  <a:cubicBezTo>
                    <a:pt x="9418" y="12800"/>
                    <a:pt x="8879" y="12263"/>
                    <a:pt x="8879" y="11602"/>
                  </a:cubicBezTo>
                  <a:cubicBezTo>
                    <a:pt x="8879" y="10940"/>
                    <a:pt x="9418" y="10403"/>
                    <a:pt x="10079" y="10403"/>
                  </a:cubicBezTo>
                  <a:close/>
                  <a:moveTo>
                    <a:pt x="23678" y="10403"/>
                  </a:moveTo>
                  <a:cubicBezTo>
                    <a:pt x="23771" y="10403"/>
                    <a:pt x="23862" y="10413"/>
                    <a:pt x="23948" y="10434"/>
                  </a:cubicBezTo>
                  <a:cubicBezTo>
                    <a:pt x="24052" y="10457"/>
                    <a:pt x="24151" y="10495"/>
                    <a:pt x="24243" y="10544"/>
                  </a:cubicBezTo>
                  <a:cubicBezTo>
                    <a:pt x="24619" y="10747"/>
                    <a:pt x="24874" y="11144"/>
                    <a:pt x="24874" y="11600"/>
                  </a:cubicBezTo>
                  <a:cubicBezTo>
                    <a:pt x="24874" y="11947"/>
                    <a:pt x="24726" y="12259"/>
                    <a:pt x="24492" y="12478"/>
                  </a:cubicBezTo>
                  <a:cubicBezTo>
                    <a:pt x="24417" y="12547"/>
                    <a:pt x="24334" y="12607"/>
                    <a:pt x="24243" y="12657"/>
                  </a:cubicBezTo>
                  <a:cubicBezTo>
                    <a:pt x="24163" y="12700"/>
                    <a:pt x="24078" y="12735"/>
                    <a:pt x="23988" y="12760"/>
                  </a:cubicBezTo>
                  <a:cubicBezTo>
                    <a:pt x="23888" y="12786"/>
                    <a:pt x="23783" y="12800"/>
                    <a:pt x="23675" y="12800"/>
                  </a:cubicBezTo>
                  <a:cubicBezTo>
                    <a:pt x="23012" y="12800"/>
                    <a:pt x="22475" y="12263"/>
                    <a:pt x="22475" y="11602"/>
                  </a:cubicBezTo>
                  <a:cubicBezTo>
                    <a:pt x="22475" y="10940"/>
                    <a:pt x="23012" y="10403"/>
                    <a:pt x="23675" y="10403"/>
                  </a:cubicBezTo>
                  <a:close/>
                  <a:moveTo>
                    <a:pt x="12738" y="7177"/>
                  </a:moveTo>
                  <a:cubicBezTo>
                    <a:pt x="12910" y="7251"/>
                    <a:pt x="13076" y="7334"/>
                    <a:pt x="13237" y="7427"/>
                  </a:cubicBezTo>
                  <a:cubicBezTo>
                    <a:pt x="13260" y="7440"/>
                    <a:pt x="13282" y="7452"/>
                    <a:pt x="13304" y="7466"/>
                  </a:cubicBezTo>
                  <a:cubicBezTo>
                    <a:pt x="13381" y="7513"/>
                    <a:pt x="13460" y="7561"/>
                    <a:pt x="13535" y="7610"/>
                  </a:cubicBezTo>
                  <a:cubicBezTo>
                    <a:pt x="13609" y="7660"/>
                    <a:pt x="13680" y="7711"/>
                    <a:pt x="13751" y="7762"/>
                  </a:cubicBezTo>
                  <a:cubicBezTo>
                    <a:pt x="14018" y="7963"/>
                    <a:pt x="14265" y="8186"/>
                    <a:pt x="14489" y="8432"/>
                  </a:cubicBezTo>
                  <a:cubicBezTo>
                    <a:pt x="15036" y="9040"/>
                    <a:pt x="15439" y="9780"/>
                    <a:pt x="15642" y="10598"/>
                  </a:cubicBezTo>
                  <a:cubicBezTo>
                    <a:pt x="15739" y="10988"/>
                    <a:pt x="15791" y="11395"/>
                    <a:pt x="15791" y="11814"/>
                  </a:cubicBezTo>
                  <a:lnTo>
                    <a:pt x="15791" y="16437"/>
                  </a:lnTo>
                  <a:lnTo>
                    <a:pt x="13466" y="16437"/>
                  </a:lnTo>
                  <a:cubicBezTo>
                    <a:pt x="14463" y="15301"/>
                    <a:pt x="15101" y="13556"/>
                    <a:pt x="15101" y="11600"/>
                  </a:cubicBezTo>
                  <a:cubicBezTo>
                    <a:pt x="15101" y="11453"/>
                    <a:pt x="15096" y="11307"/>
                    <a:pt x="15090" y="11163"/>
                  </a:cubicBezTo>
                  <a:cubicBezTo>
                    <a:pt x="14686" y="11454"/>
                    <a:pt x="14210" y="11600"/>
                    <a:pt x="13733" y="11600"/>
                  </a:cubicBezTo>
                  <a:cubicBezTo>
                    <a:pt x="13295" y="11600"/>
                    <a:pt x="12857" y="11477"/>
                    <a:pt x="12476" y="11232"/>
                  </a:cubicBezTo>
                  <a:cubicBezTo>
                    <a:pt x="12453" y="11217"/>
                    <a:pt x="12431" y="11202"/>
                    <a:pt x="12408" y="11186"/>
                  </a:cubicBezTo>
                  <a:cubicBezTo>
                    <a:pt x="12329" y="11131"/>
                    <a:pt x="12253" y="11071"/>
                    <a:pt x="12179" y="11004"/>
                  </a:cubicBezTo>
                  <a:cubicBezTo>
                    <a:pt x="12148" y="10977"/>
                    <a:pt x="12119" y="10948"/>
                    <a:pt x="12089" y="10919"/>
                  </a:cubicBezTo>
                  <a:cubicBezTo>
                    <a:pt x="12045" y="10875"/>
                    <a:pt x="12002" y="10830"/>
                    <a:pt x="11961" y="10782"/>
                  </a:cubicBezTo>
                  <a:cubicBezTo>
                    <a:pt x="11183" y="9871"/>
                    <a:pt x="11226" y="8499"/>
                    <a:pt x="12089" y="7636"/>
                  </a:cubicBezTo>
                  <a:cubicBezTo>
                    <a:pt x="12283" y="7441"/>
                    <a:pt x="12505" y="7289"/>
                    <a:pt x="12738" y="7177"/>
                  </a:cubicBezTo>
                  <a:close/>
                  <a:moveTo>
                    <a:pt x="20376" y="8436"/>
                  </a:moveTo>
                  <a:lnTo>
                    <a:pt x="20376" y="8436"/>
                  </a:lnTo>
                  <a:cubicBezTo>
                    <a:pt x="19988" y="9363"/>
                    <a:pt x="19765" y="10445"/>
                    <a:pt x="19765" y="11602"/>
                  </a:cubicBezTo>
                  <a:cubicBezTo>
                    <a:pt x="19765" y="13558"/>
                    <a:pt x="20402" y="15302"/>
                    <a:pt x="21399" y="16438"/>
                  </a:cubicBezTo>
                  <a:lnTo>
                    <a:pt x="19075" y="16438"/>
                  </a:lnTo>
                  <a:lnTo>
                    <a:pt x="19075" y="11816"/>
                  </a:lnTo>
                  <a:cubicBezTo>
                    <a:pt x="19075" y="10517"/>
                    <a:pt x="19568" y="9332"/>
                    <a:pt x="20376" y="8436"/>
                  </a:cubicBezTo>
                  <a:close/>
                  <a:moveTo>
                    <a:pt x="26226" y="7220"/>
                  </a:moveTo>
                  <a:cubicBezTo>
                    <a:pt x="26525" y="7357"/>
                    <a:pt x="26809" y="7523"/>
                    <a:pt x="27073" y="7713"/>
                  </a:cubicBezTo>
                  <a:cubicBezTo>
                    <a:pt x="27191" y="7798"/>
                    <a:pt x="27304" y="7888"/>
                    <a:pt x="27415" y="7981"/>
                  </a:cubicBezTo>
                  <a:cubicBezTo>
                    <a:pt x="27534" y="8087"/>
                    <a:pt x="27651" y="8197"/>
                    <a:pt x="27761" y="8311"/>
                  </a:cubicBezTo>
                  <a:cubicBezTo>
                    <a:pt x="27801" y="8351"/>
                    <a:pt x="27839" y="8393"/>
                    <a:pt x="27877" y="8435"/>
                  </a:cubicBezTo>
                  <a:cubicBezTo>
                    <a:pt x="28468" y="9089"/>
                    <a:pt x="28891" y="9900"/>
                    <a:pt x="29076" y="10796"/>
                  </a:cubicBezTo>
                  <a:cubicBezTo>
                    <a:pt x="29144" y="11126"/>
                    <a:pt x="29179" y="11466"/>
                    <a:pt x="29179" y="11816"/>
                  </a:cubicBezTo>
                  <a:lnTo>
                    <a:pt x="29179" y="16220"/>
                  </a:lnTo>
                  <a:lnTo>
                    <a:pt x="29179" y="16438"/>
                  </a:lnTo>
                  <a:lnTo>
                    <a:pt x="26854" y="16438"/>
                  </a:lnTo>
                  <a:cubicBezTo>
                    <a:pt x="27426" y="15786"/>
                    <a:pt x="27881" y="14932"/>
                    <a:pt x="28163" y="13953"/>
                  </a:cubicBezTo>
                  <a:cubicBezTo>
                    <a:pt x="28222" y="13747"/>
                    <a:pt x="28274" y="13535"/>
                    <a:pt x="28318" y="13318"/>
                  </a:cubicBezTo>
                  <a:cubicBezTo>
                    <a:pt x="28375" y="13038"/>
                    <a:pt x="28419" y="12750"/>
                    <a:pt x="28447" y="12456"/>
                  </a:cubicBezTo>
                  <a:cubicBezTo>
                    <a:pt x="28474" y="12177"/>
                    <a:pt x="28489" y="11891"/>
                    <a:pt x="28489" y="11602"/>
                  </a:cubicBezTo>
                  <a:cubicBezTo>
                    <a:pt x="28489" y="11495"/>
                    <a:pt x="28488" y="11389"/>
                    <a:pt x="28483" y="11283"/>
                  </a:cubicBezTo>
                  <a:cubicBezTo>
                    <a:pt x="28419" y="11320"/>
                    <a:pt x="28354" y="11353"/>
                    <a:pt x="28285" y="11384"/>
                  </a:cubicBezTo>
                  <a:cubicBezTo>
                    <a:pt x="28203" y="11422"/>
                    <a:pt x="28118" y="11455"/>
                    <a:pt x="28031" y="11482"/>
                  </a:cubicBezTo>
                  <a:cubicBezTo>
                    <a:pt x="27947" y="11509"/>
                    <a:pt x="27862" y="11532"/>
                    <a:pt x="27775" y="11548"/>
                  </a:cubicBezTo>
                  <a:cubicBezTo>
                    <a:pt x="27629" y="11577"/>
                    <a:pt x="27479" y="11592"/>
                    <a:pt x="27327" y="11592"/>
                  </a:cubicBezTo>
                  <a:cubicBezTo>
                    <a:pt x="27155" y="11592"/>
                    <a:pt x="26980" y="11573"/>
                    <a:pt x="26805" y="11532"/>
                  </a:cubicBezTo>
                  <a:cubicBezTo>
                    <a:pt x="25555" y="11244"/>
                    <a:pt x="24774" y="9997"/>
                    <a:pt x="25060" y="8748"/>
                  </a:cubicBezTo>
                  <a:cubicBezTo>
                    <a:pt x="25217" y="8067"/>
                    <a:pt x="25657" y="7527"/>
                    <a:pt x="26226" y="7220"/>
                  </a:cubicBezTo>
                  <a:close/>
                  <a:moveTo>
                    <a:pt x="6990" y="8436"/>
                  </a:moveTo>
                  <a:lnTo>
                    <a:pt x="6990" y="8436"/>
                  </a:lnTo>
                  <a:cubicBezTo>
                    <a:pt x="6601" y="9363"/>
                    <a:pt x="6379" y="10445"/>
                    <a:pt x="6379" y="11602"/>
                  </a:cubicBezTo>
                  <a:cubicBezTo>
                    <a:pt x="6379" y="12502"/>
                    <a:pt x="6514" y="13358"/>
                    <a:pt x="6757" y="14132"/>
                  </a:cubicBezTo>
                  <a:cubicBezTo>
                    <a:pt x="6804" y="14282"/>
                    <a:pt x="6857" y="14430"/>
                    <a:pt x="6911" y="14573"/>
                  </a:cubicBezTo>
                  <a:cubicBezTo>
                    <a:pt x="6964" y="14708"/>
                    <a:pt x="7019" y="14841"/>
                    <a:pt x="7078" y="14970"/>
                  </a:cubicBezTo>
                  <a:cubicBezTo>
                    <a:pt x="7332" y="15528"/>
                    <a:pt x="7649" y="16025"/>
                    <a:pt x="8012" y="16439"/>
                  </a:cubicBezTo>
                  <a:lnTo>
                    <a:pt x="5688" y="16439"/>
                  </a:lnTo>
                  <a:lnTo>
                    <a:pt x="5688" y="11816"/>
                  </a:lnTo>
                  <a:cubicBezTo>
                    <a:pt x="5688" y="10517"/>
                    <a:pt x="6181" y="9332"/>
                    <a:pt x="6990" y="8436"/>
                  </a:cubicBezTo>
                  <a:close/>
                  <a:moveTo>
                    <a:pt x="18976" y="3700"/>
                  </a:moveTo>
                  <a:cubicBezTo>
                    <a:pt x="19234" y="3700"/>
                    <a:pt x="19497" y="3730"/>
                    <a:pt x="19761" y="3791"/>
                  </a:cubicBezTo>
                  <a:cubicBezTo>
                    <a:pt x="21050" y="4093"/>
                    <a:pt x="21938" y="5125"/>
                    <a:pt x="22560" y="6458"/>
                  </a:cubicBezTo>
                  <a:cubicBezTo>
                    <a:pt x="20242" y="7138"/>
                    <a:pt x="18545" y="9282"/>
                    <a:pt x="18545" y="11816"/>
                  </a:cubicBezTo>
                  <a:lnTo>
                    <a:pt x="18545" y="16968"/>
                  </a:lnTo>
                  <a:lnTo>
                    <a:pt x="24345" y="16968"/>
                  </a:lnTo>
                  <a:cubicBezTo>
                    <a:pt x="24410" y="17725"/>
                    <a:pt x="24496" y="18479"/>
                    <a:pt x="24635" y="19225"/>
                  </a:cubicBezTo>
                  <a:cubicBezTo>
                    <a:pt x="24656" y="19331"/>
                    <a:pt x="24676" y="19435"/>
                    <a:pt x="24699" y="19542"/>
                  </a:cubicBezTo>
                  <a:cubicBezTo>
                    <a:pt x="24540" y="19517"/>
                    <a:pt x="24379" y="19505"/>
                    <a:pt x="24218" y="19505"/>
                  </a:cubicBezTo>
                  <a:cubicBezTo>
                    <a:pt x="23511" y="19505"/>
                    <a:pt x="22800" y="19742"/>
                    <a:pt x="22213" y="20228"/>
                  </a:cubicBezTo>
                  <a:cubicBezTo>
                    <a:pt x="21110" y="21139"/>
                    <a:pt x="19323" y="21683"/>
                    <a:pt x="17431" y="21683"/>
                  </a:cubicBezTo>
                  <a:cubicBezTo>
                    <a:pt x="15539" y="21683"/>
                    <a:pt x="13751" y="21139"/>
                    <a:pt x="12649" y="20228"/>
                  </a:cubicBezTo>
                  <a:cubicBezTo>
                    <a:pt x="12413" y="20034"/>
                    <a:pt x="12157" y="19879"/>
                    <a:pt x="11890" y="19763"/>
                  </a:cubicBezTo>
                  <a:cubicBezTo>
                    <a:pt x="11567" y="19624"/>
                    <a:pt x="11226" y="19542"/>
                    <a:pt x="10882" y="19515"/>
                  </a:cubicBezTo>
                  <a:cubicBezTo>
                    <a:pt x="11120" y="18679"/>
                    <a:pt x="11294" y="17827"/>
                    <a:pt x="11439" y="16968"/>
                  </a:cubicBezTo>
                  <a:lnTo>
                    <a:pt x="16322" y="16968"/>
                  </a:lnTo>
                  <a:lnTo>
                    <a:pt x="16322" y="11816"/>
                  </a:lnTo>
                  <a:cubicBezTo>
                    <a:pt x="16322" y="9967"/>
                    <a:pt x="15417" y="8324"/>
                    <a:pt x="14028" y="7309"/>
                  </a:cubicBezTo>
                  <a:cubicBezTo>
                    <a:pt x="15214" y="5435"/>
                    <a:pt x="16983" y="3700"/>
                    <a:pt x="18976" y="3700"/>
                  </a:cubicBezTo>
                  <a:close/>
                  <a:moveTo>
                    <a:pt x="10644" y="22392"/>
                  </a:moveTo>
                  <a:cubicBezTo>
                    <a:pt x="10703" y="22392"/>
                    <a:pt x="10763" y="22412"/>
                    <a:pt x="10812" y="22453"/>
                  </a:cubicBezTo>
                  <a:cubicBezTo>
                    <a:pt x="10976" y="22588"/>
                    <a:pt x="11150" y="22719"/>
                    <a:pt x="11329" y="22843"/>
                  </a:cubicBezTo>
                  <a:cubicBezTo>
                    <a:pt x="11628" y="23048"/>
                    <a:pt x="11945" y="23239"/>
                    <a:pt x="12282" y="23408"/>
                  </a:cubicBezTo>
                  <a:cubicBezTo>
                    <a:pt x="12388" y="23465"/>
                    <a:pt x="12497" y="23518"/>
                    <a:pt x="12609" y="23571"/>
                  </a:cubicBezTo>
                  <a:cubicBezTo>
                    <a:pt x="12724" y="23624"/>
                    <a:pt x="12840" y="23675"/>
                    <a:pt x="12960" y="23723"/>
                  </a:cubicBezTo>
                  <a:cubicBezTo>
                    <a:pt x="14281" y="24270"/>
                    <a:pt x="15812" y="24569"/>
                    <a:pt x="17409" y="24571"/>
                  </a:cubicBezTo>
                  <a:cubicBezTo>
                    <a:pt x="17416" y="24570"/>
                    <a:pt x="17425" y="24570"/>
                    <a:pt x="17433" y="24570"/>
                  </a:cubicBezTo>
                  <a:cubicBezTo>
                    <a:pt x="18514" y="24570"/>
                    <a:pt x="19565" y="24435"/>
                    <a:pt x="20542" y="24179"/>
                  </a:cubicBezTo>
                  <a:cubicBezTo>
                    <a:pt x="20665" y="24146"/>
                    <a:pt x="20788" y="24112"/>
                    <a:pt x="20909" y="24076"/>
                  </a:cubicBezTo>
                  <a:cubicBezTo>
                    <a:pt x="21024" y="24040"/>
                    <a:pt x="21140" y="24005"/>
                    <a:pt x="21253" y="23965"/>
                  </a:cubicBezTo>
                  <a:cubicBezTo>
                    <a:pt x="22321" y="23606"/>
                    <a:pt x="23277" y="23095"/>
                    <a:pt x="24055" y="22453"/>
                  </a:cubicBezTo>
                  <a:cubicBezTo>
                    <a:pt x="24105" y="22412"/>
                    <a:pt x="24165" y="22393"/>
                    <a:pt x="24224" y="22393"/>
                  </a:cubicBezTo>
                  <a:cubicBezTo>
                    <a:pt x="24300" y="22393"/>
                    <a:pt x="24376" y="22425"/>
                    <a:pt x="24427" y="22488"/>
                  </a:cubicBezTo>
                  <a:cubicBezTo>
                    <a:pt x="24521" y="22601"/>
                    <a:pt x="24506" y="22768"/>
                    <a:pt x="24392" y="22860"/>
                  </a:cubicBezTo>
                  <a:cubicBezTo>
                    <a:pt x="23661" y="23464"/>
                    <a:pt x="22786" y="23958"/>
                    <a:pt x="21814" y="24328"/>
                  </a:cubicBezTo>
                  <a:cubicBezTo>
                    <a:pt x="21712" y="24366"/>
                    <a:pt x="21610" y="24403"/>
                    <a:pt x="21506" y="24439"/>
                  </a:cubicBezTo>
                  <a:cubicBezTo>
                    <a:pt x="21401" y="24474"/>
                    <a:pt x="21295" y="24510"/>
                    <a:pt x="21188" y="24543"/>
                  </a:cubicBezTo>
                  <a:cubicBezTo>
                    <a:pt x="20026" y="24906"/>
                    <a:pt x="18749" y="25099"/>
                    <a:pt x="17435" y="25099"/>
                  </a:cubicBezTo>
                  <a:cubicBezTo>
                    <a:pt x="15561" y="25099"/>
                    <a:pt x="13765" y="24705"/>
                    <a:pt x="12264" y="23989"/>
                  </a:cubicBezTo>
                  <a:cubicBezTo>
                    <a:pt x="12163" y="23939"/>
                    <a:pt x="12061" y="23889"/>
                    <a:pt x="11961" y="23837"/>
                  </a:cubicBezTo>
                  <a:cubicBezTo>
                    <a:pt x="11863" y="23785"/>
                    <a:pt x="11765" y="23732"/>
                    <a:pt x="11669" y="23676"/>
                  </a:cubicBezTo>
                  <a:cubicBezTo>
                    <a:pt x="11513" y="23588"/>
                    <a:pt x="11361" y="23496"/>
                    <a:pt x="11214" y="23400"/>
                  </a:cubicBezTo>
                  <a:cubicBezTo>
                    <a:pt x="10954" y="23231"/>
                    <a:pt x="10707" y="23051"/>
                    <a:pt x="10475" y="22860"/>
                  </a:cubicBezTo>
                  <a:cubicBezTo>
                    <a:pt x="10363" y="22768"/>
                    <a:pt x="10347" y="22601"/>
                    <a:pt x="10439" y="22488"/>
                  </a:cubicBezTo>
                  <a:cubicBezTo>
                    <a:pt x="10492" y="22425"/>
                    <a:pt x="10568" y="22392"/>
                    <a:pt x="10644" y="22392"/>
                  </a:cubicBezTo>
                  <a:close/>
                  <a:moveTo>
                    <a:pt x="8641" y="25099"/>
                  </a:moveTo>
                  <a:cubicBezTo>
                    <a:pt x="8792" y="25223"/>
                    <a:pt x="8946" y="25344"/>
                    <a:pt x="9103" y="25458"/>
                  </a:cubicBezTo>
                  <a:cubicBezTo>
                    <a:pt x="8664" y="25888"/>
                    <a:pt x="8270" y="26360"/>
                    <a:pt x="7929" y="26868"/>
                  </a:cubicBezTo>
                  <a:cubicBezTo>
                    <a:pt x="8147" y="26274"/>
                    <a:pt x="8389" y="25685"/>
                    <a:pt x="8641" y="25099"/>
                  </a:cubicBezTo>
                  <a:close/>
                  <a:moveTo>
                    <a:pt x="9548" y="25767"/>
                  </a:moveTo>
                  <a:cubicBezTo>
                    <a:pt x="9900" y="25999"/>
                    <a:pt x="10268" y="26214"/>
                    <a:pt x="10651" y="26412"/>
                  </a:cubicBezTo>
                  <a:cubicBezTo>
                    <a:pt x="12618" y="27429"/>
                    <a:pt x="14983" y="27989"/>
                    <a:pt x="17429" y="27989"/>
                  </a:cubicBezTo>
                  <a:cubicBezTo>
                    <a:pt x="19572" y="27989"/>
                    <a:pt x="21652" y="27559"/>
                    <a:pt x="23456" y="26770"/>
                  </a:cubicBezTo>
                  <a:cubicBezTo>
                    <a:pt x="25015" y="29144"/>
                    <a:pt x="25179" y="32264"/>
                    <a:pt x="24449" y="34855"/>
                  </a:cubicBezTo>
                  <a:cubicBezTo>
                    <a:pt x="23306" y="38905"/>
                    <a:pt x="19905" y="41554"/>
                    <a:pt x="15899" y="41554"/>
                  </a:cubicBezTo>
                  <a:cubicBezTo>
                    <a:pt x="15756" y="41554"/>
                    <a:pt x="15611" y="41550"/>
                    <a:pt x="15466" y="41543"/>
                  </a:cubicBezTo>
                  <a:cubicBezTo>
                    <a:pt x="15252" y="41535"/>
                    <a:pt x="15043" y="41519"/>
                    <a:pt x="14839" y="41498"/>
                  </a:cubicBezTo>
                  <a:cubicBezTo>
                    <a:pt x="14212" y="41436"/>
                    <a:pt x="13634" y="41331"/>
                    <a:pt x="13104" y="41188"/>
                  </a:cubicBezTo>
                  <a:cubicBezTo>
                    <a:pt x="12586" y="41050"/>
                    <a:pt x="12111" y="40877"/>
                    <a:pt x="11679" y="40677"/>
                  </a:cubicBezTo>
                  <a:cubicBezTo>
                    <a:pt x="11518" y="40603"/>
                    <a:pt x="11363" y="40525"/>
                    <a:pt x="11214" y="40445"/>
                  </a:cubicBezTo>
                  <a:cubicBezTo>
                    <a:pt x="9833" y="39704"/>
                    <a:pt x="8921" y="38706"/>
                    <a:pt x="8331" y="37813"/>
                  </a:cubicBezTo>
                  <a:cubicBezTo>
                    <a:pt x="7791" y="37001"/>
                    <a:pt x="7395" y="36085"/>
                    <a:pt x="7146" y="35114"/>
                  </a:cubicBezTo>
                  <a:cubicBezTo>
                    <a:pt x="6945" y="34330"/>
                    <a:pt x="6837" y="33509"/>
                    <a:pt x="6831" y="32681"/>
                  </a:cubicBezTo>
                  <a:cubicBezTo>
                    <a:pt x="6822" y="31886"/>
                    <a:pt x="6906" y="31082"/>
                    <a:pt x="7081" y="30288"/>
                  </a:cubicBezTo>
                  <a:cubicBezTo>
                    <a:pt x="7185" y="29811"/>
                    <a:pt x="7323" y="29340"/>
                    <a:pt x="7495" y="28877"/>
                  </a:cubicBezTo>
                  <a:cubicBezTo>
                    <a:pt x="7934" y="27687"/>
                    <a:pt x="8640" y="26633"/>
                    <a:pt x="9548" y="25767"/>
                  </a:cubicBezTo>
                  <a:close/>
                  <a:moveTo>
                    <a:pt x="26401" y="24938"/>
                  </a:moveTo>
                  <a:cubicBezTo>
                    <a:pt x="27193" y="27154"/>
                    <a:pt x="27905" y="29376"/>
                    <a:pt x="27843" y="31712"/>
                  </a:cubicBezTo>
                  <a:cubicBezTo>
                    <a:pt x="27745" y="35400"/>
                    <a:pt x="25525" y="38959"/>
                    <a:pt x="22255" y="40669"/>
                  </a:cubicBezTo>
                  <a:cubicBezTo>
                    <a:pt x="21006" y="41322"/>
                    <a:pt x="19623" y="41693"/>
                    <a:pt x="18219" y="41793"/>
                  </a:cubicBezTo>
                  <a:cubicBezTo>
                    <a:pt x="21417" y="40973"/>
                    <a:pt x="23977" y="38477"/>
                    <a:pt x="24957" y="34999"/>
                  </a:cubicBezTo>
                  <a:cubicBezTo>
                    <a:pt x="25603" y="32711"/>
                    <a:pt x="25546" y="30326"/>
                    <a:pt x="24799" y="28287"/>
                  </a:cubicBezTo>
                  <a:cubicBezTo>
                    <a:pt x="24570" y="27662"/>
                    <a:pt x="24282" y="27082"/>
                    <a:pt x="23939" y="26549"/>
                  </a:cubicBezTo>
                  <a:cubicBezTo>
                    <a:pt x="24777" y="26140"/>
                    <a:pt x="25547" y="25651"/>
                    <a:pt x="26228" y="25090"/>
                  </a:cubicBezTo>
                  <a:cubicBezTo>
                    <a:pt x="26288" y="25040"/>
                    <a:pt x="26345" y="24989"/>
                    <a:pt x="26401" y="24938"/>
                  </a:cubicBezTo>
                  <a:close/>
                  <a:moveTo>
                    <a:pt x="28821" y="16968"/>
                  </a:moveTo>
                  <a:cubicBezTo>
                    <a:pt x="29176" y="18328"/>
                    <a:pt x="29621" y="19685"/>
                    <a:pt x="30205" y="21020"/>
                  </a:cubicBezTo>
                  <a:cubicBezTo>
                    <a:pt x="30465" y="21611"/>
                    <a:pt x="30743" y="22214"/>
                    <a:pt x="31011" y="22795"/>
                  </a:cubicBezTo>
                  <a:cubicBezTo>
                    <a:pt x="32186" y="25345"/>
                    <a:pt x="33402" y="27982"/>
                    <a:pt x="33555" y="30825"/>
                  </a:cubicBezTo>
                  <a:cubicBezTo>
                    <a:pt x="33869" y="36637"/>
                    <a:pt x="28884" y="44033"/>
                    <a:pt x="20288" y="45851"/>
                  </a:cubicBezTo>
                  <a:cubicBezTo>
                    <a:pt x="19302" y="46059"/>
                    <a:pt x="18279" y="46173"/>
                    <a:pt x="17243" y="46195"/>
                  </a:cubicBezTo>
                  <a:cubicBezTo>
                    <a:pt x="17114" y="46198"/>
                    <a:pt x="16984" y="46200"/>
                    <a:pt x="16854" y="46200"/>
                  </a:cubicBezTo>
                  <a:cubicBezTo>
                    <a:pt x="13843" y="46200"/>
                    <a:pt x="10742" y="45441"/>
                    <a:pt x="8101" y="44007"/>
                  </a:cubicBezTo>
                  <a:cubicBezTo>
                    <a:pt x="4827" y="42228"/>
                    <a:pt x="2402" y="39247"/>
                    <a:pt x="1613" y="36033"/>
                  </a:cubicBezTo>
                  <a:cubicBezTo>
                    <a:pt x="558" y="31722"/>
                    <a:pt x="2349" y="27762"/>
                    <a:pt x="4082" y="23934"/>
                  </a:cubicBezTo>
                  <a:cubicBezTo>
                    <a:pt x="4241" y="23583"/>
                    <a:pt x="4399" y="23232"/>
                    <a:pt x="4556" y="22882"/>
                  </a:cubicBezTo>
                  <a:cubicBezTo>
                    <a:pt x="5382" y="21033"/>
                    <a:pt x="5984" y="18993"/>
                    <a:pt x="6539" y="16968"/>
                  </a:cubicBezTo>
                  <a:lnTo>
                    <a:pt x="10902" y="16968"/>
                  </a:lnTo>
                  <a:cubicBezTo>
                    <a:pt x="10755" y="17815"/>
                    <a:pt x="10582" y="18656"/>
                    <a:pt x="10345" y="19470"/>
                  </a:cubicBezTo>
                  <a:lnTo>
                    <a:pt x="10329" y="19521"/>
                  </a:lnTo>
                  <a:cubicBezTo>
                    <a:pt x="9529" y="19601"/>
                    <a:pt x="8762" y="19982"/>
                    <a:pt x="8208" y="20650"/>
                  </a:cubicBezTo>
                  <a:cubicBezTo>
                    <a:pt x="7218" y="21847"/>
                    <a:pt x="7262" y="23557"/>
                    <a:pt x="8236" y="24702"/>
                  </a:cubicBezTo>
                  <a:cubicBezTo>
                    <a:pt x="7473" y="26456"/>
                    <a:pt x="6774" y="28270"/>
                    <a:pt x="6558" y="30201"/>
                  </a:cubicBezTo>
                  <a:cubicBezTo>
                    <a:pt x="5956" y="32978"/>
                    <a:pt x="6427" y="35897"/>
                    <a:pt x="7890" y="38106"/>
                  </a:cubicBezTo>
                  <a:cubicBezTo>
                    <a:pt x="8644" y="39244"/>
                    <a:pt x="9889" y="40549"/>
                    <a:pt x="11889" y="41345"/>
                  </a:cubicBezTo>
                  <a:cubicBezTo>
                    <a:pt x="12711" y="41672"/>
                    <a:pt x="13660" y="41915"/>
                    <a:pt x="14757" y="42024"/>
                  </a:cubicBezTo>
                  <a:cubicBezTo>
                    <a:pt x="15635" y="42239"/>
                    <a:pt x="16546" y="42351"/>
                    <a:pt x="17459" y="42351"/>
                  </a:cubicBezTo>
                  <a:cubicBezTo>
                    <a:pt x="19241" y="42351"/>
                    <a:pt x="20984" y="41932"/>
                    <a:pt x="22501" y="41139"/>
                  </a:cubicBezTo>
                  <a:cubicBezTo>
                    <a:pt x="25965" y="39329"/>
                    <a:pt x="28270" y="35635"/>
                    <a:pt x="28373" y="31727"/>
                  </a:cubicBezTo>
                  <a:cubicBezTo>
                    <a:pt x="28441" y="29198"/>
                    <a:pt x="27633" y="26799"/>
                    <a:pt x="26799" y="24477"/>
                  </a:cubicBezTo>
                  <a:cubicBezTo>
                    <a:pt x="27601" y="23341"/>
                    <a:pt x="27582" y="21771"/>
                    <a:pt x="26655" y="20650"/>
                  </a:cubicBezTo>
                  <a:cubicBezTo>
                    <a:pt x="26275" y="20191"/>
                    <a:pt x="25794" y="19867"/>
                    <a:pt x="25271" y="19683"/>
                  </a:cubicBezTo>
                  <a:cubicBezTo>
                    <a:pt x="25229" y="19499"/>
                    <a:pt x="25191" y="19313"/>
                    <a:pt x="25156" y="19129"/>
                  </a:cubicBezTo>
                  <a:cubicBezTo>
                    <a:pt x="25024" y="18421"/>
                    <a:pt x="24941" y="17694"/>
                    <a:pt x="24878" y="16968"/>
                  </a:cubicBezTo>
                  <a:close/>
                  <a:moveTo>
                    <a:pt x="19637" y="1"/>
                  </a:moveTo>
                  <a:cubicBezTo>
                    <a:pt x="17037" y="1"/>
                    <a:pt x="13649" y="1146"/>
                    <a:pt x="10986" y="4497"/>
                  </a:cubicBezTo>
                  <a:cubicBezTo>
                    <a:pt x="10700" y="4858"/>
                    <a:pt x="10421" y="5246"/>
                    <a:pt x="10158" y="5648"/>
                  </a:cubicBezTo>
                  <a:cubicBezTo>
                    <a:pt x="10014" y="5869"/>
                    <a:pt x="9874" y="6095"/>
                    <a:pt x="9739" y="6324"/>
                  </a:cubicBezTo>
                  <a:cubicBezTo>
                    <a:pt x="8529" y="6544"/>
                    <a:pt x="7454" y="7154"/>
                    <a:pt x="6650" y="8019"/>
                  </a:cubicBezTo>
                  <a:lnTo>
                    <a:pt x="3443" y="6159"/>
                  </a:lnTo>
                  <a:lnTo>
                    <a:pt x="3177" y="6618"/>
                  </a:lnTo>
                  <a:lnTo>
                    <a:pt x="6305" y="8430"/>
                  </a:lnTo>
                  <a:cubicBezTo>
                    <a:pt x="5586" y="9369"/>
                    <a:pt x="5158" y="10544"/>
                    <a:pt x="5158" y="11817"/>
                  </a:cubicBezTo>
                  <a:lnTo>
                    <a:pt x="5158" y="16969"/>
                  </a:lnTo>
                  <a:lnTo>
                    <a:pt x="5990" y="16969"/>
                  </a:lnTo>
                  <a:cubicBezTo>
                    <a:pt x="5453" y="18928"/>
                    <a:pt x="4864" y="20893"/>
                    <a:pt x="4072" y="22667"/>
                  </a:cubicBezTo>
                  <a:cubicBezTo>
                    <a:pt x="3915" y="23018"/>
                    <a:pt x="3758" y="23367"/>
                    <a:pt x="3599" y="23717"/>
                  </a:cubicBezTo>
                  <a:cubicBezTo>
                    <a:pt x="1831" y="27627"/>
                    <a:pt x="1" y="31670"/>
                    <a:pt x="1101" y="36160"/>
                  </a:cubicBezTo>
                  <a:cubicBezTo>
                    <a:pt x="1923" y="39516"/>
                    <a:pt x="4446" y="42625"/>
                    <a:pt x="7849" y="44473"/>
                  </a:cubicBezTo>
                  <a:cubicBezTo>
                    <a:pt x="10568" y="45949"/>
                    <a:pt x="13761" y="46730"/>
                    <a:pt x="16858" y="46730"/>
                  </a:cubicBezTo>
                  <a:cubicBezTo>
                    <a:pt x="18062" y="46730"/>
                    <a:pt x="19252" y="46612"/>
                    <a:pt x="20395" y="46371"/>
                  </a:cubicBezTo>
                  <a:cubicBezTo>
                    <a:pt x="20503" y="46349"/>
                    <a:pt x="20611" y="46324"/>
                    <a:pt x="20721" y="46299"/>
                  </a:cubicBezTo>
                  <a:cubicBezTo>
                    <a:pt x="25655" y="46155"/>
                    <a:pt x="30786" y="45068"/>
                    <a:pt x="34185" y="41559"/>
                  </a:cubicBezTo>
                  <a:cubicBezTo>
                    <a:pt x="36564" y="39107"/>
                    <a:pt x="37810" y="35682"/>
                    <a:pt x="37955" y="32268"/>
                  </a:cubicBezTo>
                  <a:cubicBezTo>
                    <a:pt x="38098" y="28852"/>
                    <a:pt x="37199" y="25449"/>
                    <a:pt x="35744" y="22356"/>
                  </a:cubicBezTo>
                  <a:cubicBezTo>
                    <a:pt x="34813" y="20377"/>
                    <a:pt x="33655" y="18508"/>
                    <a:pt x="32747" y="16518"/>
                  </a:cubicBezTo>
                  <a:cubicBezTo>
                    <a:pt x="31474" y="13728"/>
                    <a:pt x="30698" y="10713"/>
                    <a:pt x="29441" y="7931"/>
                  </a:cubicBezTo>
                  <a:lnTo>
                    <a:pt x="31678" y="6634"/>
                  </a:lnTo>
                  <a:lnTo>
                    <a:pt x="31413" y="6175"/>
                  </a:lnTo>
                  <a:lnTo>
                    <a:pt x="29215" y="7448"/>
                  </a:lnTo>
                  <a:cubicBezTo>
                    <a:pt x="28949" y="6891"/>
                    <a:pt x="28659" y="6342"/>
                    <a:pt x="28340" y="5811"/>
                  </a:cubicBezTo>
                  <a:cubicBezTo>
                    <a:pt x="27093" y="3730"/>
                    <a:pt x="25539" y="1124"/>
                    <a:pt x="22131" y="403"/>
                  </a:cubicBezTo>
                  <a:cubicBezTo>
                    <a:pt x="21804" y="290"/>
                    <a:pt x="21464" y="202"/>
                    <a:pt x="21110" y="134"/>
                  </a:cubicBezTo>
                  <a:cubicBezTo>
                    <a:pt x="20660" y="48"/>
                    <a:pt x="20164" y="1"/>
                    <a:pt x="1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</p:grpSp>
      <p:cxnSp>
        <p:nvCxnSpPr>
          <p:cNvPr id="2651" name="Google Shape;2651;p44"/>
          <p:cNvCxnSpPr/>
          <p:nvPr/>
        </p:nvCxnSpPr>
        <p:spPr>
          <a:xfrm>
            <a:off x="6618867" y="2721467"/>
            <a:ext cx="66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2" name="Google Shape;2652;p44"/>
          <p:cNvSpPr/>
          <p:nvPr/>
        </p:nvSpPr>
        <p:spPr>
          <a:xfrm rot="-839439">
            <a:off x="2709196" y="1293330"/>
            <a:ext cx="2095701" cy="2095701"/>
          </a:xfrm>
          <a:prstGeom prst="irregularSeal1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633E8-DAF7-FD4D-8EFE-40C2A1ED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5E270B-CAF1-FD41-A8D9-C6354AE91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487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914400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" y="2346325"/>
            <a:ext cx="88392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431925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7620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3260725"/>
            <a:ext cx="88392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314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0629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95934" y="1313897"/>
            <a:ext cx="4114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936315" y="2605819"/>
            <a:ext cx="5634038" cy="1325563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 quốc vắng nụ cười</a:t>
            </a:r>
            <a:endParaRPr lang="en-US" sz="54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8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191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8077200" y="2209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6934200" y="914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8001000" y="533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53056">
            <a:off x="5715000" y="5486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04801">
            <a:off x="990600" y="4724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763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582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582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8875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3184525"/>
            <a:ext cx="8534400" cy="13112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44"/>
          <p:cNvSpPr txBox="1">
            <a:spLocks noGrp="1"/>
          </p:cNvSpPr>
          <p:nvPr>
            <p:ph type="title" idx="2"/>
          </p:nvPr>
        </p:nvSpPr>
        <p:spPr>
          <a:xfrm>
            <a:off x="5574799" y="1333842"/>
            <a:ext cx="2783211" cy="1122400"/>
          </a:xfrm>
          <a:prstGeom prst="rect">
            <a:avLst/>
          </a:prstGeom>
        </p:spPr>
        <p:txBody>
          <a:bodyPr spcFirstLastPara="1" vert="horz" wrap="square" lIns="60950" tIns="60950" rIns="60950" bIns="6095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sz="5400" dirty="0"/>
              <a:t>LUYỆN </a:t>
            </a:r>
            <a:r>
              <a:rPr lang="en" sz="5400"/>
              <a:t>ĐỌC DIỄN CẢM</a:t>
            </a:r>
            <a:endParaRPr sz="5400" dirty="0"/>
          </a:p>
        </p:txBody>
      </p:sp>
      <p:sp>
        <p:nvSpPr>
          <p:cNvPr id="2634" name="Google Shape;2634;p44"/>
          <p:cNvSpPr/>
          <p:nvPr/>
        </p:nvSpPr>
        <p:spPr>
          <a:xfrm>
            <a:off x="-725247" y="257267"/>
            <a:ext cx="3319848" cy="3319812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2635" name="Google Shape;2635;p44"/>
          <p:cNvSpPr/>
          <p:nvPr/>
        </p:nvSpPr>
        <p:spPr>
          <a:xfrm rot="3250595">
            <a:off x="738921" y="4662383"/>
            <a:ext cx="1617908" cy="1617908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grpSp>
        <p:nvGrpSpPr>
          <p:cNvPr id="2636" name="Google Shape;2636;p44"/>
          <p:cNvGrpSpPr/>
          <p:nvPr/>
        </p:nvGrpSpPr>
        <p:grpSpPr>
          <a:xfrm flipH="1">
            <a:off x="-145449" y="1584270"/>
            <a:ext cx="3156632" cy="3871823"/>
            <a:chOff x="7293416" y="3324478"/>
            <a:chExt cx="2380807" cy="2920220"/>
          </a:xfrm>
        </p:grpSpPr>
        <p:sp>
          <p:nvSpPr>
            <p:cNvPr id="2637" name="Google Shape;2637;p44"/>
            <p:cNvSpPr/>
            <p:nvPr/>
          </p:nvSpPr>
          <p:spPr>
            <a:xfrm>
              <a:off x="7788899" y="4892917"/>
              <a:ext cx="73488" cy="110545"/>
            </a:xfrm>
            <a:custGeom>
              <a:avLst/>
              <a:gdLst/>
              <a:ahLst/>
              <a:cxnLst/>
              <a:rect l="l" t="t" r="r" b="b"/>
              <a:pathLst>
                <a:path w="1176" h="1769" extrusionOk="0">
                  <a:moveTo>
                    <a:pt x="714" y="0"/>
                  </a:moveTo>
                  <a:cubicBezTo>
                    <a:pt x="460" y="586"/>
                    <a:pt x="218" y="1175"/>
                    <a:pt x="1" y="1769"/>
                  </a:cubicBezTo>
                  <a:cubicBezTo>
                    <a:pt x="342" y="1261"/>
                    <a:pt x="735" y="789"/>
                    <a:pt x="1176" y="359"/>
                  </a:cubicBezTo>
                  <a:cubicBezTo>
                    <a:pt x="1018" y="243"/>
                    <a:pt x="864" y="124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973370" y="3555629"/>
              <a:ext cx="863487" cy="1123883"/>
            </a:xfrm>
            <a:custGeom>
              <a:avLst/>
              <a:gdLst/>
              <a:ahLst/>
              <a:cxnLst/>
              <a:rect l="l" t="t" r="r" b="b"/>
              <a:pathLst>
                <a:path w="13818" h="17985" extrusionOk="0">
                  <a:moveTo>
                    <a:pt x="8095" y="1"/>
                  </a:moveTo>
                  <a:cubicBezTo>
                    <a:pt x="6104" y="1"/>
                    <a:pt x="4333" y="1736"/>
                    <a:pt x="3147" y="3610"/>
                  </a:cubicBezTo>
                  <a:cubicBezTo>
                    <a:pt x="4536" y="4626"/>
                    <a:pt x="5441" y="6268"/>
                    <a:pt x="5441" y="8117"/>
                  </a:cubicBezTo>
                  <a:lnTo>
                    <a:pt x="5441" y="13269"/>
                  </a:lnTo>
                  <a:lnTo>
                    <a:pt x="558" y="13269"/>
                  </a:lnTo>
                  <a:cubicBezTo>
                    <a:pt x="413" y="14128"/>
                    <a:pt x="239" y="14980"/>
                    <a:pt x="1" y="15816"/>
                  </a:cubicBezTo>
                  <a:cubicBezTo>
                    <a:pt x="344" y="15843"/>
                    <a:pt x="686" y="15924"/>
                    <a:pt x="1009" y="16066"/>
                  </a:cubicBezTo>
                  <a:cubicBezTo>
                    <a:pt x="1276" y="16180"/>
                    <a:pt x="1532" y="16335"/>
                    <a:pt x="1768" y="16529"/>
                  </a:cubicBezTo>
                  <a:cubicBezTo>
                    <a:pt x="2870" y="17440"/>
                    <a:pt x="4658" y="17984"/>
                    <a:pt x="6550" y="17984"/>
                  </a:cubicBezTo>
                  <a:cubicBezTo>
                    <a:pt x="8442" y="17984"/>
                    <a:pt x="10229" y="17440"/>
                    <a:pt x="11332" y="16529"/>
                  </a:cubicBezTo>
                  <a:cubicBezTo>
                    <a:pt x="11919" y="16043"/>
                    <a:pt x="12630" y="15806"/>
                    <a:pt x="13337" y="15806"/>
                  </a:cubicBezTo>
                  <a:cubicBezTo>
                    <a:pt x="13498" y="15806"/>
                    <a:pt x="13659" y="15818"/>
                    <a:pt x="13818" y="15843"/>
                  </a:cubicBezTo>
                  <a:cubicBezTo>
                    <a:pt x="13796" y="15739"/>
                    <a:pt x="13775" y="15632"/>
                    <a:pt x="13754" y="15526"/>
                  </a:cubicBezTo>
                  <a:cubicBezTo>
                    <a:pt x="13615" y="14780"/>
                    <a:pt x="13529" y="14026"/>
                    <a:pt x="13464" y="13269"/>
                  </a:cubicBezTo>
                  <a:lnTo>
                    <a:pt x="7664" y="13269"/>
                  </a:lnTo>
                  <a:lnTo>
                    <a:pt x="7664" y="8117"/>
                  </a:lnTo>
                  <a:cubicBezTo>
                    <a:pt x="7664" y="5583"/>
                    <a:pt x="9361" y="3439"/>
                    <a:pt x="11679" y="2759"/>
                  </a:cubicBezTo>
                  <a:cubicBezTo>
                    <a:pt x="11057" y="1426"/>
                    <a:pt x="10169" y="392"/>
                    <a:pt x="8880" y="92"/>
                  </a:cubicBezTo>
                  <a:cubicBezTo>
                    <a:pt x="8616" y="31"/>
                    <a:pt x="8353" y="1"/>
                    <a:pt x="8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431859" y="4882794"/>
              <a:ext cx="605341" cy="1053394"/>
            </a:xfrm>
            <a:custGeom>
              <a:avLst/>
              <a:gdLst/>
              <a:ahLst/>
              <a:cxnLst/>
              <a:rect l="l" t="t" r="r" b="b"/>
              <a:pathLst>
                <a:path w="9687" h="16857" extrusionOk="0">
                  <a:moveTo>
                    <a:pt x="8184" y="1"/>
                  </a:moveTo>
                  <a:cubicBezTo>
                    <a:pt x="8128" y="52"/>
                    <a:pt x="8071" y="104"/>
                    <a:pt x="8010" y="153"/>
                  </a:cubicBezTo>
                  <a:cubicBezTo>
                    <a:pt x="7329" y="715"/>
                    <a:pt x="6560" y="1203"/>
                    <a:pt x="5721" y="1612"/>
                  </a:cubicBezTo>
                  <a:cubicBezTo>
                    <a:pt x="6064" y="2144"/>
                    <a:pt x="6352" y="2725"/>
                    <a:pt x="6581" y="3350"/>
                  </a:cubicBezTo>
                  <a:cubicBezTo>
                    <a:pt x="7328" y="5389"/>
                    <a:pt x="7385" y="7774"/>
                    <a:pt x="6739" y="10062"/>
                  </a:cubicBezTo>
                  <a:cubicBezTo>
                    <a:pt x="5759" y="13540"/>
                    <a:pt x="3199" y="16036"/>
                    <a:pt x="1" y="16856"/>
                  </a:cubicBezTo>
                  <a:cubicBezTo>
                    <a:pt x="1405" y="16756"/>
                    <a:pt x="2788" y="16385"/>
                    <a:pt x="4037" y="15732"/>
                  </a:cubicBezTo>
                  <a:cubicBezTo>
                    <a:pt x="7307" y="14022"/>
                    <a:pt x="9527" y="10463"/>
                    <a:pt x="9625" y="6775"/>
                  </a:cubicBezTo>
                  <a:cubicBezTo>
                    <a:pt x="9687" y="4439"/>
                    <a:pt x="8975" y="2217"/>
                    <a:pt x="8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48859" y="3851582"/>
              <a:ext cx="145352" cy="500170"/>
            </a:xfrm>
            <a:custGeom>
              <a:avLst/>
              <a:gdLst/>
              <a:ahLst/>
              <a:cxnLst/>
              <a:rect l="l" t="t" r="r" b="b"/>
              <a:pathLst>
                <a:path w="2326" h="8004" extrusionOk="0">
                  <a:moveTo>
                    <a:pt x="1302" y="1"/>
                  </a:moveTo>
                  <a:lnTo>
                    <a:pt x="1302" y="1"/>
                  </a:lnTo>
                  <a:cubicBezTo>
                    <a:pt x="492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5" y="8003"/>
                  </a:lnTo>
                  <a:cubicBezTo>
                    <a:pt x="1961" y="7589"/>
                    <a:pt x="1645" y="7092"/>
                    <a:pt x="1390" y="6534"/>
                  </a:cubicBezTo>
                  <a:cubicBezTo>
                    <a:pt x="1331" y="6405"/>
                    <a:pt x="1276" y="6272"/>
                    <a:pt x="1223" y="6138"/>
                  </a:cubicBezTo>
                  <a:cubicBezTo>
                    <a:pt x="1169" y="5994"/>
                    <a:pt x="1116" y="5847"/>
                    <a:pt x="1069" y="5697"/>
                  </a:cubicBezTo>
                  <a:cubicBezTo>
                    <a:pt x="826" y="4925"/>
                    <a:pt x="691" y="4068"/>
                    <a:pt x="691" y="3167"/>
                  </a:cubicBezTo>
                  <a:cubicBezTo>
                    <a:pt x="691" y="2010"/>
                    <a:pt x="914" y="927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992304" y="3773032"/>
              <a:ext cx="287954" cy="578720"/>
            </a:xfrm>
            <a:custGeom>
              <a:avLst/>
              <a:gdLst/>
              <a:ahLst/>
              <a:cxnLst/>
              <a:rect l="l" t="t" r="r" b="b"/>
              <a:pathLst>
                <a:path w="4608" h="9261" extrusionOk="0">
                  <a:moveTo>
                    <a:pt x="1554" y="0"/>
                  </a:moveTo>
                  <a:cubicBezTo>
                    <a:pt x="1320" y="112"/>
                    <a:pt x="1099" y="265"/>
                    <a:pt x="905" y="459"/>
                  </a:cubicBezTo>
                  <a:cubicBezTo>
                    <a:pt x="42" y="1322"/>
                    <a:pt x="0" y="2694"/>
                    <a:pt x="777" y="3607"/>
                  </a:cubicBezTo>
                  <a:cubicBezTo>
                    <a:pt x="818" y="3653"/>
                    <a:pt x="861" y="3698"/>
                    <a:pt x="905" y="3743"/>
                  </a:cubicBezTo>
                  <a:cubicBezTo>
                    <a:pt x="935" y="3772"/>
                    <a:pt x="964" y="3800"/>
                    <a:pt x="995" y="3827"/>
                  </a:cubicBezTo>
                  <a:cubicBezTo>
                    <a:pt x="1069" y="3893"/>
                    <a:pt x="1145" y="3953"/>
                    <a:pt x="1224" y="4009"/>
                  </a:cubicBezTo>
                  <a:cubicBezTo>
                    <a:pt x="1247" y="4025"/>
                    <a:pt x="1269" y="4040"/>
                    <a:pt x="1292" y="4055"/>
                  </a:cubicBezTo>
                  <a:cubicBezTo>
                    <a:pt x="1673" y="4301"/>
                    <a:pt x="2111" y="4424"/>
                    <a:pt x="2548" y="4424"/>
                  </a:cubicBezTo>
                  <a:cubicBezTo>
                    <a:pt x="3025" y="4424"/>
                    <a:pt x="3502" y="4278"/>
                    <a:pt x="3906" y="3986"/>
                  </a:cubicBezTo>
                  <a:cubicBezTo>
                    <a:pt x="3912" y="4130"/>
                    <a:pt x="3917" y="4276"/>
                    <a:pt x="3917" y="4424"/>
                  </a:cubicBezTo>
                  <a:cubicBezTo>
                    <a:pt x="3917" y="6380"/>
                    <a:pt x="3279" y="8124"/>
                    <a:pt x="2282" y="9260"/>
                  </a:cubicBezTo>
                  <a:lnTo>
                    <a:pt x="4607" y="9260"/>
                  </a:lnTo>
                  <a:lnTo>
                    <a:pt x="4607" y="4638"/>
                  </a:lnTo>
                  <a:cubicBezTo>
                    <a:pt x="4607" y="4218"/>
                    <a:pt x="4556" y="3811"/>
                    <a:pt x="4458" y="3422"/>
                  </a:cubicBezTo>
                  <a:cubicBezTo>
                    <a:pt x="4254" y="2603"/>
                    <a:pt x="3852" y="1863"/>
                    <a:pt x="3305" y="1257"/>
                  </a:cubicBezTo>
                  <a:cubicBezTo>
                    <a:pt x="3082" y="1010"/>
                    <a:pt x="2835" y="785"/>
                    <a:pt x="2567" y="587"/>
                  </a:cubicBezTo>
                  <a:cubicBezTo>
                    <a:pt x="2496" y="533"/>
                    <a:pt x="2425" y="482"/>
                    <a:pt x="2351" y="433"/>
                  </a:cubicBezTo>
                  <a:cubicBezTo>
                    <a:pt x="2276" y="383"/>
                    <a:pt x="2197" y="335"/>
                    <a:pt x="2120" y="289"/>
                  </a:cubicBezTo>
                  <a:cubicBezTo>
                    <a:pt x="2097" y="276"/>
                    <a:pt x="2076" y="263"/>
                    <a:pt x="2053" y="250"/>
                  </a:cubicBezTo>
                  <a:cubicBezTo>
                    <a:pt x="1892" y="158"/>
                    <a:pt x="1726" y="74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848265" y="3974500"/>
              <a:ext cx="149976" cy="149914"/>
            </a:xfrm>
            <a:custGeom>
              <a:avLst/>
              <a:gdLst/>
              <a:ahLst/>
              <a:cxnLst/>
              <a:rect l="l" t="t" r="r" b="b"/>
              <a:pathLst>
                <a:path w="2400" h="2399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398"/>
                    <a:pt x="1200" y="2398"/>
                  </a:cubicBezTo>
                  <a:cubicBezTo>
                    <a:pt x="1862" y="2398"/>
                    <a:pt x="2399" y="1861"/>
                    <a:pt x="2399" y="1200"/>
                  </a:cubicBezTo>
                  <a:cubicBezTo>
                    <a:pt x="2399" y="538"/>
                    <a:pt x="1862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841294" y="3775719"/>
              <a:ext cx="275456" cy="576095"/>
            </a:xfrm>
            <a:custGeom>
              <a:avLst/>
              <a:gdLst/>
              <a:ahLst/>
              <a:cxnLst/>
              <a:rect l="l" t="t" r="r" b="b"/>
              <a:pathLst>
                <a:path w="4408" h="9219" extrusionOk="0">
                  <a:moveTo>
                    <a:pt x="1454" y="0"/>
                  </a:moveTo>
                  <a:cubicBezTo>
                    <a:pt x="885" y="306"/>
                    <a:pt x="444" y="847"/>
                    <a:pt x="289" y="1528"/>
                  </a:cubicBezTo>
                  <a:cubicBezTo>
                    <a:pt x="0" y="2779"/>
                    <a:pt x="782" y="4025"/>
                    <a:pt x="2034" y="4312"/>
                  </a:cubicBezTo>
                  <a:cubicBezTo>
                    <a:pt x="2209" y="4352"/>
                    <a:pt x="2385" y="4372"/>
                    <a:pt x="2557" y="4372"/>
                  </a:cubicBezTo>
                  <a:cubicBezTo>
                    <a:pt x="2709" y="4372"/>
                    <a:pt x="2858" y="4357"/>
                    <a:pt x="3004" y="4328"/>
                  </a:cubicBezTo>
                  <a:cubicBezTo>
                    <a:pt x="3091" y="4310"/>
                    <a:pt x="3176" y="4290"/>
                    <a:pt x="3259" y="4263"/>
                  </a:cubicBezTo>
                  <a:cubicBezTo>
                    <a:pt x="3347" y="4234"/>
                    <a:pt x="3430" y="4202"/>
                    <a:pt x="3514" y="4164"/>
                  </a:cubicBezTo>
                  <a:cubicBezTo>
                    <a:pt x="3583" y="4134"/>
                    <a:pt x="3648" y="4100"/>
                    <a:pt x="3712" y="4063"/>
                  </a:cubicBezTo>
                  <a:cubicBezTo>
                    <a:pt x="3716" y="4169"/>
                    <a:pt x="3718" y="4275"/>
                    <a:pt x="3718" y="4382"/>
                  </a:cubicBezTo>
                  <a:cubicBezTo>
                    <a:pt x="3718" y="4673"/>
                    <a:pt x="3703" y="4958"/>
                    <a:pt x="3676" y="5236"/>
                  </a:cubicBezTo>
                  <a:cubicBezTo>
                    <a:pt x="3648" y="5531"/>
                    <a:pt x="3603" y="5819"/>
                    <a:pt x="3547" y="6098"/>
                  </a:cubicBezTo>
                  <a:cubicBezTo>
                    <a:pt x="3503" y="6316"/>
                    <a:pt x="3451" y="6527"/>
                    <a:pt x="3392" y="6734"/>
                  </a:cubicBezTo>
                  <a:cubicBezTo>
                    <a:pt x="3109" y="7712"/>
                    <a:pt x="2654" y="8567"/>
                    <a:pt x="2083" y="9218"/>
                  </a:cubicBezTo>
                  <a:lnTo>
                    <a:pt x="4407" y="9218"/>
                  </a:lnTo>
                  <a:lnTo>
                    <a:pt x="4407" y="9000"/>
                  </a:lnTo>
                  <a:lnTo>
                    <a:pt x="4407" y="4595"/>
                  </a:lnTo>
                  <a:cubicBezTo>
                    <a:pt x="4408" y="4245"/>
                    <a:pt x="4372" y="3905"/>
                    <a:pt x="4304" y="3575"/>
                  </a:cubicBezTo>
                  <a:cubicBezTo>
                    <a:pt x="4120" y="2679"/>
                    <a:pt x="3697" y="1868"/>
                    <a:pt x="3106" y="1214"/>
                  </a:cubicBezTo>
                  <a:cubicBezTo>
                    <a:pt x="3068" y="1172"/>
                    <a:pt x="3028" y="1130"/>
                    <a:pt x="2990" y="1090"/>
                  </a:cubicBezTo>
                  <a:cubicBezTo>
                    <a:pt x="2878" y="975"/>
                    <a:pt x="2764" y="866"/>
                    <a:pt x="2643" y="761"/>
                  </a:cubicBezTo>
                  <a:cubicBezTo>
                    <a:pt x="2533" y="668"/>
                    <a:pt x="2419" y="578"/>
                    <a:pt x="2302" y="493"/>
                  </a:cubicBezTo>
                  <a:cubicBezTo>
                    <a:pt x="2037" y="303"/>
                    <a:pt x="1753" y="137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8485413" y="3851582"/>
              <a:ext cx="145289" cy="500170"/>
            </a:xfrm>
            <a:custGeom>
              <a:avLst/>
              <a:gdLst/>
              <a:ahLst/>
              <a:cxnLst/>
              <a:rect l="l" t="t" r="r" b="b"/>
              <a:pathLst>
                <a:path w="2325" h="8004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91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4" y="8003"/>
                  </a:lnTo>
                  <a:cubicBezTo>
                    <a:pt x="1327" y="6867"/>
                    <a:pt x="690" y="5123"/>
                    <a:pt x="690" y="3167"/>
                  </a:cubicBezTo>
                  <a:cubicBezTo>
                    <a:pt x="690" y="2010"/>
                    <a:pt x="914" y="927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8697879" y="3974562"/>
              <a:ext cx="149976" cy="149976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400"/>
                    <a:pt x="1200" y="2400"/>
                  </a:cubicBezTo>
                  <a:cubicBezTo>
                    <a:pt x="1308" y="2400"/>
                    <a:pt x="1414" y="2385"/>
                    <a:pt x="1513" y="2358"/>
                  </a:cubicBezTo>
                  <a:cubicBezTo>
                    <a:pt x="1603" y="2333"/>
                    <a:pt x="1688" y="2299"/>
                    <a:pt x="1768" y="2256"/>
                  </a:cubicBezTo>
                  <a:cubicBezTo>
                    <a:pt x="1859" y="2206"/>
                    <a:pt x="1942" y="2145"/>
                    <a:pt x="2017" y="2076"/>
                  </a:cubicBezTo>
                  <a:cubicBezTo>
                    <a:pt x="2251" y="1857"/>
                    <a:pt x="2399" y="1545"/>
                    <a:pt x="2399" y="1200"/>
                  </a:cubicBezTo>
                  <a:cubicBezTo>
                    <a:pt x="2399" y="741"/>
                    <a:pt x="2143" y="345"/>
                    <a:pt x="1768" y="143"/>
                  </a:cubicBezTo>
                  <a:cubicBezTo>
                    <a:pt x="1677" y="93"/>
                    <a:pt x="1577" y="55"/>
                    <a:pt x="1473" y="32"/>
                  </a:cubicBezTo>
                  <a:cubicBezTo>
                    <a:pt x="1386" y="11"/>
                    <a:pt x="1296" y="1"/>
                    <a:pt x="1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939688" y="4723756"/>
              <a:ext cx="885796" cy="169410"/>
            </a:xfrm>
            <a:custGeom>
              <a:avLst/>
              <a:gdLst/>
              <a:ahLst/>
              <a:cxnLst/>
              <a:rect l="l" t="t" r="r" b="b"/>
              <a:pathLst>
                <a:path w="14175" h="2711" extrusionOk="0">
                  <a:moveTo>
                    <a:pt x="13880" y="1"/>
                  </a:moveTo>
                  <a:cubicBezTo>
                    <a:pt x="13821" y="1"/>
                    <a:pt x="13761" y="21"/>
                    <a:pt x="13712" y="61"/>
                  </a:cubicBezTo>
                  <a:cubicBezTo>
                    <a:pt x="12935" y="703"/>
                    <a:pt x="11978" y="1215"/>
                    <a:pt x="10910" y="1573"/>
                  </a:cubicBezTo>
                  <a:cubicBezTo>
                    <a:pt x="10797" y="1611"/>
                    <a:pt x="10682" y="1649"/>
                    <a:pt x="10566" y="1684"/>
                  </a:cubicBezTo>
                  <a:cubicBezTo>
                    <a:pt x="10444" y="1720"/>
                    <a:pt x="10322" y="1754"/>
                    <a:pt x="10199" y="1787"/>
                  </a:cubicBezTo>
                  <a:cubicBezTo>
                    <a:pt x="9222" y="2043"/>
                    <a:pt x="8171" y="2178"/>
                    <a:pt x="7090" y="2178"/>
                  </a:cubicBezTo>
                  <a:cubicBezTo>
                    <a:pt x="7083" y="2178"/>
                    <a:pt x="7074" y="2178"/>
                    <a:pt x="7064" y="2180"/>
                  </a:cubicBezTo>
                  <a:cubicBezTo>
                    <a:pt x="5469" y="2177"/>
                    <a:pt x="3938" y="1878"/>
                    <a:pt x="2616" y="1331"/>
                  </a:cubicBezTo>
                  <a:cubicBezTo>
                    <a:pt x="2497" y="1282"/>
                    <a:pt x="2380" y="1231"/>
                    <a:pt x="2266" y="1179"/>
                  </a:cubicBezTo>
                  <a:cubicBezTo>
                    <a:pt x="2154" y="1127"/>
                    <a:pt x="2045" y="1074"/>
                    <a:pt x="1935" y="1019"/>
                  </a:cubicBezTo>
                  <a:cubicBezTo>
                    <a:pt x="1599" y="848"/>
                    <a:pt x="1280" y="659"/>
                    <a:pt x="982" y="454"/>
                  </a:cubicBezTo>
                  <a:cubicBezTo>
                    <a:pt x="803" y="331"/>
                    <a:pt x="631" y="200"/>
                    <a:pt x="466" y="64"/>
                  </a:cubicBezTo>
                  <a:cubicBezTo>
                    <a:pt x="416" y="23"/>
                    <a:pt x="357" y="2"/>
                    <a:pt x="297" y="2"/>
                  </a:cubicBezTo>
                  <a:cubicBezTo>
                    <a:pt x="221" y="2"/>
                    <a:pt x="146" y="35"/>
                    <a:pt x="94" y="98"/>
                  </a:cubicBezTo>
                  <a:cubicBezTo>
                    <a:pt x="1" y="211"/>
                    <a:pt x="17" y="379"/>
                    <a:pt x="129" y="471"/>
                  </a:cubicBezTo>
                  <a:cubicBezTo>
                    <a:pt x="362" y="663"/>
                    <a:pt x="608" y="842"/>
                    <a:pt x="868" y="1012"/>
                  </a:cubicBezTo>
                  <a:cubicBezTo>
                    <a:pt x="1016" y="1108"/>
                    <a:pt x="1167" y="1199"/>
                    <a:pt x="1322" y="1287"/>
                  </a:cubicBezTo>
                  <a:cubicBezTo>
                    <a:pt x="1419" y="1342"/>
                    <a:pt x="1516" y="1395"/>
                    <a:pt x="1616" y="1448"/>
                  </a:cubicBezTo>
                  <a:cubicBezTo>
                    <a:pt x="1715" y="1500"/>
                    <a:pt x="1816" y="1550"/>
                    <a:pt x="1918" y="1599"/>
                  </a:cubicBezTo>
                  <a:cubicBezTo>
                    <a:pt x="3418" y="2316"/>
                    <a:pt x="5213" y="2711"/>
                    <a:pt x="7089" y="2711"/>
                  </a:cubicBezTo>
                  <a:cubicBezTo>
                    <a:pt x="8403" y="2711"/>
                    <a:pt x="9680" y="2518"/>
                    <a:pt x="10842" y="2154"/>
                  </a:cubicBezTo>
                  <a:cubicBezTo>
                    <a:pt x="10949" y="2121"/>
                    <a:pt x="11056" y="2086"/>
                    <a:pt x="11161" y="2049"/>
                  </a:cubicBezTo>
                  <a:cubicBezTo>
                    <a:pt x="11264" y="2014"/>
                    <a:pt x="11367" y="1977"/>
                    <a:pt x="11468" y="1939"/>
                  </a:cubicBezTo>
                  <a:cubicBezTo>
                    <a:pt x="12440" y="1569"/>
                    <a:pt x="13317" y="1074"/>
                    <a:pt x="14046" y="471"/>
                  </a:cubicBezTo>
                  <a:cubicBezTo>
                    <a:pt x="14159" y="379"/>
                    <a:pt x="14174" y="211"/>
                    <a:pt x="14082" y="98"/>
                  </a:cubicBezTo>
                  <a:cubicBezTo>
                    <a:pt x="14031" y="34"/>
                    <a:pt x="13956" y="1"/>
                    <a:pt x="13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719848" y="4934723"/>
              <a:ext cx="1147066" cy="986655"/>
            </a:xfrm>
            <a:custGeom>
              <a:avLst/>
              <a:gdLst/>
              <a:ahLst/>
              <a:cxnLst/>
              <a:rect l="l" t="t" r="r" b="b"/>
              <a:pathLst>
                <a:path w="18356" h="15789" extrusionOk="0">
                  <a:moveTo>
                    <a:pt x="2724" y="0"/>
                  </a:moveTo>
                  <a:cubicBezTo>
                    <a:pt x="1814" y="868"/>
                    <a:pt x="1110" y="1921"/>
                    <a:pt x="671" y="3110"/>
                  </a:cubicBezTo>
                  <a:cubicBezTo>
                    <a:pt x="499" y="3574"/>
                    <a:pt x="361" y="4045"/>
                    <a:pt x="257" y="4522"/>
                  </a:cubicBezTo>
                  <a:cubicBezTo>
                    <a:pt x="82" y="5314"/>
                    <a:pt x="1" y="6120"/>
                    <a:pt x="7" y="6914"/>
                  </a:cubicBezTo>
                  <a:cubicBezTo>
                    <a:pt x="16" y="7745"/>
                    <a:pt x="121" y="8564"/>
                    <a:pt x="322" y="9347"/>
                  </a:cubicBezTo>
                  <a:cubicBezTo>
                    <a:pt x="571" y="10317"/>
                    <a:pt x="967" y="11234"/>
                    <a:pt x="1507" y="12047"/>
                  </a:cubicBezTo>
                  <a:cubicBezTo>
                    <a:pt x="2097" y="12938"/>
                    <a:pt x="3009" y="13936"/>
                    <a:pt x="4390" y="14678"/>
                  </a:cubicBezTo>
                  <a:cubicBezTo>
                    <a:pt x="4540" y="14758"/>
                    <a:pt x="4694" y="14836"/>
                    <a:pt x="4855" y="14910"/>
                  </a:cubicBezTo>
                  <a:cubicBezTo>
                    <a:pt x="5287" y="15109"/>
                    <a:pt x="5761" y="15282"/>
                    <a:pt x="6281" y="15422"/>
                  </a:cubicBezTo>
                  <a:cubicBezTo>
                    <a:pt x="6811" y="15564"/>
                    <a:pt x="7387" y="15671"/>
                    <a:pt x="8015" y="15733"/>
                  </a:cubicBezTo>
                  <a:cubicBezTo>
                    <a:pt x="8219" y="15753"/>
                    <a:pt x="8428" y="15768"/>
                    <a:pt x="8642" y="15779"/>
                  </a:cubicBezTo>
                  <a:cubicBezTo>
                    <a:pt x="8787" y="15785"/>
                    <a:pt x="8932" y="15789"/>
                    <a:pt x="9075" y="15789"/>
                  </a:cubicBezTo>
                  <a:cubicBezTo>
                    <a:pt x="13082" y="15789"/>
                    <a:pt x="16483" y="13139"/>
                    <a:pt x="17625" y="9090"/>
                  </a:cubicBezTo>
                  <a:cubicBezTo>
                    <a:pt x="18356" y="6498"/>
                    <a:pt x="18191" y="3378"/>
                    <a:pt x="16632" y="1004"/>
                  </a:cubicBezTo>
                  <a:cubicBezTo>
                    <a:pt x="14827" y="1792"/>
                    <a:pt x="12748" y="2223"/>
                    <a:pt x="10606" y="2223"/>
                  </a:cubicBezTo>
                  <a:cubicBezTo>
                    <a:pt x="8159" y="2223"/>
                    <a:pt x="5793" y="1662"/>
                    <a:pt x="3827" y="646"/>
                  </a:cubicBezTo>
                  <a:cubicBezTo>
                    <a:pt x="3444" y="447"/>
                    <a:pt x="3076" y="232"/>
                    <a:pt x="2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943687" y="3357035"/>
              <a:ext cx="1028023" cy="405623"/>
            </a:xfrm>
            <a:custGeom>
              <a:avLst/>
              <a:gdLst/>
              <a:ahLst/>
              <a:cxnLst/>
              <a:rect l="l" t="t" r="r" b="b"/>
              <a:pathLst>
                <a:path w="16451" h="6491" extrusionOk="0">
                  <a:moveTo>
                    <a:pt x="9180" y="1"/>
                  </a:moveTo>
                  <a:cubicBezTo>
                    <a:pt x="8048" y="1"/>
                    <a:pt x="6937" y="244"/>
                    <a:pt x="5892" y="656"/>
                  </a:cubicBezTo>
                  <a:cubicBezTo>
                    <a:pt x="3913" y="1437"/>
                    <a:pt x="2176" y="2823"/>
                    <a:pt x="997" y="4306"/>
                  </a:cubicBezTo>
                  <a:cubicBezTo>
                    <a:pt x="719" y="4654"/>
                    <a:pt x="450" y="5027"/>
                    <a:pt x="197" y="5415"/>
                  </a:cubicBezTo>
                  <a:cubicBezTo>
                    <a:pt x="130" y="5517"/>
                    <a:pt x="65" y="5619"/>
                    <a:pt x="1" y="5723"/>
                  </a:cubicBezTo>
                  <a:cubicBezTo>
                    <a:pt x="111" y="5715"/>
                    <a:pt x="222" y="5713"/>
                    <a:pt x="333" y="5713"/>
                  </a:cubicBezTo>
                  <a:cubicBezTo>
                    <a:pt x="1285" y="5713"/>
                    <a:pt x="2181" y="5953"/>
                    <a:pt x="2967" y="6373"/>
                  </a:cubicBezTo>
                  <a:cubicBezTo>
                    <a:pt x="3037" y="6411"/>
                    <a:pt x="3106" y="6450"/>
                    <a:pt x="3173" y="6490"/>
                  </a:cubicBezTo>
                  <a:cubicBezTo>
                    <a:pt x="4464" y="4457"/>
                    <a:pt x="6395" y="2649"/>
                    <a:pt x="8570" y="2649"/>
                  </a:cubicBezTo>
                  <a:cubicBezTo>
                    <a:pt x="8873" y="2649"/>
                    <a:pt x="9176" y="2685"/>
                    <a:pt x="9475" y="2753"/>
                  </a:cubicBezTo>
                  <a:cubicBezTo>
                    <a:pt x="10997" y="3109"/>
                    <a:pt x="12005" y="4298"/>
                    <a:pt x="12688" y="5808"/>
                  </a:cubicBezTo>
                  <a:cubicBezTo>
                    <a:pt x="13023" y="5745"/>
                    <a:pt x="13367" y="5713"/>
                    <a:pt x="13720" y="5713"/>
                  </a:cubicBezTo>
                  <a:cubicBezTo>
                    <a:pt x="14712" y="5713"/>
                    <a:pt x="15643" y="5972"/>
                    <a:pt x="16450" y="6427"/>
                  </a:cubicBezTo>
                  <a:cubicBezTo>
                    <a:pt x="15327" y="2732"/>
                    <a:pt x="13399" y="663"/>
                    <a:pt x="10607" y="134"/>
                  </a:cubicBezTo>
                  <a:cubicBezTo>
                    <a:pt x="10130" y="43"/>
                    <a:pt x="9654" y="1"/>
                    <a:pt x="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328160" y="4384747"/>
              <a:ext cx="2081542" cy="1826770"/>
            </a:xfrm>
            <a:custGeom>
              <a:avLst/>
              <a:gdLst/>
              <a:ahLst/>
              <a:cxnLst/>
              <a:rect l="l" t="t" r="r" b="b"/>
              <a:pathLst>
                <a:path w="33310" h="29233" extrusionOk="0">
                  <a:moveTo>
                    <a:pt x="5981" y="1"/>
                  </a:moveTo>
                  <a:cubicBezTo>
                    <a:pt x="5428" y="2026"/>
                    <a:pt x="4824" y="4066"/>
                    <a:pt x="3998" y="5915"/>
                  </a:cubicBezTo>
                  <a:cubicBezTo>
                    <a:pt x="3842" y="6265"/>
                    <a:pt x="3684" y="6616"/>
                    <a:pt x="3525" y="6967"/>
                  </a:cubicBezTo>
                  <a:cubicBezTo>
                    <a:pt x="1792" y="10795"/>
                    <a:pt x="0" y="14755"/>
                    <a:pt x="1056" y="19066"/>
                  </a:cubicBezTo>
                  <a:cubicBezTo>
                    <a:pt x="1844" y="22280"/>
                    <a:pt x="4270" y="25261"/>
                    <a:pt x="7544" y="27040"/>
                  </a:cubicBezTo>
                  <a:cubicBezTo>
                    <a:pt x="10185" y="28474"/>
                    <a:pt x="13285" y="29233"/>
                    <a:pt x="16294" y="29233"/>
                  </a:cubicBezTo>
                  <a:cubicBezTo>
                    <a:pt x="16424" y="29233"/>
                    <a:pt x="16554" y="29231"/>
                    <a:pt x="16683" y="29228"/>
                  </a:cubicBezTo>
                  <a:cubicBezTo>
                    <a:pt x="17721" y="29206"/>
                    <a:pt x="18742" y="29092"/>
                    <a:pt x="19727" y="28884"/>
                  </a:cubicBezTo>
                  <a:cubicBezTo>
                    <a:pt x="28325" y="27066"/>
                    <a:pt x="33309" y="19670"/>
                    <a:pt x="32996" y="13858"/>
                  </a:cubicBezTo>
                  <a:cubicBezTo>
                    <a:pt x="32843" y="11015"/>
                    <a:pt x="31626" y="8378"/>
                    <a:pt x="30452" y="5828"/>
                  </a:cubicBezTo>
                  <a:cubicBezTo>
                    <a:pt x="30184" y="5247"/>
                    <a:pt x="29906" y="4644"/>
                    <a:pt x="29647" y="4053"/>
                  </a:cubicBezTo>
                  <a:cubicBezTo>
                    <a:pt x="29063" y="2718"/>
                    <a:pt x="28618" y="1361"/>
                    <a:pt x="28263" y="1"/>
                  </a:cubicBezTo>
                  <a:lnTo>
                    <a:pt x="24320" y="1"/>
                  </a:lnTo>
                  <a:cubicBezTo>
                    <a:pt x="24385" y="727"/>
                    <a:pt x="24468" y="1454"/>
                    <a:pt x="24599" y="2162"/>
                  </a:cubicBezTo>
                  <a:cubicBezTo>
                    <a:pt x="24635" y="2346"/>
                    <a:pt x="24673" y="2532"/>
                    <a:pt x="24713" y="2716"/>
                  </a:cubicBezTo>
                  <a:cubicBezTo>
                    <a:pt x="25236" y="2900"/>
                    <a:pt x="25718" y="3224"/>
                    <a:pt x="26097" y="3683"/>
                  </a:cubicBezTo>
                  <a:cubicBezTo>
                    <a:pt x="27025" y="4804"/>
                    <a:pt x="27044" y="6376"/>
                    <a:pt x="26241" y="7510"/>
                  </a:cubicBezTo>
                  <a:cubicBezTo>
                    <a:pt x="27076" y="9832"/>
                    <a:pt x="27883" y="12231"/>
                    <a:pt x="27816" y="14760"/>
                  </a:cubicBezTo>
                  <a:cubicBezTo>
                    <a:pt x="27713" y="18668"/>
                    <a:pt x="25408" y="22362"/>
                    <a:pt x="21943" y="24172"/>
                  </a:cubicBezTo>
                  <a:cubicBezTo>
                    <a:pt x="20426" y="24965"/>
                    <a:pt x="18683" y="25384"/>
                    <a:pt x="16902" y="25384"/>
                  </a:cubicBezTo>
                  <a:cubicBezTo>
                    <a:pt x="15988" y="25384"/>
                    <a:pt x="15076" y="25271"/>
                    <a:pt x="14199" y="25057"/>
                  </a:cubicBezTo>
                  <a:cubicBezTo>
                    <a:pt x="13104" y="24946"/>
                    <a:pt x="12154" y="24705"/>
                    <a:pt x="11331" y="24378"/>
                  </a:cubicBezTo>
                  <a:cubicBezTo>
                    <a:pt x="9331" y="23583"/>
                    <a:pt x="8087" y="22278"/>
                    <a:pt x="7332" y="21139"/>
                  </a:cubicBezTo>
                  <a:cubicBezTo>
                    <a:pt x="5869" y="18930"/>
                    <a:pt x="5399" y="16011"/>
                    <a:pt x="6001" y="13234"/>
                  </a:cubicBezTo>
                  <a:cubicBezTo>
                    <a:pt x="6217" y="11301"/>
                    <a:pt x="6917" y="9489"/>
                    <a:pt x="7679" y="7735"/>
                  </a:cubicBezTo>
                  <a:cubicBezTo>
                    <a:pt x="6705" y="6590"/>
                    <a:pt x="6662" y="4880"/>
                    <a:pt x="7651" y="3683"/>
                  </a:cubicBezTo>
                  <a:cubicBezTo>
                    <a:pt x="8203" y="3015"/>
                    <a:pt x="8972" y="2634"/>
                    <a:pt x="9771" y="2554"/>
                  </a:cubicBezTo>
                  <a:lnTo>
                    <a:pt x="9787" y="2503"/>
                  </a:lnTo>
                  <a:cubicBezTo>
                    <a:pt x="10025" y="1689"/>
                    <a:pt x="10199" y="848"/>
                    <a:pt x="10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293416" y="3324478"/>
              <a:ext cx="2380807" cy="2920220"/>
            </a:xfrm>
            <a:custGeom>
              <a:avLst/>
              <a:gdLst/>
              <a:ahLst/>
              <a:cxnLst/>
              <a:rect l="l" t="t" r="r" b="b"/>
              <a:pathLst>
                <a:path w="38099" h="46731" extrusionOk="0">
                  <a:moveTo>
                    <a:pt x="19589" y="522"/>
                  </a:moveTo>
                  <a:cubicBezTo>
                    <a:pt x="20062" y="522"/>
                    <a:pt x="20537" y="564"/>
                    <a:pt x="21013" y="655"/>
                  </a:cubicBezTo>
                  <a:cubicBezTo>
                    <a:pt x="23805" y="1184"/>
                    <a:pt x="25733" y="3254"/>
                    <a:pt x="26857" y="6948"/>
                  </a:cubicBezTo>
                  <a:cubicBezTo>
                    <a:pt x="26049" y="6492"/>
                    <a:pt x="25118" y="6234"/>
                    <a:pt x="24126" y="6234"/>
                  </a:cubicBezTo>
                  <a:cubicBezTo>
                    <a:pt x="23773" y="6234"/>
                    <a:pt x="23429" y="6267"/>
                    <a:pt x="23095" y="6329"/>
                  </a:cubicBezTo>
                  <a:cubicBezTo>
                    <a:pt x="22411" y="4819"/>
                    <a:pt x="21403" y="3629"/>
                    <a:pt x="19881" y="3274"/>
                  </a:cubicBezTo>
                  <a:cubicBezTo>
                    <a:pt x="19582" y="3206"/>
                    <a:pt x="19279" y="3172"/>
                    <a:pt x="18976" y="3172"/>
                  </a:cubicBezTo>
                  <a:cubicBezTo>
                    <a:pt x="16801" y="3172"/>
                    <a:pt x="14870" y="4978"/>
                    <a:pt x="13579" y="7011"/>
                  </a:cubicBezTo>
                  <a:cubicBezTo>
                    <a:pt x="13510" y="6971"/>
                    <a:pt x="13443" y="6932"/>
                    <a:pt x="13373" y="6894"/>
                  </a:cubicBezTo>
                  <a:cubicBezTo>
                    <a:pt x="12587" y="6473"/>
                    <a:pt x="11691" y="6234"/>
                    <a:pt x="10739" y="6234"/>
                  </a:cubicBezTo>
                  <a:cubicBezTo>
                    <a:pt x="10629" y="6234"/>
                    <a:pt x="10517" y="6238"/>
                    <a:pt x="10407" y="6244"/>
                  </a:cubicBezTo>
                  <a:cubicBezTo>
                    <a:pt x="10471" y="6141"/>
                    <a:pt x="10536" y="6039"/>
                    <a:pt x="10603" y="5937"/>
                  </a:cubicBezTo>
                  <a:cubicBezTo>
                    <a:pt x="10856" y="5548"/>
                    <a:pt x="11125" y="5176"/>
                    <a:pt x="11403" y="4828"/>
                  </a:cubicBezTo>
                  <a:cubicBezTo>
                    <a:pt x="12582" y="3344"/>
                    <a:pt x="14319" y="1958"/>
                    <a:pt x="16299" y="1178"/>
                  </a:cubicBezTo>
                  <a:cubicBezTo>
                    <a:pt x="17344" y="766"/>
                    <a:pt x="18457" y="522"/>
                    <a:pt x="19589" y="522"/>
                  </a:cubicBezTo>
                  <a:close/>
                  <a:moveTo>
                    <a:pt x="10079" y="10403"/>
                  </a:moveTo>
                  <a:cubicBezTo>
                    <a:pt x="10741" y="10403"/>
                    <a:pt x="11278" y="10940"/>
                    <a:pt x="11278" y="11602"/>
                  </a:cubicBezTo>
                  <a:cubicBezTo>
                    <a:pt x="11278" y="12263"/>
                    <a:pt x="10741" y="12800"/>
                    <a:pt x="10079" y="12800"/>
                  </a:cubicBezTo>
                  <a:cubicBezTo>
                    <a:pt x="9418" y="12800"/>
                    <a:pt x="8879" y="12263"/>
                    <a:pt x="8879" y="11602"/>
                  </a:cubicBezTo>
                  <a:cubicBezTo>
                    <a:pt x="8879" y="10940"/>
                    <a:pt x="9418" y="10403"/>
                    <a:pt x="10079" y="10403"/>
                  </a:cubicBezTo>
                  <a:close/>
                  <a:moveTo>
                    <a:pt x="23678" y="10403"/>
                  </a:moveTo>
                  <a:cubicBezTo>
                    <a:pt x="23771" y="10403"/>
                    <a:pt x="23862" y="10413"/>
                    <a:pt x="23948" y="10434"/>
                  </a:cubicBezTo>
                  <a:cubicBezTo>
                    <a:pt x="24052" y="10457"/>
                    <a:pt x="24151" y="10495"/>
                    <a:pt x="24243" y="10544"/>
                  </a:cubicBezTo>
                  <a:cubicBezTo>
                    <a:pt x="24619" y="10747"/>
                    <a:pt x="24874" y="11144"/>
                    <a:pt x="24874" y="11600"/>
                  </a:cubicBezTo>
                  <a:cubicBezTo>
                    <a:pt x="24874" y="11947"/>
                    <a:pt x="24726" y="12259"/>
                    <a:pt x="24492" y="12478"/>
                  </a:cubicBezTo>
                  <a:cubicBezTo>
                    <a:pt x="24417" y="12547"/>
                    <a:pt x="24334" y="12607"/>
                    <a:pt x="24243" y="12657"/>
                  </a:cubicBezTo>
                  <a:cubicBezTo>
                    <a:pt x="24163" y="12700"/>
                    <a:pt x="24078" y="12735"/>
                    <a:pt x="23988" y="12760"/>
                  </a:cubicBezTo>
                  <a:cubicBezTo>
                    <a:pt x="23888" y="12786"/>
                    <a:pt x="23783" y="12800"/>
                    <a:pt x="23675" y="12800"/>
                  </a:cubicBezTo>
                  <a:cubicBezTo>
                    <a:pt x="23012" y="12800"/>
                    <a:pt x="22475" y="12263"/>
                    <a:pt x="22475" y="11602"/>
                  </a:cubicBezTo>
                  <a:cubicBezTo>
                    <a:pt x="22475" y="10940"/>
                    <a:pt x="23012" y="10403"/>
                    <a:pt x="23675" y="10403"/>
                  </a:cubicBezTo>
                  <a:close/>
                  <a:moveTo>
                    <a:pt x="12738" y="7177"/>
                  </a:moveTo>
                  <a:cubicBezTo>
                    <a:pt x="12910" y="7251"/>
                    <a:pt x="13076" y="7334"/>
                    <a:pt x="13237" y="7427"/>
                  </a:cubicBezTo>
                  <a:cubicBezTo>
                    <a:pt x="13260" y="7440"/>
                    <a:pt x="13282" y="7452"/>
                    <a:pt x="13304" y="7466"/>
                  </a:cubicBezTo>
                  <a:cubicBezTo>
                    <a:pt x="13381" y="7513"/>
                    <a:pt x="13460" y="7561"/>
                    <a:pt x="13535" y="7610"/>
                  </a:cubicBezTo>
                  <a:cubicBezTo>
                    <a:pt x="13609" y="7660"/>
                    <a:pt x="13680" y="7711"/>
                    <a:pt x="13751" y="7762"/>
                  </a:cubicBezTo>
                  <a:cubicBezTo>
                    <a:pt x="14018" y="7963"/>
                    <a:pt x="14265" y="8186"/>
                    <a:pt x="14489" y="8432"/>
                  </a:cubicBezTo>
                  <a:cubicBezTo>
                    <a:pt x="15036" y="9040"/>
                    <a:pt x="15439" y="9780"/>
                    <a:pt x="15642" y="10598"/>
                  </a:cubicBezTo>
                  <a:cubicBezTo>
                    <a:pt x="15739" y="10988"/>
                    <a:pt x="15791" y="11395"/>
                    <a:pt x="15791" y="11814"/>
                  </a:cubicBezTo>
                  <a:lnTo>
                    <a:pt x="15791" y="16437"/>
                  </a:lnTo>
                  <a:lnTo>
                    <a:pt x="13466" y="16437"/>
                  </a:lnTo>
                  <a:cubicBezTo>
                    <a:pt x="14463" y="15301"/>
                    <a:pt x="15101" y="13556"/>
                    <a:pt x="15101" y="11600"/>
                  </a:cubicBezTo>
                  <a:cubicBezTo>
                    <a:pt x="15101" y="11453"/>
                    <a:pt x="15096" y="11307"/>
                    <a:pt x="15090" y="11163"/>
                  </a:cubicBezTo>
                  <a:cubicBezTo>
                    <a:pt x="14686" y="11454"/>
                    <a:pt x="14210" y="11600"/>
                    <a:pt x="13733" y="11600"/>
                  </a:cubicBezTo>
                  <a:cubicBezTo>
                    <a:pt x="13295" y="11600"/>
                    <a:pt x="12857" y="11477"/>
                    <a:pt x="12476" y="11232"/>
                  </a:cubicBezTo>
                  <a:cubicBezTo>
                    <a:pt x="12453" y="11217"/>
                    <a:pt x="12431" y="11202"/>
                    <a:pt x="12408" y="11186"/>
                  </a:cubicBezTo>
                  <a:cubicBezTo>
                    <a:pt x="12329" y="11131"/>
                    <a:pt x="12253" y="11071"/>
                    <a:pt x="12179" y="11004"/>
                  </a:cubicBezTo>
                  <a:cubicBezTo>
                    <a:pt x="12148" y="10977"/>
                    <a:pt x="12119" y="10948"/>
                    <a:pt x="12089" y="10919"/>
                  </a:cubicBezTo>
                  <a:cubicBezTo>
                    <a:pt x="12045" y="10875"/>
                    <a:pt x="12002" y="10830"/>
                    <a:pt x="11961" y="10782"/>
                  </a:cubicBezTo>
                  <a:cubicBezTo>
                    <a:pt x="11183" y="9871"/>
                    <a:pt x="11226" y="8499"/>
                    <a:pt x="12089" y="7636"/>
                  </a:cubicBezTo>
                  <a:cubicBezTo>
                    <a:pt x="12283" y="7441"/>
                    <a:pt x="12505" y="7289"/>
                    <a:pt x="12738" y="7177"/>
                  </a:cubicBezTo>
                  <a:close/>
                  <a:moveTo>
                    <a:pt x="20376" y="8436"/>
                  </a:moveTo>
                  <a:lnTo>
                    <a:pt x="20376" y="8436"/>
                  </a:lnTo>
                  <a:cubicBezTo>
                    <a:pt x="19988" y="9363"/>
                    <a:pt x="19765" y="10445"/>
                    <a:pt x="19765" y="11602"/>
                  </a:cubicBezTo>
                  <a:cubicBezTo>
                    <a:pt x="19765" y="13558"/>
                    <a:pt x="20402" y="15302"/>
                    <a:pt x="21399" y="16438"/>
                  </a:cubicBezTo>
                  <a:lnTo>
                    <a:pt x="19075" y="16438"/>
                  </a:lnTo>
                  <a:lnTo>
                    <a:pt x="19075" y="11816"/>
                  </a:lnTo>
                  <a:cubicBezTo>
                    <a:pt x="19075" y="10517"/>
                    <a:pt x="19568" y="9332"/>
                    <a:pt x="20376" y="8436"/>
                  </a:cubicBezTo>
                  <a:close/>
                  <a:moveTo>
                    <a:pt x="26226" y="7220"/>
                  </a:moveTo>
                  <a:cubicBezTo>
                    <a:pt x="26525" y="7357"/>
                    <a:pt x="26809" y="7523"/>
                    <a:pt x="27073" y="7713"/>
                  </a:cubicBezTo>
                  <a:cubicBezTo>
                    <a:pt x="27191" y="7798"/>
                    <a:pt x="27304" y="7888"/>
                    <a:pt x="27415" y="7981"/>
                  </a:cubicBezTo>
                  <a:cubicBezTo>
                    <a:pt x="27534" y="8087"/>
                    <a:pt x="27651" y="8197"/>
                    <a:pt x="27761" y="8311"/>
                  </a:cubicBezTo>
                  <a:cubicBezTo>
                    <a:pt x="27801" y="8351"/>
                    <a:pt x="27839" y="8393"/>
                    <a:pt x="27877" y="8435"/>
                  </a:cubicBezTo>
                  <a:cubicBezTo>
                    <a:pt x="28468" y="9089"/>
                    <a:pt x="28891" y="9900"/>
                    <a:pt x="29076" y="10796"/>
                  </a:cubicBezTo>
                  <a:cubicBezTo>
                    <a:pt x="29144" y="11126"/>
                    <a:pt x="29179" y="11466"/>
                    <a:pt x="29179" y="11816"/>
                  </a:cubicBezTo>
                  <a:lnTo>
                    <a:pt x="29179" y="16220"/>
                  </a:lnTo>
                  <a:lnTo>
                    <a:pt x="29179" y="16438"/>
                  </a:lnTo>
                  <a:lnTo>
                    <a:pt x="26854" y="16438"/>
                  </a:lnTo>
                  <a:cubicBezTo>
                    <a:pt x="27426" y="15786"/>
                    <a:pt x="27881" y="14932"/>
                    <a:pt x="28163" y="13953"/>
                  </a:cubicBezTo>
                  <a:cubicBezTo>
                    <a:pt x="28222" y="13747"/>
                    <a:pt x="28274" y="13535"/>
                    <a:pt x="28318" y="13318"/>
                  </a:cubicBezTo>
                  <a:cubicBezTo>
                    <a:pt x="28375" y="13038"/>
                    <a:pt x="28419" y="12750"/>
                    <a:pt x="28447" y="12456"/>
                  </a:cubicBezTo>
                  <a:cubicBezTo>
                    <a:pt x="28474" y="12177"/>
                    <a:pt x="28489" y="11891"/>
                    <a:pt x="28489" y="11602"/>
                  </a:cubicBezTo>
                  <a:cubicBezTo>
                    <a:pt x="28489" y="11495"/>
                    <a:pt x="28488" y="11389"/>
                    <a:pt x="28483" y="11283"/>
                  </a:cubicBezTo>
                  <a:cubicBezTo>
                    <a:pt x="28419" y="11320"/>
                    <a:pt x="28354" y="11353"/>
                    <a:pt x="28285" y="11384"/>
                  </a:cubicBezTo>
                  <a:cubicBezTo>
                    <a:pt x="28203" y="11422"/>
                    <a:pt x="28118" y="11455"/>
                    <a:pt x="28031" y="11482"/>
                  </a:cubicBezTo>
                  <a:cubicBezTo>
                    <a:pt x="27947" y="11509"/>
                    <a:pt x="27862" y="11532"/>
                    <a:pt x="27775" y="11548"/>
                  </a:cubicBezTo>
                  <a:cubicBezTo>
                    <a:pt x="27629" y="11577"/>
                    <a:pt x="27479" y="11592"/>
                    <a:pt x="27327" y="11592"/>
                  </a:cubicBezTo>
                  <a:cubicBezTo>
                    <a:pt x="27155" y="11592"/>
                    <a:pt x="26980" y="11573"/>
                    <a:pt x="26805" y="11532"/>
                  </a:cubicBezTo>
                  <a:cubicBezTo>
                    <a:pt x="25555" y="11244"/>
                    <a:pt x="24774" y="9997"/>
                    <a:pt x="25060" y="8748"/>
                  </a:cubicBezTo>
                  <a:cubicBezTo>
                    <a:pt x="25217" y="8067"/>
                    <a:pt x="25657" y="7527"/>
                    <a:pt x="26226" y="7220"/>
                  </a:cubicBezTo>
                  <a:close/>
                  <a:moveTo>
                    <a:pt x="6990" y="8436"/>
                  </a:moveTo>
                  <a:lnTo>
                    <a:pt x="6990" y="8436"/>
                  </a:lnTo>
                  <a:cubicBezTo>
                    <a:pt x="6601" y="9363"/>
                    <a:pt x="6379" y="10445"/>
                    <a:pt x="6379" y="11602"/>
                  </a:cubicBezTo>
                  <a:cubicBezTo>
                    <a:pt x="6379" y="12502"/>
                    <a:pt x="6514" y="13358"/>
                    <a:pt x="6757" y="14132"/>
                  </a:cubicBezTo>
                  <a:cubicBezTo>
                    <a:pt x="6804" y="14282"/>
                    <a:pt x="6857" y="14430"/>
                    <a:pt x="6911" y="14573"/>
                  </a:cubicBezTo>
                  <a:cubicBezTo>
                    <a:pt x="6964" y="14708"/>
                    <a:pt x="7019" y="14841"/>
                    <a:pt x="7078" y="14970"/>
                  </a:cubicBezTo>
                  <a:cubicBezTo>
                    <a:pt x="7332" y="15528"/>
                    <a:pt x="7649" y="16025"/>
                    <a:pt x="8012" y="16439"/>
                  </a:cubicBezTo>
                  <a:lnTo>
                    <a:pt x="5688" y="16439"/>
                  </a:lnTo>
                  <a:lnTo>
                    <a:pt x="5688" y="11816"/>
                  </a:lnTo>
                  <a:cubicBezTo>
                    <a:pt x="5688" y="10517"/>
                    <a:pt x="6181" y="9332"/>
                    <a:pt x="6990" y="8436"/>
                  </a:cubicBezTo>
                  <a:close/>
                  <a:moveTo>
                    <a:pt x="18976" y="3700"/>
                  </a:moveTo>
                  <a:cubicBezTo>
                    <a:pt x="19234" y="3700"/>
                    <a:pt x="19497" y="3730"/>
                    <a:pt x="19761" y="3791"/>
                  </a:cubicBezTo>
                  <a:cubicBezTo>
                    <a:pt x="21050" y="4093"/>
                    <a:pt x="21938" y="5125"/>
                    <a:pt x="22560" y="6458"/>
                  </a:cubicBezTo>
                  <a:cubicBezTo>
                    <a:pt x="20242" y="7138"/>
                    <a:pt x="18545" y="9282"/>
                    <a:pt x="18545" y="11816"/>
                  </a:cubicBezTo>
                  <a:lnTo>
                    <a:pt x="18545" y="16968"/>
                  </a:lnTo>
                  <a:lnTo>
                    <a:pt x="24345" y="16968"/>
                  </a:lnTo>
                  <a:cubicBezTo>
                    <a:pt x="24410" y="17725"/>
                    <a:pt x="24496" y="18479"/>
                    <a:pt x="24635" y="19225"/>
                  </a:cubicBezTo>
                  <a:cubicBezTo>
                    <a:pt x="24656" y="19331"/>
                    <a:pt x="24676" y="19435"/>
                    <a:pt x="24699" y="19542"/>
                  </a:cubicBezTo>
                  <a:cubicBezTo>
                    <a:pt x="24540" y="19517"/>
                    <a:pt x="24379" y="19505"/>
                    <a:pt x="24218" y="19505"/>
                  </a:cubicBezTo>
                  <a:cubicBezTo>
                    <a:pt x="23511" y="19505"/>
                    <a:pt x="22800" y="19742"/>
                    <a:pt x="22213" y="20228"/>
                  </a:cubicBezTo>
                  <a:cubicBezTo>
                    <a:pt x="21110" y="21139"/>
                    <a:pt x="19323" y="21683"/>
                    <a:pt x="17431" y="21683"/>
                  </a:cubicBezTo>
                  <a:cubicBezTo>
                    <a:pt x="15539" y="21683"/>
                    <a:pt x="13751" y="21139"/>
                    <a:pt x="12649" y="20228"/>
                  </a:cubicBezTo>
                  <a:cubicBezTo>
                    <a:pt x="12413" y="20034"/>
                    <a:pt x="12157" y="19879"/>
                    <a:pt x="11890" y="19763"/>
                  </a:cubicBezTo>
                  <a:cubicBezTo>
                    <a:pt x="11567" y="19624"/>
                    <a:pt x="11226" y="19542"/>
                    <a:pt x="10882" y="19515"/>
                  </a:cubicBezTo>
                  <a:cubicBezTo>
                    <a:pt x="11120" y="18679"/>
                    <a:pt x="11294" y="17827"/>
                    <a:pt x="11439" y="16968"/>
                  </a:cubicBezTo>
                  <a:lnTo>
                    <a:pt x="16322" y="16968"/>
                  </a:lnTo>
                  <a:lnTo>
                    <a:pt x="16322" y="11816"/>
                  </a:lnTo>
                  <a:cubicBezTo>
                    <a:pt x="16322" y="9967"/>
                    <a:pt x="15417" y="8324"/>
                    <a:pt x="14028" y="7309"/>
                  </a:cubicBezTo>
                  <a:cubicBezTo>
                    <a:pt x="15214" y="5435"/>
                    <a:pt x="16983" y="3700"/>
                    <a:pt x="18976" y="3700"/>
                  </a:cubicBezTo>
                  <a:close/>
                  <a:moveTo>
                    <a:pt x="10644" y="22392"/>
                  </a:moveTo>
                  <a:cubicBezTo>
                    <a:pt x="10703" y="22392"/>
                    <a:pt x="10763" y="22412"/>
                    <a:pt x="10812" y="22453"/>
                  </a:cubicBezTo>
                  <a:cubicBezTo>
                    <a:pt x="10976" y="22588"/>
                    <a:pt x="11150" y="22719"/>
                    <a:pt x="11329" y="22843"/>
                  </a:cubicBezTo>
                  <a:cubicBezTo>
                    <a:pt x="11628" y="23048"/>
                    <a:pt x="11945" y="23239"/>
                    <a:pt x="12282" y="23408"/>
                  </a:cubicBezTo>
                  <a:cubicBezTo>
                    <a:pt x="12388" y="23465"/>
                    <a:pt x="12497" y="23518"/>
                    <a:pt x="12609" y="23571"/>
                  </a:cubicBezTo>
                  <a:cubicBezTo>
                    <a:pt x="12724" y="23624"/>
                    <a:pt x="12840" y="23675"/>
                    <a:pt x="12960" y="23723"/>
                  </a:cubicBezTo>
                  <a:cubicBezTo>
                    <a:pt x="14281" y="24270"/>
                    <a:pt x="15812" y="24569"/>
                    <a:pt x="17409" y="24571"/>
                  </a:cubicBezTo>
                  <a:cubicBezTo>
                    <a:pt x="17416" y="24570"/>
                    <a:pt x="17425" y="24570"/>
                    <a:pt x="17433" y="24570"/>
                  </a:cubicBezTo>
                  <a:cubicBezTo>
                    <a:pt x="18514" y="24570"/>
                    <a:pt x="19565" y="24435"/>
                    <a:pt x="20542" y="24179"/>
                  </a:cubicBezTo>
                  <a:cubicBezTo>
                    <a:pt x="20665" y="24146"/>
                    <a:pt x="20788" y="24112"/>
                    <a:pt x="20909" y="24076"/>
                  </a:cubicBezTo>
                  <a:cubicBezTo>
                    <a:pt x="21024" y="24040"/>
                    <a:pt x="21140" y="24005"/>
                    <a:pt x="21253" y="23965"/>
                  </a:cubicBezTo>
                  <a:cubicBezTo>
                    <a:pt x="22321" y="23606"/>
                    <a:pt x="23277" y="23095"/>
                    <a:pt x="24055" y="22453"/>
                  </a:cubicBezTo>
                  <a:cubicBezTo>
                    <a:pt x="24105" y="22412"/>
                    <a:pt x="24165" y="22393"/>
                    <a:pt x="24224" y="22393"/>
                  </a:cubicBezTo>
                  <a:cubicBezTo>
                    <a:pt x="24300" y="22393"/>
                    <a:pt x="24376" y="22425"/>
                    <a:pt x="24427" y="22488"/>
                  </a:cubicBezTo>
                  <a:cubicBezTo>
                    <a:pt x="24521" y="22601"/>
                    <a:pt x="24506" y="22768"/>
                    <a:pt x="24392" y="22860"/>
                  </a:cubicBezTo>
                  <a:cubicBezTo>
                    <a:pt x="23661" y="23464"/>
                    <a:pt x="22786" y="23958"/>
                    <a:pt x="21814" y="24328"/>
                  </a:cubicBezTo>
                  <a:cubicBezTo>
                    <a:pt x="21712" y="24366"/>
                    <a:pt x="21610" y="24403"/>
                    <a:pt x="21506" y="24439"/>
                  </a:cubicBezTo>
                  <a:cubicBezTo>
                    <a:pt x="21401" y="24474"/>
                    <a:pt x="21295" y="24510"/>
                    <a:pt x="21188" y="24543"/>
                  </a:cubicBezTo>
                  <a:cubicBezTo>
                    <a:pt x="20026" y="24906"/>
                    <a:pt x="18749" y="25099"/>
                    <a:pt x="17435" y="25099"/>
                  </a:cubicBezTo>
                  <a:cubicBezTo>
                    <a:pt x="15561" y="25099"/>
                    <a:pt x="13765" y="24705"/>
                    <a:pt x="12264" y="23989"/>
                  </a:cubicBezTo>
                  <a:cubicBezTo>
                    <a:pt x="12163" y="23939"/>
                    <a:pt x="12061" y="23889"/>
                    <a:pt x="11961" y="23837"/>
                  </a:cubicBezTo>
                  <a:cubicBezTo>
                    <a:pt x="11863" y="23785"/>
                    <a:pt x="11765" y="23732"/>
                    <a:pt x="11669" y="23676"/>
                  </a:cubicBezTo>
                  <a:cubicBezTo>
                    <a:pt x="11513" y="23588"/>
                    <a:pt x="11361" y="23496"/>
                    <a:pt x="11214" y="23400"/>
                  </a:cubicBezTo>
                  <a:cubicBezTo>
                    <a:pt x="10954" y="23231"/>
                    <a:pt x="10707" y="23051"/>
                    <a:pt x="10475" y="22860"/>
                  </a:cubicBezTo>
                  <a:cubicBezTo>
                    <a:pt x="10363" y="22768"/>
                    <a:pt x="10347" y="22601"/>
                    <a:pt x="10439" y="22488"/>
                  </a:cubicBezTo>
                  <a:cubicBezTo>
                    <a:pt x="10492" y="22425"/>
                    <a:pt x="10568" y="22392"/>
                    <a:pt x="10644" y="22392"/>
                  </a:cubicBezTo>
                  <a:close/>
                  <a:moveTo>
                    <a:pt x="8641" y="25099"/>
                  </a:moveTo>
                  <a:cubicBezTo>
                    <a:pt x="8792" y="25223"/>
                    <a:pt x="8946" y="25344"/>
                    <a:pt x="9103" y="25458"/>
                  </a:cubicBezTo>
                  <a:cubicBezTo>
                    <a:pt x="8664" y="25888"/>
                    <a:pt x="8270" y="26360"/>
                    <a:pt x="7929" y="26868"/>
                  </a:cubicBezTo>
                  <a:cubicBezTo>
                    <a:pt x="8147" y="26274"/>
                    <a:pt x="8389" y="25685"/>
                    <a:pt x="8641" y="25099"/>
                  </a:cubicBezTo>
                  <a:close/>
                  <a:moveTo>
                    <a:pt x="9548" y="25767"/>
                  </a:moveTo>
                  <a:cubicBezTo>
                    <a:pt x="9900" y="25999"/>
                    <a:pt x="10268" y="26214"/>
                    <a:pt x="10651" y="26412"/>
                  </a:cubicBezTo>
                  <a:cubicBezTo>
                    <a:pt x="12618" y="27429"/>
                    <a:pt x="14983" y="27989"/>
                    <a:pt x="17429" y="27989"/>
                  </a:cubicBezTo>
                  <a:cubicBezTo>
                    <a:pt x="19572" y="27989"/>
                    <a:pt x="21652" y="27559"/>
                    <a:pt x="23456" y="26770"/>
                  </a:cubicBezTo>
                  <a:cubicBezTo>
                    <a:pt x="25015" y="29144"/>
                    <a:pt x="25179" y="32264"/>
                    <a:pt x="24449" y="34855"/>
                  </a:cubicBezTo>
                  <a:cubicBezTo>
                    <a:pt x="23306" y="38905"/>
                    <a:pt x="19905" y="41554"/>
                    <a:pt x="15899" y="41554"/>
                  </a:cubicBezTo>
                  <a:cubicBezTo>
                    <a:pt x="15756" y="41554"/>
                    <a:pt x="15611" y="41550"/>
                    <a:pt x="15466" y="41543"/>
                  </a:cubicBezTo>
                  <a:cubicBezTo>
                    <a:pt x="15252" y="41535"/>
                    <a:pt x="15043" y="41519"/>
                    <a:pt x="14839" y="41498"/>
                  </a:cubicBezTo>
                  <a:cubicBezTo>
                    <a:pt x="14212" y="41436"/>
                    <a:pt x="13634" y="41331"/>
                    <a:pt x="13104" y="41188"/>
                  </a:cubicBezTo>
                  <a:cubicBezTo>
                    <a:pt x="12586" y="41050"/>
                    <a:pt x="12111" y="40877"/>
                    <a:pt x="11679" y="40677"/>
                  </a:cubicBezTo>
                  <a:cubicBezTo>
                    <a:pt x="11518" y="40603"/>
                    <a:pt x="11363" y="40525"/>
                    <a:pt x="11214" y="40445"/>
                  </a:cubicBezTo>
                  <a:cubicBezTo>
                    <a:pt x="9833" y="39704"/>
                    <a:pt x="8921" y="38706"/>
                    <a:pt x="8331" y="37813"/>
                  </a:cubicBezTo>
                  <a:cubicBezTo>
                    <a:pt x="7791" y="37001"/>
                    <a:pt x="7395" y="36085"/>
                    <a:pt x="7146" y="35114"/>
                  </a:cubicBezTo>
                  <a:cubicBezTo>
                    <a:pt x="6945" y="34330"/>
                    <a:pt x="6837" y="33509"/>
                    <a:pt x="6831" y="32681"/>
                  </a:cubicBezTo>
                  <a:cubicBezTo>
                    <a:pt x="6822" y="31886"/>
                    <a:pt x="6906" y="31082"/>
                    <a:pt x="7081" y="30288"/>
                  </a:cubicBezTo>
                  <a:cubicBezTo>
                    <a:pt x="7185" y="29811"/>
                    <a:pt x="7323" y="29340"/>
                    <a:pt x="7495" y="28877"/>
                  </a:cubicBezTo>
                  <a:cubicBezTo>
                    <a:pt x="7934" y="27687"/>
                    <a:pt x="8640" y="26633"/>
                    <a:pt x="9548" y="25767"/>
                  </a:cubicBezTo>
                  <a:close/>
                  <a:moveTo>
                    <a:pt x="26401" y="24938"/>
                  </a:moveTo>
                  <a:cubicBezTo>
                    <a:pt x="27193" y="27154"/>
                    <a:pt x="27905" y="29376"/>
                    <a:pt x="27843" y="31712"/>
                  </a:cubicBezTo>
                  <a:cubicBezTo>
                    <a:pt x="27745" y="35400"/>
                    <a:pt x="25525" y="38959"/>
                    <a:pt x="22255" y="40669"/>
                  </a:cubicBezTo>
                  <a:cubicBezTo>
                    <a:pt x="21006" y="41322"/>
                    <a:pt x="19623" y="41693"/>
                    <a:pt x="18219" y="41793"/>
                  </a:cubicBezTo>
                  <a:cubicBezTo>
                    <a:pt x="21417" y="40973"/>
                    <a:pt x="23977" y="38477"/>
                    <a:pt x="24957" y="34999"/>
                  </a:cubicBezTo>
                  <a:cubicBezTo>
                    <a:pt x="25603" y="32711"/>
                    <a:pt x="25546" y="30326"/>
                    <a:pt x="24799" y="28287"/>
                  </a:cubicBezTo>
                  <a:cubicBezTo>
                    <a:pt x="24570" y="27662"/>
                    <a:pt x="24282" y="27082"/>
                    <a:pt x="23939" y="26549"/>
                  </a:cubicBezTo>
                  <a:cubicBezTo>
                    <a:pt x="24777" y="26140"/>
                    <a:pt x="25547" y="25651"/>
                    <a:pt x="26228" y="25090"/>
                  </a:cubicBezTo>
                  <a:cubicBezTo>
                    <a:pt x="26288" y="25040"/>
                    <a:pt x="26345" y="24989"/>
                    <a:pt x="26401" y="24938"/>
                  </a:cubicBezTo>
                  <a:close/>
                  <a:moveTo>
                    <a:pt x="28821" y="16968"/>
                  </a:moveTo>
                  <a:cubicBezTo>
                    <a:pt x="29176" y="18328"/>
                    <a:pt x="29621" y="19685"/>
                    <a:pt x="30205" y="21020"/>
                  </a:cubicBezTo>
                  <a:cubicBezTo>
                    <a:pt x="30465" y="21611"/>
                    <a:pt x="30743" y="22214"/>
                    <a:pt x="31011" y="22795"/>
                  </a:cubicBezTo>
                  <a:cubicBezTo>
                    <a:pt x="32186" y="25345"/>
                    <a:pt x="33402" y="27982"/>
                    <a:pt x="33555" y="30825"/>
                  </a:cubicBezTo>
                  <a:cubicBezTo>
                    <a:pt x="33869" y="36637"/>
                    <a:pt x="28884" y="44033"/>
                    <a:pt x="20288" y="45851"/>
                  </a:cubicBezTo>
                  <a:cubicBezTo>
                    <a:pt x="19302" y="46059"/>
                    <a:pt x="18279" y="46173"/>
                    <a:pt x="17243" y="46195"/>
                  </a:cubicBezTo>
                  <a:cubicBezTo>
                    <a:pt x="17114" y="46198"/>
                    <a:pt x="16984" y="46200"/>
                    <a:pt x="16854" y="46200"/>
                  </a:cubicBezTo>
                  <a:cubicBezTo>
                    <a:pt x="13843" y="46200"/>
                    <a:pt x="10742" y="45441"/>
                    <a:pt x="8101" y="44007"/>
                  </a:cubicBezTo>
                  <a:cubicBezTo>
                    <a:pt x="4827" y="42228"/>
                    <a:pt x="2402" y="39247"/>
                    <a:pt x="1613" y="36033"/>
                  </a:cubicBezTo>
                  <a:cubicBezTo>
                    <a:pt x="558" y="31722"/>
                    <a:pt x="2349" y="27762"/>
                    <a:pt x="4082" y="23934"/>
                  </a:cubicBezTo>
                  <a:cubicBezTo>
                    <a:pt x="4241" y="23583"/>
                    <a:pt x="4399" y="23232"/>
                    <a:pt x="4556" y="22882"/>
                  </a:cubicBezTo>
                  <a:cubicBezTo>
                    <a:pt x="5382" y="21033"/>
                    <a:pt x="5984" y="18993"/>
                    <a:pt x="6539" y="16968"/>
                  </a:cubicBezTo>
                  <a:lnTo>
                    <a:pt x="10902" y="16968"/>
                  </a:lnTo>
                  <a:cubicBezTo>
                    <a:pt x="10755" y="17815"/>
                    <a:pt x="10582" y="18656"/>
                    <a:pt x="10345" y="19470"/>
                  </a:cubicBezTo>
                  <a:lnTo>
                    <a:pt x="10329" y="19521"/>
                  </a:lnTo>
                  <a:cubicBezTo>
                    <a:pt x="9529" y="19601"/>
                    <a:pt x="8762" y="19982"/>
                    <a:pt x="8208" y="20650"/>
                  </a:cubicBezTo>
                  <a:cubicBezTo>
                    <a:pt x="7218" y="21847"/>
                    <a:pt x="7262" y="23557"/>
                    <a:pt x="8236" y="24702"/>
                  </a:cubicBezTo>
                  <a:cubicBezTo>
                    <a:pt x="7473" y="26456"/>
                    <a:pt x="6774" y="28270"/>
                    <a:pt x="6558" y="30201"/>
                  </a:cubicBezTo>
                  <a:cubicBezTo>
                    <a:pt x="5956" y="32978"/>
                    <a:pt x="6427" y="35897"/>
                    <a:pt x="7890" y="38106"/>
                  </a:cubicBezTo>
                  <a:cubicBezTo>
                    <a:pt x="8644" y="39244"/>
                    <a:pt x="9889" y="40549"/>
                    <a:pt x="11889" y="41345"/>
                  </a:cubicBezTo>
                  <a:cubicBezTo>
                    <a:pt x="12711" y="41672"/>
                    <a:pt x="13660" y="41915"/>
                    <a:pt x="14757" y="42024"/>
                  </a:cubicBezTo>
                  <a:cubicBezTo>
                    <a:pt x="15635" y="42239"/>
                    <a:pt x="16546" y="42351"/>
                    <a:pt x="17459" y="42351"/>
                  </a:cubicBezTo>
                  <a:cubicBezTo>
                    <a:pt x="19241" y="42351"/>
                    <a:pt x="20984" y="41932"/>
                    <a:pt x="22501" y="41139"/>
                  </a:cubicBezTo>
                  <a:cubicBezTo>
                    <a:pt x="25965" y="39329"/>
                    <a:pt x="28270" y="35635"/>
                    <a:pt x="28373" y="31727"/>
                  </a:cubicBezTo>
                  <a:cubicBezTo>
                    <a:pt x="28441" y="29198"/>
                    <a:pt x="27633" y="26799"/>
                    <a:pt x="26799" y="24477"/>
                  </a:cubicBezTo>
                  <a:cubicBezTo>
                    <a:pt x="27601" y="23341"/>
                    <a:pt x="27582" y="21771"/>
                    <a:pt x="26655" y="20650"/>
                  </a:cubicBezTo>
                  <a:cubicBezTo>
                    <a:pt x="26275" y="20191"/>
                    <a:pt x="25794" y="19867"/>
                    <a:pt x="25271" y="19683"/>
                  </a:cubicBezTo>
                  <a:cubicBezTo>
                    <a:pt x="25229" y="19499"/>
                    <a:pt x="25191" y="19313"/>
                    <a:pt x="25156" y="19129"/>
                  </a:cubicBezTo>
                  <a:cubicBezTo>
                    <a:pt x="25024" y="18421"/>
                    <a:pt x="24941" y="17694"/>
                    <a:pt x="24878" y="16968"/>
                  </a:cubicBezTo>
                  <a:close/>
                  <a:moveTo>
                    <a:pt x="19637" y="1"/>
                  </a:moveTo>
                  <a:cubicBezTo>
                    <a:pt x="17037" y="1"/>
                    <a:pt x="13649" y="1146"/>
                    <a:pt x="10986" y="4497"/>
                  </a:cubicBezTo>
                  <a:cubicBezTo>
                    <a:pt x="10700" y="4858"/>
                    <a:pt x="10421" y="5246"/>
                    <a:pt x="10158" y="5648"/>
                  </a:cubicBezTo>
                  <a:cubicBezTo>
                    <a:pt x="10014" y="5869"/>
                    <a:pt x="9874" y="6095"/>
                    <a:pt x="9739" y="6324"/>
                  </a:cubicBezTo>
                  <a:cubicBezTo>
                    <a:pt x="8529" y="6544"/>
                    <a:pt x="7454" y="7154"/>
                    <a:pt x="6650" y="8019"/>
                  </a:cubicBezTo>
                  <a:lnTo>
                    <a:pt x="3443" y="6159"/>
                  </a:lnTo>
                  <a:lnTo>
                    <a:pt x="3177" y="6618"/>
                  </a:lnTo>
                  <a:lnTo>
                    <a:pt x="6305" y="8430"/>
                  </a:lnTo>
                  <a:cubicBezTo>
                    <a:pt x="5586" y="9369"/>
                    <a:pt x="5158" y="10544"/>
                    <a:pt x="5158" y="11817"/>
                  </a:cubicBezTo>
                  <a:lnTo>
                    <a:pt x="5158" y="16969"/>
                  </a:lnTo>
                  <a:lnTo>
                    <a:pt x="5990" y="16969"/>
                  </a:lnTo>
                  <a:cubicBezTo>
                    <a:pt x="5453" y="18928"/>
                    <a:pt x="4864" y="20893"/>
                    <a:pt x="4072" y="22667"/>
                  </a:cubicBezTo>
                  <a:cubicBezTo>
                    <a:pt x="3915" y="23018"/>
                    <a:pt x="3758" y="23367"/>
                    <a:pt x="3599" y="23717"/>
                  </a:cubicBezTo>
                  <a:cubicBezTo>
                    <a:pt x="1831" y="27627"/>
                    <a:pt x="1" y="31670"/>
                    <a:pt x="1101" y="36160"/>
                  </a:cubicBezTo>
                  <a:cubicBezTo>
                    <a:pt x="1923" y="39516"/>
                    <a:pt x="4446" y="42625"/>
                    <a:pt x="7849" y="44473"/>
                  </a:cubicBezTo>
                  <a:cubicBezTo>
                    <a:pt x="10568" y="45949"/>
                    <a:pt x="13761" y="46730"/>
                    <a:pt x="16858" y="46730"/>
                  </a:cubicBezTo>
                  <a:cubicBezTo>
                    <a:pt x="18062" y="46730"/>
                    <a:pt x="19252" y="46612"/>
                    <a:pt x="20395" y="46371"/>
                  </a:cubicBezTo>
                  <a:cubicBezTo>
                    <a:pt x="20503" y="46349"/>
                    <a:pt x="20611" y="46324"/>
                    <a:pt x="20721" y="46299"/>
                  </a:cubicBezTo>
                  <a:cubicBezTo>
                    <a:pt x="25655" y="46155"/>
                    <a:pt x="30786" y="45068"/>
                    <a:pt x="34185" y="41559"/>
                  </a:cubicBezTo>
                  <a:cubicBezTo>
                    <a:pt x="36564" y="39107"/>
                    <a:pt x="37810" y="35682"/>
                    <a:pt x="37955" y="32268"/>
                  </a:cubicBezTo>
                  <a:cubicBezTo>
                    <a:pt x="38098" y="28852"/>
                    <a:pt x="37199" y="25449"/>
                    <a:pt x="35744" y="22356"/>
                  </a:cubicBezTo>
                  <a:cubicBezTo>
                    <a:pt x="34813" y="20377"/>
                    <a:pt x="33655" y="18508"/>
                    <a:pt x="32747" y="16518"/>
                  </a:cubicBezTo>
                  <a:cubicBezTo>
                    <a:pt x="31474" y="13728"/>
                    <a:pt x="30698" y="10713"/>
                    <a:pt x="29441" y="7931"/>
                  </a:cubicBezTo>
                  <a:lnTo>
                    <a:pt x="31678" y="6634"/>
                  </a:lnTo>
                  <a:lnTo>
                    <a:pt x="31413" y="6175"/>
                  </a:lnTo>
                  <a:lnTo>
                    <a:pt x="29215" y="7448"/>
                  </a:lnTo>
                  <a:cubicBezTo>
                    <a:pt x="28949" y="6891"/>
                    <a:pt x="28659" y="6342"/>
                    <a:pt x="28340" y="5811"/>
                  </a:cubicBezTo>
                  <a:cubicBezTo>
                    <a:pt x="27093" y="3730"/>
                    <a:pt x="25539" y="1124"/>
                    <a:pt x="22131" y="403"/>
                  </a:cubicBezTo>
                  <a:cubicBezTo>
                    <a:pt x="21804" y="290"/>
                    <a:pt x="21464" y="202"/>
                    <a:pt x="21110" y="134"/>
                  </a:cubicBezTo>
                  <a:cubicBezTo>
                    <a:pt x="20660" y="48"/>
                    <a:pt x="20164" y="1"/>
                    <a:pt x="1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</p:grpSp>
      <p:cxnSp>
        <p:nvCxnSpPr>
          <p:cNvPr id="2651" name="Google Shape;2651;p44"/>
          <p:cNvCxnSpPr/>
          <p:nvPr/>
        </p:nvCxnSpPr>
        <p:spPr>
          <a:xfrm>
            <a:off x="6618867" y="2721467"/>
            <a:ext cx="66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2" name="Google Shape;2652;p44"/>
          <p:cNvSpPr/>
          <p:nvPr/>
        </p:nvSpPr>
        <p:spPr>
          <a:xfrm rot="-839439">
            <a:off x="2709196" y="1293330"/>
            <a:ext cx="2095701" cy="2095701"/>
          </a:xfrm>
          <a:prstGeom prst="irregularSeal1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633E8-DAF7-FD4D-8EFE-40C2A1ED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5E270B-CAF1-FD41-A8D9-C6354AE91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1416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81200" y="-49278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68392" dir="4091915" algn="ctr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u="sng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7848601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4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81200" y="-49278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68392" dir="4091915" algn="ctr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u="sng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7848601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0CC8-C10F-014B-AD9D-ACC76BA8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D62FD-6B03-D047-A32E-86140AD3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1570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879725"/>
            <a:ext cx="79248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3184525"/>
            <a:ext cx="8534400" cy="13112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8C2DB0E-E22C-40E6-B25D-13D790025CFB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6CF8A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CC0A70-86D2-47B1-BC01-40CA3BE8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573" y="-1164431"/>
            <a:ext cx="6963965" cy="308491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39999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82CE81-276C-4A4E-8CE4-72F8AC29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0085" y="-1085850"/>
            <a:ext cx="6963966" cy="30849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1422E8-A47B-4E75-A4D1-4BF068A9D889}"/>
              </a:ext>
            </a:extLst>
          </p:cNvPr>
          <p:cNvSpPr/>
          <p:nvPr/>
        </p:nvSpPr>
        <p:spPr>
          <a:xfrm>
            <a:off x="628650" y="989408"/>
            <a:ext cx="7943850" cy="3942159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pic>
        <p:nvPicPr>
          <p:cNvPr id="20486" name="Picture 18">
            <a:extLst>
              <a:ext uri="{FF2B5EF4-FFF2-40B4-BE49-F238E27FC236}">
                <a16:creationId xmlns:a16="http://schemas.microsoft.com/office/drawing/2014/main" id="{B95EBC20-108C-4BD3-948F-AC7F2662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47720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>
            <a:extLst>
              <a:ext uri="{FF2B5EF4-FFF2-40B4-BE49-F238E27FC236}">
                <a16:creationId xmlns:a16="http://schemas.microsoft.com/office/drawing/2014/main" id="{5CE911B0-AC12-40CA-B21D-B3ECC39C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7720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0">
            <a:extLst>
              <a:ext uri="{FF2B5EF4-FFF2-40B4-BE49-F238E27FC236}">
                <a16:creationId xmlns:a16="http://schemas.microsoft.com/office/drawing/2014/main" id="{7F895843-86AC-440C-A561-CCB197BF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9" y="47720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1">
            <a:extLst>
              <a:ext uri="{FF2B5EF4-FFF2-40B4-BE49-F238E27FC236}">
                <a16:creationId xmlns:a16="http://schemas.microsoft.com/office/drawing/2014/main" id="{F55DB310-883A-4184-9592-A3183427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7720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2">
            <a:extLst>
              <a:ext uri="{FF2B5EF4-FFF2-40B4-BE49-F238E27FC236}">
                <a16:creationId xmlns:a16="http://schemas.microsoft.com/office/drawing/2014/main" id="{AD80607B-ABBB-4620-8788-DFE8FC6D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6" y="47720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Graphic 2">
            <a:extLst>
              <a:ext uri="{FF2B5EF4-FFF2-40B4-BE49-F238E27FC236}">
                <a16:creationId xmlns:a16="http://schemas.microsoft.com/office/drawing/2014/main" id="{31E27F07-257D-4353-831C-CD80603F2F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85826"/>
            <a:ext cx="4286250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Box 34">
            <a:extLst>
              <a:ext uri="{FF2B5EF4-FFF2-40B4-BE49-F238E27FC236}">
                <a16:creationId xmlns:a16="http://schemas.microsoft.com/office/drawing/2014/main" id="{FA03A2AD-9147-4697-A48C-191ED8B9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81" y="1553767"/>
            <a:ext cx="2085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Baloo Da" panose="03080902040302020200" pitchFamily="66" charset="77"/>
                <a:cs typeface="Baloo Da" panose="03080902040302020200" pitchFamily="66" charset="77"/>
              </a:rPr>
              <a:t>NỘI DUNG</a:t>
            </a:r>
          </a:p>
        </p:txBody>
      </p:sp>
      <p:pic>
        <p:nvPicPr>
          <p:cNvPr id="20493" name="Picture 28">
            <a:extLst>
              <a:ext uri="{FF2B5EF4-FFF2-40B4-BE49-F238E27FC236}">
                <a16:creationId xmlns:a16="http://schemas.microsoft.com/office/drawing/2014/main" id="{7A01431C-47CF-4CD4-8757-A982BF38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4191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9">
            <a:extLst>
              <a:ext uri="{FF2B5EF4-FFF2-40B4-BE49-F238E27FC236}">
                <a16:creationId xmlns:a16="http://schemas.microsoft.com/office/drawing/2014/main" id="{E0547D0F-FBDD-4342-B61B-43CCEF8D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06" y="456009"/>
            <a:ext cx="2667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loud 26">
            <a:extLst>
              <a:ext uri="{FF2B5EF4-FFF2-40B4-BE49-F238E27FC236}">
                <a16:creationId xmlns:a16="http://schemas.microsoft.com/office/drawing/2014/main" id="{94B12EDA-5D76-4005-BBFE-891F0F4DED0A}"/>
              </a:ext>
            </a:extLst>
          </p:cNvPr>
          <p:cNvSpPr/>
          <p:nvPr/>
        </p:nvSpPr>
        <p:spPr>
          <a:xfrm rot="20263963" flipH="1">
            <a:off x="-896541" y="4737497"/>
            <a:ext cx="2000251" cy="1757363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183CA47F-4F03-46D2-8CE6-06A921640D6E}"/>
              </a:ext>
            </a:extLst>
          </p:cNvPr>
          <p:cNvSpPr/>
          <p:nvPr/>
        </p:nvSpPr>
        <p:spPr>
          <a:xfrm rot="1336037">
            <a:off x="8190310" y="4737497"/>
            <a:ext cx="2000250" cy="1757363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pic>
        <p:nvPicPr>
          <p:cNvPr id="20497" name="Picture 23">
            <a:extLst>
              <a:ext uri="{FF2B5EF4-FFF2-40B4-BE49-F238E27FC236}">
                <a16:creationId xmlns:a16="http://schemas.microsoft.com/office/drawing/2014/main" id="{4A5161BD-6BF4-4952-A106-2408D2DA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"/>
          <a:stretch>
            <a:fillRect/>
          </a:stretch>
        </p:blipFill>
        <p:spPr bwMode="auto">
          <a:xfrm>
            <a:off x="8572500" y="4961335"/>
            <a:ext cx="639366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3">
            <a:extLst>
              <a:ext uri="{FF2B5EF4-FFF2-40B4-BE49-F238E27FC236}">
                <a16:creationId xmlns:a16="http://schemas.microsoft.com/office/drawing/2014/main" id="{B7F28AA2-E5F9-49E9-8C31-163865BE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/>
          <a:stretch>
            <a:fillRect/>
          </a:stretch>
        </p:blipFill>
        <p:spPr bwMode="auto">
          <a:xfrm>
            <a:off x="82154" y="4980385"/>
            <a:ext cx="646509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11">
            <a:extLst>
              <a:ext uri="{FF2B5EF4-FFF2-40B4-BE49-F238E27FC236}">
                <a16:creationId xmlns:a16="http://schemas.microsoft.com/office/drawing/2014/main" id="{904345E4-1593-42AE-AA0A-284AD9A355D7}"/>
              </a:ext>
            </a:extLst>
          </p:cNvPr>
          <p:cNvGrpSpPr>
            <a:grpSpLocks/>
          </p:cNvGrpSpPr>
          <p:nvPr/>
        </p:nvGrpSpPr>
        <p:grpSpPr bwMode="auto">
          <a:xfrm>
            <a:off x="1527779" y="1999059"/>
            <a:ext cx="6738336" cy="2061055"/>
            <a:chOff x="1750661" y="2525891"/>
            <a:chExt cx="8984044" cy="2746422"/>
          </a:xfrm>
        </p:grpSpPr>
        <p:sp>
          <p:nvSpPr>
            <p:cNvPr id="20508" name="文本框 1">
              <a:extLst>
                <a:ext uri="{FF2B5EF4-FFF2-40B4-BE49-F238E27FC236}">
                  <a16:creationId xmlns:a16="http://schemas.microsoft.com/office/drawing/2014/main" id="{3FDD5843-E4A0-46F1-9936-F4DDDB331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573" y="2525891"/>
              <a:ext cx="8872949" cy="61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/>
                  </a:solidFill>
                  <a:latin typeface="Baloo Da" panose="03080902040302020200" pitchFamily="66" charset="77"/>
                  <a:ea typeface="Microsoft YaHei" panose="020B0503020204020204" pitchFamily="34" charset="-122"/>
                  <a:cs typeface="Baloo Da" panose="03080902040302020200" pitchFamily="66" charset="77"/>
                  <a:sym typeface="+mn-lt"/>
                </a:rPr>
                <a:t>LUYỆN ĐỌC ĐÚNG</a:t>
              </a:r>
              <a:endParaRPr lang="zh-CN" altLang="en-US" sz="2400" dirty="0">
                <a:solidFill>
                  <a:schemeClr val="tx1"/>
                </a:solidFill>
                <a:latin typeface="Baloo Da" panose="03080902040302020200" pitchFamily="66" charset="77"/>
                <a:ea typeface="Microsoft YaHei" panose="020B0503020204020204" pitchFamily="34" charset="-122"/>
                <a:cs typeface="Baloo Da" panose="03080902040302020200" pitchFamily="66" charset="77"/>
                <a:sym typeface="+mn-lt"/>
              </a:endParaRPr>
            </a:p>
          </p:txBody>
        </p:sp>
        <p:sp>
          <p:nvSpPr>
            <p:cNvPr id="23" name="矩形 13">
              <a:extLst>
                <a:ext uri="{FF2B5EF4-FFF2-40B4-BE49-F238E27FC236}">
                  <a16:creationId xmlns:a16="http://schemas.microsoft.com/office/drawing/2014/main" id="{B6962532-B240-4ED3-B4EB-3F05E8E164DE}"/>
                </a:ext>
              </a:extLst>
            </p:cNvPr>
            <p:cNvSpPr/>
            <p:nvPr/>
          </p:nvSpPr>
          <p:spPr>
            <a:xfrm>
              <a:off x="2637755" y="3073249"/>
              <a:ext cx="2952617" cy="799738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2400" b="1" spc="225" dirty="0">
                <a:solidFill>
                  <a:schemeClr val="bg1"/>
                </a:solidFill>
                <a:latin typeface="Baloo Da" panose="03080902040302020200" pitchFamily="66" charset="77"/>
                <a:ea typeface="微软雅黑" panose="020B0503020204020204" pitchFamily="34" charset="-122"/>
                <a:cs typeface="Baloo Da" panose="03080902040302020200" pitchFamily="66" charset="77"/>
                <a:sym typeface="微软雅黑" panose="020B0503020204020204" charset="-122"/>
              </a:endParaRPr>
            </a:p>
          </p:txBody>
        </p:sp>
        <p:sp>
          <p:nvSpPr>
            <p:cNvPr id="20510" name="文本框 1">
              <a:extLst>
                <a:ext uri="{FF2B5EF4-FFF2-40B4-BE49-F238E27FC236}">
                  <a16:creationId xmlns:a16="http://schemas.microsoft.com/office/drawing/2014/main" id="{40B8C447-1DAF-4B97-9E42-3008E3858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661" y="3625149"/>
              <a:ext cx="8914772" cy="61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/>
                  </a:solidFill>
                  <a:latin typeface="Baloo Da" panose="03080902040302020200" pitchFamily="66" charset="77"/>
                  <a:ea typeface="Microsoft YaHei" panose="020B0503020204020204" pitchFamily="34" charset="-122"/>
                  <a:cs typeface="Baloo Da" panose="03080902040302020200" pitchFamily="66" charset="77"/>
                  <a:sym typeface="+mn-lt"/>
                </a:rPr>
                <a:t>TÌM HIỂU BÀI</a:t>
              </a:r>
              <a:endParaRPr lang="zh-CN" altLang="en-US" sz="2400" dirty="0">
                <a:solidFill>
                  <a:schemeClr val="tx1"/>
                </a:solidFill>
                <a:latin typeface="Baloo Da" panose="03080902040302020200" pitchFamily="66" charset="77"/>
                <a:ea typeface="Microsoft YaHei" panose="020B0503020204020204" pitchFamily="34" charset="-122"/>
                <a:cs typeface="Baloo Da" panose="03080902040302020200" pitchFamily="66" charset="77"/>
                <a:sym typeface="+mn-lt"/>
              </a:endParaRPr>
            </a:p>
          </p:txBody>
        </p:sp>
        <p:sp>
          <p:nvSpPr>
            <p:cNvPr id="20511" name="文本框 1">
              <a:extLst>
                <a:ext uri="{FF2B5EF4-FFF2-40B4-BE49-F238E27FC236}">
                  <a16:creationId xmlns:a16="http://schemas.microsoft.com/office/drawing/2014/main" id="{E5EBFDB1-961A-41E0-9426-47A8DB2EF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933" y="4657129"/>
              <a:ext cx="8914772" cy="61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/>
                  </a:solidFill>
                  <a:latin typeface="Baloo Da" panose="03080902040302020200" pitchFamily="66" charset="77"/>
                  <a:ea typeface="Microsoft YaHei" panose="020B0503020204020204" pitchFamily="34" charset="-122"/>
                  <a:cs typeface="Baloo Da" panose="03080902040302020200" pitchFamily="66" charset="77"/>
                  <a:sym typeface="+mn-lt"/>
                </a:rPr>
                <a:t>LUYỆN </a:t>
              </a:r>
              <a:r>
                <a:rPr lang="en-US" altLang="zh-CN" sz="2400">
                  <a:solidFill>
                    <a:schemeClr val="tx1"/>
                  </a:solidFill>
                  <a:latin typeface="Baloo Da" panose="03080902040302020200" pitchFamily="66" charset="77"/>
                  <a:ea typeface="Microsoft YaHei" panose="020B0503020204020204" pitchFamily="34" charset="-122"/>
                  <a:cs typeface="Baloo Da" panose="03080902040302020200" pitchFamily="66" charset="77"/>
                  <a:sym typeface="+mn-lt"/>
                </a:rPr>
                <a:t>ĐỌC DIỄN CẢM</a:t>
              </a:r>
              <a:endParaRPr lang="zh-CN" altLang="en-US" sz="2400" dirty="0">
                <a:solidFill>
                  <a:schemeClr val="tx1"/>
                </a:solidFill>
                <a:latin typeface="Baloo Da" panose="03080902040302020200" pitchFamily="66" charset="77"/>
                <a:ea typeface="Microsoft YaHei" panose="020B0503020204020204" pitchFamily="34" charset="-122"/>
                <a:cs typeface="Baloo Da" panose="03080902040302020200" pitchFamily="66" charset="77"/>
                <a:sym typeface="+mn-lt"/>
              </a:endParaRPr>
            </a:p>
          </p:txBody>
        </p:sp>
      </p:grp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F08C3630-69E7-4DB1-AD97-756F88A70B17}"/>
              </a:ext>
            </a:extLst>
          </p:cNvPr>
          <p:cNvGrpSpPr>
            <a:grpSpLocks/>
          </p:cNvGrpSpPr>
          <p:nvPr/>
        </p:nvGrpSpPr>
        <p:grpSpPr bwMode="auto">
          <a:xfrm>
            <a:off x="784203" y="1904351"/>
            <a:ext cx="620315" cy="651272"/>
            <a:chOff x="6219365" y="418888"/>
            <a:chExt cx="910170" cy="1109471"/>
          </a:xfrm>
        </p:grpSpPr>
        <p:sp>
          <p:nvSpPr>
            <p:cNvPr id="26" name="椭圆 15">
              <a:extLst>
                <a:ext uri="{FF2B5EF4-FFF2-40B4-BE49-F238E27FC236}">
                  <a16:creationId xmlns:a16="http://schemas.microsoft.com/office/drawing/2014/main" id="{58AE3705-E7E2-4461-A9D7-3BDD148FFDE9}"/>
                </a:ext>
              </a:extLst>
            </p:cNvPr>
            <p:cNvSpPr/>
            <p:nvPr/>
          </p:nvSpPr>
          <p:spPr>
            <a:xfrm>
              <a:off x="6219365" y="601434"/>
              <a:ext cx="910170" cy="908671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000" dirty="0">
                <a:solidFill>
                  <a:schemeClr val="bg1"/>
                </a:solidFill>
                <a:latin typeface="Baloo Da" panose="03080902040302020200" pitchFamily="66" charset="77"/>
                <a:ea typeface="微软雅黑" panose="020B0503020204020204" pitchFamily="34" charset="-122"/>
                <a:cs typeface="Baloo Da" panose="03080902040302020200" pitchFamily="66" charset="77"/>
              </a:endParaRPr>
            </a:p>
          </p:txBody>
        </p:sp>
        <p:pic>
          <p:nvPicPr>
            <p:cNvPr id="20507" name="图片 16">
              <a:extLst>
                <a:ext uri="{FF2B5EF4-FFF2-40B4-BE49-F238E27FC236}">
                  <a16:creationId xmlns:a16="http://schemas.microsoft.com/office/drawing/2014/main" id="{32C1C08C-73F5-4D3E-BE04-E29A826E2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1" b="67496"/>
            <a:stretch>
              <a:fillRect/>
            </a:stretch>
          </p:blipFill>
          <p:spPr bwMode="auto">
            <a:xfrm>
              <a:off x="6473953" y="418888"/>
              <a:ext cx="562601" cy="110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矩形 19">
            <a:extLst>
              <a:ext uri="{FF2B5EF4-FFF2-40B4-BE49-F238E27FC236}">
                <a16:creationId xmlns:a16="http://schemas.microsoft.com/office/drawing/2014/main" id="{A9D01FC0-F854-4182-81A4-EB71863DA619}"/>
              </a:ext>
            </a:extLst>
          </p:cNvPr>
          <p:cNvSpPr/>
          <p:nvPr/>
        </p:nvSpPr>
        <p:spPr bwMode="auto">
          <a:xfrm>
            <a:off x="2312194" y="4188619"/>
            <a:ext cx="2214563" cy="28277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900" b="1" spc="225" dirty="0">
                <a:solidFill>
                  <a:schemeClr val="bg1"/>
                </a:solidFill>
                <a:latin typeface="Baloo Da" panose="03080902040302020200" pitchFamily="66" charset="77"/>
                <a:ea typeface="微软雅黑" panose="020B0503020204020204" pitchFamily="34" charset="-122"/>
                <a:cs typeface="Baloo Da" panose="03080902040302020200" pitchFamily="66" charset="77"/>
                <a:sym typeface="微软雅黑" panose="020B0503020204020204" charset="-122"/>
              </a:rPr>
              <a:t> </a:t>
            </a:r>
          </a:p>
        </p:txBody>
      </p:sp>
      <p:grpSp>
        <p:nvGrpSpPr>
          <p:cNvPr id="20502" name="组合 20">
            <a:extLst>
              <a:ext uri="{FF2B5EF4-FFF2-40B4-BE49-F238E27FC236}">
                <a16:creationId xmlns:a16="http://schemas.microsoft.com/office/drawing/2014/main" id="{7E3B0F17-73FC-47FB-B82E-79FB23430C49}"/>
              </a:ext>
            </a:extLst>
          </p:cNvPr>
          <p:cNvGrpSpPr>
            <a:grpSpLocks/>
          </p:cNvGrpSpPr>
          <p:nvPr/>
        </p:nvGrpSpPr>
        <p:grpSpPr bwMode="auto">
          <a:xfrm>
            <a:off x="758091" y="3563274"/>
            <a:ext cx="615554" cy="620315"/>
            <a:chOff x="6206833" y="2768691"/>
            <a:chExt cx="910170" cy="950573"/>
          </a:xfrm>
        </p:grpSpPr>
        <p:sp>
          <p:nvSpPr>
            <p:cNvPr id="35" name="椭圆 21">
              <a:extLst>
                <a:ext uri="{FF2B5EF4-FFF2-40B4-BE49-F238E27FC236}">
                  <a16:creationId xmlns:a16="http://schemas.microsoft.com/office/drawing/2014/main" id="{0F7B270E-AA23-4FFC-B5B3-1E4AFBA7FF9E}"/>
                </a:ext>
              </a:extLst>
            </p:cNvPr>
            <p:cNvSpPr/>
            <p:nvPr/>
          </p:nvSpPr>
          <p:spPr>
            <a:xfrm>
              <a:off x="6206833" y="2794234"/>
              <a:ext cx="910170" cy="9104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000" dirty="0">
                <a:solidFill>
                  <a:schemeClr val="bg1"/>
                </a:solidFill>
                <a:latin typeface="Baloo Da" panose="03080902040302020200" pitchFamily="66" charset="77"/>
                <a:ea typeface="微软雅黑" panose="020B0503020204020204" pitchFamily="34" charset="-122"/>
                <a:cs typeface="Baloo Da" panose="03080902040302020200" pitchFamily="66" charset="77"/>
              </a:endParaRPr>
            </a:p>
          </p:txBody>
        </p:sp>
        <p:pic>
          <p:nvPicPr>
            <p:cNvPr id="20505" name="图片 22">
              <a:extLst>
                <a:ext uri="{FF2B5EF4-FFF2-40B4-BE49-F238E27FC236}">
                  <a16:creationId xmlns:a16="http://schemas.microsoft.com/office/drawing/2014/main" id="{D5D7DD87-868D-4B40-8D8B-51BB4426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1" r="30052" b="67496"/>
            <a:stretch>
              <a:fillRect/>
            </a:stretch>
          </p:blipFill>
          <p:spPr bwMode="auto">
            <a:xfrm>
              <a:off x="6335689" y="2768691"/>
              <a:ext cx="664253" cy="95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A5BEB6-99D5-4BE1-8E47-58EC3180E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234" y="2759785"/>
            <a:ext cx="567332" cy="575462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椭圆 21">
            <a:extLst>
              <a:ext uri="{FF2B5EF4-FFF2-40B4-BE49-F238E27FC236}">
                <a16:creationId xmlns:a16="http://schemas.microsoft.com/office/drawing/2014/main" id="{0B0EFBDA-EC36-7F4B-B765-B3ED2FAC0487}"/>
              </a:ext>
            </a:extLst>
          </p:cNvPr>
          <p:cNvSpPr/>
          <p:nvPr/>
        </p:nvSpPr>
        <p:spPr bwMode="auto">
          <a:xfrm>
            <a:off x="767349" y="4326413"/>
            <a:ext cx="615553" cy="6313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3600" b="1" dirty="0">
                <a:solidFill>
                  <a:srgbClr val="006600"/>
                </a:solidFill>
                <a:latin typeface="Baloo Da" panose="03080902040302020200" pitchFamily="66" charset="77"/>
                <a:ea typeface="微软雅黑" panose="020B0503020204020204" pitchFamily="34" charset="-122"/>
                <a:cs typeface="Baloo Da" panose="03080902040302020200" pitchFamily="66" charset="77"/>
              </a:rPr>
              <a:t>4</a:t>
            </a:r>
            <a:endParaRPr lang="zh-CN" altLang="en-US" sz="3600" b="1" dirty="0">
              <a:solidFill>
                <a:srgbClr val="006600"/>
              </a:solidFill>
              <a:latin typeface="Baloo Da" panose="03080902040302020200" pitchFamily="66" charset="77"/>
              <a:ea typeface="微软雅黑" panose="020B0503020204020204" pitchFamily="34" charset="-122"/>
              <a:cs typeface="Baloo Da" panose="03080902040302020200" pitchFamily="66" charset="77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:a16="http://schemas.microsoft.com/office/drawing/2014/main" id="{067AC9D5-8862-C24F-B8A6-DB1F32E4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735" y="4440120"/>
            <a:ext cx="668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Baloo Da" panose="03080902040302020200" pitchFamily="66" charset="77"/>
                <a:ea typeface="Microsoft YaHei" panose="020B0503020204020204" pitchFamily="34" charset="-122"/>
                <a:cs typeface="Baloo Da" panose="03080902040302020200" pitchFamily="66" charset="77"/>
                <a:sym typeface="+mn-lt"/>
              </a:rPr>
              <a:t>CỦNG CỐ</a:t>
            </a:r>
            <a:endParaRPr lang="zh-CN" altLang="en-US" sz="2400" dirty="0">
              <a:solidFill>
                <a:schemeClr val="tx1"/>
              </a:solidFill>
              <a:latin typeface="Baloo Da" panose="03080902040302020200" pitchFamily="66" charset="77"/>
              <a:ea typeface="Microsoft YaHei" panose="020B0503020204020204" pitchFamily="34" charset="-122"/>
              <a:cs typeface="Baloo Da" panose="03080902040302020200" pitchFamily="66" charset="77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44"/>
          <p:cNvSpPr txBox="1">
            <a:spLocks noGrp="1"/>
          </p:cNvSpPr>
          <p:nvPr>
            <p:ph type="title" idx="2"/>
          </p:nvPr>
        </p:nvSpPr>
        <p:spPr>
          <a:xfrm>
            <a:off x="4430687" y="1333842"/>
            <a:ext cx="3927323" cy="1122400"/>
          </a:xfrm>
          <a:prstGeom prst="rect">
            <a:avLst/>
          </a:prstGeom>
        </p:spPr>
        <p:txBody>
          <a:bodyPr spcFirstLastPara="1" vert="horz" wrap="square" lIns="60950" tIns="60950" rIns="60950" bIns="6095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sz="5400" dirty="0"/>
              <a:t>DẶN DÒ</a:t>
            </a:r>
            <a:endParaRPr sz="5400" dirty="0"/>
          </a:p>
        </p:txBody>
      </p:sp>
      <p:sp>
        <p:nvSpPr>
          <p:cNvPr id="2634" name="Google Shape;2634;p44"/>
          <p:cNvSpPr/>
          <p:nvPr/>
        </p:nvSpPr>
        <p:spPr>
          <a:xfrm>
            <a:off x="-725247" y="257267"/>
            <a:ext cx="3319848" cy="3319812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2635" name="Google Shape;2635;p44"/>
          <p:cNvSpPr/>
          <p:nvPr/>
        </p:nvSpPr>
        <p:spPr>
          <a:xfrm rot="3250595">
            <a:off x="738921" y="4662383"/>
            <a:ext cx="1617908" cy="1617908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grpSp>
        <p:nvGrpSpPr>
          <p:cNvPr id="2636" name="Google Shape;2636;p44"/>
          <p:cNvGrpSpPr/>
          <p:nvPr/>
        </p:nvGrpSpPr>
        <p:grpSpPr>
          <a:xfrm flipH="1">
            <a:off x="-145449" y="1584270"/>
            <a:ext cx="3156632" cy="3871823"/>
            <a:chOff x="7293416" y="3324478"/>
            <a:chExt cx="2380807" cy="2920220"/>
          </a:xfrm>
        </p:grpSpPr>
        <p:sp>
          <p:nvSpPr>
            <p:cNvPr id="2637" name="Google Shape;2637;p44"/>
            <p:cNvSpPr/>
            <p:nvPr/>
          </p:nvSpPr>
          <p:spPr>
            <a:xfrm>
              <a:off x="7788899" y="4892917"/>
              <a:ext cx="73488" cy="110545"/>
            </a:xfrm>
            <a:custGeom>
              <a:avLst/>
              <a:gdLst/>
              <a:ahLst/>
              <a:cxnLst/>
              <a:rect l="l" t="t" r="r" b="b"/>
              <a:pathLst>
                <a:path w="1176" h="1769" extrusionOk="0">
                  <a:moveTo>
                    <a:pt x="714" y="0"/>
                  </a:moveTo>
                  <a:cubicBezTo>
                    <a:pt x="460" y="586"/>
                    <a:pt x="218" y="1175"/>
                    <a:pt x="1" y="1769"/>
                  </a:cubicBezTo>
                  <a:cubicBezTo>
                    <a:pt x="342" y="1261"/>
                    <a:pt x="735" y="789"/>
                    <a:pt x="1176" y="359"/>
                  </a:cubicBezTo>
                  <a:cubicBezTo>
                    <a:pt x="1018" y="243"/>
                    <a:pt x="864" y="124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973370" y="3555629"/>
              <a:ext cx="863487" cy="1123883"/>
            </a:xfrm>
            <a:custGeom>
              <a:avLst/>
              <a:gdLst/>
              <a:ahLst/>
              <a:cxnLst/>
              <a:rect l="l" t="t" r="r" b="b"/>
              <a:pathLst>
                <a:path w="13818" h="17985" extrusionOk="0">
                  <a:moveTo>
                    <a:pt x="8095" y="1"/>
                  </a:moveTo>
                  <a:cubicBezTo>
                    <a:pt x="6104" y="1"/>
                    <a:pt x="4333" y="1736"/>
                    <a:pt x="3147" y="3610"/>
                  </a:cubicBezTo>
                  <a:cubicBezTo>
                    <a:pt x="4536" y="4626"/>
                    <a:pt x="5441" y="6268"/>
                    <a:pt x="5441" y="8117"/>
                  </a:cubicBezTo>
                  <a:lnTo>
                    <a:pt x="5441" y="13269"/>
                  </a:lnTo>
                  <a:lnTo>
                    <a:pt x="558" y="13269"/>
                  </a:lnTo>
                  <a:cubicBezTo>
                    <a:pt x="413" y="14128"/>
                    <a:pt x="239" y="14980"/>
                    <a:pt x="1" y="15816"/>
                  </a:cubicBezTo>
                  <a:cubicBezTo>
                    <a:pt x="344" y="15843"/>
                    <a:pt x="686" y="15924"/>
                    <a:pt x="1009" y="16066"/>
                  </a:cubicBezTo>
                  <a:cubicBezTo>
                    <a:pt x="1276" y="16180"/>
                    <a:pt x="1532" y="16335"/>
                    <a:pt x="1768" y="16529"/>
                  </a:cubicBezTo>
                  <a:cubicBezTo>
                    <a:pt x="2870" y="17440"/>
                    <a:pt x="4658" y="17984"/>
                    <a:pt x="6550" y="17984"/>
                  </a:cubicBezTo>
                  <a:cubicBezTo>
                    <a:pt x="8442" y="17984"/>
                    <a:pt x="10229" y="17440"/>
                    <a:pt x="11332" y="16529"/>
                  </a:cubicBezTo>
                  <a:cubicBezTo>
                    <a:pt x="11919" y="16043"/>
                    <a:pt x="12630" y="15806"/>
                    <a:pt x="13337" y="15806"/>
                  </a:cubicBezTo>
                  <a:cubicBezTo>
                    <a:pt x="13498" y="15806"/>
                    <a:pt x="13659" y="15818"/>
                    <a:pt x="13818" y="15843"/>
                  </a:cubicBezTo>
                  <a:cubicBezTo>
                    <a:pt x="13796" y="15739"/>
                    <a:pt x="13775" y="15632"/>
                    <a:pt x="13754" y="15526"/>
                  </a:cubicBezTo>
                  <a:cubicBezTo>
                    <a:pt x="13615" y="14780"/>
                    <a:pt x="13529" y="14026"/>
                    <a:pt x="13464" y="13269"/>
                  </a:cubicBezTo>
                  <a:lnTo>
                    <a:pt x="7664" y="13269"/>
                  </a:lnTo>
                  <a:lnTo>
                    <a:pt x="7664" y="8117"/>
                  </a:lnTo>
                  <a:cubicBezTo>
                    <a:pt x="7664" y="5583"/>
                    <a:pt x="9361" y="3439"/>
                    <a:pt x="11679" y="2759"/>
                  </a:cubicBezTo>
                  <a:cubicBezTo>
                    <a:pt x="11057" y="1426"/>
                    <a:pt x="10169" y="392"/>
                    <a:pt x="8880" y="92"/>
                  </a:cubicBezTo>
                  <a:cubicBezTo>
                    <a:pt x="8616" y="31"/>
                    <a:pt x="8353" y="1"/>
                    <a:pt x="8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431859" y="4882794"/>
              <a:ext cx="605341" cy="1053394"/>
            </a:xfrm>
            <a:custGeom>
              <a:avLst/>
              <a:gdLst/>
              <a:ahLst/>
              <a:cxnLst/>
              <a:rect l="l" t="t" r="r" b="b"/>
              <a:pathLst>
                <a:path w="9687" h="16857" extrusionOk="0">
                  <a:moveTo>
                    <a:pt x="8184" y="1"/>
                  </a:moveTo>
                  <a:cubicBezTo>
                    <a:pt x="8128" y="52"/>
                    <a:pt x="8071" y="104"/>
                    <a:pt x="8010" y="153"/>
                  </a:cubicBezTo>
                  <a:cubicBezTo>
                    <a:pt x="7329" y="715"/>
                    <a:pt x="6560" y="1203"/>
                    <a:pt x="5721" y="1612"/>
                  </a:cubicBezTo>
                  <a:cubicBezTo>
                    <a:pt x="6064" y="2144"/>
                    <a:pt x="6352" y="2725"/>
                    <a:pt x="6581" y="3350"/>
                  </a:cubicBezTo>
                  <a:cubicBezTo>
                    <a:pt x="7328" y="5389"/>
                    <a:pt x="7385" y="7774"/>
                    <a:pt x="6739" y="10062"/>
                  </a:cubicBezTo>
                  <a:cubicBezTo>
                    <a:pt x="5759" y="13540"/>
                    <a:pt x="3199" y="16036"/>
                    <a:pt x="1" y="16856"/>
                  </a:cubicBezTo>
                  <a:cubicBezTo>
                    <a:pt x="1405" y="16756"/>
                    <a:pt x="2788" y="16385"/>
                    <a:pt x="4037" y="15732"/>
                  </a:cubicBezTo>
                  <a:cubicBezTo>
                    <a:pt x="7307" y="14022"/>
                    <a:pt x="9527" y="10463"/>
                    <a:pt x="9625" y="6775"/>
                  </a:cubicBezTo>
                  <a:cubicBezTo>
                    <a:pt x="9687" y="4439"/>
                    <a:pt x="8975" y="2217"/>
                    <a:pt x="8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48859" y="3851582"/>
              <a:ext cx="145352" cy="500170"/>
            </a:xfrm>
            <a:custGeom>
              <a:avLst/>
              <a:gdLst/>
              <a:ahLst/>
              <a:cxnLst/>
              <a:rect l="l" t="t" r="r" b="b"/>
              <a:pathLst>
                <a:path w="2326" h="8004" extrusionOk="0">
                  <a:moveTo>
                    <a:pt x="1302" y="1"/>
                  </a:moveTo>
                  <a:lnTo>
                    <a:pt x="1302" y="1"/>
                  </a:lnTo>
                  <a:cubicBezTo>
                    <a:pt x="492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5" y="8003"/>
                  </a:lnTo>
                  <a:cubicBezTo>
                    <a:pt x="1961" y="7589"/>
                    <a:pt x="1645" y="7092"/>
                    <a:pt x="1390" y="6534"/>
                  </a:cubicBezTo>
                  <a:cubicBezTo>
                    <a:pt x="1331" y="6405"/>
                    <a:pt x="1276" y="6272"/>
                    <a:pt x="1223" y="6138"/>
                  </a:cubicBezTo>
                  <a:cubicBezTo>
                    <a:pt x="1169" y="5994"/>
                    <a:pt x="1116" y="5847"/>
                    <a:pt x="1069" y="5697"/>
                  </a:cubicBezTo>
                  <a:cubicBezTo>
                    <a:pt x="826" y="4925"/>
                    <a:pt x="691" y="4068"/>
                    <a:pt x="691" y="3167"/>
                  </a:cubicBezTo>
                  <a:cubicBezTo>
                    <a:pt x="691" y="2010"/>
                    <a:pt x="914" y="927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992304" y="3773032"/>
              <a:ext cx="287954" cy="578720"/>
            </a:xfrm>
            <a:custGeom>
              <a:avLst/>
              <a:gdLst/>
              <a:ahLst/>
              <a:cxnLst/>
              <a:rect l="l" t="t" r="r" b="b"/>
              <a:pathLst>
                <a:path w="4608" h="9261" extrusionOk="0">
                  <a:moveTo>
                    <a:pt x="1554" y="0"/>
                  </a:moveTo>
                  <a:cubicBezTo>
                    <a:pt x="1320" y="112"/>
                    <a:pt x="1099" y="265"/>
                    <a:pt x="905" y="459"/>
                  </a:cubicBezTo>
                  <a:cubicBezTo>
                    <a:pt x="42" y="1322"/>
                    <a:pt x="0" y="2694"/>
                    <a:pt x="777" y="3607"/>
                  </a:cubicBezTo>
                  <a:cubicBezTo>
                    <a:pt x="818" y="3653"/>
                    <a:pt x="861" y="3698"/>
                    <a:pt x="905" y="3743"/>
                  </a:cubicBezTo>
                  <a:cubicBezTo>
                    <a:pt x="935" y="3772"/>
                    <a:pt x="964" y="3800"/>
                    <a:pt x="995" y="3827"/>
                  </a:cubicBezTo>
                  <a:cubicBezTo>
                    <a:pt x="1069" y="3893"/>
                    <a:pt x="1145" y="3953"/>
                    <a:pt x="1224" y="4009"/>
                  </a:cubicBezTo>
                  <a:cubicBezTo>
                    <a:pt x="1247" y="4025"/>
                    <a:pt x="1269" y="4040"/>
                    <a:pt x="1292" y="4055"/>
                  </a:cubicBezTo>
                  <a:cubicBezTo>
                    <a:pt x="1673" y="4301"/>
                    <a:pt x="2111" y="4424"/>
                    <a:pt x="2548" y="4424"/>
                  </a:cubicBezTo>
                  <a:cubicBezTo>
                    <a:pt x="3025" y="4424"/>
                    <a:pt x="3502" y="4278"/>
                    <a:pt x="3906" y="3986"/>
                  </a:cubicBezTo>
                  <a:cubicBezTo>
                    <a:pt x="3912" y="4130"/>
                    <a:pt x="3917" y="4276"/>
                    <a:pt x="3917" y="4424"/>
                  </a:cubicBezTo>
                  <a:cubicBezTo>
                    <a:pt x="3917" y="6380"/>
                    <a:pt x="3279" y="8124"/>
                    <a:pt x="2282" y="9260"/>
                  </a:cubicBezTo>
                  <a:lnTo>
                    <a:pt x="4607" y="9260"/>
                  </a:lnTo>
                  <a:lnTo>
                    <a:pt x="4607" y="4638"/>
                  </a:lnTo>
                  <a:cubicBezTo>
                    <a:pt x="4607" y="4218"/>
                    <a:pt x="4556" y="3811"/>
                    <a:pt x="4458" y="3422"/>
                  </a:cubicBezTo>
                  <a:cubicBezTo>
                    <a:pt x="4254" y="2603"/>
                    <a:pt x="3852" y="1863"/>
                    <a:pt x="3305" y="1257"/>
                  </a:cubicBezTo>
                  <a:cubicBezTo>
                    <a:pt x="3082" y="1010"/>
                    <a:pt x="2835" y="785"/>
                    <a:pt x="2567" y="587"/>
                  </a:cubicBezTo>
                  <a:cubicBezTo>
                    <a:pt x="2496" y="533"/>
                    <a:pt x="2425" y="482"/>
                    <a:pt x="2351" y="433"/>
                  </a:cubicBezTo>
                  <a:cubicBezTo>
                    <a:pt x="2276" y="383"/>
                    <a:pt x="2197" y="335"/>
                    <a:pt x="2120" y="289"/>
                  </a:cubicBezTo>
                  <a:cubicBezTo>
                    <a:pt x="2097" y="276"/>
                    <a:pt x="2076" y="263"/>
                    <a:pt x="2053" y="250"/>
                  </a:cubicBezTo>
                  <a:cubicBezTo>
                    <a:pt x="1892" y="158"/>
                    <a:pt x="1726" y="74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848265" y="3974500"/>
              <a:ext cx="149976" cy="149914"/>
            </a:xfrm>
            <a:custGeom>
              <a:avLst/>
              <a:gdLst/>
              <a:ahLst/>
              <a:cxnLst/>
              <a:rect l="l" t="t" r="r" b="b"/>
              <a:pathLst>
                <a:path w="2400" h="2399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398"/>
                    <a:pt x="1200" y="2398"/>
                  </a:cubicBezTo>
                  <a:cubicBezTo>
                    <a:pt x="1862" y="2398"/>
                    <a:pt x="2399" y="1861"/>
                    <a:pt x="2399" y="1200"/>
                  </a:cubicBezTo>
                  <a:cubicBezTo>
                    <a:pt x="2399" y="538"/>
                    <a:pt x="1862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841294" y="3775719"/>
              <a:ext cx="275456" cy="576095"/>
            </a:xfrm>
            <a:custGeom>
              <a:avLst/>
              <a:gdLst/>
              <a:ahLst/>
              <a:cxnLst/>
              <a:rect l="l" t="t" r="r" b="b"/>
              <a:pathLst>
                <a:path w="4408" h="9219" extrusionOk="0">
                  <a:moveTo>
                    <a:pt x="1454" y="0"/>
                  </a:moveTo>
                  <a:cubicBezTo>
                    <a:pt x="885" y="306"/>
                    <a:pt x="444" y="847"/>
                    <a:pt x="289" y="1528"/>
                  </a:cubicBezTo>
                  <a:cubicBezTo>
                    <a:pt x="0" y="2779"/>
                    <a:pt x="782" y="4025"/>
                    <a:pt x="2034" y="4312"/>
                  </a:cubicBezTo>
                  <a:cubicBezTo>
                    <a:pt x="2209" y="4352"/>
                    <a:pt x="2385" y="4372"/>
                    <a:pt x="2557" y="4372"/>
                  </a:cubicBezTo>
                  <a:cubicBezTo>
                    <a:pt x="2709" y="4372"/>
                    <a:pt x="2858" y="4357"/>
                    <a:pt x="3004" y="4328"/>
                  </a:cubicBezTo>
                  <a:cubicBezTo>
                    <a:pt x="3091" y="4310"/>
                    <a:pt x="3176" y="4290"/>
                    <a:pt x="3259" y="4263"/>
                  </a:cubicBezTo>
                  <a:cubicBezTo>
                    <a:pt x="3347" y="4234"/>
                    <a:pt x="3430" y="4202"/>
                    <a:pt x="3514" y="4164"/>
                  </a:cubicBezTo>
                  <a:cubicBezTo>
                    <a:pt x="3583" y="4134"/>
                    <a:pt x="3648" y="4100"/>
                    <a:pt x="3712" y="4063"/>
                  </a:cubicBezTo>
                  <a:cubicBezTo>
                    <a:pt x="3716" y="4169"/>
                    <a:pt x="3718" y="4275"/>
                    <a:pt x="3718" y="4382"/>
                  </a:cubicBezTo>
                  <a:cubicBezTo>
                    <a:pt x="3718" y="4673"/>
                    <a:pt x="3703" y="4958"/>
                    <a:pt x="3676" y="5236"/>
                  </a:cubicBezTo>
                  <a:cubicBezTo>
                    <a:pt x="3648" y="5531"/>
                    <a:pt x="3603" y="5819"/>
                    <a:pt x="3547" y="6098"/>
                  </a:cubicBezTo>
                  <a:cubicBezTo>
                    <a:pt x="3503" y="6316"/>
                    <a:pt x="3451" y="6527"/>
                    <a:pt x="3392" y="6734"/>
                  </a:cubicBezTo>
                  <a:cubicBezTo>
                    <a:pt x="3109" y="7712"/>
                    <a:pt x="2654" y="8567"/>
                    <a:pt x="2083" y="9218"/>
                  </a:cubicBezTo>
                  <a:lnTo>
                    <a:pt x="4407" y="9218"/>
                  </a:lnTo>
                  <a:lnTo>
                    <a:pt x="4407" y="9000"/>
                  </a:lnTo>
                  <a:lnTo>
                    <a:pt x="4407" y="4595"/>
                  </a:lnTo>
                  <a:cubicBezTo>
                    <a:pt x="4408" y="4245"/>
                    <a:pt x="4372" y="3905"/>
                    <a:pt x="4304" y="3575"/>
                  </a:cubicBezTo>
                  <a:cubicBezTo>
                    <a:pt x="4120" y="2679"/>
                    <a:pt x="3697" y="1868"/>
                    <a:pt x="3106" y="1214"/>
                  </a:cubicBezTo>
                  <a:cubicBezTo>
                    <a:pt x="3068" y="1172"/>
                    <a:pt x="3028" y="1130"/>
                    <a:pt x="2990" y="1090"/>
                  </a:cubicBezTo>
                  <a:cubicBezTo>
                    <a:pt x="2878" y="975"/>
                    <a:pt x="2764" y="866"/>
                    <a:pt x="2643" y="761"/>
                  </a:cubicBezTo>
                  <a:cubicBezTo>
                    <a:pt x="2533" y="668"/>
                    <a:pt x="2419" y="578"/>
                    <a:pt x="2302" y="493"/>
                  </a:cubicBezTo>
                  <a:cubicBezTo>
                    <a:pt x="2037" y="303"/>
                    <a:pt x="1753" y="137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8485413" y="3851582"/>
              <a:ext cx="145289" cy="500170"/>
            </a:xfrm>
            <a:custGeom>
              <a:avLst/>
              <a:gdLst/>
              <a:ahLst/>
              <a:cxnLst/>
              <a:rect l="l" t="t" r="r" b="b"/>
              <a:pathLst>
                <a:path w="2325" h="8004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91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4" y="8003"/>
                  </a:lnTo>
                  <a:cubicBezTo>
                    <a:pt x="1327" y="6867"/>
                    <a:pt x="690" y="5123"/>
                    <a:pt x="690" y="3167"/>
                  </a:cubicBezTo>
                  <a:cubicBezTo>
                    <a:pt x="690" y="2010"/>
                    <a:pt x="914" y="927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8697879" y="3974562"/>
              <a:ext cx="149976" cy="149976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400"/>
                    <a:pt x="1200" y="2400"/>
                  </a:cubicBezTo>
                  <a:cubicBezTo>
                    <a:pt x="1308" y="2400"/>
                    <a:pt x="1414" y="2385"/>
                    <a:pt x="1513" y="2358"/>
                  </a:cubicBezTo>
                  <a:cubicBezTo>
                    <a:pt x="1603" y="2333"/>
                    <a:pt x="1688" y="2299"/>
                    <a:pt x="1768" y="2256"/>
                  </a:cubicBezTo>
                  <a:cubicBezTo>
                    <a:pt x="1859" y="2206"/>
                    <a:pt x="1942" y="2145"/>
                    <a:pt x="2017" y="2076"/>
                  </a:cubicBezTo>
                  <a:cubicBezTo>
                    <a:pt x="2251" y="1857"/>
                    <a:pt x="2399" y="1545"/>
                    <a:pt x="2399" y="1200"/>
                  </a:cubicBezTo>
                  <a:cubicBezTo>
                    <a:pt x="2399" y="741"/>
                    <a:pt x="2143" y="345"/>
                    <a:pt x="1768" y="143"/>
                  </a:cubicBezTo>
                  <a:cubicBezTo>
                    <a:pt x="1677" y="93"/>
                    <a:pt x="1577" y="55"/>
                    <a:pt x="1473" y="32"/>
                  </a:cubicBezTo>
                  <a:cubicBezTo>
                    <a:pt x="1386" y="11"/>
                    <a:pt x="1296" y="1"/>
                    <a:pt x="1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939688" y="4723756"/>
              <a:ext cx="885796" cy="169410"/>
            </a:xfrm>
            <a:custGeom>
              <a:avLst/>
              <a:gdLst/>
              <a:ahLst/>
              <a:cxnLst/>
              <a:rect l="l" t="t" r="r" b="b"/>
              <a:pathLst>
                <a:path w="14175" h="2711" extrusionOk="0">
                  <a:moveTo>
                    <a:pt x="13880" y="1"/>
                  </a:moveTo>
                  <a:cubicBezTo>
                    <a:pt x="13821" y="1"/>
                    <a:pt x="13761" y="21"/>
                    <a:pt x="13712" y="61"/>
                  </a:cubicBezTo>
                  <a:cubicBezTo>
                    <a:pt x="12935" y="703"/>
                    <a:pt x="11978" y="1215"/>
                    <a:pt x="10910" y="1573"/>
                  </a:cubicBezTo>
                  <a:cubicBezTo>
                    <a:pt x="10797" y="1611"/>
                    <a:pt x="10682" y="1649"/>
                    <a:pt x="10566" y="1684"/>
                  </a:cubicBezTo>
                  <a:cubicBezTo>
                    <a:pt x="10444" y="1720"/>
                    <a:pt x="10322" y="1754"/>
                    <a:pt x="10199" y="1787"/>
                  </a:cubicBezTo>
                  <a:cubicBezTo>
                    <a:pt x="9222" y="2043"/>
                    <a:pt x="8171" y="2178"/>
                    <a:pt x="7090" y="2178"/>
                  </a:cubicBezTo>
                  <a:cubicBezTo>
                    <a:pt x="7083" y="2178"/>
                    <a:pt x="7074" y="2178"/>
                    <a:pt x="7064" y="2180"/>
                  </a:cubicBezTo>
                  <a:cubicBezTo>
                    <a:pt x="5469" y="2177"/>
                    <a:pt x="3938" y="1878"/>
                    <a:pt x="2616" y="1331"/>
                  </a:cubicBezTo>
                  <a:cubicBezTo>
                    <a:pt x="2497" y="1282"/>
                    <a:pt x="2380" y="1231"/>
                    <a:pt x="2266" y="1179"/>
                  </a:cubicBezTo>
                  <a:cubicBezTo>
                    <a:pt x="2154" y="1127"/>
                    <a:pt x="2045" y="1074"/>
                    <a:pt x="1935" y="1019"/>
                  </a:cubicBezTo>
                  <a:cubicBezTo>
                    <a:pt x="1599" y="848"/>
                    <a:pt x="1280" y="659"/>
                    <a:pt x="982" y="454"/>
                  </a:cubicBezTo>
                  <a:cubicBezTo>
                    <a:pt x="803" y="331"/>
                    <a:pt x="631" y="200"/>
                    <a:pt x="466" y="64"/>
                  </a:cubicBezTo>
                  <a:cubicBezTo>
                    <a:pt x="416" y="23"/>
                    <a:pt x="357" y="2"/>
                    <a:pt x="297" y="2"/>
                  </a:cubicBezTo>
                  <a:cubicBezTo>
                    <a:pt x="221" y="2"/>
                    <a:pt x="146" y="35"/>
                    <a:pt x="94" y="98"/>
                  </a:cubicBezTo>
                  <a:cubicBezTo>
                    <a:pt x="1" y="211"/>
                    <a:pt x="17" y="379"/>
                    <a:pt x="129" y="471"/>
                  </a:cubicBezTo>
                  <a:cubicBezTo>
                    <a:pt x="362" y="663"/>
                    <a:pt x="608" y="842"/>
                    <a:pt x="868" y="1012"/>
                  </a:cubicBezTo>
                  <a:cubicBezTo>
                    <a:pt x="1016" y="1108"/>
                    <a:pt x="1167" y="1199"/>
                    <a:pt x="1322" y="1287"/>
                  </a:cubicBezTo>
                  <a:cubicBezTo>
                    <a:pt x="1419" y="1342"/>
                    <a:pt x="1516" y="1395"/>
                    <a:pt x="1616" y="1448"/>
                  </a:cubicBezTo>
                  <a:cubicBezTo>
                    <a:pt x="1715" y="1500"/>
                    <a:pt x="1816" y="1550"/>
                    <a:pt x="1918" y="1599"/>
                  </a:cubicBezTo>
                  <a:cubicBezTo>
                    <a:pt x="3418" y="2316"/>
                    <a:pt x="5213" y="2711"/>
                    <a:pt x="7089" y="2711"/>
                  </a:cubicBezTo>
                  <a:cubicBezTo>
                    <a:pt x="8403" y="2711"/>
                    <a:pt x="9680" y="2518"/>
                    <a:pt x="10842" y="2154"/>
                  </a:cubicBezTo>
                  <a:cubicBezTo>
                    <a:pt x="10949" y="2121"/>
                    <a:pt x="11056" y="2086"/>
                    <a:pt x="11161" y="2049"/>
                  </a:cubicBezTo>
                  <a:cubicBezTo>
                    <a:pt x="11264" y="2014"/>
                    <a:pt x="11367" y="1977"/>
                    <a:pt x="11468" y="1939"/>
                  </a:cubicBezTo>
                  <a:cubicBezTo>
                    <a:pt x="12440" y="1569"/>
                    <a:pt x="13317" y="1074"/>
                    <a:pt x="14046" y="471"/>
                  </a:cubicBezTo>
                  <a:cubicBezTo>
                    <a:pt x="14159" y="379"/>
                    <a:pt x="14174" y="211"/>
                    <a:pt x="14082" y="98"/>
                  </a:cubicBezTo>
                  <a:cubicBezTo>
                    <a:pt x="14031" y="34"/>
                    <a:pt x="13956" y="1"/>
                    <a:pt x="13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719848" y="4934723"/>
              <a:ext cx="1147066" cy="986655"/>
            </a:xfrm>
            <a:custGeom>
              <a:avLst/>
              <a:gdLst/>
              <a:ahLst/>
              <a:cxnLst/>
              <a:rect l="l" t="t" r="r" b="b"/>
              <a:pathLst>
                <a:path w="18356" h="15789" extrusionOk="0">
                  <a:moveTo>
                    <a:pt x="2724" y="0"/>
                  </a:moveTo>
                  <a:cubicBezTo>
                    <a:pt x="1814" y="868"/>
                    <a:pt x="1110" y="1921"/>
                    <a:pt x="671" y="3110"/>
                  </a:cubicBezTo>
                  <a:cubicBezTo>
                    <a:pt x="499" y="3574"/>
                    <a:pt x="361" y="4045"/>
                    <a:pt x="257" y="4522"/>
                  </a:cubicBezTo>
                  <a:cubicBezTo>
                    <a:pt x="82" y="5314"/>
                    <a:pt x="1" y="6120"/>
                    <a:pt x="7" y="6914"/>
                  </a:cubicBezTo>
                  <a:cubicBezTo>
                    <a:pt x="16" y="7745"/>
                    <a:pt x="121" y="8564"/>
                    <a:pt x="322" y="9347"/>
                  </a:cubicBezTo>
                  <a:cubicBezTo>
                    <a:pt x="571" y="10317"/>
                    <a:pt x="967" y="11234"/>
                    <a:pt x="1507" y="12047"/>
                  </a:cubicBezTo>
                  <a:cubicBezTo>
                    <a:pt x="2097" y="12938"/>
                    <a:pt x="3009" y="13936"/>
                    <a:pt x="4390" y="14678"/>
                  </a:cubicBezTo>
                  <a:cubicBezTo>
                    <a:pt x="4540" y="14758"/>
                    <a:pt x="4694" y="14836"/>
                    <a:pt x="4855" y="14910"/>
                  </a:cubicBezTo>
                  <a:cubicBezTo>
                    <a:pt x="5287" y="15109"/>
                    <a:pt x="5761" y="15282"/>
                    <a:pt x="6281" y="15422"/>
                  </a:cubicBezTo>
                  <a:cubicBezTo>
                    <a:pt x="6811" y="15564"/>
                    <a:pt x="7387" y="15671"/>
                    <a:pt x="8015" y="15733"/>
                  </a:cubicBezTo>
                  <a:cubicBezTo>
                    <a:pt x="8219" y="15753"/>
                    <a:pt x="8428" y="15768"/>
                    <a:pt x="8642" y="15779"/>
                  </a:cubicBezTo>
                  <a:cubicBezTo>
                    <a:pt x="8787" y="15785"/>
                    <a:pt x="8932" y="15789"/>
                    <a:pt x="9075" y="15789"/>
                  </a:cubicBezTo>
                  <a:cubicBezTo>
                    <a:pt x="13082" y="15789"/>
                    <a:pt x="16483" y="13139"/>
                    <a:pt x="17625" y="9090"/>
                  </a:cubicBezTo>
                  <a:cubicBezTo>
                    <a:pt x="18356" y="6498"/>
                    <a:pt x="18191" y="3378"/>
                    <a:pt x="16632" y="1004"/>
                  </a:cubicBezTo>
                  <a:cubicBezTo>
                    <a:pt x="14827" y="1792"/>
                    <a:pt x="12748" y="2223"/>
                    <a:pt x="10606" y="2223"/>
                  </a:cubicBezTo>
                  <a:cubicBezTo>
                    <a:pt x="8159" y="2223"/>
                    <a:pt x="5793" y="1662"/>
                    <a:pt x="3827" y="646"/>
                  </a:cubicBezTo>
                  <a:cubicBezTo>
                    <a:pt x="3444" y="447"/>
                    <a:pt x="3076" y="232"/>
                    <a:pt x="2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943687" y="3357035"/>
              <a:ext cx="1028023" cy="405623"/>
            </a:xfrm>
            <a:custGeom>
              <a:avLst/>
              <a:gdLst/>
              <a:ahLst/>
              <a:cxnLst/>
              <a:rect l="l" t="t" r="r" b="b"/>
              <a:pathLst>
                <a:path w="16451" h="6491" extrusionOk="0">
                  <a:moveTo>
                    <a:pt x="9180" y="1"/>
                  </a:moveTo>
                  <a:cubicBezTo>
                    <a:pt x="8048" y="1"/>
                    <a:pt x="6937" y="244"/>
                    <a:pt x="5892" y="656"/>
                  </a:cubicBezTo>
                  <a:cubicBezTo>
                    <a:pt x="3913" y="1437"/>
                    <a:pt x="2176" y="2823"/>
                    <a:pt x="997" y="4306"/>
                  </a:cubicBezTo>
                  <a:cubicBezTo>
                    <a:pt x="719" y="4654"/>
                    <a:pt x="450" y="5027"/>
                    <a:pt x="197" y="5415"/>
                  </a:cubicBezTo>
                  <a:cubicBezTo>
                    <a:pt x="130" y="5517"/>
                    <a:pt x="65" y="5619"/>
                    <a:pt x="1" y="5723"/>
                  </a:cubicBezTo>
                  <a:cubicBezTo>
                    <a:pt x="111" y="5715"/>
                    <a:pt x="222" y="5713"/>
                    <a:pt x="333" y="5713"/>
                  </a:cubicBezTo>
                  <a:cubicBezTo>
                    <a:pt x="1285" y="5713"/>
                    <a:pt x="2181" y="5953"/>
                    <a:pt x="2967" y="6373"/>
                  </a:cubicBezTo>
                  <a:cubicBezTo>
                    <a:pt x="3037" y="6411"/>
                    <a:pt x="3106" y="6450"/>
                    <a:pt x="3173" y="6490"/>
                  </a:cubicBezTo>
                  <a:cubicBezTo>
                    <a:pt x="4464" y="4457"/>
                    <a:pt x="6395" y="2649"/>
                    <a:pt x="8570" y="2649"/>
                  </a:cubicBezTo>
                  <a:cubicBezTo>
                    <a:pt x="8873" y="2649"/>
                    <a:pt x="9176" y="2685"/>
                    <a:pt x="9475" y="2753"/>
                  </a:cubicBezTo>
                  <a:cubicBezTo>
                    <a:pt x="10997" y="3109"/>
                    <a:pt x="12005" y="4298"/>
                    <a:pt x="12688" y="5808"/>
                  </a:cubicBezTo>
                  <a:cubicBezTo>
                    <a:pt x="13023" y="5745"/>
                    <a:pt x="13367" y="5713"/>
                    <a:pt x="13720" y="5713"/>
                  </a:cubicBezTo>
                  <a:cubicBezTo>
                    <a:pt x="14712" y="5713"/>
                    <a:pt x="15643" y="5972"/>
                    <a:pt x="16450" y="6427"/>
                  </a:cubicBezTo>
                  <a:cubicBezTo>
                    <a:pt x="15327" y="2732"/>
                    <a:pt x="13399" y="663"/>
                    <a:pt x="10607" y="134"/>
                  </a:cubicBezTo>
                  <a:cubicBezTo>
                    <a:pt x="10130" y="43"/>
                    <a:pt x="9654" y="1"/>
                    <a:pt x="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328160" y="4384747"/>
              <a:ext cx="2081542" cy="1826770"/>
            </a:xfrm>
            <a:custGeom>
              <a:avLst/>
              <a:gdLst/>
              <a:ahLst/>
              <a:cxnLst/>
              <a:rect l="l" t="t" r="r" b="b"/>
              <a:pathLst>
                <a:path w="33310" h="29233" extrusionOk="0">
                  <a:moveTo>
                    <a:pt x="5981" y="1"/>
                  </a:moveTo>
                  <a:cubicBezTo>
                    <a:pt x="5428" y="2026"/>
                    <a:pt x="4824" y="4066"/>
                    <a:pt x="3998" y="5915"/>
                  </a:cubicBezTo>
                  <a:cubicBezTo>
                    <a:pt x="3842" y="6265"/>
                    <a:pt x="3684" y="6616"/>
                    <a:pt x="3525" y="6967"/>
                  </a:cubicBezTo>
                  <a:cubicBezTo>
                    <a:pt x="1792" y="10795"/>
                    <a:pt x="0" y="14755"/>
                    <a:pt x="1056" y="19066"/>
                  </a:cubicBezTo>
                  <a:cubicBezTo>
                    <a:pt x="1844" y="22280"/>
                    <a:pt x="4270" y="25261"/>
                    <a:pt x="7544" y="27040"/>
                  </a:cubicBezTo>
                  <a:cubicBezTo>
                    <a:pt x="10185" y="28474"/>
                    <a:pt x="13285" y="29233"/>
                    <a:pt x="16294" y="29233"/>
                  </a:cubicBezTo>
                  <a:cubicBezTo>
                    <a:pt x="16424" y="29233"/>
                    <a:pt x="16554" y="29231"/>
                    <a:pt x="16683" y="29228"/>
                  </a:cubicBezTo>
                  <a:cubicBezTo>
                    <a:pt x="17721" y="29206"/>
                    <a:pt x="18742" y="29092"/>
                    <a:pt x="19727" y="28884"/>
                  </a:cubicBezTo>
                  <a:cubicBezTo>
                    <a:pt x="28325" y="27066"/>
                    <a:pt x="33309" y="19670"/>
                    <a:pt x="32996" y="13858"/>
                  </a:cubicBezTo>
                  <a:cubicBezTo>
                    <a:pt x="32843" y="11015"/>
                    <a:pt x="31626" y="8378"/>
                    <a:pt x="30452" y="5828"/>
                  </a:cubicBezTo>
                  <a:cubicBezTo>
                    <a:pt x="30184" y="5247"/>
                    <a:pt x="29906" y="4644"/>
                    <a:pt x="29647" y="4053"/>
                  </a:cubicBezTo>
                  <a:cubicBezTo>
                    <a:pt x="29063" y="2718"/>
                    <a:pt x="28618" y="1361"/>
                    <a:pt x="28263" y="1"/>
                  </a:cubicBezTo>
                  <a:lnTo>
                    <a:pt x="24320" y="1"/>
                  </a:lnTo>
                  <a:cubicBezTo>
                    <a:pt x="24385" y="727"/>
                    <a:pt x="24468" y="1454"/>
                    <a:pt x="24599" y="2162"/>
                  </a:cubicBezTo>
                  <a:cubicBezTo>
                    <a:pt x="24635" y="2346"/>
                    <a:pt x="24673" y="2532"/>
                    <a:pt x="24713" y="2716"/>
                  </a:cubicBezTo>
                  <a:cubicBezTo>
                    <a:pt x="25236" y="2900"/>
                    <a:pt x="25718" y="3224"/>
                    <a:pt x="26097" y="3683"/>
                  </a:cubicBezTo>
                  <a:cubicBezTo>
                    <a:pt x="27025" y="4804"/>
                    <a:pt x="27044" y="6376"/>
                    <a:pt x="26241" y="7510"/>
                  </a:cubicBezTo>
                  <a:cubicBezTo>
                    <a:pt x="27076" y="9832"/>
                    <a:pt x="27883" y="12231"/>
                    <a:pt x="27816" y="14760"/>
                  </a:cubicBezTo>
                  <a:cubicBezTo>
                    <a:pt x="27713" y="18668"/>
                    <a:pt x="25408" y="22362"/>
                    <a:pt x="21943" y="24172"/>
                  </a:cubicBezTo>
                  <a:cubicBezTo>
                    <a:pt x="20426" y="24965"/>
                    <a:pt x="18683" y="25384"/>
                    <a:pt x="16902" y="25384"/>
                  </a:cubicBezTo>
                  <a:cubicBezTo>
                    <a:pt x="15988" y="25384"/>
                    <a:pt x="15076" y="25271"/>
                    <a:pt x="14199" y="25057"/>
                  </a:cubicBezTo>
                  <a:cubicBezTo>
                    <a:pt x="13104" y="24946"/>
                    <a:pt x="12154" y="24705"/>
                    <a:pt x="11331" y="24378"/>
                  </a:cubicBezTo>
                  <a:cubicBezTo>
                    <a:pt x="9331" y="23583"/>
                    <a:pt x="8087" y="22278"/>
                    <a:pt x="7332" y="21139"/>
                  </a:cubicBezTo>
                  <a:cubicBezTo>
                    <a:pt x="5869" y="18930"/>
                    <a:pt x="5399" y="16011"/>
                    <a:pt x="6001" y="13234"/>
                  </a:cubicBezTo>
                  <a:cubicBezTo>
                    <a:pt x="6217" y="11301"/>
                    <a:pt x="6917" y="9489"/>
                    <a:pt x="7679" y="7735"/>
                  </a:cubicBezTo>
                  <a:cubicBezTo>
                    <a:pt x="6705" y="6590"/>
                    <a:pt x="6662" y="4880"/>
                    <a:pt x="7651" y="3683"/>
                  </a:cubicBezTo>
                  <a:cubicBezTo>
                    <a:pt x="8203" y="3015"/>
                    <a:pt x="8972" y="2634"/>
                    <a:pt x="9771" y="2554"/>
                  </a:cubicBezTo>
                  <a:lnTo>
                    <a:pt x="9787" y="2503"/>
                  </a:lnTo>
                  <a:cubicBezTo>
                    <a:pt x="10025" y="1689"/>
                    <a:pt x="10199" y="848"/>
                    <a:pt x="10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293416" y="3324478"/>
              <a:ext cx="2380807" cy="2920220"/>
            </a:xfrm>
            <a:custGeom>
              <a:avLst/>
              <a:gdLst/>
              <a:ahLst/>
              <a:cxnLst/>
              <a:rect l="l" t="t" r="r" b="b"/>
              <a:pathLst>
                <a:path w="38099" h="46731" extrusionOk="0">
                  <a:moveTo>
                    <a:pt x="19589" y="522"/>
                  </a:moveTo>
                  <a:cubicBezTo>
                    <a:pt x="20062" y="522"/>
                    <a:pt x="20537" y="564"/>
                    <a:pt x="21013" y="655"/>
                  </a:cubicBezTo>
                  <a:cubicBezTo>
                    <a:pt x="23805" y="1184"/>
                    <a:pt x="25733" y="3254"/>
                    <a:pt x="26857" y="6948"/>
                  </a:cubicBezTo>
                  <a:cubicBezTo>
                    <a:pt x="26049" y="6492"/>
                    <a:pt x="25118" y="6234"/>
                    <a:pt x="24126" y="6234"/>
                  </a:cubicBezTo>
                  <a:cubicBezTo>
                    <a:pt x="23773" y="6234"/>
                    <a:pt x="23429" y="6267"/>
                    <a:pt x="23095" y="6329"/>
                  </a:cubicBezTo>
                  <a:cubicBezTo>
                    <a:pt x="22411" y="4819"/>
                    <a:pt x="21403" y="3629"/>
                    <a:pt x="19881" y="3274"/>
                  </a:cubicBezTo>
                  <a:cubicBezTo>
                    <a:pt x="19582" y="3206"/>
                    <a:pt x="19279" y="3172"/>
                    <a:pt x="18976" y="3172"/>
                  </a:cubicBezTo>
                  <a:cubicBezTo>
                    <a:pt x="16801" y="3172"/>
                    <a:pt x="14870" y="4978"/>
                    <a:pt x="13579" y="7011"/>
                  </a:cubicBezTo>
                  <a:cubicBezTo>
                    <a:pt x="13510" y="6971"/>
                    <a:pt x="13443" y="6932"/>
                    <a:pt x="13373" y="6894"/>
                  </a:cubicBezTo>
                  <a:cubicBezTo>
                    <a:pt x="12587" y="6473"/>
                    <a:pt x="11691" y="6234"/>
                    <a:pt x="10739" y="6234"/>
                  </a:cubicBezTo>
                  <a:cubicBezTo>
                    <a:pt x="10629" y="6234"/>
                    <a:pt x="10517" y="6238"/>
                    <a:pt x="10407" y="6244"/>
                  </a:cubicBezTo>
                  <a:cubicBezTo>
                    <a:pt x="10471" y="6141"/>
                    <a:pt x="10536" y="6039"/>
                    <a:pt x="10603" y="5937"/>
                  </a:cubicBezTo>
                  <a:cubicBezTo>
                    <a:pt x="10856" y="5548"/>
                    <a:pt x="11125" y="5176"/>
                    <a:pt x="11403" y="4828"/>
                  </a:cubicBezTo>
                  <a:cubicBezTo>
                    <a:pt x="12582" y="3344"/>
                    <a:pt x="14319" y="1958"/>
                    <a:pt x="16299" y="1178"/>
                  </a:cubicBezTo>
                  <a:cubicBezTo>
                    <a:pt x="17344" y="766"/>
                    <a:pt x="18457" y="522"/>
                    <a:pt x="19589" y="522"/>
                  </a:cubicBezTo>
                  <a:close/>
                  <a:moveTo>
                    <a:pt x="10079" y="10403"/>
                  </a:moveTo>
                  <a:cubicBezTo>
                    <a:pt x="10741" y="10403"/>
                    <a:pt x="11278" y="10940"/>
                    <a:pt x="11278" y="11602"/>
                  </a:cubicBezTo>
                  <a:cubicBezTo>
                    <a:pt x="11278" y="12263"/>
                    <a:pt x="10741" y="12800"/>
                    <a:pt x="10079" y="12800"/>
                  </a:cubicBezTo>
                  <a:cubicBezTo>
                    <a:pt x="9418" y="12800"/>
                    <a:pt x="8879" y="12263"/>
                    <a:pt x="8879" y="11602"/>
                  </a:cubicBezTo>
                  <a:cubicBezTo>
                    <a:pt x="8879" y="10940"/>
                    <a:pt x="9418" y="10403"/>
                    <a:pt x="10079" y="10403"/>
                  </a:cubicBezTo>
                  <a:close/>
                  <a:moveTo>
                    <a:pt x="23678" y="10403"/>
                  </a:moveTo>
                  <a:cubicBezTo>
                    <a:pt x="23771" y="10403"/>
                    <a:pt x="23862" y="10413"/>
                    <a:pt x="23948" y="10434"/>
                  </a:cubicBezTo>
                  <a:cubicBezTo>
                    <a:pt x="24052" y="10457"/>
                    <a:pt x="24151" y="10495"/>
                    <a:pt x="24243" y="10544"/>
                  </a:cubicBezTo>
                  <a:cubicBezTo>
                    <a:pt x="24619" y="10747"/>
                    <a:pt x="24874" y="11144"/>
                    <a:pt x="24874" y="11600"/>
                  </a:cubicBezTo>
                  <a:cubicBezTo>
                    <a:pt x="24874" y="11947"/>
                    <a:pt x="24726" y="12259"/>
                    <a:pt x="24492" y="12478"/>
                  </a:cubicBezTo>
                  <a:cubicBezTo>
                    <a:pt x="24417" y="12547"/>
                    <a:pt x="24334" y="12607"/>
                    <a:pt x="24243" y="12657"/>
                  </a:cubicBezTo>
                  <a:cubicBezTo>
                    <a:pt x="24163" y="12700"/>
                    <a:pt x="24078" y="12735"/>
                    <a:pt x="23988" y="12760"/>
                  </a:cubicBezTo>
                  <a:cubicBezTo>
                    <a:pt x="23888" y="12786"/>
                    <a:pt x="23783" y="12800"/>
                    <a:pt x="23675" y="12800"/>
                  </a:cubicBezTo>
                  <a:cubicBezTo>
                    <a:pt x="23012" y="12800"/>
                    <a:pt x="22475" y="12263"/>
                    <a:pt x="22475" y="11602"/>
                  </a:cubicBezTo>
                  <a:cubicBezTo>
                    <a:pt x="22475" y="10940"/>
                    <a:pt x="23012" y="10403"/>
                    <a:pt x="23675" y="10403"/>
                  </a:cubicBezTo>
                  <a:close/>
                  <a:moveTo>
                    <a:pt x="12738" y="7177"/>
                  </a:moveTo>
                  <a:cubicBezTo>
                    <a:pt x="12910" y="7251"/>
                    <a:pt x="13076" y="7334"/>
                    <a:pt x="13237" y="7427"/>
                  </a:cubicBezTo>
                  <a:cubicBezTo>
                    <a:pt x="13260" y="7440"/>
                    <a:pt x="13282" y="7452"/>
                    <a:pt x="13304" y="7466"/>
                  </a:cubicBezTo>
                  <a:cubicBezTo>
                    <a:pt x="13381" y="7513"/>
                    <a:pt x="13460" y="7561"/>
                    <a:pt x="13535" y="7610"/>
                  </a:cubicBezTo>
                  <a:cubicBezTo>
                    <a:pt x="13609" y="7660"/>
                    <a:pt x="13680" y="7711"/>
                    <a:pt x="13751" y="7762"/>
                  </a:cubicBezTo>
                  <a:cubicBezTo>
                    <a:pt x="14018" y="7963"/>
                    <a:pt x="14265" y="8186"/>
                    <a:pt x="14489" y="8432"/>
                  </a:cubicBezTo>
                  <a:cubicBezTo>
                    <a:pt x="15036" y="9040"/>
                    <a:pt x="15439" y="9780"/>
                    <a:pt x="15642" y="10598"/>
                  </a:cubicBezTo>
                  <a:cubicBezTo>
                    <a:pt x="15739" y="10988"/>
                    <a:pt x="15791" y="11395"/>
                    <a:pt x="15791" y="11814"/>
                  </a:cubicBezTo>
                  <a:lnTo>
                    <a:pt x="15791" y="16437"/>
                  </a:lnTo>
                  <a:lnTo>
                    <a:pt x="13466" y="16437"/>
                  </a:lnTo>
                  <a:cubicBezTo>
                    <a:pt x="14463" y="15301"/>
                    <a:pt x="15101" y="13556"/>
                    <a:pt x="15101" y="11600"/>
                  </a:cubicBezTo>
                  <a:cubicBezTo>
                    <a:pt x="15101" y="11453"/>
                    <a:pt x="15096" y="11307"/>
                    <a:pt x="15090" y="11163"/>
                  </a:cubicBezTo>
                  <a:cubicBezTo>
                    <a:pt x="14686" y="11454"/>
                    <a:pt x="14210" y="11600"/>
                    <a:pt x="13733" y="11600"/>
                  </a:cubicBezTo>
                  <a:cubicBezTo>
                    <a:pt x="13295" y="11600"/>
                    <a:pt x="12857" y="11477"/>
                    <a:pt x="12476" y="11232"/>
                  </a:cubicBezTo>
                  <a:cubicBezTo>
                    <a:pt x="12453" y="11217"/>
                    <a:pt x="12431" y="11202"/>
                    <a:pt x="12408" y="11186"/>
                  </a:cubicBezTo>
                  <a:cubicBezTo>
                    <a:pt x="12329" y="11131"/>
                    <a:pt x="12253" y="11071"/>
                    <a:pt x="12179" y="11004"/>
                  </a:cubicBezTo>
                  <a:cubicBezTo>
                    <a:pt x="12148" y="10977"/>
                    <a:pt x="12119" y="10948"/>
                    <a:pt x="12089" y="10919"/>
                  </a:cubicBezTo>
                  <a:cubicBezTo>
                    <a:pt x="12045" y="10875"/>
                    <a:pt x="12002" y="10830"/>
                    <a:pt x="11961" y="10782"/>
                  </a:cubicBezTo>
                  <a:cubicBezTo>
                    <a:pt x="11183" y="9871"/>
                    <a:pt x="11226" y="8499"/>
                    <a:pt x="12089" y="7636"/>
                  </a:cubicBezTo>
                  <a:cubicBezTo>
                    <a:pt x="12283" y="7441"/>
                    <a:pt x="12505" y="7289"/>
                    <a:pt x="12738" y="7177"/>
                  </a:cubicBezTo>
                  <a:close/>
                  <a:moveTo>
                    <a:pt x="20376" y="8436"/>
                  </a:moveTo>
                  <a:lnTo>
                    <a:pt x="20376" y="8436"/>
                  </a:lnTo>
                  <a:cubicBezTo>
                    <a:pt x="19988" y="9363"/>
                    <a:pt x="19765" y="10445"/>
                    <a:pt x="19765" y="11602"/>
                  </a:cubicBezTo>
                  <a:cubicBezTo>
                    <a:pt x="19765" y="13558"/>
                    <a:pt x="20402" y="15302"/>
                    <a:pt x="21399" y="16438"/>
                  </a:cubicBezTo>
                  <a:lnTo>
                    <a:pt x="19075" y="16438"/>
                  </a:lnTo>
                  <a:lnTo>
                    <a:pt x="19075" y="11816"/>
                  </a:lnTo>
                  <a:cubicBezTo>
                    <a:pt x="19075" y="10517"/>
                    <a:pt x="19568" y="9332"/>
                    <a:pt x="20376" y="8436"/>
                  </a:cubicBezTo>
                  <a:close/>
                  <a:moveTo>
                    <a:pt x="26226" y="7220"/>
                  </a:moveTo>
                  <a:cubicBezTo>
                    <a:pt x="26525" y="7357"/>
                    <a:pt x="26809" y="7523"/>
                    <a:pt x="27073" y="7713"/>
                  </a:cubicBezTo>
                  <a:cubicBezTo>
                    <a:pt x="27191" y="7798"/>
                    <a:pt x="27304" y="7888"/>
                    <a:pt x="27415" y="7981"/>
                  </a:cubicBezTo>
                  <a:cubicBezTo>
                    <a:pt x="27534" y="8087"/>
                    <a:pt x="27651" y="8197"/>
                    <a:pt x="27761" y="8311"/>
                  </a:cubicBezTo>
                  <a:cubicBezTo>
                    <a:pt x="27801" y="8351"/>
                    <a:pt x="27839" y="8393"/>
                    <a:pt x="27877" y="8435"/>
                  </a:cubicBezTo>
                  <a:cubicBezTo>
                    <a:pt x="28468" y="9089"/>
                    <a:pt x="28891" y="9900"/>
                    <a:pt x="29076" y="10796"/>
                  </a:cubicBezTo>
                  <a:cubicBezTo>
                    <a:pt x="29144" y="11126"/>
                    <a:pt x="29179" y="11466"/>
                    <a:pt x="29179" y="11816"/>
                  </a:cubicBezTo>
                  <a:lnTo>
                    <a:pt x="29179" y="16220"/>
                  </a:lnTo>
                  <a:lnTo>
                    <a:pt x="29179" y="16438"/>
                  </a:lnTo>
                  <a:lnTo>
                    <a:pt x="26854" y="16438"/>
                  </a:lnTo>
                  <a:cubicBezTo>
                    <a:pt x="27426" y="15786"/>
                    <a:pt x="27881" y="14932"/>
                    <a:pt x="28163" y="13953"/>
                  </a:cubicBezTo>
                  <a:cubicBezTo>
                    <a:pt x="28222" y="13747"/>
                    <a:pt x="28274" y="13535"/>
                    <a:pt x="28318" y="13318"/>
                  </a:cubicBezTo>
                  <a:cubicBezTo>
                    <a:pt x="28375" y="13038"/>
                    <a:pt x="28419" y="12750"/>
                    <a:pt x="28447" y="12456"/>
                  </a:cubicBezTo>
                  <a:cubicBezTo>
                    <a:pt x="28474" y="12177"/>
                    <a:pt x="28489" y="11891"/>
                    <a:pt x="28489" y="11602"/>
                  </a:cubicBezTo>
                  <a:cubicBezTo>
                    <a:pt x="28489" y="11495"/>
                    <a:pt x="28488" y="11389"/>
                    <a:pt x="28483" y="11283"/>
                  </a:cubicBezTo>
                  <a:cubicBezTo>
                    <a:pt x="28419" y="11320"/>
                    <a:pt x="28354" y="11353"/>
                    <a:pt x="28285" y="11384"/>
                  </a:cubicBezTo>
                  <a:cubicBezTo>
                    <a:pt x="28203" y="11422"/>
                    <a:pt x="28118" y="11455"/>
                    <a:pt x="28031" y="11482"/>
                  </a:cubicBezTo>
                  <a:cubicBezTo>
                    <a:pt x="27947" y="11509"/>
                    <a:pt x="27862" y="11532"/>
                    <a:pt x="27775" y="11548"/>
                  </a:cubicBezTo>
                  <a:cubicBezTo>
                    <a:pt x="27629" y="11577"/>
                    <a:pt x="27479" y="11592"/>
                    <a:pt x="27327" y="11592"/>
                  </a:cubicBezTo>
                  <a:cubicBezTo>
                    <a:pt x="27155" y="11592"/>
                    <a:pt x="26980" y="11573"/>
                    <a:pt x="26805" y="11532"/>
                  </a:cubicBezTo>
                  <a:cubicBezTo>
                    <a:pt x="25555" y="11244"/>
                    <a:pt x="24774" y="9997"/>
                    <a:pt x="25060" y="8748"/>
                  </a:cubicBezTo>
                  <a:cubicBezTo>
                    <a:pt x="25217" y="8067"/>
                    <a:pt x="25657" y="7527"/>
                    <a:pt x="26226" y="7220"/>
                  </a:cubicBezTo>
                  <a:close/>
                  <a:moveTo>
                    <a:pt x="6990" y="8436"/>
                  </a:moveTo>
                  <a:lnTo>
                    <a:pt x="6990" y="8436"/>
                  </a:lnTo>
                  <a:cubicBezTo>
                    <a:pt x="6601" y="9363"/>
                    <a:pt x="6379" y="10445"/>
                    <a:pt x="6379" y="11602"/>
                  </a:cubicBezTo>
                  <a:cubicBezTo>
                    <a:pt x="6379" y="12502"/>
                    <a:pt x="6514" y="13358"/>
                    <a:pt x="6757" y="14132"/>
                  </a:cubicBezTo>
                  <a:cubicBezTo>
                    <a:pt x="6804" y="14282"/>
                    <a:pt x="6857" y="14430"/>
                    <a:pt x="6911" y="14573"/>
                  </a:cubicBezTo>
                  <a:cubicBezTo>
                    <a:pt x="6964" y="14708"/>
                    <a:pt x="7019" y="14841"/>
                    <a:pt x="7078" y="14970"/>
                  </a:cubicBezTo>
                  <a:cubicBezTo>
                    <a:pt x="7332" y="15528"/>
                    <a:pt x="7649" y="16025"/>
                    <a:pt x="8012" y="16439"/>
                  </a:cubicBezTo>
                  <a:lnTo>
                    <a:pt x="5688" y="16439"/>
                  </a:lnTo>
                  <a:lnTo>
                    <a:pt x="5688" y="11816"/>
                  </a:lnTo>
                  <a:cubicBezTo>
                    <a:pt x="5688" y="10517"/>
                    <a:pt x="6181" y="9332"/>
                    <a:pt x="6990" y="8436"/>
                  </a:cubicBezTo>
                  <a:close/>
                  <a:moveTo>
                    <a:pt x="18976" y="3700"/>
                  </a:moveTo>
                  <a:cubicBezTo>
                    <a:pt x="19234" y="3700"/>
                    <a:pt x="19497" y="3730"/>
                    <a:pt x="19761" y="3791"/>
                  </a:cubicBezTo>
                  <a:cubicBezTo>
                    <a:pt x="21050" y="4093"/>
                    <a:pt x="21938" y="5125"/>
                    <a:pt x="22560" y="6458"/>
                  </a:cubicBezTo>
                  <a:cubicBezTo>
                    <a:pt x="20242" y="7138"/>
                    <a:pt x="18545" y="9282"/>
                    <a:pt x="18545" y="11816"/>
                  </a:cubicBezTo>
                  <a:lnTo>
                    <a:pt x="18545" y="16968"/>
                  </a:lnTo>
                  <a:lnTo>
                    <a:pt x="24345" y="16968"/>
                  </a:lnTo>
                  <a:cubicBezTo>
                    <a:pt x="24410" y="17725"/>
                    <a:pt x="24496" y="18479"/>
                    <a:pt x="24635" y="19225"/>
                  </a:cubicBezTo>
                  <a:cubicBezTo>
                    <a:pt x="24656" y="19331"/>
                    <a:pt x="24676" y="19435"/>
                    <a:pt x="24699" y="19542"/>
                  </a:cubicBezTo>
                  <a:cubicBezTo>
                    <a:pt x="24540" y="19517"/>
                    <a:pt x="24379" y="19505"/>
                    <a:pt x="24218" y="19505"/>
                  </a:cubicBezTo>
                  <a:cubicBezTo>
                    <a:pt x="23511" y="19505"/>
                    <a:pt x="22800" y="19742"/>
                    <a:pt x="22213" y="20228"/>
                  </a:cubicBezTo>
                  <a:cubicBezTo>
                    <a:pt x="21110" y="21139"/>
                    <a:pt x="19323" y="21683"/>
                    <a:pt x="17431" y="21683"/>
                  </a:cubicBezTo>
                  <a:cubicBezTo>
                    <a:pt x="15539" y="21683"/>
                    <a:pt x="13751" y="21139"/>
                    <a:pt x="12649" y="20228"/>
                  </a:cubicBezTo>
                  <a:cubicBezTo>
                    <a:pt x="12413" y="20034"/>
                    <a:pt x="12157" y="19879"/>
                    <a:pt x="11890" y="19763"/>
                  </a:cubicBezTo>
                  <a:cubicBezTo>
                    <a:pt x="11567" y="19624"/>
                    <a:pt x="11226" y="19542"/>
                    <a:pt x="10882" y="19515"/>
                  </a:cubicBezTo>
                  <a:cubicBezTo>
                    <a:pt x="11120" y="18679"/>
                    <a:pt x="11294" y="17827"/>
                    <a:pt x="11439" y="16968"/>
                  </a:cubicBezTo>
                  <a:lnTo>
                    <a:pt x="16322" y="16968"/>
                  </a:lnTo>
                  <a:lnTo>
                    <a:pt x="16322" y="11816"/>
                  </a:lnTo>
                  <a:cubicBezTo>
                    <a:pt x="16322" y="9967"/>
                    <a:pt x="15417" y="8324"/>
                    <a:pt x="14028" y="7309"/>
                  </a:cubicBezTo>
                  <a:cubicBezTo>
                    <a:pt x="15214" y="5435"/>
                    <a:pt x="16983" y="3700"/>
                    <a:pt x="18976" y="3700"/>
                  </a:cubicBezTo>
                  <a:close/>
                  <a:moveTo>
                    <a:pt x="10644" y="22392"/>
                  </a:moveTo>
                  <a:cubicBezTo>
                    <a:pt x="10703" y="22392"/>
                    <a:pt x="10763" y="22412"/>
                    <a:pt x="10812" y="22453"/>
                  </a:cubicBezTo>
                  <a:cubicBezTo>
                    <a:pt x="10976" y="22588"/>
                    <a:pt x="11150" y="22719"/>
                    <a:pt x="11329" y="22843"/>
                  </a:cubicBezTo>
                  <a:cubicBezTo>
                    <a:pt x="11628" y="23048"/>
                    <a:pt x="11945" y="23239"/>
                    <a:pt x="12282" y="23408"/>
                  </a:cubicBezTo>
                  <a:cubicBezTo>
                    <a:pt x="12388" y="23465"/>
                    <a:pt x="12497" y="23518"/>
                    <a:pt x="12609" y="23571"/>
                  </a:cubicBezTo>
                  <a:cubicBezTo>
                    <a:pt x="12724" y="23624"/>
                    <a:pt x="12840" y="23675"/>
                    <a:pt x="12960" y="23723"/>
                  </a:cubicBezTo>
                  <a:cubicBezTo>
                    <a:pt x="14281" y="24270"/>
                    <a:pt x="15812" y="24569"/>
                    <a:pt x="17409" y="24571"/>
                  </a:cubicBezTo>
                  <a:cubicBezTo>
                    <a:pt x="17416" y="24570"/>
                    <a:pt x="17425" y="24570"/>
                    <a:pt x="17433" y="24570"/>
                  </a:cubicBezTo>
                  <a:cubicBezTo>
                    <a:pt x="18514" y="24570"/>
                    <a:pt x="19565" y="24435"/>
                    <a:pt x="20542" y="24179"/>
                  </a:cubicBezTo>
                  <a:cubicBezTo>
                    <a:pt x="20665" y="24146"/>
                    <a:pt x="20788" y="24112"/>
                    <a:pt x="20909" y="24076"/>
                  </a:cubicBezTo>
                  <a:cubicBezTo>
                    <a:pt x="21024" y="24040"/>
                    <a:pt x="21140" y="24005"/>
                    <a:pt x="21253" y="23965"/>
                  </a:cubicBezTo>
                  <a:cubicBezTo>
                    <a:pt x="22321" y="23606"/>
                    <a:pt x="23277" y="23095"/>
                    <a:pt x="24055" y="22453"/>
                  </a:cubicBezTo>
                  <a:cubicBezTo>
                    <a:pt x="24105" y="22412"/>
                    <a:pt x="24165" y="22393"/>
                    <a:pt x="24224" y="22393"/>
                  </a:cubicBezTo>
                  <a:cubicBezTo>
                    <a:pt x="24300" y="22393"/>
                    <a:pt x="24376" y="22425"/>
                    <a:pt x="24427" y="22488"/>
                  </a:cubicBezTo>
                  <a:cubicBezTo>
                    <a:pt x="24521" y="22601"/>
                    <a:pt x="24506" y="22768"/>
                    <a:pt x="24392" y="22860"/>
                  </a:cubicBezTo>
                  <a:cubicBezTo>
                    <a:pt x="23661" y="23464"/>
                    <a:pt x="22786" y="23958"/>
                    <a:pt x="21814" y="24328"/>
                  </a:cubicBezTo>
                  <a:cubicBezTo>
                    <a:pt x="21712" y="24366"/>
                    <a:pt x="21610" y="24403"/>
                    <a:pt x="21506" y="24439"/>
                  </a:cubicBezTo>
                  <a:cubicBezTo>
                    <a:pt x="21401" y="24474"/>
                    <a:pt x="21295" y="24510"/>
                    <a:pt x="21188" y="24543"/>
                  </a:cubicBezTo>
                  <a:cubicBezTo>
                    <a:pt x="20026" y="24906"/>
                    <a:pt x="18749" y="25099"/>
                    <a:pt x="17435" y="25099"/>
                  </a:cubicBezTo>
                  <a:cubicBezTo>
                    <a:pt x="15561" y="25099"/>
                    <a:pt x="13765" y="24705"/>
                    <a:pt x="12264" y="23989"/>
                  </a:cubicBezTo>
                  <a:cubicBezTo>
                    <a:pt x="12163" y="23939"/>
                    <a:pt x="12061" y="23889"/>
                    <a:pt x="11961" y="23837"/>
                  </a:cubicBezTo>
                  <a:cubicBezTo>
                    <a:pt x="11863" y="23785"/>
                    <a:pt x="11765" y="23732"/>
                    <a:pt x="11669" y="23676"/>
                  </a:cubicBezTo>
                  <a:cubicBezTo>
                    <a:pt x="11513" y="23588"/>
                    <a:pt x="11361" y="23496"/>
                    <a:pt x="11214" y="23400"/>
                  </a:cubicBezTo>
                  <a:cubicBezTo>
                    <a:pt x="10954" y="23231"/>
                    <a:pt x="10707" y="23051"/>
                    <a:pt x="10475" y="22860"/>
                  </a:cubicBezTo>
                  <a:cubicBezTo>
                    <a:pt x="10363" y="22768"/>
                    <a:pt x="10347" y="22601"/>
                    <a:pt x="10439" y="22488"/>
                  </a:cubicBezTo>
                  <a:cubicBezTo>
                    <a:pt x="10492" y="22425"/>
                    <a:pt x="10568" y="22392"/>
                    <a:pt x="10644" y="22392"/>
                  </a:cubicBezTo>
                  <a:close/>
                  <a:moveTo>
                    <a:pt x="8641" y="25099"/>
                  </a:moveTo>
                  <a:cubicBezTo>
                    <a:pt x="8792" y="25223"/>
                    <a:pt x="8946" y="25344"/>
                    <a:pt x="9103" y="25458"/>
                  </a:cubicBezTo>
                  <a:cubicBezTo>
                    <a:pt x="8664" y="25888"/>
                    <a:pt x="8270" y="26360"/>
                    <a:pt x="7929" y="26868"/>
                  </a:cubicBezTo>
                  <a:cubicBezTo>
                    <a:pt x="8147" y="26274"/>
                    <a:pt x="8389" y="25685"/>
                    <a:pt x="8641" y="25099"/>
                  </a:cubicBezTo>
                  <a:close/>
                  <a:moveTo>
                    <a:pt x="9548" y="25767"/>
                  </a:moveTo>
                  <a:cubicBezTo>
                    <a:pt x="9900" y="25999"/>
                    <a:pt x="10268" y="26214"/>
                    <a:pt x="10651" y="26412"/>
                  </a:cubicBezTo>
                  <a:cubicBezTo>
                    <a:pt x="12618" y="27429"/>
                    <a:pt x="14983" y="27989"/>
                    <a:pt x="17429" y="27989"/>
                  </a:cubicBezTo>
                  <a:cubicBezTo>
                    <a:pt x="19572" y="27989"/>
                    <a:pt x="21652" y="27559"/>
                    <a:pt x="23456" y="26770"/>
                  </a:cubicBezTo>
                  <a:cubicBezTo>
                    <a:pt x="25015" y="29144"/>
                    <a:pt x="25179" y="32264"/>
                    <a:pt x="24449" y="34855"/>
                  </a:cubicBezTo>
                  <a:cubicBezTo>
                    <a:pt x="23306" y="38905"/>
                    <a:pt x="19905" y="41554"/>
                    <a:pt x="15899" y="41554"/>
                  </a:cubicBezTo>
                  <a:cubicBezTo>
                    <a:pt x="15756" y="41554"/>
                    <a:pt x="15611" y="41550"/>
                    <a:pt x="15466" y="41543"/>
                  </a:cubicBezTo>
                  <a:cubicBezTo>
                    <a:pt x="15252" y="41535"/>
                    <a:pt x="15043" y="41519"/>
                    <a:pt x="14839" y="41498"/>
                  </a:cubicBezTo>
                  <a:cubicBezTo>
                    <a:pt x="14212" y="41436"/>
                    <a:pt x="13634" y="41331"/>
                    <a:pt x="13104" y="41188"/>
                  </a:cubicBezTo>
                  <a:cubicBezTo>
                    <a:pt x="12586" y="41050"/>
                    <a:pt x="12111" y="40877"/>
                    <a:pt x="11679" y="40677"/>
                  </a:cubicBezTo>
                  <a:cubicBezTo>
                    <a:pt x="11518" y="40603"/>
                    <a:pt x="11363" y="40525"/>
                    <a:pt x="11214" y="40445"/>
                  </a:cubicBezTo>
                  <a:cubicBezTo>
                    <a:pt x="9833" y="39704"/>
                    <a:pt x="8921" y="38706"/>
                    <a:pt x="8331" y="37813"/>
                  </a:cubicBezTo>
                  <a:cubicBezTo>
                    <a:pt x="7791" y="37001"/>
                    <a:pt x="7395" y="36085"/>
                    <a:pt x="7146" y="35114"/>
                  </a:cubicBezTo>
                  <a:cubicBezTo>
                    <a:pt x="6945" y="34330"/>
                    <a:pt x="6837" y="33509"/>
                    <a:pt x="6831" y="32681"/>
                  </a:cubicBezTo>
                  <a:cubicBezTo>
                    <a:pt x="6822" y="31886"/>
                    <a:pt x="6906" y="31082"/>
                    <a:pt x="7081" y="30288"/>
                  </a:cubicBezTo>
                  <a:cubicBezTo>
                    <a:pt x="7185" y="29811"/>
                    <a:pt x="7323" y="29340"/>
                    <a:pt x="7495" y="28877"/>
                  </a:cubicBezTo>
                  <a:cubicBezTo>
                    <a:pt x="7934" y="27687"/>
                    <a:pt x="8640" y="26633"/>
                    <a:pt x="9548" y="25767"/>
                  </a:cubicBezTo>
                  <a:close/>
                  <a:moveTo>
                    <a:pt x="26401" y="24938"/>
                  </a:moveTo>
                  <a:cubicBezTo>
                    <a:pt x="27193" y="27154"/>
                    <a:pt x="27905" y="29376"/>
                    <a:pt x="27843" y="31712"/>
                  </a:cubicBezTo>
                  <a:cubicBezTo>
                    <a:pt x="27745" y="35400"/>
                    <a:pt x="25525" y="38959"/>
                    <a:pt x="22255" y="40669"/>
                  </a:cubicBezTo>
                  <a:cubicBezTo>
                    <a:pt x="21006" y="41322"/>
                    <a:pt x="19623" y="41693"/>
                    <a:pt x="18219" y="41793"/>
                  </a:cubicBezTo>
                  <a:cubicBezTo>
                    <a:pt x="21417" y="40973"/>
                    <a:pt x="23977" y="38477"/>
                    <a:pt x="24957" y="34999"/>
                  </a:cubicBezTo>
                  <a:cubicBezTo>
                    <a:pt x="25603" y="32711"/>
                    <a:pt x="25546" y="30326"/>
                    <a:pt x="24799" y="28287"/>
                  </a:cubicBezTo>
                  <a:cubicBezTo>
                    <a:pt x="24570" y="27662"/>
                    <a:pt x="24282" y="27082"/>
                    <a:pt x="23939" y="26549"/>
                  </a:cubicBezTo>
                  <a:cubicBezTo>
                    <a:pt x="24777" y="26140"/>
                    <a:pt x="25547" y="25651"/>
                    <a:pt x="26228" y="25090"/>
                  </a:cubicBezTo>
                  <a:cubicBezTo>
                    <a:pt x="26288" y="25040"/>
                    <a:pt x="26345" y="24989"/>
                    <a:pt x="26401" y="24938"/>
                  </a:cubicBezTo>
                  <a:close/>
                  <a:moveTo>
                    <a:pt x="28821" y="16968"/>
                  </a:moveTo>
                  <a:cubicBezTo>
                    <a:pt x="29176" y="18328"/>
                    <a:pt x="29621" y="19685"/>
                    <a:pt x="30205" y="21020"/>
                  </a:cubicBezTo>
                  <a:cubicBezTo>
                    <a:pt x="30465" y="21611"/>
                    <a:pt x="30743" y="22214"/>
                    <a:pt x="31011" y="22795"/>
                  </a:cubicBezTo>
                  <a:cubicBezTo>
                    <a:pt x="32186" y="25345"/>
                    <a:pt x="33402" y="27982"/>
                    <a:pt x="33555" y="30825"/>
                  </a:cubicBezTo>
                  <a:cubicBezTo>
                    <a:pt x="33869" y="36637"/>
                    <a:pt x="28884" y="44033"/>
                    <a:pt x="20288" y="45851"/>
                  </a:cubicBezTo>
                  <a:cubicBezTo>
                    <a:pt x="19302" y="46059"/>
                    <a:pt x="18279" y="46173"/>
                    <a:pt x="17243" y="46195"/>
                  </a:cubicBezTo>
                  <a:cubicBezTo>
                    <a:pt x="17114" y="46198"/>
                    <a:pt x="16984" y="46200"/>
                    <a:pt x="16854" y="46200"/>
                  </a:cubicBezTo>
                  <a:cubicBezTo>
                    <a:pt x="13843" y="46200"/>
                    <a:pt x="10742" y="45441"/>
                    <a:pt x="8101" y="44007"/>
                  </a:cubicBezTo>
                  <a:cubicBezTo>
                    <a:pt x="4827" y="42228"/>
                    <a:pt x="2402" y="39247"/>
                    <a:pt x="1613" y="36033"/>
                  </a:cubicBezTo>
                  <a:cubicBezTo>
                    <a:pt x="558" y="31722"/>
                    <a:pt x="2349" y="27762"/>
                    <a:pt x="4082" y="23934"/>
                  </a:cubicBezTo>
                  <a:cubicBezTo>
                    <a:pt x="4241" y="23583"/>
                    <a:pt x="4399" y="23232"/>
                    <a:pt x="4556" y="22882"/>
                  </a:cubicBezTo>
                  <a:cubicBezTo>
                    <a:pt x="5382" y="21033"/>
                    <a:pt x="5984" y="18993"/>
                    <a:pt x="6539" y="16968"/>
                  </a:cubicBezTo>
                  <a:lnTo>
                    <a:pt x="10902" y="16968"/>
                  </a:lnTo>
                  <a:cubicBezTo>
                    <a:pt x="10755" y="17815"/>
                    <a:pt x="10582" y="18656"/>
                    <a:pt x="10345" y="19470"/>
                  </a:cubicBezTo>
                  <a:lnTo>
                    <a:pt x="10329" y="19521"/>
                  </a:lnTo>
                  <a:cubicBezTo>
                    <a:pt x="9529" y="19601"/>
                    <a:pt x="8762" y="19982"/>
                    <a:pt x="8208" y="20650"/>
                  </a:cubicBezTo>
                  <a:cubicBezTo>
                    <a:pt x="7218" y="21847"/>
                    <a:pt x="7262" y="23557"/>
                    <a:pt x="8236" y="24702"/>
                  </a:cubicBezTo>
                  <a:cubicBezTo>
                    <a:pt x="7473" y="26456"/>
                    <a:pt x="6774" y="28270"/>
                    <a:pt x="6558" y="30201"/>
                  </a:cubicBezTo>
                  <a:cubicBezTo>
                    <a:pt x="5956" y="32978"/>
                    <a:pt x="6427" y="35897"/>
                    <a:pt x="7890" y="38106"/>
                  </a:cubicBezTo>
                  <a:cubicBezTo>
                    <a:pt x="8644" y="39244"/>
                    <a:pt x="9889" y="40549"/>
                    <a:pt x="11889" y="41345"/>
                  </a:cubicBezTo>
                  <a:cubicBezTo>
                    <a:pt x="12711" y="41672"/>
                    <a:pt x="13660" y="41915"/>
                    <a:pt x="14757" y="42024"/>
                  </a:cubicBezTo>
                  <a:cubicBezTo>
                    <a:pt x="15635" y="42239"/>
                    <a:pt x="16546" y="42351"/>
                    <a:pt x="17459" y="42351"/>
                  </a:cubicBezTo>
                  <a:cubicBezTo>
                    <a:pt x="19241" y="42351"/>
                    <a:pt x="20984" y="41932"/>
                    <a:pt x="22501" y="41139"/>
                  </a:cubicBezTo>
                  <a:cubicBezTo>
                    <a:pt x="25965" y="39329"/>
                    <a:pt x="28270" y="35635"/>
                    <a:pt x="28373" y="31727"/>
                  </a:cubicBezTo>
                  <a:cubicBezTo>
                    <a:pt x="28441" y="29198"/>
                    <a:pt x="27633" y="26799"/>
                    <a:pt x="26799" y="24477"/>
                  </a:cubicBezTo>
                  <a:cubicBezTo>
                    <a:pt x="27601" y="23341"/>
                    <a:pt x="27582" y="21771"/>
                    <a:pt x="26655" y="20650"/>
                  </a:cubicBezTo>
                  <a:cubicBezTo>
                    <a:pt x="26275" y="20191"/>
                    <a:pt x="25794" y="19867"/>
                    <a:pt x="25271" y="19683"/>
                  </a:cubicBezTo>
                  <a:cubicBezTo>
                    <a:pt x="25229" y="19499"/>
                    <a:pt x="25191" y="19313"/>
                    <a:pt x="25156" y="19129"/>
                  </a:cubicBezTo>
                  <a:cubicBezTo>
                    <a:pt x="25024" y="18421"/>
                    <a:pt x="24941" y="17694"/>
                    <a:pt x="24878" y="16968"/>
                  </a:cubicBezTo>
                  <a:close/>
                  <a:moveTo>
                    <a:pt x="19637" y="1"/>
                  </a:moveTo>
                  <a:cubicBezTo>
                    <a:pt x="17037" y="1"/>
                    <a:pt x="13649" y="1146"/>
                    <a:pt x="10986" y="4497"/>
                  </a:cubicBezTo>
                  <a:cubicBezTo>
                    <a:pt x="10700" y="4858"/>
                    <a:pt x="10421" y="5246"/>
                    <a:pt x="10158" y="5648"/>
                  </a:cubicBezTo>
                  <a:cubicBezTo>
                    <a:pt x="10014" y="5869"/>
                    <a:pt x="9874" y="6095"/>
                    <a:pt x="9739" y="6324"/>
                  </a:cubicBezTo>
                  <a:cubicBezTo>
                    <a:pt x="8529" y="6544"/>
                    <a:pt x="7454" y="7154"/>
                    <a:pt x="6650" y="8019"/>
                  </a:cubicBezTo>
                  <a:lnTo>
                    <a:pt x="3443" y="6159"/>
                  </a:lnTo>
                  <a:lnTo>
                    <a:pt x="3177" y="6618"/>
                  </a:lnTo>
                  <a:lnTo>
                    <a:pt x="6305" y="8430"/>
                  </a:lnTo>
                  <a:cubicBezTo>
                    <a:pt x="5586" y="9369"/>
                    <a:pt x="5158" y="10544"/>
                    <a:pt x="5158" y="11817"/>
                  </a:cubicBezTo>
                  <a:lnTo>
                    <a:pt x="5158" y="16969"/>
                  </a:lnTo>
                  <a:lnTo>
                    <a:pt x="5990" y="16969"/>
                  </a:lnTo>
                  <a:cubicBezTo>
                    <a:pt x="5453" y="18928"/>
                    <a:pt x="4864" y="20893"/>
                    <a:pt x="4072" y="22667"/>
                  </a:cubicBezTo>
                  <a:cubicBezTo>
                    <a:pt x="3915" y="23018"/>
                    <a:pt x="3758" y="23367"/>
                    <a:pt x="3599" y="23717"/>
                  </a:cubicBezTo>
                  <a:cubicBezTo>
                    <a:pt x="1831" y="27627"/>
                    <a:pt x="1" y="31670"/>
                    <a:pt x="1101" y="36160"/>
                  </a:cubicBezTo>
                  <a:cubicBezTo>
                    <a:pt x="1923" y="39516"/>
                    <a:pt x="4446" y="42625"/>
                    <a:pt x="7849" y="44473"/>
                  </a:cubicBezTo>
                  <a:cubicBezTo>
                    <a:pt x="10568" y="45949"/>
                    <a:pt x="13761" y="46730"/>
                    <a:pt x="16858" y="46730"/>
                  </a:cubicBezTo>
                  <a:cubicBezTo>
                    <a:pt x="18062" y="46730"/>
                    <a:pt x="19252" y="46612"/>
                    <a:pt x="20395" y="46371"/>
                  </a:cubicBezTo>
                  <a:cubicBezTo>
                    <a:pt x="20503" y="46349"/>
                    <a:pt x="20611" y="46324"/>
                    <a:pt x="20721" y="46299"/>
                  </a:cubicBezTo>
                  <a:cubicBezTo>
                    <a:pt x="25655" y="46155"/>
                    <a:pt x="30786" y="45068"/>
                    <a:pt x="34185" y="41559"/>
                  </a:cubicBezTo>
                  <a:cubicBezTo>
                    <a:pt x="36564" y="39107"/>
                    <a:pt x="37810" y="35682"/>
                    <a:pt x="37955" y="32268"/>
                  </a:cubicBezTo>
                  <a:cubicBezTo>
                    <a:pt x="38098" y="28852"/>
                    <a:pt x="37199" y="25449"/>
                    <a:pt x="35744" y="22356"/>
                  </a:cubicBezTo>
                  <a:cubicBezTo>
                    <a:pt x="34813" y="20377"/>
                    <a:pt x="33655" y="18508"/>
                    <a:pt x="32747" y="16518"/>
                  </a:cubicBezTo>
                  <a:cubicBezTo>
                    <a:pt x="31474" y="13728"/>
                    <a:pt x="30698" y="10713"/>
                    <a:pt x="29441" y="7931"/>
                  </a:cubicBezTo>
                  <a:lnTo>
                    <a:pt x="31678" y="6634"/>
                  </a:lnTo>
                  <a:lnTo>
                    <a:pt x="31413" y="6175"/>
                  </a:lnTo>
                  <a:lnTo>
                    <a:pt x="29215" y="7448"/>
                  </a:lnTo>
                  <a:cubicBezTo>
                    <a:pt x="28949" y="6891"/>
                    <a:pt x="28659" y="6342"/>
                    <a:pt x="28340" y="5811"/>
                  </a:cubicBezTo>
                  <a:cubicBezTo>
                    <a:pt x="27093" y="3730"/>
                    <a:pt x="25539" y="1124"/>
                    <a:pt x="22131" y="403"/>
                  </a:cubicBezTo>
                  <a:cubicBezTo>
                    <a:pt x="21804" y="290"/>
                    <a:pt x="21464" y="202"/>
                    <a:pt x="21110" y="134"/>
                  </a:cubicBezTo>
                  <a:cubicBezTo>
                    <a:pt x="20660" y="48"/>
                    <a:pt x="20164" y="1"/>
                    <a:pt x="1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</p:grpSp>
      <p:cxnSp>
        <p:nvCxnSpPr>
          <p:cNvPr id="2651" name="Google Shape;2651;p44"/>
          <p:cNvCxnSpPr/>
          <p:nvPr/>
        </p:nvCxnSpPr>
        <p:spPr>
          <a:xfrm>
            <a:off x="6618867" y="2721467"/>
            <a:ext cx="66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2" name="Google Shape;2652;p44"/>
          <p:cNvSpPr/>
          <p:nvPr/>
        </p:nvSpPr>
        <p:spPr>
          <a:xfrm rot="-839439">
            <a:off x="2709196" y="1293330"/>
            <a:ext cx="2095701" cy="2095701"/>
          </a:xfrm>
          <a:prstGeom prst="irregularSeal1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633E8-DAF7-FD4D-8EFE-40C2A1ED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985" y="3438871"/>
            <a:ext cx="7350765" cy="1219200"/>
          </a:xfrm>
        </p:spPr>
        <p:txBody>
          <a:bodyPr/>
          <a:lstStyle/>
          <a:p>
            <a:r>
              <a:rPr lang="en-VN" dirty="0"/>
              <a:t>1.Đọc diễn cảm bài tập đọc</a:t>
            </a:r>
            <a:br>
              <a:rPr lang="en-VN" dirty="0"/>
            </a:br>
            <a:r>
              <a:rPr lang="en-VN" dirty="0"/>
              <a:t>2. Tìm hiểu bài tiếp theo</a:t>
            </a:r>
            <a:br>
              <a:rPr lang="en-VN" dirty="0"/>
            </a:br>
            <a:endParaRPr lang="en-V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5E270B-CAF1-FD41-A8D9-C6354AE9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479" y="4535100"/>
            <a:ext cx="5440699" cy="853600"/>
          </a:xfrm>
        </p:spPr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22489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17"/>
            <a:ext cx="74676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an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44"/>
          <p:cNvSpPr txBox="1">
            <a:spLocks noGrp="1"/>
          </p:cNvSpPr>
          <p:nvPr>
            <p:ph type="title" idx="2"/>
          </p:nvPr>
        </p:nvSpPr>
        <p:spPr>
          <a:xfrm>
            <a:off x="5574799" y="1333842"/>
            <a:ext cx="2783211" cy="1122400"/>
          </a:xfrm>
          <a:prstGeom prst="rect">
            <a:avLst/>
          </a:prstGeom>
        </p:spPr>
        <p:txBody>
          <a:bodyPr spcFirstLastPara="1" vert="horz" wrap="square" lIns="60950" tIns="60950" rIns="60950" bIns="6095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sz="5400" dirty="0"/>
              <a:t>LUYỆN ĐỌC</a:t>
            </a:r>
            <a:br>
              <a:rPr lang="en" sz="5400" dirty="0"/>
            </a:br>
            <a:r>
              <a:rPr lang="en" sz="5400" dirty="0"/>
              <a:t>ĐÚNG</a:t>
            </a:r>
            <a:endParaRPr sz="5400" dirty="0"/>
          </a:p>
        </p:txBody>
      </p:sp>
      <p:sp>
        <p:nvSpPr>
          <p:cNvPr id="2634" name="Google Shape;2634;p44"/>
          <p:cNvSpPr/>
          <p:nvPr/>
        </p:nvSpPr>
        <p:spPr>
          <a:xfrm>
            <a:off x="-725247" y="257267"/>
            <a:ext cx="3319848" cy="3319812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2635" name="Google Shape;2635;p44"/>
          <p:cNvSpPr/>
          <p:nvPr/>
        </p:nvSpPr>
        <p:spPr>
          <a:xfrm rot="3250595">
            <a:off x="738921" y="4662383"/>
            <a:ext cx="1617908" cy="1617908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grpSp>
        <p:nvGrpSpPr>
          <p:cNvPr id="2636" name="Google Shape;2636;p44"/>
          <p:cNvGrpSpPr/>
          <p:nvPr/>
        </p:nvGrpSpPr>
        <p:grpSpPr>
          <a:xfrm flipH="1">
            <a:off x="-145449" y="1584270"/>
            <a:ext cx="3156632" cy="3871823"/>
            <a:chOff x="7293416" y="3324478"/>
            <a:chExt cx="2380807" cy="2920220"/>
          </a:xfrm>
        </p:grpSpPr>
        <p:sp>
          <p:nvSpPr>
            <p:cNvPr id="2637" name="Google Shape;2637;p44"/>
            <p:cNvSpPr/>
            <p:nvPr/>
          </p:nvSpPr>
          <p:spPr>
            <a:xfrm>
              <a:off x="7788899" y="4892917"/>
              <a:ext cx="73488" cy="110545"/>
            </a:xfrm>
            <a:custGeom>
              <a:avLst/>
              <a:gdLst/>
              <a:ahLst/>
              <a:cxnLst/>
              <a:rect l="l" t="t" r="r" b="b"/>
              <a:pathLst>
                <a:path w="1176" h="1769" extrusionOk="0">
                  <a:moveTo>
                    <a:pt x="714" y="0"/>
                  </a:moveTo>
                  <a:cubicBezTo>
                    <a:pt x="460" y="586"/>
                    <a:pt x="218" y="1175"/>
                    <a:pt x="1" y="1769"/>
                  </a:cubicBezTo>
                  <a:cubicBezTo>
                    <a:pt x="342" y="1261"/>
                    <a:pt x="735" y="789"/>
                    <a:pt x="1176" y="359"/>
                  </a:cubicBezTo>
                  <a:cubicBezTo>
                    <a:pt x="1018" y="243"/>
                    <a:pt x="864" y="124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973370" y="3555629"/>
              <a:ext cx="863487" cy="1123883"/>
            </a:xfrm>
            <a:custGeom>
              <a:avLst/>
              <a:gdLst/>
              <a:ahLst/>
              <a:cxnLst/>
              <a:rect l="l" t="t" r="r" b="b"/>
              <a:pathLst>
                <a:path w="13818" h="17985" extrusionOk="0">
                  <a:moveTo>
                    <a:pt x="8095" y="1"/>
                  </a:moveTo>
                  <a:cubicBezTo>
                    <a:pt x="6104" y="1"/>
                    <a:pt x="4333" y="1736"/>
                    <a:pt x="3147" y="3610"/>
                  </a:cubicBezTo>
                  <a:cubicBezTo>
                    <a:pt x="4536" y="4626"/>
                    <a:pt x="5441" y="6268"/>
                    <a:pt x="5441" y="8117"/>
                  </a:cubicBezTo>
                  <a:lnTo>
                    <a:pt x="5441" y="13269"/>
                  </a:lnTo>
                  <a:lnTo>
                    <a:pt x="558" y="13269"/>
                  </a:lnTo>
                  <a:cubicBezTo>
                    <a:pt x="413" y="14128"/>
                    <a:pt x="239" y="14980"/>
                    <a:pt x="1" y="15816"/>
                  </a:cubicBezTo>
                  <a:cubicBezTo>
                    <a:pt x="344" y="15843"/>
                    <a:pt x="686" y="15924"/>
                    <a:pt x="1009" y="16066"/>
                  </a:cubicBezTo>
                  <a:cubicBezTo>
                    <a:pt x="1276" y="16180"/>
                    <a:pt x="1532" y="16335"/>
                    <a:pt x="1768" y="16529"/>
                  </a:cubicBezTo>
                  <a:cubicBezTo>
                    <a:pt x="2870" y="17440"/>
                    <a:pt x="4658" y="17984"/>
                    <a:pt x="6550" y="17984"/>
                  </a:cubicBezTo>
                  <a:cubicBezTo>
                    <a:pt x="8442" y="17984"/>
                    <a:pt x="10229" y="17440"/>
                    <a:pt x="11332" y="16529"/>
                  </a:cubicBezTo>
                  <a:cubicBezTo>
                    <a:pt x="11919" y="16043"/>
                    <a:pt x="12630" y="15806"/>
                    <a:pt x="13337" y="15806"/>
                  </a:cubicBezTo>
                  <a:cubicBezTo>
                    <a:pt x="13498" y="15806"/>
                    <a:pt x="13659" y="15818"/>
                    <a:pt x="13818" y="15843"/>
                  </a:cubicBezTo>
                  <a:cubicBezTo>
                    <a:pt x="13796" y="15739"/>
                    <a:pt x="13775" y="15632"/>
                    <a:pt x="13754" y="15526"/>
                  </a:cubicBezTo>
                  <a:cubicBezTo>
                    <a:pt x="13615" y="14780"/>
                    <a:pt x="13529" y="14026"/>
                    <a:pt x="13464" y="13269"/>
                  </a:cubicBezTo>
                  <a:lnTo>
                    <a:pt x="7664" y="13269"/>
                  </a:lnTo>
                  <a:lnTo>
                    <a:pt x="7664" y="8117"/>
                  </a:lnTo>
                  <a:cubicBezTo>
                    <a:pt x="7664" y="5583"/>
                    <a:pt x="9361" y="3439"/>
                    <a:pt x="11679" y="2759"/>
                  </a:cubicBezTo>
                  <a:cubicBezTo>
                    <a:pt x="11057" y="1426"/>
                    <a:pt x="10169" y="392"/>
                    <a:pt x="8880" y="92"/>
                  </a:cubicBezTo>
                  <a:cubicBezTo>
                    <a:pt x="8616" y="31"/>
                    <a:pt x="8353" y="1"/>
                    <a:pt x="8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431859" y="4882794"/>
              <a:ext cx="605341" cy="1053394"/>
            </a:xfrm>
            <a:custGeom>
              <a:avLst/>
              <a:gdLst/>
              <a:ahLst/>
              <a:cxnLst/>
              <a:rect l="l" t="t" r="r" b="b"/>
              <a:pathLst>
                <a:path w="9687" h="16857" extrusionOk="0">
                  <a:moveTo>
                    <a:pt x="8184" y="1"/>
                  </a:moveTo>
                  <a:cubicBezTo>
                    <a:pt x="8128" y="52"/>
                    <a:pt x="8071" y="104"/>
                    <a:pt x="8010" y="153"/>
                  </a:cubicBezTo>
                  <a:cubicBezTo>
                    <a:pt x="7329" y="715"/>
                    <a:pt x="6560" y="1203"/>
                    <a:pt x="5721" y="1612"/>
                  </a:cubicBezTo>
                  <a:cubicBezTo>
                    <a:pt x="6064" y="2144"/>
                    <a:pt x="6352" y="2725"/>
                    <a:pt x="6581" y="3350"/>
                  </a:cubicBezTo>
                  <a:cubicBezTo>
                    <a:pt x="7328" y="5389"/>
                    <a:pt x="7385" y="7774"/>
                    <a:pt x="6739" y="10062"/>
                  </a:cubicBezTo>
                  <a:cubicBezTo>
                    <a:pt x="5759" y="13540"/>
                    <a:pt x="3199" y="16036"/>
                    <a:pt x="1" y="16856"/>
                  </a:cubicBezTo>
                  <a:cubicBezTo>
                    <a:pt x="1405" y="16756"/>
                    <a:pt x="2788" y="16385"/>
                    <a:pt x="4037" y="15732"/>
                  </a:cubicBezTo>
                  <a:cubicBezTo>
                    <a:pt x="7307" y="14022"/>
                    <a:pt x="9527" y="10463"/>
                    <a:pt x="9625" y="6775"/>
                  </a:cubicBezTo>
                  <a:cubicBezTo>
                    <a:pt x="9687" y="4439"/>
                    <a:pt x="8975" y="2217"/>
                    <a:pt x="8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48859" y="3851582"/>
              <a:ext cx="145352" cy="500170"/>
            </a:xfrm>
            <a:custGeom>
              <a:avLst/>
              <a:gdLst/>
              <a:ahLst/>
              <a:cxnLst/>
              <a:rect l="l" t="t" r="r" b="b"/>
              <a:pathLst>
                <a:path w="2326" h="8004" extrusionOk="0">
                  <a:moveTo>
                    <a:pt x="1302" y="1"/>
                  </a:moveTo>
                  <a:lnTo>
                    <a:pt x="1302" y="1"/>
                  </a:lnTo>
                  <a:cubicBezTo>
                    <a:pt x="492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5" y="8003"/>
                  </a:lnTo>
                  <a:cubicBezTo>
                    <a:pt x="1961" y="7589"/>
                    <a:pt x="1645" y="7092"/>
                    <a:pt x="1390" y="6534"/>
                  </a:cubicBezTo>
                  <a:cubicBezTo>
                    <a:pt x="1331" y="6405"/>
                    <a:pt x="1276" y="6272"/>
                    <a:pt x="1223" y="6138"/>
                  </a:cubicBezTo>
                  <a:cubicBezTo>
                    <a:pt x="1169" y="5994"/>
                    <a:pt x="1116" y="5847"/>
                    <a:pt x="1069" y="5697"/>
                  </a:cubicBezTo>
                  <a:cubicBezTo>
                    <a:pt x="826" y="4925"/>
                    <a:pt x="691" y="4068"/>
                    <a:pt x="691" y="3167"/>
                  </a:cubicBezTo>
                  <a:cubicBezTo>
                    <a:pt x="691" y="2010"/>
                    <a:pt x="914" y="927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992304" y="3773032"/>
              <a:ext cx="287954" cy="578720"/>
            </a:xfrm>
            <a:custGeom>
              <a:avLst/>
              <a:gdLst/>
              <a:ahLst/>
              <a:cxnLst/>
              <a:rect l="l" t="t" r="r" b="b"/>
              <a:pathLst>
                <a:path w="4608" h="9261" extrusionOk="0">
                  <a:moveTo>
                    <a:pt x="1554" y="0"/>
                  </a:moveTo>
                  <a:cubicBezTo>
                    <a:pt x="1320" y="112"/>
                    <a:pt x="1099" y="265"/>
                    <a:pt x="905" y="459"/>
                  </a:cubicBezTo>
                  <a:cubicBezTo>
                    <a:pt x="42" y="1322"/>
                    <a:pt x="0" y="2694"/>
                    <a:pt x="777" y="3607"/>
                  </a:cubicBezTo>
                  <a:cubicBezTo>
                    <a:pt x="818" y="3653"/>
                    <a:pt x="861" y="3698"/>
                    <a:pt x="905" y="3743"/>
                  </a:cubicBezTo>
                  <a:cubicBezTo>
                    <a:pt x="935" y="3772"/>
                    <a:pt x="964" y="3800"/>
                    <a:pt x="995" y="3827"/>
                  </a:cubicBezTo>
                  <a:cubicBezTo>
                    <a:pt x="1069" y="3893"/>
                    <a:pt x="1145" y="3953"/>
                    <a:pt x="1224" y="4009"/>
                  </a:cubicBezTo>
                  <a:cubicBezTo>
                    <a:pt x="1247" y="4025"/>
                    <a:pt x="1269" y="4040"/>
                    <a:pt x="1292" y="4055"/>
                  </a:cubicBezTo>
                  <a:cubicBezTo>
                    <a:pt x="1673" y="4301"/>
                    <a:pt x="2111" y="4424"/>
                    <a:pt x="2548" y="4424"/>
                  </a:cubicBezTo>
                  <a:cubicBezTo>
                    <a:pt x="3025" y="4424"/>
                    <a:pt x="3502" y="4278"/>
                    <a:pt x="3906" y="3986"/>
                  </a:cubicBezTo>
                  <a:cubicBezTo>
                    <a:pt x="3912" y="4130"/>
                    <a:pt x="3917" y="4276"/>
                    <a:pt x="3917" y="4424"/>
                  </a:cubicBezTo>
                  <a:cubicBezTo>
                    <a:pt x="3917" y="6380"/>
                    <a:pt x="3279" y="8124"/>
                    <a:pt x="2282" y="9260"/>
                  </a:cubicBezTo>
                  <a:lnTo>
                    <a:pt x="4607" y="9260"/>
                  </a:lnTo>
                  <a:lnTo>
                    <a:pt x="4607" y="4638"/>
                  </a:lnTo>
                  <a:cubicBezTo>
                    <a:pt x="4607" y="4218"/>
                    <a:pt x="4556" y="3811"/>
                    <a:pt x="4458" y="3422"/>
                  </a:cubicBezTo>
                  <a:cubicBezTo>
                    <a:pt x="4254" y="2603"/>
                    <a:pt x="3852" y="1863"/>
                    <a:pt x="3305" y="1257"/>
                  </a:cubicBezTo>
                  <a:cubicBezTo>
                    <a:pt x="3082" y="1010"/>
                    <a:pt x="2835" y="785"/>
                    <a:pt x="2567" y="587"/>
                  </a:cubicBezTo>
                  <a:cubicBezTo>
                    <a:pt x="2496" y="533"/>
                    <a:pt x="2425" y="482"/>
                    <a:pt x="2351" y="433"/>
                  </a:cubicBezTo>
                  <a:cubicBezTo>
                    <a:pt x="2276" y="383"/>
                    <a:pt x="2197" y="335"/>
                    <a:pt x="2120" y="289"/>
                  </a:cubicBezTo>
                  <a:cubicBezTo>
                    <a:pt x="2097" y="276"/>
                    <a:pt x="2076" y="263"/>
                    <a:pt x="2053" y="250"/>
                  </a:cubicBezTo>
                  <a:cubicBezTo>
                    <a:pt x="1892" y="158"/>
                    <a:pt x="1726" y="74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848265" y="3974500"/>
              <a:ext cx="149976" cy="149914"/>
            </a:xfrm>
            <a:custGeom>
              <a:avLst/>
              <a:gdLst/>
              <a:ahLst/>
              <a:cxnLst/>
              <a:rect l="l" t="t" r="r" b="b"/>
              <a:pathLst>
                <a:path w="2400" h="2399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398"/>
                    <a:pt x="1200" y="2398"/>
                  </a:cubicBezTo>
                  <a:cubicBezTo>
                    <a:pt x="1862" y="2398"/>
                    <a:pt x="2399" y="1861"/>
                    <a:pt x="2399" y="1200"/>
                  </a:cubicBezTo>
                  <a:cubicBezTo>
                    <a:pt x="2399" y="538"/>
                    <a:pt x="1862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841294" y="3775719"/>
              <a:ext cx="275456" cy="576095"/>
            </a:xfrm>
            <a:custGeom>
              <a:avLst/>
              <a:gdLst/>
              <a:ahLst/>
              <a:cxnLst/>
              <a:rect l="l" t="t" r="r" b="b"/>
              <a:pathLst>
                <a:path w="4408" h="9219" extrusionOk="0">
                  <a:moveTo>
                    <a:pt x="1454" y="0"/>
                  </a:moveTo>
                  <a:cubicBezTo>
                    <a:pt x="885" y="306"/>
                    <a:pt x="444" y="847"/>
                    <a:pt x="289" y="1528"/>
                  </a:cubicBezTo>
                  <a:cubicBezTo>
                    <a:pt x="0" y="2779"/>
                    <a:pt x="782" y="4025"/>
                    <a:pt x="2034" y="4312"/>
                  </a:cubicBezTo>
                  <a:cubicBezTo>
                    <a:pt x="2209" y="4352"/>
                    <a:pt x="2385" y="4372"/>
                    <a:pt x="2557" y="4372"/>
                  </a:cubicBezTo>
                  <a:cubicBezTo>
                    <a:pt x="2709" y="4372"/>
                    <a:pt x="2858" y="4357"/>
                    <a:pt x="3004" y="4328"/>
                  </a:cubicBezTo>
                  <a:cubicBezTo>
                    <a:pt x="3091" y="4310"/>
                    <a:pt x="3176" y="4290"/>
                    <a:pt x="3259" y="4263"/>
                  </a:cubicBezTo>
                  <a:cubicBezTo>
                    <a:pt x="3347" y="4234"/>
                    <a:pt x="3430" y="4202"/>
                    <a:pt x="3514" y="4164"/>
                  </a:cubicBezTo>
                  <a:cubicBezTo>
                    <a:pt x="3583" y="4134"/>
                    <a:pt x="3648" y="4100"/>
                    <a:pt x="3712" y="4063"/>
                  </a:cubicBezTo>
                  <a:cubicBezTo>
                    <a:pt x="3716" y="4169"/>
                    <a:pt x="3718" y="4275"/>
                    <a:pt x="3718" y="4382"/>
                  </a:cubicBezTo>
                  <a:cubicBezTo>
                    <a:pt x="3718" y="4673"/>
                    <a:pt x="3703" y="4958"/>
                    <a:pt x="3676" y="5236"/>
                  </a:cubicBezTo>
                  <a:cubicBezTo>
                    <a:pt x="3648" y="5531"/>
                    <a:pt x="3603" y="5819"/>
                    <a:pt x="3547" y="6098"/>
                  </a:cubicBezTo>
                  <a:cubicBezTo>
                    <a:pt x="3503" y="6316"/>
                    <a:pt x="3451" y="6527"/>
                    <a:pt x="3392" y="6734"/>
                  </a:cubicBezTo>
                  <a:cubicBezTo>
                    <a:pt x="3109" y="7712"/>
                    <a:pt x="2654" y="8567"/>
                    <a:pt x="2083" y="9218"/>
                  </a:cubicBezTo>
                  <a:lnTo>
                    <a:pt x="4407" y="9218"/>
                  </a:lnTo>
                  <a:lnTo>
                    <a:pt x="4407" y="9000"/>
                  </a:lnTo>
                  <a:lnTo>
                    <a:pt x="4407" y="4595"/>
                  </a:lnTo>
                  <a:cubicBezTo>
                    <a:pt x="4408" y="4245"/>
                    <a:pt x="4372" y="3905"/>
                    <a:pt x="4304" y="3575"/>
                  </a:cubicBezTo>
                  <a:cubicBezTo>
                    <a:pt x="4120" y="2679"/>
                    <a:pt x="3697" y="1868"/>
                    <a:pt x="3106" y="1214"/>
                  </a:cubicBezTo>
                  <a:cubicBezTo>
                    <a:pt x="3068" y="1172"/>
                    <a:pt x="3028" y="1130"/>
                    <a:pt x="2990" y="1090"/>
                  </a:cubicBezTo>
                  <a:cubicBezTo>
                    <a:pt x="2878" y="975"/>
                    <a:pt x="2764" y="866"/>
                    <a:pt x="2643" y="761"/>
                  </a:cubicBezTo>
                  <a:cubicBezTo>
                    <a:pt x="2533" y="668"/>
                    <a:pt x="2419" y="578"/>
                    <a:pt x="2302" y="493"/>
                  </a:cubicBezTo>
                  <a:cubicBezTo>
                    <a:pt x="2037" y="303"/>
                    <a:pt x="1753" y="137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8485413" y="3851582"/>
              <a:ext cx="145289" cy="500170"/>
            </a:xfrm>
            <a:custGeom>
              <a:avLst/>
              <a:gdLst/>
              <a:ahLst/>
              <a:cxnLst/>
              <a:rect l="l" t="t" r="r" b="b"/>
              <a:pathLst>
                <a:path w="2325" h="8004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91" y="897"/>
                    <a:pt x="0" y="2082"/>
                    <a:pt x="0" y="3381"/>
                  </a:cubicBezTo>
                  <a:lnTo>
                    <a:pt x="0" y="8003"/>
                  </a:lnTo>
                  <a:lnTo>
                    <a:pt x="2324" y="8003"/>
                  </a:lnTo>
                  <a:cubicBezTo>
                    <a:pt x="1327" y="6867"/>
                    <a:pt x="690" y="5123"/>
                    <a:pt x="690" y="3167"/>
                  </a:cubicBezTo>
                  <a:cubicBezTo>
                    <a:pt x="690" y="2010"/>
                    <a:pt x="914" y="927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8697879" y="3974562"/>
              <a:ext cx="149976" cy="149976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200" y="1"/>
                  </a:moveTo>
                  <a:cubicBezTo>
                    <a:pt x="537" y="1"/>
                    <a:pt x="0" y="538"/>
                    <a:pt x="0" y="1200"/>
                  </a:cubicBezTo>
                  <a:cubicBezTo>
                    <a:pt x="0" y="1861"/>
                    <a:pt x="537" y="2400"/>
                    <a:pt x="1200" y="2400"/>
                  </a:cubicBezTo>
                  <a:cubicBezTo>
                    <a:pt x="1308" y="2400"/>
                    <a:pt x="1414" y="2385"/>
                    <a:pt x="1513" y="2358"/>
                  </a:cubicBezTo>
                  <a:cubicBezTo>
                    <a:pt x="1603" y="2333"/>
                    <a:pt x="1688" y="2299"/>
                    <a:pt x="1768" y="2256"/>
                  </a:cubicBezTo>
                  <a:cubicBezTo>
                    <a:pt x="1859" y="2206"/>
                    <a:pt x="1942" y="2145"/>
                    <a:pt x="2017" y="2076"/>
                  </a:cubicBezTo>
                  <a:cubicBezTo>
                    <a:pt x="2251" y="1857"/>
                    <a:pt x="2399" y="1545"/>
                    <a:pt x="2399" y="1200"/>
                  </a:cubicBezTo>
                  <a:cubicBezTo>
                    <a:pt x="2399" y="741"/>
                    <a:pt x="2143" y="345"/>
                    <a:pt x="1768" y="143"/>
                  </a:cubicBezTo>
                  <a:cubicBezTo>
                    <a:pt x="1677" y="93"/>
                    <a:pt x="1577" y="55"/>
                    <a:pt x="1473" y="32"/>
                  </a:cubicBezTo>
                  <a:cubicBezTo>
                    <a:pt x="1386" y="11"/>
                    <a:pt x="1296" y="1"/>
                    <a:pt x="1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939688" y="4723756"/>
              <a:ext cx="885796" cy="169410"/>
            </a:xfrm>
            <a:custGeom>
              <a:avLst/>
              <a:gdLst/>
              <a:ahLst/>
              <a:cxnLst/>
              <a:rect l="l" t="t" r="r" b="b"/>
              <a:pathLst>
                <a:path w="14175" h="2711" extrusionOk="0">
                  <a:moveTo>
                    <a:pt x="13880" y="1"/>
                  </a:moveTo>
                  <a:cubicBezTo>
                    <a:pt x="13821" y="1"/>
                    <a:pt x="13761" y="21"/>
                    <a:pt x="13712" y="61"/>
                  </a:cubicBezTo>
                  <a:cubicBezTo>
                    <a:pt x="12935" y="703"/>
                    <a:pt x="11978" y="1215"/>
                    <a:pt x="10910" y="1573"/>
                  </a:cubicBezTo>
                  <a:cubicBezTo>
                    <a:pt x="10797" y="1611"/>
                    <a:pt x="10682" y="1649"/>
                    <a:pt x="10566" y="1684"/>
                  </a:cubicBezTo>
                  <a:cubicBezTo>
                    <a:pt x="10444" y="1720"/>
                    <a:pt x="10322" y="1754"/>
                    <a:pt x="10199" y="1787"/>
                  </a:cubicBezTo>
                  <a:cubicBezTo>
                    <a:pt x="9222" y="2043"/>
                    <a:pt x="8171" y="2178"/>
                    <a:pt x="7090" y="2178"/>
                  </a:cubicBezTo>
                  <a:cubicBezTo>
                    <a:pt x="7083" y="2178"/>
                    <a:pt x="7074" y="2178"/>
                    <a:pt x="7064" y="2180"/>
                  </a:cubicBezTo>
                  <a:cubicBezTo>
                    <a:pt x="5469" y="2177"/>
                    <a:pt x="3938" y="1878"/>
                    <a:pt x="2616" y="1331"/>
                  </a:cubicBezTo>
                  <a:cubicBezTo>
                    <a:pt x="2497" y="1282"/>
                    <a:pt x="2380" y="1231"/>
                    <a:pt x="2266" y="1179"/>
                  </a:cubicBezTo>
                  <a:cubicBezTo>
                    <a:pt x="2154" y="1127"/>
                    <a:pt x="2045" y="1074"/>
                    <a:pt x="1935" y="1019"/>
                  </a:cubicBezTo>
                  <a:cubicBezTo>
                    <a:pt x="1599" y="848"/>
                    <a:pt x="1280" y="659"/>
                    <a:pt x="982" y="454"/>
                  </a:cubicBezTo>
                  <a:cubicBezTo>
                    <a:pt x="803" y="331"/>
                    <a:pt x="631" y="200"/>
                    <a:pt x="466" y="64"/>
                  </a:cubicBezTo>
                  <a:cubicBezTo>
                    <a:pt x="416" y="23"/>
                    <a:pt x="357" y="2"/>
                    <a:pt x="297" y="2"/>
                  </a:cubicBezTo>
                  <a:cubicBezTo>
                    <a:pt x="221" y="2"/>
                    <a:pt x="146" y="35"/>
                    <a:pt x="94" y="98"/>
                  </a:cubicBezTo>
                  <a:cubicBezTo>
                    <a:pt x="1" y="211"/>
                    <a:pt x="17" y="379"/>
                    <a:pt x="129" y="471"/>
                  </a:cubicBezTo>
                  <a:cubicBezTo>
                    <a:pt x="362" y="663"/>
                    <a:pt x="608" y="842"/>
                    <a:pt x="868" y="1012"/>
                  </a:cubicBezTo>
                  <a:cubicBezTo>
                    <a:pt x="1016" y="1108"/>
                    <a:pt x="1167" y="1199"/>
                    <a:pt x="1322" y="1287"/>
                  </a:cubicBezTo>
                  <a:cubicBezTo>
                    <a:pt x="1419" y="1342"/>
                    <a:pt x="1516" y="1395"/>
                    <a:pt x="1616" y="1448"/>
                  </a:cubicBezTo>
                  <a:cubicBezTo>
                    <a:pt x="1715" y="1500"/>
                    <a:pt x="1816" y="1550"/>
                    <a:pt x="1918" y="1599"/>
                  </a:cubicBezTo>
                  <a:cubicBezTo>
                    <a:pt x="3418" y="2316"/>
                    <a:pt x="5213" y="2711"/>
                    <a:pt x="7089" y="2711"/>
                  </a:cubicBezTo>
                  <a:cubicBezTo>
                    <a:pt x="8403" y="2711"/>
                    <a:pt x="9680" y="2518"/>
                    <a:pt x="10842" y="2154"/>
                  </a:cubicBezTo>
                  <a:cubicBezTo>
                    <a:pt x="10949" y="2121"/>
                    <a:pt x="11056" y="2086"/>
                    <a:pt x="11161" y="2049"/>
                  </a:cubicBezTo>
                  <a:cubicBezTo>
                    <a:pt x="11264" y="2014"/>
                    <a:pt x="11367" y="1977"/>
                    <a:pt x="11468" y="1939"/>
                  </a:cubicBezTo>
                  <a:cubicBezTo>
                    <a:pt x="12440" y="1569"/>
                    <a:pt x="13317" y="1074"/>
                    <a:pt x="14046" y="471"/>
                  </a:cubicBezTo>
                  <a:cubicBezTo>
                    <a:pt x="14159" y="379"/>
                    <a:pt x="14174" y="211"/>
                    <a:pt x="14082" y="98"/>
                  </a:cubicBezTo>
                  <a:cubicBezTo>
                    <a:pt x="14031" y="34"/>
                    <a:pt x="13956" y="1"/>
                    <a:pt x="13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719848" y="4934723"/>
              <a:ext cx="1147066" cy="986655"/>
            </a:xfrm>
            <a:custGeom>
              <a:avLst/>
              <a:gdLst/>
              <a:ahLst/>
              <a:cxnLst/>
              <a:rect l="l" t="t" r="r" b="b"/>
              <a:pathLst>
                <a:path w="18356" h="15789" extrusionOk="0">
                  <a:moveTo>
                    <a:pt x="2724" y="0"/>
                  </a:moveTo>
                  <a:cubicBezTo>
                    <a:pt x="1814" y="868"/>
                    <a:pt x="1110" y="1921"/>
                    <a:pt x="671" y="3110"/>
                  </a:cubicBezTo>
                  <a:cubicBezTo>
                    <a:pt x="499" y="3574"/>
                    <a:pt x="361" y="4045"/>
                    <a:pt x="257" y="4522"/>
                  </a:cubicBezTo>
                  <a:cubicBezTo>
                    <a:pt x="82" y="5314"/>
                    <a:pt x="1" y="6120"/>
                    <a:pt x="7" y="6914"/>
                  </a:cubicBezTo>
                  <a:cubicBezTo>
                    <a:pt x="16" y="7745"/>
                    <a:pt x="121" y="8564"/>
                    <a:pt x="322" y="9347"/>
                  </a:cubicBezTo>
                  <a:cubicBezTo>
                    <a:pt x="571" y="10317"/>
                    <a:pt x="967" y="11234"/>
                    <a:pt x="1507" y="12047"/>
                  </a:cubicBezTo>
                  <a:cubicBezTo>
                    <a:pt x="2097" y="12938"/>
                    <a:pt x="3009" y="13936"/>
                    <a:pt x="4390" y="14678"/>
                  </a:cubicBezTo>
                  <a:cubicBezTo>
                    <a:pt x="4540" y="14758"/>
                    <a:pt x="4694" y="14836"/>
                    <a:pt x="4855" y="14910"/>
                  </a:cubicBezTo>
                  <a:cubicBezTo>
                    <a:pt x="5287" y="15109"/>
                    <a:pt x="5761" y="15282"/>
                    <a:pt x="6281" y="15422"/>
                  </a:cubicBezTo>
                  <a:cubicBezTo>
                    <a:pt x="6811" y="15564"/>
                    <a:pt x="7387" y="15671"/>
                    <a:pt x="8015" y="15733"/>
                  </a:cubicBezTo>
                  <a:cubicBezTo>
                    <a:pt x="8219" y="15753"/>
                    <a:pt x="8428" y="15768"/>
                    <a:pt x="8642" y="15779"/>
                  </a:cubicBezTo>
                  <a:cubicBezTo>
                    <a:pt x="8787" y="15785"/>
                    <a:pt x="8932" y="15789"/>
                    <a:pt x="9075" y="15789"/>
                  </a:cubicBezTo>
                  <a:cubicBezTo>
                    <a:pt x="13082" y="15789"/>
                    <a:pt x="16483" y="13139"/>
                    <a:pt x="17625" y="9090"/>
                  </a:cubicBezTo>
                  <a:cubicBezTo>
                    <a:pt x="18356" y="6498"/>
                    <a:pt x="18191" y="3378"/>
                    <a:pt x="16632" y="1004"/>
                  </a:cubicBezTo>
                  <a:cubicBezTo>
                    <a:pt x="14827" y="1792"/>
                    <a:pt x="12748" y="2223"/>
                    <a:pt x="10606" y="2223"/>
                  </a:cubicBezTo>
                  <a:cubicBezTo>
                    <a:pt x="8159" y="2223"/>
                    <a:pt x="5793" y="1662"/>
                    <a:pt x="3827" y="646"/>
                  </a:cubicBezTo>
                  <a:cubicBezTo>
                    <a:pt x="3444" y="447"/>
                    <a:pt x="3076" y="232"/>
                    <a:pt x="2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943687" y="3357035"/>
              <a:ext cx="1028023" cy="405623"/>
            </a:xfrm>
            <a:custGeom>
              <a:avLst/>
              <a:gdLst/>
              <a:ahLst/>
              <a:cxnLst/>
              <a:rect l="l" t="t" r="r" b="b"/>
              <a:pathLst>
                <a:path w="16451" h="6491" extrusionOk="0">
                  <a:moveTo>
                    <a:pt x="9180" y="1"/>
                  </a:moveTo>
                  <a:cubicBezTo>
                    <a:pt x="8048" y="1"/>
                    <a:pt x="6937" y="244"/>
                    <a:pt x="5892" y="656"/>
                  </a:cubicBezTo>
                  <a:cubicBezTo>
                    <a:pt x="3913" y="1437"/>
                    <a:pt x="2176" y="2823"/>
                    <a:pt x="997" y="4306"/>
                  </a:cubicBezTo>
                  <a:cubicBezTo>
                    <a:pt x="719" y="4654"/>
                    <a:pt x="450" y="5027"/>
                    <a:pt x="197" y="5415"/>
                  </a:cubicBezTo>
                  <a:cubicBezTo>
                    <a:pt x="130" y="5517"/>
                    <a:pt x="65" y="5619"/>
                    <a:pt x="1" y="5723"/>
                  </a:cubicBezTo>
                  <a:cubicBezTo>
                    <a:pt x="111" y="5715"/>
                    <a:pt x="222" y="5713"/>
                    <a:pt x="333" y="5713"/>
                  </a:cubicBezTo>
                  <a:cubicBezTo>
                    <a:pt x="1285" y="5713"/>
                    <a:pt x="2181" y="5953"/>
                    <a:pt x="2967" y="6373"/>
                  </a:cubicBezTo>
                  <a:cubicBezTo>
                    <a:pt x="3037" y="6411"/>
                    <a:pt x="3106" y="6450"/>
                    <a:pt x="3173" y="6490"/>
                  </a:cubicBezTo>
                  <a:cubicBezTo>
                    <a:pt x="4464" y="4457"/>
                    <a:pt x="6395" y="2649"/>
                    <a:pt x="8570" y="2649"/>
                  </a:cubicBezTo>
                  <a:cubicBezTo>
                    <a:pt x="8873" y="2649"/>
                    <a:pt x="9176" y="2685"/>
                    <a:pt x="9475" y="2753"/>
                  </a:cubicBezTo>
                  <a:cubicBezTo>
                    <a:pt x="10997" y="3109"/>
                    <a:pt x="12005" y="4298"/>
                    <a:pt x="12688" y="5808"/>
                  </a:cubicBezTo>
                  <a:cubicBezTo>
                    <a:pt x="13023" y="5745"/>
                    <a:pt x="13367" y="5713"/>
                    <a:pt x="13720" y="5713"/>
                  </a:cubicBezTo>
                  <a:cubicBezTo>
                    <a:pt x="14712" y="5713"/>
                    <a:pt x="15643" y="5972"/>
                    <a:pt x="16450" y="6427"/>
                  </a:cubicBezTo>
                  <a:cubicBezTo>
                    <a:pt x="15327" y="2732"/>
                    <a:pt x="13399" y="663"/>
                    <a:pt x="10607" y="134"/>
                  </a:cubicBezTo>
                  <a:cubicBezTo>
                    <a:pt x="10130" y="43"/>
                    <a:pt x="9654" y="1"/>
                    <a:pt x="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328160" y="4384747"/>
              <a:ext cx="2081542" cy="1826770"/>
            </a:xfrm>
            <a:custGeom>
              <a:avLst/>
              <a:gdLst/>
              <a:ahLst/>
              <a:cxnLst/>
              <a:rect l="l" t="t" r="r" b="b"/>
              <a:pathLst>
                <a:path w="33310" h="29233" extrusionOk="0">
                  <a:moveTo>
                    <a:pt x="5981" y="1"/>
                  </a:moveTo>
                  <a:cubicBezTo>
                    <a:pt x="5428" y="2026"/>
                    <a:pt x="4824" y="4066"/>
                    <a:pt x="3998" y="5915"/>
                  </a:cubicBezTo>
                  <a:cubicBezTo>
                    <a:pt x="3842" y="6265"/>
                    <a:pt x="3684" y="6616"/>
                    <a:pt x="3525" y="6967"/>
                  </a:cubicBezTo>
                  <a:cubicBezTo>
                    <a:pt x="1792" y="10795"/>
                    <a:pt x="0" y="14755"/>
                    <a:pt x="1056" y="19066"/>
                  </a:cubicBezTo>
                  <a:cubicBezTo>
                    <a:pt x="1844" y="22280"/>
                    <a:pt x="4270" y="25261"/>
                    <a:pt x="7544" y="27040"/>
                  </a:cubicBezTo>
                  <a:cubicBezTo>
                    <a:pt x="10185" y="28474"/>
                    <a:pt x="13285" y="29233"/>
                    <a:pt x="16294" y="29233"/>
                  </a:cubicBezTo>
                  <a:cubicBezTo>
                    <a:pt x="16424" y="29233"/>
                    <a:pt x="16554" y="29231"/>
                    <a:pt x="16683" y="29228"/>
                  </a:cubicBezTo>
                  <a:cubicBezTo>
                    <a:pt x="17721" y="29206"/>
                    <a:pt x="18742" y="29092"/>
                    <a:pt x="19727" y="28884"/>
                  </a:cubicBezTo>
                  <a:cubicBezTo>
                    <a:pt x="28325" y="27066"/>
                    <a:pt x="33309" y="19670"/>
                    <a:pt x="32996" y="13858"/>
                  </a:cubicBezTo>
                  <a:cubicBezTo>
                    <a:pt x="32843" y="11015"/>
                    <a:pt x="31626" y="8378"/>
                    <a:pt x="30452" y="5828"/>
                  </a:cubicBezTo>
                  <a:cubicBezTo>
                    <a:pt x="30184" y="5247"/>
                    <a:pt x="29906" y="4644"/>
                    <a:pt x="29647" y="4053"/>
                  </a:cubicBezTo>
                  <a:cubicBezTo>
                    <a:pt x="29063" y="2718"/>
                    <a:pt x="28618" y="1361"/>
                    <a:pt x="28263" y="1"/>
                  </a:cubicBezTo>
                  <a:lnTo>
                    <a:pt x="24320" y="1"/>
                  </a:lnTo>
                  <a:cubicBezTo>
                    <a:pt x="24385" y="727"/>
                    <a:pt x="24468" y="1454"/>
                    <a:pt x="24599" y="2162"/>
                  </a:cubicBezTo>
                  <a:cubicBezTo>
                    <a:pt x="24635" y="2346"/>
                    <a:pt x="24673" y="2532"/>
                    <a:pt x="24713" y="2716"/>
                  </a:cubicBezTo>
                  <a:cubicBezTo>
                    <a:pt x="25236" y="2900"/>
                    <a:pt x="25718" y="3224"/>
                    <a:pt x="26097" y="3683"/>
                  </a:cubicBezTo>
                  <a:cubicBezTo>
                    <a:pt x="27025" y="4804"/>
                    <a:pt x="27044" y="6376"/>
                    <a:pt x="26241" y="7510"/>
                  </a:cubicBezTo>
                  <a:cubicBezTo>
                    <a:pt x="27076" y="9832"/>
                    <a:pt x="27883" y="12231"/>
                    <a:pt x="27816" y="14760"/>
                  </a:cubicBezTo>
                  <a:cubicBezTo>
                    <a:pt x="27713" y="18668"/>
                    <a:pt x="25408" y="22362"/>
                    <a:pt x="21943" y="24172"/>
                  </a:cubicBezTo>
                  <a:cubicBezTo>
                    <a:pt x="20426" y="24965"/>
                    <a:pt x="18683" y="25384"/>
                    <a:pt x="16902" y="25384"/>
                  </a:cubicBezTo>
                  <a:cubicBezTo>
                    <a:pt x="15988" y="25384"/>
                    <a:pt x="15076" y="25271"/>
                    <a:pt x="14199" y="25057"/>
                  </a:cubicBezTo>
                  <a:cubicBezTo>
                    <a:pt x="13104" y="24946"/>
                    <a:pt x="12154" y="24705"/>
                    <a:pt x="11331" y="24378"/>
                  </a:cubicBezTo>
                  <a:cubicBezTo>
                    <a:pt x="9331" y="23583"/>
                    <a:pt x="8087" y="22278"/>
                    <a:pt x="7332" y="21139"/>
                  </a:cubicBezTo>
                  <a:cubicBezTo>
                    <a:pt x="5869" y="18930"/>
                    <a:pt x="5399" y="16011"/>
                    <a:pt x="6001" y="13234"/>
                  </a:cubicBezTo>
                  <a:cubicBezTo>
                    <a:pt x="6217" y="11301"/>
                    <a:pt x="6917" y="9489"/>
                    <a:pt x="7679" y="7735"/>
                  </a:cubicBezTo>
                  <a:cubicBezTo>
                    <a:pt x="6705" y="6590"/>
                    <a:pt x="6662" y="4880"/>
                    <a:pt x="7651" y="3683"/>
                  </a:cubicBezTo>
                  <a:cubicBezTo>
                    <a:pt x="8203" y="3015"/>
                    <a:pt x="8972" y="2634"/>
                    <a:pt x="9771" y="2554"/>
                  </a:cubicBezTo>
                  <a:lnTo>
                    <a:pt x="9787" y="2503"/>
                  </a:lnTo>
                  <a:cubicBezTo>
                    <a:pt x="10025" y="1689"/>
                    <a:pt x="10199" y="848"/>
                    <a:pt x="10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293416" y="3324478"/>
              <a:ext cx="2380807" cy="2920220"/>
            </a:xfrm>
            <a:custGeom>
              <a:avLst/>
              <a:gdLst/>
              <a:ahLst/>
              <a:cxnLst/>
              <a:rect l="l" t="t" r="r" b="b"/>
              <a:pathLst>
                <a:path w="38099" h="46731" extrusionOk="0">
                  <a:moveTo>
                    <a:pt x="19589" y="522"/>
                  </a:moveTo>
                  <a:cubicBezTo>
                    <a:pt x="20062" y="522"/>
                    <a:pt x="20537" y="564"/>
                    <a:pt x="21013" y="655"/>
                  </a:cubicBezTo>
                  <a:cubicBezTo>
                    <a:pt x="23805" y="1184"/>
                    <a:pt x="25733" y="3254"/>
                    <a:pt x="26857" y="6948"/>
                  </a:cubicBezTo>
                  <a:cubicBezTo>
                    <a:pt x="26049" y="6492"/>
                    <a:pt x="25118" y="6234"/>
                    <a:pt x="24126" y="6234"/>
                  </a:cubicBezTo>
                  <a:cubicBezTo>
                    <a:pt x="23773" y="6234"/>
                    <a:pt x="23429" y="6267"/>
                    <a:pt x="23095" y="6329"/>
                  </a:cubicBezTo>
                  <a:cubicBezTo>
                    <a:pt x="22411" y="4819"/>
                    <a:pt x="21403" y="3629"/>
                    <a:pt x="19881" y="3274"/>
                  </a:cubicBezTo>
                  <a:cubicBezTo>
                    <a:pt x="19582" y="3206"/>
                    <a:pt x="19279" y="3172"/>
                    <a:pt x="18976" y="3172"/>
                  </a:cubicBezTo>
                  <a:cubicBezTo>
                    <a:pt x="16801" y="3172"/>
                    <a:pt x="14870" y="4978"/>
                    <a:pt x="13579" y="7011"/>
                  </a:cubicBezTo>
                  <a:cubicBezTo>
                    <a:pt x="13510" y="6971"/>
                    <a:pt x="13443" y="6932"/>
                    <a:pt x="13373" y="6894"/>
                  </a:cubicBezTo>
                  <a:cubicBezTo>
                    <a:pt x="12587" y="6473"/>
                    <a:pt x="11691" y="6234"/>
                    <a:pt x="10739" y="6234"/>
                  </a:cubicBezTo>
                  <a:cubicBezTo>
                    <a:pt x="10629" y="6234"/>
                    <a:pt x="10517" y="6238"/>
                    <a:pt x="10407" y="6244"/>
                  </a:cubicBezTo>
                  <a:cubicBezTo>
                    <a:pt x="10471" y="6141"/>
                    <a:pt x="10536" y="6039"/>
                    <a:pt x="10603" y="5937"/>
                  </a:cubicBezTo>
                  <a:cubicBezTo>
                    <a:pt x="10856" y="5548"/>
                    <a:pt x="11125" y="5176"/>
                    <a:pt x="11403" y="4828"/>
                  </a:cubicBezTo>
                  <a:cubicBezTo>
                    <a:pt x="12582" y="3344"/>
                    <a:pt x="14319" y="1958"/>
                    <a:pt x="16299" y="1178"/>
                  </a:cubicBezTo>
                  <a:cubicBezTo>
                    <a:pt x="17344" y="766"/>
                    <a:pt x="18457" y="522"/>
                    <a:pt x="19589" y="522"/>
                  </a:cubicBezTo>
                  <a:close/>
                  <a:moveTo>
                    <a:pt x="10079" y="10403"/>
                  </a:moveTo>
                  <a:cubicBezTo>
                    <a:pt x="10741" y="10403"/>
                    <a:pt x="11278" y="10940"/>
                    <a:pt x="11278" y="11602"/>
                  </a:cubicBezTo>
                  <a:cubicBezTo>
                    <a:pt x="11278" y="12263"/>
                    <a:pt x="10741" y="12800"/>
                    <a:pt x="10079" y="12800"/>
                  </a:cubicBezTo>
                  <a:cubicBezTo>
                    <a:pt x="9418" y="12800"/>
                    <a:pt x="8879" y="12263"/>
                    <a:pt x="8879" y="11602"/>
                  </a:cubicBezTo>
                  <a:cubicBezTo>
                    <a:pt x="8879" y="10940"/>
                    <a:pt x="9418" y="10403"/>
                    <a:pt x="10079" y="10403"/>
                  </a:cubicBezTo>
                  <a:close/>
                  <a:moveTo>
                    <a:pt x="23678" y="10403"/>
                  </a:moveTo>
                  <a:cubicBezTo>
                    <a:pt x="23771" y="10403"/>
                    <a:pt x="23862" y="10413"/>
                    <a:pt x="23948" y="10434"/>
                  </a:cubicBezTo>
                  <a:cubicBezTo>
                    <a:pt x="24052" y="10457"/>
                    <a:pt x="24151" y="10495"/>
                    <a:pt x="24243" y="10544"/>
                  </a:cubicBezTo>
                  <a:cubicBezTo>
                    <a:pt x="24619" y="10747"/>
                    <a:pt x="24874" y="11144"/>
                    <a:pt x="24874" y="11600"/>
                  </a:cubicBezTo>
                  <a:cubicBezTo>
                    <a:pt x="24874" y="11947"/>
                    <a:pt x="24726" y="12259"/>
                    <a:pt x="24492" y="12478"/>
                  </a:cubicBezTo>
                  <a:cubicBezTo>
                    <a:pt x="24417" y="12547"/>
                    <a:pt x="24334" y="12607"/>
                    <a:pt x="24243" y="12657"/>
                  </a:cubicBezTo>
                  <a:cubicBezTo>
                    <a:pt x="24163" y="12700"/>
                    <a:pt x="24078" y="12735"/>
                    <a:pt x="23988" y="12760"/>
                  </a:cubicBezTo>
                  <a:cubicBezTo>
                    <a:pt x="23888" y="12786"/>
                    <a:pt x="23783" y="12800"/>
                    <a:pt x="23675" y="12800"/>
                  </a:cubicBezTo>
                  <a:cubicBezTo>
                    <a:pt x="23012" y="12800"/>
                    <a:pt x="22475" y="12263"/>
                    <a:pt x="22475" y="11602"/>
                  </a:cubicBezTo>
                  <a:cubicBezTo>
                    <a:pt x="22475" y="10940"/>
                    <a:pt x="23012" y="10403"/>
                    <a:pt x="23675" y="10403"/>
                  </a:cubicBezTo>
                  <a:close/>
                  <a:moveTo>
                    <a:pt x="12738" y="7177"/>
                  </a:moveTo>
                  <a:cubicBezTo>
                    <a:pt x="12910" y="7251"/>
                    <a:pt x="13076" y="7334"/>
                    <a:pt x="13237" y="7427"/>
                  </a:cubicBezTo>
                  <a:cubicBezTo>
                    <a:pt x="13260" y="7440"/>
                    <a:pt x="13282" y="7452"/>
                    <a:pt x="13304" y="7466"/>
                  </a:cubicBezTo>
                  <a:cubicBezTo>
                    <a:pt x="13381" y="7513"/>
                    <a:pt x="13460" y="7561"/>
                    <a:pt x="13535" y="7610"/>
                  </a:cubicBezTo>
                  <a:cubicBezTo>
                    <a:pt x="13609" y="7660"/>
                    <a:pt x="13680" y="7711"/>
                    <a:pt x="13751" y="7762"/>
                  </a:cubicBezTo>
                  <a:cubicBezTo>
                    <a:pt x="14018" y="7963"/>
                    <a:pt x="14265" y="8186"/>
                    <a:pt x="14489" y="8432"/>
                  </a:cubicBezTo>
                  <a:cubicBezTo>
                    <a:pt x="15036" y="9040"/>
                    <a:pt x="15439" y="9780"/>
                    <a:pt x="15642" y="10598"/>
                  </a:cubicBezTo>
                  <a:cubicBezTo>
                    <a:pt x="15739" y="10988"/>
                    <a:pt x="15791" y="11395"/>
                    <a:pt x="15791" y="11814"/>
                  </a:cubicBezTo>
                  <a:lnTo>
                    <a:pt x="15791" y="16437"/>
                  </a:lnTo>
                  <a:lnTo>
                    <a:pt x="13466" y="16437"/>
                  </a:lnTo>
                  <a:cubicBezTo>
                    <a:pt x="14463" y="15301"/>
                    <a:pt x="15101" y="13556"/>
                    <a:pt x="15101" y="11600"/>
                  </a:cubicBezTo>
                  <a:cubicBezTo>
                    <a:pt x="15101" y="11453"/>
                    <a:pt x="15096" y="11307"/>
                    <a:pt x="15090" y="11163"/>
                  </a:cubicBezTo>
                  <a:cubicBezTo>
                    <a:pt x="14686" y="11454"/>
                    <a:pt x="14210" y="11600"/>
                    <a:pt x="13733" y="11600"/>
                  </a:cubicBezTo>
                  <a:cubicBezTo>
                    <a:pt x="13295" y="11600"/>
                    <a:pt x="12857" y="11477"/>
                    <a:pt x="12476" y="11232"/>
                  </a:cubicBezTo>
                  <a:cubicBezTo>
                    <a:pt x="12453" y="11217"/>
                    <a:pt x="12431" y="11202"/>
                    <a:pt x="12408" y="11186"/>
                  </a:cubicBezTo>
                  <a:cubicBezTo>
                    <a:pt x="12329" y="11131"/>
                    <a:pt x="12253" y="11071"/>
                    <a:pt x="12179" y="11004"/>
                  </a:cubicBezTo>
                  <a:cubicBezTo>
                    <a:pt x="12148" y="10977"/>
                    <a:pt x="12119" y="10948"/>
                    <a:pt x="12089" y="10919"/>
                  </a:cubicBezTo>
                  <a:cubicBezTo>
                    <a:pt x="12045" y="10875"/>
                    <a:pt x="12002" y="10830"/>
                    <a:pt x="11961" y="10782"/>
                  </a:cubicBezTo>
                  <a:cubicBezTo>
                    <a:pt x="11183" y="9871"/>
                    <a:pt x="11226" y="8499"/>
                    <a:pt x="12089" y="7636"/>
                  </a:cubicBezTo>
                  <a:cubicBezTo>
                    <a:pt x="12283" y="7441"/>
                    <a:pt x="12505" y="7289"/>
                    <a:pt x="12738" y="7177"/>
                  </a:cubicBezTo>
                  <a:close/>
                  <a:moveTo>
                    <a:pt x="20376" y="8436"/>
                  </a:moveTo>
                  <a:lnTo>
                    <a:pt x="20376" y="8436"/>
                  </a:lnTo>
                  <a:cubicBezTo>
                    <a:pt x="19988" y="9363"/>
                    <a:pt x="19765" y="10445"/>
                    <a:pt x="19765" y="11602"/>
                  </a:cubicBezTo>
                  <a:cubicBezTo>
                    <a:pt x="19765" y="13558"/>
                    <a:pt x="20402" y="15302"/>
                    <a:pt x="21399" y="16438"/>
                  </a:cubicBezTo>
                  <a:lnTo>
                    <a:pt x="19075" y="16438"/>
                  </a:lnTo>
                  <a:lnTo>
                    <a:pt x="19075" y="11816"/>
                  </a:lnTo>
                  <a:cubicBezTo>
                    <a:pt x="19075" y="10517"/>
                    <a:pt x="19568" y="9332"/>
                    <a:pt x="20376" y="8436"/>
                  </a:cubicBezTo>
                  <a:close/>
                  <a:moveTo>
                    <a:pt x="26226" y="7220"/>
                  </a:moveTo>
                  <a:cubicBezTo>
                    <a:pt x="26525" y="7357"/>
                    <a:pt x="26809" y="7523"/>
                    <a:pt x="27073" y="7713"/>
                  </a:cubicBezTo>
                  <a:cubicBezTo>
                    <a:pt x="27191" y="7798"/>
                    <a:pt x="27304" y="7888"/>
                    <a:pt x="27415" y="7981"/>
                  </a:cubicBezTo>
                  <a:cubicBezTo>
                    <a:pt x="27534" y="8087"/>
                    <a:pt x="27651" y="8197"/>
                    <a:pt x="27761" y="8311"/>
                  </a:cubicBezTo>
                  <a:cubicBezTo>
                    <a:pt x="27801" y="8351"/>
                    <a:pt x="27839" y="8393"/>
                    <a:pt x="27877" y="8435"/>
                  </a:cubicBezTo>
                  <a:cubicBezTo>
                    <a:pt x="28468" y="9089"/>
                    <a:pt x="28891" y="9900"/>
                    <a:pt x="29076" y="10796"/>
                  </a:cubicBezTo>
                  <a:cubicBezTo>
                    <a:pt x="29144" y="11126"/>
                    <a:pt x="29179" y="11466"/>
                    <a:pt x="29179" y="11816"/>
                  </a:cubicBezTo>
                  <a:lnTo>
                    <a:pt x="29179" y="16220"/>
                  </a:lnTo>
                  <a:lnTo>
                    <a:pt x="29179" y="16438"/>
                  </a:lnTo>
                  <a:lnTo>
                    <a:pt x="26854" y="16438"/>
                  </a:lnTo>
                  <a:cubicBezTo>
                    <a:pt x="27426" y="15786"/>
                    <a:pt x="27881" y="14932"/>
                    <a:pt x="28163" y="13953"/>
                  </a:cubicBezTo>
                  <a:cubicBezTo>
                    <a:pt x="28222" y="13747"/>
                    <a:pt x="28274" y="13535"/>
                    <a:pt x="28318" y="13318"/>
                  </a:cubicBezTo>
                  <a:cubicBezTo>
                    <a:pt x="28375" y="13038"/>
                    <a:pt x="28419" y="12750"/>
                    <a:pt x="28447" y="12456"/>
                  </a:cubicBezTo>
                  <a:cubicBezTo>
                    <a:pt x="28474" y="12177"/>
                    <a:pt x="28489" y="11891"/>
                    <a:pt x="28489" y="11602"/>
                  </a:cubicBezTo>
                  <a:cubicBezTo>
                    <a:pt x="28489" y="11495"/>
                    <a:pt x="28488" y="11389"/>
                    <a:pt x="28483" y="11283"/>
                  </a:cubicBezTo>
                  <a:cubicBezTo>
                    <a:pt x="28419" y="11320"/>
                    <a:pt x="28354" y="11353"/>
                    <a:pt x="28285" y="11384"/>
                  </a:cubicBezTo>
                  <a:cubicBezTo>
                    <a:pt x="28203" y="11422"/>
                    <a:pt x="28118" y="11455"/>
                    <a:pt x="28031" y="11482"/>
                  </a:cubicBezTo>
                  <a:cubicBezTo>
                    <a:pt x="27947" y="11509"/>
                    <a:pt x="27862" y="11532"/>
                    <a:pt x="27775" y="11548"/>
                  </a:cubicBezTo>
                  <a:cubicBezTo>
                    <a:pt x="27629" y="11577"/>
                    <a:pt x="27479" y="11592"/>
                    <a:pt x="27327" y="11592"/>
                  </a:cubicBezTo>
                  <a:cubicBezTo>
                    <a:pt x="27155" y="11592"/>
                    <a:pt x="26980" y="11573"/>
                    <a:pt x="26805" y="11532"/>
                  </a:cubicBezTo>
                  <a:cubicBezTo>
                    <a:pt x="25555" y="11244"/>
                    <a:pt x="24774" y="9997"/>
                    <a:pt x="25060" y="8748"/>
                  </a:cubicBezTo>
                  <a:cubicBezTo>
                    <a:pt x="25217" y="8067"/>
                    <a:pt x="25657" y="7527"/>
                    <a:pt x="26226" y="7220"/>
                  </a:cubicBezTo>
                  <a:close/>
                  <a:moveTo>
                    <a:pt x="6990" y="8436"/>
                  </a:moveTo>
                  <a:lnTo>
                    <a:pt x="6990" y="8436"/>
                  </a:lnTo>
                  <a:cubicBezTo>
                    <a:pt x="6601" y="9363"/>
                    <a:pt x="6379" y="10445"/>
                    <a:pt x="6379" y="11602"/>
                  </a:cubicBezTo>
                  <a:cubicBezTo>
                    <a:pt x="6379" y="12502"/>
                    <a:pt x="6514" y="13358"/>
                    <a:pt x="6757" y="14132"/>
                  </a:cubicBezTo>
                  <a:cubicBezTo>
                    <a:pt x="6804" y="14282"/>
                    <a:pt x="6857" y="14430"/>
                    <a:pt x="6911" y="14573"/>
                  </a:cubicBezTo>
                  <a:cubicBezTo>
                    <a:pt x="6964" y="14708"/>
                    <a:pt x="7019" y="14841"/>
                    <a:pt x="7078" y="14970"/>
                  </a:cubicBezTo>
                  <a:cubicBezTo>
                    <a:pt x="7332" y="15528"/>
                    <a:pt x="7649" y="16025"/>
                    <a:pt x="8012" y="16439"/>
                  </a:cubicBezTo>
                  <a:lnTo>
                    <a:pt x="5688" y="16439"/>
                  </a:lnTo>
                  <a:lnTo>
                    <a:pt x="5688" y="11816"/>
                  </a:lnTo>
                  <a:cubicBezTo>
                    <a:pt x="5688" y="10517"/>
                    <a:pt x="6181" y="9332"/>
                    <a:pt x="6990" y="8436"/>
                  </a:cubicBezTo>
                  <a:close/>
                  <a:moveTo>
                    <a:pt x="18976" y="3700"/>
                  </a:moveTo>
                  <a:cubicBezTo>
                    <a:pt x="19234" y="3700"/>
                    <a:pt x="19497" y="3730"/>
                    <a:pt x="19761" y="3791"/>
                  </a:cubicBezTo>
                  <a:cubicBezTo>
                    <a:pt x="21050" y="4093"/>
                    <a:pt x="21938" y="5125"/>
                    <a:pt x="22560" y="6458"/>
                  </a:cubicBezTo>
                  <a:cubicBezTo>
                    <a:pt x="20242" y="7138"/>
                    <a:pt x="18545" y="9282"/>
                    <a:pt x="18545" y="11816"/>
                  </a:cubicBezTo>
                  <a:lnTo>
                    <a:pt x="18545" y="16968"/>
                  </a:lnTo>
                  <a:lnTo>
                    <a:pt x="24345" y="16968"/>
                  </a:lnTo>
                  <a:cubicBezTo>
                    <a:pt x="24410" y="17725"/>
                    <a:pt x="24496" y="18479"/>
                    <a:pt x="24635" y="19225"/>
                  </a:cubicBezTo>
                  <a:cubicBezTo>
                    <a:pt x="24656" y="19331"/>
                    <a:pt x="24676" y="19435"/>
                    <a:pt x="24699" y="19542"/>
                  </a:cubicBezTo>
                  <a:cubicBezTo>
                    <a:pt x="24540" y="19517"/>
                    <a:pt x="24379" y="19505"/>
                    <a:pt x="24218" y="19505"/>
                  </a:cubicBezTo>
                  <a:cubicBezTo>
                    <a:pt x="23511" y="19505"/>
                    <a:pt x="22800" y="19742"/>
                    <a:pt x="22213" y="20228"/>
                  </a:cubicBezTo>
                  <a:cubicBezTo>
                    <a:pt x="21110" y="21139"/>
                    <a:pt x="19323" y="21683"/>
                    <a:pt x="17431" y="21683"/>
                  </a:cubicBezTo>
                  <a:cubicBezTo>
                    <a:pt x="15539" y="21683"/>
                    <a:pt x="13751" y="21139"/>
                    <a:pt x="12649" y="20228"/>
                  </a:cubicBezTo>
                  <a:cubicBezTo>
                    <a:pt x="12413" y="20034"/>
                    <a:pt x="12157" y="19879"/>
                    <a:pt x="11890" y="19763"/>
                  </a:cubicBezTo>
                  <a:cubicBezTo>
                    <a:pt x="11567" y="19624"/>
                    <a:pt x="11226" y="19542"/>
                    <a:pt x="10882" y="19515"/>
                  </a:cubicBezTo>
                  <a:cubicBezTo>
                    <a:pt x="11120" y="18679"/>
                    <a:pt x="11294" y="17827"/>
                    <a:pt x="11439" y="16968"/>
                  </a:cubicBezTo>
                  <a:lnTo>
                    <a:pt x="16322" y="16968"/>
                  </a:lnTo>
                  <a:lnTo>
                    <a:pt x="16322" y="11816"/>
                  </a:lnTo>
                  <a:cubicBezTo>
                    <a:pt x="16322" y="9967"/>
                    <a:pt x="15417" y="8324"/>
                    <a:pt x="14028" y="7309"/>
                  </a:cubicBezTo>
                  <a:cubicBezTo>
                    <a:pt x="15214" y="5435"/>
                    <a:pt x="16983" y="3700"/>
                    <a:pt x="18976" y="3700"/>
                  </a:cubicBezTo>
                  <a:close/>
                  <a:moveTo>
                    <a:pt x="10644" y="22392"/>
                  </a:moveTo>
                  <a:cubicBezTo>
                    <a:pt x="10703" y="22392"/>
                    <a:pt x="10763" y="22412"/>
                    <a:pt x="10812" y="22453"/>
                  </a:cubicBezTo>
                  <a:cubicBezTo>
                    <a:pt x="10976" y="22588"/>
                    <a:pt x="11150" y="22719"/>
                    <a:pt x="11329" y="22843"/>
                  </a:cubicBezTo>
                  <a:cubicBezTo>
                    <a:pt x="11628" y="23048"/>
                    <a:pt x="11945" y="23239"/>
                    <a:pt x="12282" y="23408"/>
                  </a:cubicBezTo>
                  <a:cubicBezTo>
                    <a:pt x="12388" y="23465"/>
                    <a:pt x="12497" y="23518"/>
                    <a:pt x="12609" y="23571"/>
                  </a:cubicBezTo>
                  <a:cubicBezTo>
                    <a:pt x="12724" y="23624"/>
                    <a:pt x="12840" y="23675"/>
                    <a:pt x="12960" y="23723"/>
                  </a:cubicBezTo>
                  <a:cubicBezTo>
                    <a:pt x="14281" y="24270"/>
                    <a:pt x="15812" y="24569"/>
                    <a:pt x="17409" y="24571"/>
                  </a:cubicBezTo>
                  <a:cubicBezTo>
                    <a:pt x="17416" y="24570"/>
                    <a:pt x="17425" y="24570"/>
                    <a:pt x="17433" y="24570"/>
                  </a:cubicBezTo>
                  <a:cubicBezTo>
                    <a:pt x="18514" y="24570"/>
                    <a:pt x="19565" y="24435"/>
                    <a:pt x="20542" y="24179"/>
                  </a:cubicBezTo>
                  <a:cubicBezTo>
                    <a:pt x="20665" y="24146"/>
                    <a:pt x="20788" y="24112"/>
                    <a:pt x="20909" y="24076"/>
                  </a:cubicBezTo>
                  <a:cubicBezTo>
                    <a:pt x="21024" y="24040"/>
                    <a:pt x="21140" y="24005"/>
                    <a:pt x="21253" y="23965"/>
                  </a:cubicBezTo>
                  <a:cubicBezTo>
                    <a:pt x="22321" y="23606"/>
                    <a:pt x="23277" y="23095"/>
                    <a:pt x="24055" y="22453"/>
                  </a:cubicBezTo>
                  <a:cubicBezTo>
                    <a:pt x="24105" y="22412"/>
                    <a:pt x="24165" y="22393"/>
                    <a:pt x="24224" y="22393"/>
                  </a:cubicBezTo>
                  <a:cubicBezTo>
                    <a:pt x="24300" y="22393"/>
                    <a:pt x="24376" y="22425"/>
                    <a:pt x="24427" y="22488"/>
                  </a:cubicBezTo>
                  <a:cubicBezTo>
                    <a:pt x="24521" y="22601"/>
                    <a:pt x="24506" y="22768"/>
                    <a:pt x="24392" y="22860"/>
                  </a:cubicBezTo>
                  <a:cubicBezTo>
                    <a:pt x="23661" y="23464"/>
                    <a:pt x="22786" y="23958"/>
                    <a:pt x="21814" y="24328"/>
                  </a:cubicBezTo>
                  <a:cubicBezTo>
                    <a:pt x="21712" y="24366"/>
                    <a:pt x="21610" y="24403"/>
                    <a:pt x="21506" y="24439"/>
                  </a:cubicBezTo>
                  <a:cubicBezTo>
                    <a:pt x="21401" y="24474"/>
                    <a:pt x="21295" y="24510"/>
                    <a:pt x="21188" y="24543"/>
                  </a:cubicBezTo>
                  <a:cubicBezTo>
                    <a:pt x="20026" y="24906"/>
                    <a:pt x="18749" y="25099"/>
                    <a:pt x="17435" y="25099"/>
                  </a:cubicBezTo>
                  <a:cubicBezTo>
                    <a:pt x="15561" y="25099"/>
                    <a:pt x="13765" y="24705"/>
                    <a:pt x="12264" y="23989"/>
                  </a:cubicBezTo>
                  <a:cubicBezTo>
                    <a:pt x="12163" y="23939"/>
                    <a:pt x="12061" y="23889"/>
                    <a:pt x="11961" y="23837"/>
                  </a:cubicBezTo>
                  <a:cubicBezTo>
                    <a:pt x="11863" y="23785"/>
                    <a:pt x="11765" y="23732"/>
                    <a:pt x="11669" y="23676"/>
                  </a:cubicBezTo>
                  <a:cubicBezTo>
                    <a:pt x="11513" y="23588"/>
                    <a:pt x="11361" y="23496"/>
                    <a:pt x="11214" y="23400"/>
                  </a:cubicBezTo>
                  <a:cubicBezTo>
                    <a:pt x="10954" y="23231"/>
                    <a:pt x="10707" y="23051"/>
                    <a:pt x="10475" y="22860"/>
                  </a:cubicBezTo>
                  <a:cubicBezTo>
                    <a:pt x="10363" y="22768"/>
                    <a:pt x="10347" y="22601"/>
                    <a:pt x="10439" y="22488"/>
                  </a:cubicBezTo>
                  <a:cubicBezTo>
                    <a:pt x="10492" y="22425"/>
                    <a:pt x="10568" y="22392"/>
                    <a:pt x="10644" y="22392"/>
                  </a:cubicBezTo>
                  <a:close/>
                  <a:moveTo>
                    <a:pt x="8641" y="25099"/>
                  </a:moveTo>
                  <a:cubicBezTo>
                    <a:pt x="8792" y="25223"/>
                    <a:pt x="8946" y="25344"/>
                    <a:pt x="9103" y="25458"/>
                  </a:cubicBezTo>
                  <a:cubicBezTo>
                    <a:pt x="8664" y="25888"/>
                    <a:pt x="8270" y="26360"/>
                    <a:pt x="7929" y="26868"/>
                  </a:cubicBezTo>
                  <a:cubicBezTo>
                    <a:pt x="8147" y="26274"/>
                    <a:pt x="8389" y="25685"/>
                    <a:pt x="8641" y="25099"/>
                  </a:cubicBezTo>
                  <a:close/>
                  <a:moveTo>
                    <a:pt x="9548" y="25767"/>
                  </a:moveTo>
                  <a:cubicBezTo>
                    <a:pt x="9900" y="25999"/>
                    <a:pt x="10268" y="26214"/>
                    <a:pt x="10651" y="26412"/>
                  </a:cubicBezTo>
                  <a:cubicBezTo>
                    <a:pt x="12618" y="27429"/>
                    <a:pt x="14983" y="27989"/>
                    <a:pt x="17429" y="27989"/>
                  </a:cubicBezTo>
                  <a:cubicBezTo>
                    <a:pt x="19572" y="27989"/>
                    <a:pt x="21652" y="27559"/>
                    <a:pt x="23456" y="26770"/>
                  </a:cubicBezTo>
                  <a:cubicBezTo>
                    <a:pt x="25015" y="29144"/>
                    <a:pt x="25179" y="32264"/>
                    <a:pt x="24449" y="34855"/>
                  </a:cubicBezTo>
                  <a:cubicBezTo>
                    <a:pt x="23306" y="38905"/>
                    <a:pt x="19905" y="41554"/>
                    <a:pt x="15899" y="41554"/>
                  </a:cubicBezTo>
                  <a:cubicBezTo>
                    <a:pt x="15756" y="41554"/>
                    <a:pt x="15611" y="41550"/>
                    <a:pt x="15466" y="41543"/>
                  </a:cubicBezTo>
                  <a:cubicBezTo>
                    <a:pt x="15252" y="41535"/>
                    <a:pt x="15043" y="41519"/>
                    <a:pt x="14839" y="41498"/>
                  </a:cubicBezTo>
                  <a:cubicBezTo>
                    <a:pt x="14212" y="41436"/>
                    <a:pt x="13634" y="41331"/>
                    <a:pt x="13104" y="41188"/>
                  </a:cubicBezTo>
                  <a:cubicBezTo>
                    <a:pt x="12586" y="41050"/>
                    <a:pt x="12111" y="40877"/>
                    <a:pt x="11679" y="40677"/>
                  </a:cubicBezTo>
                  <a:cubicBezTo>
                    <a:pt x="11518" y="40603"/>
                    <a:pt x="11363" y="40525"/>
                    <a:pt x="11214" y="40445"/>
                  </a:cubicBezTo>
                  <a:cubicBezTo>
                    <a:pt x="9833" y="39704"/>
                    <a:pt x="8921" y="38706"/>
                    <a:pt x="8331" y="37813"/>
                  </a:cubicBezTo>
                  <a:cubicBezTo>
                    <a:pt x="7791" y="37001"/>
                    <a:pt x="7395" y="36085"/>
                    <a:pt x="7146" y="35114"/>
                  </a:cubicBezTo>
                  <a:cubicBezTo>
                    <a:pt x="6945" y="34330"/>
                    <a:pt x="6837" y="33509"/>
                    <a:pt x="6831" y="32681"/>
                  </a:cubicBezTo>
                  <a:cubicBezTo>
                    <a:pt x="6822" y="31886"/>
                    <a:pt x="6906" y="31082"/>
                    <a:pt x="7081" y="30288"/>
                  </a:cubicBezTo>
                  <a:cubicBezTo>
                    <a:pt x="7185" y="29811"/>
                    <a:pt x="7323" y="29340"/>
                    <a:pt x="7495" y="28877"/>
                  </a:cubicBezTo>
                  <a:cubicBezTo>
                    <a:pt x="7934" y="27687"/>
                    <a:pt x="8640" y="26633"/>
                    <a:pt x="9548" y="25767"/>
                  </a:cubicBezTo>
                  <a:close/>
                  <a:moveTo>
                    <a:pt x="26401" y="24938"/>
                  </a:moveTo>
                  <a:cubicBezTo>
                    <a:pt x="27193" y="27154"/>
                    <a:pt x="27905" y="29376"/>
                    <a:pt x="27843" y="31712"/>
                  </a:cubicBezTo>
                  <a:cubicBezTo>
                    <a:pt x="27745" y="35400"/>
                    <a:pt x="25525" y="38959"/>
                    <a:pt x="22255" y="40669"/>
                  </a:cubicBezTo>
                  <a:cubicBezTo>
                    <a:pt x="21006" y="41322"/>
                    <a:pt x="19623" y="41693"/>
                    <a:pt x="18219" y="41793"/>
                  </a:cubicBezTo>
                  <a:cubicBezTo>
                    <a:pt x="21417" y="40973"/>
                    <a:pt x="23977" y="38477"/>
                    <a:pt x="24957" y="34999"/>
                  </a:cubicBezTo>
                  <a:cubicBezTo>
                    <a:pt x="25603" y="32711"/>
                    <a:pt x="25546" y="30326"/>
                    <a:pt x="24799" y="28287"/>
                  </a:cubicBezTo>
                  <a:cubicBezTo>
                    <a:pt x="24570" y="27662"/>
                    <a:pt x="24282" y="27082"/>
                    <a:pt x="23939" y="26549"/>
                  </a:cubicBezTo>
                  <a:cubicBezTo>
                    <a:pt x="24777" y="26140"/>
                    <a:pt x="25547" y="25651"/>
                    <a:pt x="26228" y="25090"/>
                  </a:cubicBezTo>
                  <a:cubicBezTo>
                    <a:pt x="26288" y="25040"/>
                    <a:pt x="26345" y="24989"/>
                    <a:pt x="26401" y="24938"/>
                  </a:cubicBezTo>
                  <a:close/>
                  <a:moveTo>
                    <a:pt x="28821" y="16968"/>
                  </a:moveTo>
                  <a:cubicBezTo>
                    <a:pt x="29176" y="18328"/>
                    <a:pt x="29621" y="19685"/>
                    <a:pt x="30205" y="21020"/>
                  </a:cubicBezTo>
                  <a:cubicBezTo>
                    <a:pt x="30465" y="21611"/>
                    <a:pt x="30743" y="22214"/>
                    <a:pt x="31011" y="22795"/>
                  </a:cubicBezTo>
                  <a:cubicBezTo>
                    <a:pt x="32186" y="25345"/>
                    <a:pt x="33402" y="27982"/>
                    <a:pt x="33555" y="30825"/>
                  </a:cubicBezTo>
                  <a:cubicBezTo>
                    <a:pt x="33869" y="36637"/>
                    <a:pt x="28884" y="44033"/>
                    <a:pt x="20288" y="45851"/>
                  </a:cubicBezTo>
                  <a:cubicBezTo>
                    <a:pt x="19302" y="46059"/>
                    <a:pt x="18279" y="46173"/>
                    <a:pt x="17243" y="46195"/>
                  </a:cubicBezTo>
                  <a:cubicBezTo>
                    <a:pt x="17114" y="46198"/>
                    <a:pt x="16984" y="46200"/>
                    <a:pt x="16854" y="46200"/>
                  </a:cubicBezTo>
                  <a:cubicBezTo>
                    <a:pt x="13843" y="46200"/>
                    <a:pt x="10742" y="45441"/>
                    <a:pt x="8101" y="44007"/>
                  </a:cubicBezTo>
                  <a:cubicBezTo>
                    <a:pt x="4827" y="42228"/>
                    <a:pt x="2402" y="39247"/>
                    <a:pt x="1613" y="36033"/>
                  </a:cubicBezTo>
                  <a:cubicBezTo>
                    <a:pt x="558" y="31722"/>
                    <a:pt x="2349" y="27762"/>
                    <a:pt x="4082" y="23934"/>
                  </a:cubicBezTo>
                  <a:cubicBezTo>
                    <a:pt x="4241" y="23583"/>
                    <a:pt x="4399" y="23232"/>
                    <a:pt x="4556" y="22882"/>
                  </a:cubicBezTo>
                  <a:cubicBezTo>
                    <a:pt x="5382" y="21033"/>
                    <a:pt x="5984" y="18993"/>
                    <a:pt x="6539" y="16968"/>
                  </a:cubicBezTo>
                  <a:lnTo>
                    <a:pt x="10902" y="16968"/>
                  </a:lnTo>
                  <a:cubicBezTo>
                    <a:pt x="10755" y="17815"/>
                    <a:pt x="10582" y="18656"/>
                    <a:pt x="10345" y="19470"/>
                  </a:cubicBezTo>
                  <a:lnTo>
                    <a:pt x="10329" y="19521"/>
                  </a:lnTo>
                  <a:cubicBezTo>
                    <a:pt x="9529" y="19601"/>
                    <a:pt x="8762" y="19982"/>
                    <a:pt x="8208" y="20650"/>
                  </a:cubicBezTo>
                  <a:cubicBezTo>
                    <a:pt x="7218" y="21847"/>
                    <a:pt x="7262" y="23557"/>
                    <a:pt x="8236" y="24702"/>
                  </a:cubicBezTo>
                  <a:cubicBezTo>
                    <a:pt x="7473" y="26456"/>
                    <a:pt x="6774" y="28270"/>
                    <a:pt x="6558" y="30201"/>
                  </a:cubicBezTo>
                  <a:cubicBezTo>
                    <a:pt x="5956" y="32978"/>
                    <a:pt x="6427" y="35897"/>
                    <a:pt x="7890" y="38106"/>
                  </a:cubicBezTo>
                  <a:cubicBezTo>
                    <a:pt x="8644" y="39244"/>
                    <a:pt x="9889" y="40549"/>
                    <a:pt x="11889" y="41345"/>
                  </a:cubicBezTo>
                  <a:cubicBezTo>
                    <a:pt x="12711" y="41672"/>
                    <a:pt x="13660" y="41915"/>
                    <a:pt x="14757" y="42024"/>
                  </a:cubicBezTo>
                  <a:cubicBezTo>
                    <a:pt x="15635" y="42239"/>
                    <a:pt x="16546" y="42351"/>
                    <a:pt x="17459" y="42351"/>
                  </a:cubicBezTo>
                  <a:cubicBezTo>
                    <a:pt x="19241" y="42351"/>
                    <a:pt x="20984" y="41932"/>
                    <a:pt x="22501" y="41139"/>
                  </a:cubicBezTo>
                  <a:cubicBezTo>
                    <a:pt x="25965" y="39329"/>
                    <a:pt x="28270" y="35635"/>
                    <a:pt x="28373" y="31727"/>
                  </a:cubicBezTo>
                  <a:cubicBezTo>
                    <a:pt x="28441" y="29198"/>
                    <a:pt x="27633" y="26799"/>
                    <a:pt x="26799" y="24477"/>
                  </a:cubicBezTo>
                  <a:cubicBezTo>
                    <a:pt x="27601" y="23341"/>
                    <a:pt x="27582" y="21771"/>
                    <a:pt x="26655" y="20650"/>
                  </a:cubicBezTo>
                  <a:cubicBezTo>
                    <a:pt x="26275" y="20191"/>
                    <a:pt x="25794" y="19867"/>
                    <a:pt x="25271" y="19683"/>
                  </a:cubicBezTo>
                  <a:cubicBezTo>
                    <a:pt x="25229" y="19499"/>
                    <a:pt x="25191" y="19313"/>
                    <a:pt x="25156" y="19129"/>
                  </a:cubicBezTo>
                  <a:cubicBezTo>
                    <a:pt x="25024" y="18421"/>
                    <a:pt x="24941" y="17694"/>
                    <a:pt x="24878" y="16968"/>
                  </a:cubicBezTo>
                  <a:close/>
                  <a:moveTo>
                    <a:pt x="19637" y="1"/>
                  </a:moveTo>
                  <a:cubicBezTo>
                    <a:pt x="17037" y="1"/>
                    <a:pt x="13649" y="1146"/>
                    <a:pt x="10986" y="4497"/>
                  </a:cubicBezTo>
                  <a:cubicBezTo>
                    <a:pt x="10700" y="4858"/>
                    <a:pt x="10421" y="5246"/>
                    <a:pt x="10158" y="5648"/>
                  </a:cubicBezTo>
                  <a:cubicBezTo>
                    <a:pt x="10014" y="5869"/>
                    <a:pt x="9874" y="6095"/>
                    <a:pt x="9739" y="6324"/>
                  </a:cubicBezTo>
                  <a:cubicBezTo>
                    <a:pt x="8529" y="6544"/>
                    <a:pt x="7454" y="7154"/>
                    <a:pt x="6650" y="8019"/>
                  </a:cubicBezTo>
                  <a:lnTo>
                    <a:pt x="3443" y="6159"/>
                  </a:lnTo>
                  <a:lnTo>
                    <a:pt x="3177" y="6618"/>
                  </a:lnTo>
                  <a:lnTo>
                    <a:pt x="6305" y="8430"/>
                  </a:lnTo>
                  <a:cubicBezTo>
                    <a:pt x="5586" y="9369"/>
                    <a:pt x="5158" y="10544"/>
                    <a:pt x="5158" y="11817"/>
                  </a:cubicBezTo>
                  <a:lnTo>
                    <a:pt x="5158" y="16969"/>
                  </a:lnTo>
                  <a:lnTo>
                    <a:pt x="5990" y="16969"/>
                  </a:lnTo>
                  <a:cubicBezTo>
                    <a:pt x="5453" y="18928"/>
                    <a:pt x="4864" y="20893"/>
                    <a:pt x="4072" y="22667"/>
                  </a:cubicBezTo>
                  <a:cubicBezTo>
                    <a:pt x="3915" y="23018"/>
                    <a:pt x="3758" y="23367"/>
                    <a:pt x="3599" y="23717"/>
                  </a:cubicBezTo>
                  <a:cubicBezTo>
                    <a:pt x="1831" y="27627"/>
                    <a:pt x="1" y="31670"/>
                    <a:pt x="1101" y="36160"/>
                  </a:cubicBezTo>
                  <a:cubicBezTo>
                    <a:pt x="1923" y="39516"/>
                    <a:pt x="4446" y="42625"/>
                    <a:pt x="7849" y="44473"/>
                  </a:cubicBezTo>
                  <a:cubicBezTo>
                    <a:pt x="10568" y="45949"/>
                    <a:pt x="13761" y="46730"/>
                    <a:pt x="16858" y="46730"/>
                  </a:cubicBezTo>
                  <a:cubicBezTo>
                    <a:pt x="18062" y="46730"/>
                    <a:pt x="19252" y="46612"/>
                    <a:pt x="20395" y="46371"/>
                  </a:cubicBezTo>
                  <a:cubicBezTo>
                    <a:pt x="20503" y="46349"/>
                    <a:pt x="20611" y="46324"/>
                    <a:pt x="20721" y="46299"/>
                  </a:cubicBezTo>
                  <a:cubicBezTo>
                    <a:pt x="25655" y="46155"/>
                    <a:pt x="30786" y="45068"/>
                    <a:pt x="34185" y="41559"/>
                  </a:cubicBezTo>
                  <a:cubicBezTo>
                    <a:pt x="36564" y="39107"/>
                    <a:pt x="37810" y="35682"/>
                    <a:pt x="37955" y="32268"/>
                  </a:cubicBezTo>
                  <a:cubicBezTo>
                    <a:pt x="38098" y="28852"/>
                    <a:pt x="37199" y="25449"/>
                    <a:pt x="35744" y="22356"/>
                  </a:cubicBezTo>
                  <a:cubicBezTo>
                    <a:pt x="34813" y="20377"/>
                    <a:pt x="33655" y="18508"/>
                    <a:pt x="32747" y="16518"/>
                  </a:cubicBezTo>
                  <a:cubicBezTo>
                    <a:pt x="31474" y="13728"/>
                    <a:pt x="30698" y="10713"/>
                    <a:pt x="29441" y="7931"/>
                  </a:cubicBezTo>
                  <a:lnTo>
                    <a:pt x="31678" y="6634"/>
                  </a:lnTo>
                  <a:lnTo>
                    <a:pt x="31413" y="6175"/>
                  </a:lnTo>
                  <a:lnTo>
                    <a:pt x="29215" y="7448"/>
                  </a:lnTo>
                  <a:cubicBezTo>
                    <a:pt x="28949" y="6891"/>
                    <a:pt x="28659" y="6342"/>
                    <a:pt x="28340" y="5811"/>
                  </a:cubicBezTo>
                  <a:cubicBezTo>
                    <a:pt x="27093" y="3730"/>
                    <a:pt x="25539" y="1124"/>
                    <a:pt x="22131" y="403"/>
                  </a:cubicBezTo>
                  <a:cubicBezTo>
                    <a:pt x="21804" y="290"/>
                    <a:pt x="21464" y="202"/>
                    <a:pt x="21110" y="134"/>
                  </a:cubicBezTo>
                  <a:cubicBezTo>
                    <a:pt x="20660" y="48"/>
                    <a:pt x="20164" y="1"/>
                    <a:pt x="1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667"/>
            </a:p>
          </p:txBody>
        </p:sp>
      </p:grpSp>
      <p:cxnSp>
        <p:nvCxnSpPr>
          <p:cNvPr id="2651" name="Google Shape;2651;p44"/>
          <p:cNvCxnSpPr/>
          <p:nvPr/>
        </p:nvCxnSpPr>
        <p:spPr>
          <a:xfrm>
            <a:off x="6618867" y="2721467"/>
            <a:ext cx="66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2" name="Google Shape;2652;p44"/>
          <p:cNvSpPr/>
          <p:nvPr/>
        </p:nvSpPr>
        <p:spPr>
          <a:xfrm rot="-839439">
            <a:off x="2709196" y="1293330"/>
            <a:ext cx="2095701" cy="2095701"/>
          </a:xfrm>
          <a:prstGeom prst="irregularSeal1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667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633E8-DAF7-FD4D-8EFE-40C2A1ED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5E270B-CAF1-FD41-A8D9-C6354AE91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5A8B29-E052-44DF-8DC0-E93308A0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Vương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vắng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600" b="1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6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​</a:t>
            </a:r>
            <a:endParaRPr lang="vi-VN" sz="16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vi-VN" sz="16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xưa,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quốc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buồn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kinh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khủng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cư dân ở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biết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chính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lớn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Buổi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sáng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chim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muốn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hót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hoa trong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chưa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gặp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toàn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gương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mặt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rĩ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héo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hon. Ngay kinh đô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nơi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nhộn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nhịp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chỉ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ngựa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sỏi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dưới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bánh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xe,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tiếng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gió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trên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...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vua, may sao,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tỉnh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táo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để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mối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nguy cơ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ngay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đi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chuyên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môn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năm trôi qua,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thân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hành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tận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cửa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du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Ai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cũng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hồi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hộp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mong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nhìn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nụ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nhiệm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ông ta.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vọng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đại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xuất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hiện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rập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đầu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Muôn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xin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chịu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tội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đã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cố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gắng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hết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sức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nhưng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học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   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Các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quan nghe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vậy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ỉu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xìu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thì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thở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sườn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sượt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Không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khí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của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triều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đình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thật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não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Đúng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lúc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viên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thị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hớt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hải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chạy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Tâu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Bệ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hạ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Thần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vừa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tóm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được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một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kẻ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đang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cười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sằng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sặc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ngoài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đường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Dẫn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nó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vào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! -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Nhà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vua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phấn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khởi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ra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lệnh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còn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vi-VN" sz="1800" b="0" i="0" dirty="0" err="1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nữa</a:t>
            </a:r>
            <a:r>
              <a:rPr lang="vi-VN" sz="1800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)</a:t>
            </a:r>
          </a:p>
          <a:p>
            <a:pPr marL="0" indent="0" algn="r">
              <a:buNone/>
            </a:pPr>
            <a:r>
              <a:rPr lang="vi-VN" sz="1800" b="0" i="1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Theo </a:t>
            </a:r>
            <a:r>
              <a:rPr lang="vi-VN" sz="1800" b="1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TRẦN ĐỨC TIẾN</a:t>
            </a:r>
            <a:endParaRPr lang="vi-VN" sz="1800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29924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1676400" cy="711200"/>
          </a:xfrm>
          <a:prstGeom prst="rect">
            <a:avLst/>
          </a:prstGeom>
          <a:solidFill>
            <a:srgbClr val="66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S/132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chia làm 3 đoạn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2971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Ngày xửa, ngày xưa…về môn cười.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Một năm…nhưng học không vào.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52578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Phần 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 animBg="1"/>
      <p:bldP spid="4103" grpId="0"/>
      <p:bldP spid="4104" grpId="0"/>
      <p:bldP spid="4105" grpId="0"/>
      <p:bldP spid="4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905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Tìm hiểu 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5800" y="2895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9600" y="37338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4572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648200" y="2514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74DE1CB-EE27-D041-B29B-B0530CC9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85" y="611187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sượt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1" grpId="0"/>
      <p:bldP spid="5132" grpId="0"/>
      <p:bldP spid="5133" grpId="0"/>
      <p:bldP spid="5134" grpId="0"/>
      <p:bldP spid="5135" grpId="0" animBg="1"/>
      <p:bldP spid="12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1827</Words>
  <Application>Microsoft Office PowerPoint</Application>
  <PresentationFormat>On-screen Show (4:3)</PresentationFormat>
  <Paragraphs>122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Baloo Da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Thiên Long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Hoàng Phy</dc:creator>
  <cp:lastModifiedBy>ADMIN</cp:lastModifiedBy>
  <cp:revision>37</cp:revision>
  <dcterms:created xsi:type="dcterms:W3CDTF">2002-10-15T01:28:26Z</dcterms:created>
  <dcterms:modified xsi:type="dcterms:W3CDTF">2023-04-19T02:32:50Z</dcterms:modified>
</cp:coreProperties>
</file>