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356" r:id="rId4"/>
    <p:sldId id="358" r:id="rId5"/>
    <p:sldId id="357" r:id="rId6"/>
    <p:sldId id="359" r:id="rId7"/>
    <p:sldId id="381" r:id="rId8"/>
    <p:sldId id="257" r:id="rId9"/>
    <p:sldId id="372" r:id="rId10"/>
    <p:sldId id="260" r:id="rId11"/>
    <p:sldId id="364" r:id="rId12"/>
    <p:sldId id="262" r:id="rId13"/>
    <p:sldId id="365" r:id="rId14"/>
    <p:sldId id="361" r:id="rId15"/>
    <p:sldId id="367" r:id="rId16"/>
    <p:sldId id="382" r:id="rId17"/>
    <p:sldId id="362" r:id="rId18"/>
    <p:sldId id="366" r:id="rId19"/>
    <p:sldId id="373" r:id="rId20"/>
    <p:sldId id="383" r:id="rId21"/>
    <p:sldId id="363" r:id="rId22"/>
    <p:sldId id="258" r:id="rId23"/>
    <p:sldId id="375" r:id="rId24"/>
    <p:sldId id="376" r:id="rId25"/>
    <p:sldId id="384" r:id="rId26"/>
    <p:sldId id="378" r:id="rId27"/>
    <p:sldId id="379" r:id="rId28"/>
    <p:sldId id="369" r:id="rId29"/>
    <p:sldId id="370" r:id="rId30"/>
    <p:sldId id="371" r:id="rId31"/>
    <p:sldId id="385" r:id="rId32"/>
    <p:sldId id="360" r:id="rId33"/>
    <p:sldId id="269" r:id="rId34"/>
    <p:sldId id="265" r:id="rId35"/>
    <p:sldId id="270" r:id="rId36"/>
  </p:sldIdLst>
  <p:sldSz cx="9144000" cy="5143500" type="screen16x9"/>
  <p:notesSz cx="6858000" cy="9144000"/>
  <p:embeddedFontLst>
    <p:embeddedFont>
      <p:font typeface="#9Slide03 AmpleSoft Bold" panose="020B0604020202020204" charset="0"/>
      <p:regular r:id="rId38"/>
    </p:embeddedFont>
    <p:embeddedFont>
      <p:font typeface="#9Slide03 Neutra" panose="020B0604020202020204" charset="0"/>
      <p:regular r:id="rId39"/>
    </p:embeddedFont>
    <p:embeddedFont>
      <p:font typeface="#9Slide03 SFU Futura_05" panose="020B0604020202020204" charset="0"/>
      <p:bold r:id="rId40"/>
    </p:embeddedFont>
    <p:embeddedFont>
      <p:font typeface="#9Slide03 Sympathique Alt" panose="020B0604020202020204" charset="0"/>
      <p:regular r:id="rId41"/>
    </p:embeddedFont>
    <p:embeddedFont>
      <p:font typeface="#9Slide04 SFU Fenice Bold" panose="020B0604020202020204" charset="0"/>
      <p:bold r:id="rId42"/>
    </p:embeddedFont>
    <p:embeddedFont>
      <p:font typeface="#9Slide07 Altus" panose="020B0604020202020204" charset="0"/>
      <p:regular r:id="rId43"/>
    </p:embeddedFont>
    <p:embeddedFont>
      <p:font typeface="#9Slide07 HoneyCream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FFFF"/>
    <a:srgbClr val="8BE1FF"/>
    <a:srgbClr val="005C51"/>
    <a:srgbClr val="007370"/>
    <a:srgbClr val="005E5E"/>
    <a:srgbClr val="354B4F"/>
    <a:srgbClr val="463942"/>
    <a:srgbClr val="544B4B"/>
    <a:srgbClr val="A5A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653CE-8CC7-4788-8E9B-1C5C685AA779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AE5D3-C600-465B-A97B-1507B40BD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90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775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45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61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0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829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451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78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39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203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08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6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6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726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6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7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88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7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1" y="2206170"/>
            <a:ext cx="9143999" cy="293733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4043693" y="3141457"/>
            <a:ext cx="4949681" cy="406896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78898" y="3506793"/>
            <a:ext cx="3628773" cy="35331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3832848"/>
            <a:ext cx="9144000" cy="13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5123543" y="2510971"/>
            <a:ext cx="2863456" cy="23223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6613021" y="0"/>
            <a:ext cx="2530978" cy="51435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195312" y="3913250"/>
            <a:ext cx="4783088" cy="539052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7"/>
          <p:cNvSpPr/>
          <p:nvPr userDrawn="1"/>
        </p:nvSpPr>
        <p:spPr>
          <a:xfrm>
            <a:off x="0" y="1799771"/>
            <a:ext cx="3672114" cy="30480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2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1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7"/>
          <p:cNvSpPr/>
          <p:nvPr userDrawn="1"/>
        </p:nvSpPr>
        <p:spPr>
          <a:xfrm>
            <a:off x="0" y="2052457"/>
            <a:ext cx="4862286" cy="25473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/>
          <p:nvPr userDrawn="1"/>
        </p:nvSpPr>
        <p:spPr>
          <a:xfrm>
            <a:off x="1214462" y="4249546"/>
            <a:ext cx="2868906" cy="529231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7"/>
          <p:cNvSpPr/>
          <p:nvPr userDrawn="1"/>
        </p:nvSpPr>
        <p:spPr>
          <a:xfrm>
            <a:off x="4738283" y="2287650"/>
            <a:ext cx="4382577" cy="539052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/>
          <a:stretch/>
        </p:blipFill>
        <p:spPr>
          <a:xfrm>
            <a:off x="1" y="0"/>
            <a:ext cx="2994998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4" y="1865170"/>
            <a:ext cx="583480" cy="5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1" y="2206170"/>
            <a:ext cx="9143999" cy="293733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3048671" y="3889831"/>
            <a:ext cx="2943219" cy="210904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31"/>
          <p:cNvSpPr/>
          <p:nvPr userDrawn="1"/>
        </p:nvSpPr>
        <p:spPr>
          <a:xfrm rot="173838">
            <a:off x="4043693" y="3141457"/>
            <a:ext cx="4949681" cy="406896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78898" y="3506793"/>
            <a:ext cx="3628773" cy="35331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29029" y="4282788"/>
            <a:ext cx="9173029" cy="8552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16" y="3674263"/>
            <a:ext cx="395645" cy="326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65" y="3711290"/>
            <a:ext cx="328782" cy="2334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09" y="3521780"/>
            <a:ext cx="329839" cy="3110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5" y="3802734"/>
            <a:ext cx="323455" cy="2840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" y="4104975"/>
            <a:ext cx="344264" cy="2929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35307" y="59369"/>
            <a:ext cx="333829" cy="4362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90786" y="1649114"/>
            <a:ext cx="356700" cy="5725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664127" y="2575592"/>
            <a:ext cx="300684" cy="390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062782" y="591529"/>
            <a:ext cx="377372" cy="5911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814288" y="2607524"/>
            <a:ext cx="304799" cy="3847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11470" y="3358581"/>
            <a:ext cx="299265" cy="4688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" y="3753937"/>
            <a:ext cx="294710" cy="24293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0" y="1679490"/>
            <a:ext cx="583480" cy="5422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94" y="343181"/>
            <a:ext cx="485178" cy="4197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9" y="3542328"/>
            <a:ext cx="328782" cy="23348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42" y="3637859"/>
            <a:ext cx="329839" cy="3110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9" y="3135806"/>
            <a:ext cx="323455" cy="2840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1" y="3444708"/>
            <a:ext cx="344264" cy="2929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5798044" y="3320484"/>
            <a:ext cx="299265" cy="46882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3123592"/>
            <a:ext cx="294710" cy="24293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8617045" y="3825228"/>
            <a:ext cx="299265" cy="46882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61" y="4117979"/>
            <a:ext cx="827372" cy="103532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1160" y="-14515"/>
            <a:ext cx="3699539" cy="390649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5521460" y="-14515"/>
            <a:ext cx="3611362" cy="390649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43" y="742302"/>
            <a:ext cx="3980043" cy="334400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6" y="303032"/>
            <a:ext cx="453793" cy="4217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4378797"/>
            <a:ext cx="1450273" cy="9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1" y="2206170"/>
            <a:ext cx="9143999" cy="293733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4043693" y="3141457"/>
            <a:ext cx="4949681" cy="406896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78898" y="3506793"/>
            <a:ext cx="3628773" cy="35331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29029" y="4282788"/>
            <a:ext cx="9173029" cy="8552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4284915"/>
            <a:ext cx="1450273" cy="9946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16" y="3674263"/>
            <a:ext cx="395645" cy="326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65" y="3711290"/>
            <a:ext cx="328782" cy="2334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09" y="3521780"/>
            <a:ext cx="329839" cy="3110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5" y="3802734"/>
            <a:ext cx="323455" cy="2840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" y="4104975"/>
            <a:ext cx="344264" cy="2929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11470" y="3358581"/>
            <a:ext cx="299265" cy="4688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" y="3753937"/>
            <a:ext cx="294710" cy="24293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94" y="343181"/>
            <a:ext cx="485178" cy="4197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9" y="3542328"/>
            <a:ext cx="328782" cy="23348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42" y="3637859"/>
            <a:ext cx="329839" cy="3110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9" y="3135806"/>
            <a:ext cx="323455" cy="2840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1" y="3444708"/>
            <a:ext cx="344264" cy="2929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5798044" y="3320484"/>
            <a:ext cx="299265" cy="46882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3123592"/>
            <a:ext cx="294710" cy="24293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8617045" y="3825228"/>
            <a:ext cx="299265" cy="46882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1160" y="-14515"/>
            <a:ext cx="3699539" cy="390649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5521460" y="-14515"/>
            <a:ext cx="3611362" cy="390649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6" y="303032"/>
            <a:ext cx="453793" cy="421706"/>
          </a:xfrm>
          <a:prstGeom prst="rect">
            <a:avLst/>
          </a:prstGeom>
        </p:spPr>
      </p:pic>
      <p:grpSp>
        <p:nvGrpSpPr>
          <p:cNvPr id="41" name="组合 40"/>
          <p:cNvGrpSpPr/>
          <p:nvPr userDrawn="1"/>
        </p:nvGrpSpPr>
        <p:grpSpPr>
          <a:xfrm>
            <a:off x="969668" y="373576"/>
            <a:ext cx="7261958" cy="3877894"/>
            <a:chOff x="1285667" y="461979"/>
            <a:chExt cx="6526134" cy="3241723"/>
          </a:xfrm>
        </p:grpSpPr>
        <p:sp>
          <p:nvSpPr>
            <p:cNvPr id="42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61" y="4117979"/>
            <a:ext cx="827372" cy="10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F3E334-56AF-4BCC-88DF-85792571A0C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7"/>
          <p:cNvSpPr/>
          <p:nvPr userDrawn="1"/>
        </p:nvSpPr>
        <p:spPr>
          <a:xfrm>
            <a:off x="0" y="2052457"/>
            <a:ext cx="4862286" cy="25473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/>
          <p:nvPr userDrawn="1"/>
        </p:nvSpPr>
        <p:spPr>
          <a:xfrm>
            <a:off x="1214462" y="4249546"/>
            <a:ext cx="2868906" cy="529231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7"/>
          <p:cNvSpPr/>
          <p:nvPr userDrawn="1"/>
        </p:nvSpPr>
        <p:spPr>
          <a:xfrm>
            <a:off x="4738283" y="2287650"/>
            <a:ext cx="4382577" cy="539052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>
            <a:off x="0" y="0"/>
            <a:ext cx="2559574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" y="1865170"/>
            <a:ext cx="583480" cy="5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FE427-D131-42A1-9630-ED206B414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4799A-290F-4CC7-9870-6D7855093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388997" y="5123429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0596291-1B49-47F2-B78A-BE3F9D31B4C1}"/>
              </a:ext>
            </a:extLst>
          </p:cNvPr>
          <p:cNvSpPr txBox="1"/>
          <p:nvPr userDrawn="1"/>
        </p:nvSpPr>
        <p:spPr>
          <a:xfrm>
            <a:off x="1457908" y="55709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E6AA66-9F2D-4934-A0FE-AD3236DD0539}"/>
              </a:ext>
            </a:extLst>
          </p:cNvPr>
          <p:cNvSpPr txBox="1">
            <a:spLocks/>
          </p:cNvSpPr>
          <p:nvPr userDrawn="1"/>
        </p:nvSpPr>
        <p:spPr>
          <a:xfrm>
            <a:off x="7089937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D03354-AE5F-4D91-BC74-87B70275CB77}"/>
              </a:ext>
            </a:extLst>
          </p:cNvPr>
          <p:cNvSpPr txBox="1">
            <a:spLocks/>
          </p:cNvSpPr>
          <p:nvPr userDrawn="1"/>
        </p:nvSpPr>
        <p:spPr>
          <a:xfrm>
            <a:off x="-464474" y="69826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2B0FE4-63FE-465A-B873-5C7B09E829C4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E9F34A-2C58-4B71-9884-7A18524DD5C6}"/>
              </a:ext>
            </a:extLst>
          </p:cNvPr>
          <p:cNvSpPr txBox="1">
            <a:spLocks/>
          </p:cNvSpPr>
          <p:nvPr userDrawn="1"/>
        </p:nvSpPr>
        <p:spPr>
          <a:xfrm>
            <a:off x="-528897" y="42951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9F73BC-5496-4BD0-A31D-A4129888950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5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3" r:id="rId6"/>
    <p:sldLayoutId id="2147483666" r:id="rId7"/>
    <p:sldLayoutId id="2147483672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slideLayout" Target="../slideLayouts/slideLayout1.xml"/><Relationship Id="rId63" Type="http://schemas.openxmlformats.org/officeDocument/2006/relationships/image" Target="../media/image24.png"/><Relationship Id="rId68" Type="http://schemas.microsoft.com/office/2007/relationships/hdphoto" Target="../media/hdphoto3.wdp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audio" Target="../media/media1.mp3"/><Relationship Id="rId53" Type="http://schemas.openxmlformats.org/officeDocument/2006/relationships/image" Target="../media/image8.png"/><Relationship Id="rId58" Type="http://schemas.openxmlformats.org/officeDocument/2006/relationships/image" Target="../media/image13.png"/><Relationship Id="rId66" Type="http://schemas.microsoft.com/office/2007/relationships/hdphoto" Target="../media/hdphoto2.wdp"/><Relationship Id="rId5" Type="http://schemas.openxmlformats.org/officeDocument/2006/relationships/tags" Target="../tags/tag5.xml"/><Relationship Id="rId61" Type="http://schemas.openxmlformats.org/officeDocument/2006/relationships/image" Target="../media/image22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notesSlide" Target="../notesSlides/notesSlide1.xml"/><Relationship Id="rId56" Type="http://schemas.openxmlformats.org/officeDocument/2006/relationships/image" Target="../media/image11.png"/><Relationship Id="rId64" Type="http://schemas.microsoft.com/office/2007/relationships/hdphoto" Target="../media/hdphoto1.wdp"/><Relationship Id="rId69" Type="http://schemas.openxmlformats.org/officeDocument/2006/relationships/image" Target="../media/image27.png"/><Relationship Id="rId8" Type="http://schemas.openxmlformats.org/officeDocument/2006/relationships/tags" Target="../tags/tag8.xml"/><Relationship Id="rId51" Type="http://schemas.openxmlformats.org/officeDocument/2006/relationships/image" Target="../media/image6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4.xml"/><Relationship Id="rId59" Type="http://schemas.openxmlformats.org/officeDocument/2006/relationships/image" Target="../media/image5.png"/><Relationship Id="rId67" Type="http://schemas.openxmlformats.org/officeDocument/2006/relationships/image" Target="../media/image26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image" Target="../media/image9.png"/><Relationship Id="rId62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20.png"/><Relationship Id="rId57" Type="http://schemas.openxmlformats.org/officeDocument/2006/relationships/image" Target="../media/image12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microsoft.com/office/2007/relationships/media" Target="../media/media1.mp3"/><Relationship Id="rId52" Type="http://schemas.openxmlformats.org/officeDocument/2006/relationships/image" Target="../media/image7.png"/><Relationship Id="rId60" Type="http://schemas.openxmlformats.org/officeDocument/2006/relationships/image" Target="../media/image14.png"/><Relationship Id="rId65" Type="http://schemas.openxmlformats.org/officeDocument/2006/relationships/image" Target="../media/image2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image" Target="../media/image21.png"/><Relationship Id="rId55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5.jpg"/><Relationship Id="rId10" Type="http://schemas.openxmlformats.org/officeDocument/2006/relationships/image" Target="../media/image12.png"/><Relationship Id="rId4" Type="http://schemas.openxmlformats.org/officeDocument/2006/relationships/image" Target="../media/image34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5.jpg"/><Relationship Id="rId10" Type="http://schemas.openxmlformats.org/officeDocument/2006/relationships/image" Target="../media/image12.png"/><Relationship Id="rId4" Type="http://schemas.openxmlformats.org/officeDocument/2006/relationships/image" Target="../media/image34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5.jpg"/><Relationship Id="rId10" Type="http://schemas.openxmlformats.org/officeDocument/2006/relationships/image" Target="../media/image12.png"/><Relationship Id="rId4" Type="http://schemas.openxmlformats.org/officeDocument/2006/relationships/image" Target="../media/image34.jpe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9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70.xml"/><Relationship Id="rId21" Type="http://schemas.openxmlformats.org/officeDocument/2006/relationships/tags" Target="../tags/tag65.xml"/><Relationship Id="rId42" Type="http://schemas.openxmlformats.org/officeDocument/2006/relationships/tags" Target="../tags/tag86.xml"/><Relationship Id="rId47" Type="http://schemas.openxmlformats.org/officeDocument/2006/relationships/slideLayout" Target="../slideLayouts/slideLayout1.xml"/><Relationship Id="rId63" Type="http://schemas.openxmlformats.org/officeDocument/2006/relationships/image" Target="../media/image24.png"/><Relationship Id="rId68" Type="http://schemas.microsoft.com/office/2007/relationships/hdphoto" Target="../media/hdphoto3.wdp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9" Type="http://schemas.openxmlformats.org/officeDocument/2006/relationships/tags" Target="../tags/tag73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tags" Target="../tags/tag76.xml"/><Relationship Id="rId37" Type="http://schemas.openxmlformats.org/officeDocument/2006/relationships/tags" Target="../tags/tag81.xml"/><Relationship Id="rId40" Type="http://schemas.openxmlformats.org/officeDocument/2006/relationships/tags" Target="../tags/tag84.xml"/><Relationship Id="rId45" Type="http://schemas.openxmlformats.org/officeDocument/2006/relationships/audio" Target="../media/media1.mp3"/><Relationship Id="rId53" Type="http://schemas.openxmlformats.org/officeDocument/2006/relationships/image" Target="../media/image8.png"/><Relationship Id="rId58" Type="http://schemas.openxmlformats.org/officeDocument/2006/relationships/image" Target="../media/image13.png"/><Relationship Id="rId66" Type="http://schemas.microsoft.com/office/2007/relationships/hdphoto" Target="../media/hdphoto2.wdp"/><Relationship Id="rId5" Type="http://schemas.openxmlformats.org/officeDocument/2006/relationships/tags" Target="../tags/tag49.xml"/><Relationship Id="rId61" Type="http://schemas.openxmlformats.org/officeDocument/2006/relationships/image" Target="../media/image22.png"/><Relationship Id="rId19" Type="http://schemas.openxmlformats.org/officeDocument/2006/relationships/tags" Target="../tags/tag6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tags" Target="../tags/tag74.xml"/><Relationship Id="rId35" Type="http://schemas.openxmlformats.org/officeDocument/2006/relationships/tags" Target="../tags/tag79.xml"/><Relationship Id="rId43" Type="http://schemas.openxmlformats.org/officeDocument/2006/relationships/tags" Target="../tags/tag87.xml"/><Relationship Id="rId48" Type="http://schemas.openxmlformats.org/officeDocument/2006/relationships/notesSlide" Target="../notesSlides/notesSlide4.xml"/><Relationship Id="rId56" Type="http://schemas.openxmlformats.org/officeDocument/2006/relationships/image" Target="../media/image11.png"/><Relationship Id="rId64" Type="http://schemas.microsoft.com/office/2007/relationships/hdphoto" Target="../media/hdphoto1.wdp"/><Relationship Id="rId69" Type="http://schemas.openxmlformats.org/officeDocument/2006/relationships/image" Target="../media/image27.png"/><Relationship Id="rId8" Type="http://schemas.openxmlformats.org/officeDocument/2006/relationships/tags" Target="../tags/tag52.xml"/><Relationship Id="rId51" Type="http://schemas.openxmlformats.org/officeDocument/2006/relationships/image" Target="../media/image6.png"/><Relationship Id="rId3" Type="http://schemas.openxmlformats.org/officeDocument/2006/relationships/tags" Target="../tags/tag47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33" Type="http://schemas.openxmlformats.org/officeDocument/2006/relationships/tags" Target="../tags/tag77.xml"/><Relationship Id="rId38" Type="http://schemas.openxmlformats.org/officeDocument/2006/relationships/tags" Target="../tags/tag82.xml"/><Relationship Id="rId46" Type="http://schemas.openxmlformats.org/officeDocument/2006/relationships/tags" Target="../tags/tag88.xml"/><Relationship Id="rId59" Type="http://schemas.openxmlformats.org/officeDocument/2006/relationships/image" Target="../media/image5.png"/><Relationship Id="rId67" Type="http://schemas.openxmlformats.org/officeDocument/2006/relationships/image" Target="../media/image26.png"/><Relationship Id="rId20" Type="http://schemas.openxmlformats.org/officeDocument/2006/relationships/tags" Target="../tags/tag64.xml"/><Relationship Id="rId41" Type="http://schemas.openxmlformats.org/officeDocument/2006/relationships/tags" Target="../tags/tag85.xml"/><Relationship Id="rId54" Type="http://schemas.openxmlformats.org/officeDocument/2006/relationships/image" Target="../media/image9.png"/><Relationship Id="rId62" Type="http://schemas.openxmlformats.org/officeDocument/2006/relationships/image" Target="../media/image23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36" Type="http://schemas.openxmlformats.org/officeDocument/2006/relationships/tags" Target="../tags/tag80.xml"/><Relationship Id="rId49" Type="http://schemas.openxmlformats.org/officeDocument/2006/relationships/image" Target="../media/image20.png"/><Relationship Id="rId57" Type="http://schemas.openxmlformats.org/officeDocument/2006/relationships/image" Target="../media/image12.png"/><Relationship Id="rId10" Type="http://schemas.openxmlformats.org/officeDocument/2006/relationships/tags" Target="../tags/tag54.xml"/><Relationship Id="rId31" Type="http://schemas.openxmlformats.org/officeDocument/2006/relationships/tags" Target="../tags/tag75.xml"/><Relationship Id="rId44" Type="http://schemas.microsoft.com/office/2007/relationships/media" Target="../media/media1.mp3"/><Relationship Id="rId52" Type="http://schemas.openxmlformats.org/officeDocument/2006/relationships/image" Target="../media/image7.png"/><Relationship Id="rId60" Type="http://schemas.openxmlformats.org/officeDocument/2006/relationships/image" Target="../media/image14.png"/><Relationship Id="rId65" Type="http://schemas.openxmlformats.org/officeDocument/2006/relationships/image" Target="../media/image25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39" Type="http://schemas.openxmlformats.org/officeDocument/2006/relationships/tags" Target="../tags/tag83.xml"/><Relationship Id="rId34" Type="http://schemas.openxmlformats.org/officeDocument/2006/relationships/tags" Target="../tags/tag78.xml"/><Relationship Id="rId50" Type="http://schemas.openxmlformats.org/officeDocument/2006/relationships/image" Target="../media/image21.png"/><Relationship Id="rId55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1" y="-10510"/>
            <a:ext cx="4296230" cy="4016454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5007429" y="-1"/>
            <a:ext cx="4136571" cy="3889831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16" y="3674263"/>
            <a:ext cx="395645" cy="326140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65" y="3711290"/>
            <a:ext cx="328782" cy="233483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09" y="3521780"/>
            <a:ext cx="329839" cy="311068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5" y="3802734"/>
            <a:ext cx="323455" cy="284078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" y="4104975"/>
            <a:ext cx="344264" cy="292991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190786" y="75310"/>
            <a:ext cx="333829" cy="436248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90786" y="1649114"/>
            <a:ext cx="356700" cy="572599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604010" y="413346"/>
            <a:ext cx="444557" cy="578042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28880" y="361437"/>
            <a:ext cx="377372" cy="591185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814288" y="2607524"/>
            <a:ext cx="304799" cy="384777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11470" y="3358581"/>
            <a:ext cx="299265" cy="468824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" y="3753937"/>
            <a:ext cx="294710" cy="24293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1" y="1928966"/>
            <a:ext cx="583480" cy="542223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9" y="3542328"/>
            <a:ext cx="328782" cy="233483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42" y="3637859"/>
            <a:ext cx="329839" cy="311068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9" y="3135806"/>
            <a:ext cx="323455" cy="284078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1" y="3444708"/>
            <a:ext cx="344264" cy="292991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5798044" y="3320484"/>
            <a:ext cx="299265" cy="468824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3123592"/>
            <a:ext cx="294710" cy="242937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8617045" y="3825228"/>
            <a:ext cx="299265" cy="468824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197877" y="1443803"/>
            <a:ext cx="444557" cy="578042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478897" y="4413"/>
            <a:ext cx="444557" cy="578042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775322" y="2803885"/>
            <a:ext cx="371216" cy="482679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5257087" y="646370"/>
            <a:ext cx="327513" cy="425854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7703" y="1420342"/>
            <a:ext cx="398607" cy="518295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6261550" y="121839"/>
            <a:ext cx="304799" cy="384777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412207" y="425489"/>
            <a:ext cx="304799" cy="384777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7134355" y="1202739"/>
            <a:ext cx="304799" cy="384777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90786" y="2791816"/>
            <a:ext cx="304799" cy="384777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2"/>
            </p:custDataLst>
          </p:nvPr>
        </p:nvSpPr>
        <p:spPr>
          <a:xfrm rot="7829274">
            <a:off x="501779" y="139839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527642" y="1624870"/>
            <a:ext cx="356700" cy="572599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69326" y="2065752"/>
            <a:ext cx="356700" cy="572599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6187000" y="2736290"/>
            <a:ext cx="356700" cy="572599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6"/>
            </p:custDataLst>
          </p:nvPr>
        </p:nvGrpSpPr>
        <p:grpSpPr>
          <a:xfrm flipH="1">
            <a:off x="1501657" y="1332783"/>
            <a:ext cx="6509192" cy="166103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7"/>
            </p:custDataLst>
          </p:nvPr>
        </p:nvSpPr>
        <p:spPr>
          <a:xfrm>
            <a:off x="1668455" y="1563726"/>
            <a:ext cx="642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Con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chuồn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chuồn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nước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ympathique Alt" panose="02000506000000020002" pitchFamily="2" charset="0"/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38"/>
            </p:custDataLst>
          </p:nvPr>
        </p:nvSpPr>
        <p:spPr>
          <a:xfrm rot="3604700">
            <a:off x="6187120" y="3002649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39"/>
            </p:custDataLst>
          </p:nvPr>
        </p:nvSpPr>
        <p:spPr>
          <a:xfrm rot="6561448">
            <a:off x="1425798" y="2504065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0"/>
            </p:custDataLst>
          </p:nvPr>
        </p:nvSpPr>
        <p:spPr>
          <a:xfrm rot="3604700">
            <a:off x="7894355" y="1071826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1"/>
            </p:custDataLst>
          </p:nvPr>
        </p:nvSpPr>
        <p:spPr>
          <a:xfrm rot="3604700">
            <a:off x="1073397" y="139770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2"/>
            </p:custDataLst>
          </p:nvPr>
        </p:nvSpPr>
        <p:spPr>
          <a:xfrm rot="6551277">
            <a:off x="8032766" y="252622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9" y="428265"/>
            <a:ext cx="485178" cy="419735"/>
          </a:xfrm>
          <a:prstGeom prst="rect">
            <a:avLst/>
          </a:prstGeom>
        </p:spPr>
      </p:pic>
      <p:pic>
        <p:nvPicPr>
          <p:cNvPr id="10" name="PA_久石让-めぐる季節">
            <a:hlinkClick r:id="" action="ppaction://media"/>
          </p:cNvPr>
          <p:cNvPicPr>
            <a:picLocks noChangeAspect="1"/>
          </p:cNvPicPr>
          <p:nvPr>
            <a:audioFile r:link="rId45"/>
            <p:custDataLst>
              <p:tags r:id="rId46"/>
            </p:custDataLst>
            <p:extLst>
              <p:ext uri="{DAA4B4D4-6D71-4841-9C94-3DE7FCFB9230}">
                <p14:media xmlns:p14="http://schemas.microsoft.com/office/powerpoint/2010/main" r:embed="rId44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9680027" y="-163238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308CD-C52E-4A61-8B8E-A8B2E67BF74E}"/>
              </a:ext>
            </a:extLst>
          </p:cNvPr>
          <p:cNvSpPr txBox="1"/>
          <p:nvPr/>
        </p:nvSpPr>
        <p:spPr>
          <a:xfrm>
            <a:off x="5947676" y="149340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3 SFU Futura_05" panose="00000800000000000000" pitchFamily="2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#9Slide03 SFU Futura_05" panose="000008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SFU Futura_05" panose="00000800000000000000" pitchFamily="2" charset="0"/>
              </a:rPr>
              <a:t>đọc</a:t>
            </a:r>
            <a:endParaRPr lang="en-US" sz="2800" dirty="0">
              <a:solidFill>
                <a:schemeClr val="bg1"/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A0390A-7FCC-4AC4-89F4-F3216F1330EE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26709" r="-2645" b="5605"/>
          <a:stretch/>
        </p:blipFill>
        <p:spPr>
          <a:xfrm>
            <a:off x="2059199" y="3693193"/>
            <a:ext cx="4139838" cy="280206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77240-CDB3-428A-96DB-7C87FC38FA5F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2" y="673706"/>
            <a:ext cx="1907219" cy="1668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6EE885-4E5F-499F-9E53-60680730BE8B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10000" b="90000" l="6200" r="95700">
                        <a14:foregroundMark x1="6200" y1="37315" x2="13600" y2="37315"/>
                        <a14:foregroundMark x1="89000" y1="47500" x2="95700" y2="4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40" y="3308483"/>
            <a:ext cx="1614478" cy="1743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71BBE-F52E-4DC6-9246-5DBC7D2D64C6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6876" y="3497789"/>
            <a:ext cx="1693880" cy="148936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A8DE1AB-C98E-425A-93B7-AC542A03B8AE}"/>
              </a:ext>
            </a:extLst>
          </p:cNvPr>
          <p:cNvPicPr>
            <a:picLocks noChangeAspect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7701175" y="3460215"/>
            <a:ext cx="1454746" cy="15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0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250"/>
                            </p:stCondLst>
                            <p:childTnLst>
                              <p:par>
                                <p:cTn id="2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50"/>
                            </p:stCondLst>
                            <p:childTnLst>
                              <p:par>
                                <p:cTn id="24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14568 L 0.01111 -0.14537 C 0.07587 -0.15556 0.04375 -0.15154 0.18177 -0.14568 C 0.19358 -0.14537 0.19479 -0.14013 0.20486 -0.13611 C 0.2066 -0.13519 0.20868 -0.13457 0.21059 -0.13364 C 0.21337 -0.1321 0.21632 -0.12994 0.21927 -0.12871 L 0.225 -0.12624 C 0.23507 -0.11513 0.23056 -0.11852 0.2382 -0.1142 C 0.23993 -0.11142 0.2467 -0.10185 0.24966 -0.09938 C 0.25104 -0.09815 0.25261 -0.09815 0.25417 -0.09722 C 0.25556 -0.09568 0.25677 -0.09352 0.25851 -0.09198 C 0.26302 -0.08827 0.27292 -0.08241 0.27292 -0.0821 C 0.27483 -0.07901 0.27639 -0.07562 0.27865 -0.07253 C 0.27986 -0.07099 0.28177 -0.07192 0.28299 -0.07037 C 0.2842 -0.06852 0.28455 -0.06482 0.28577 -0.06296 C 0.28716 -0.06111 0.28889 -0.06142 0.29011 -0.0605 C 0.29219 -0.05895 0.2941 -0.05741 0.29601 -0.05556 C 0.29809 -0.0534 0.29983 -0.05031 0.30174 -0.04815 C 0.30365 -0.0463 0.30573 -0.04537 0.30764 -0.04352 C 0.31007 -0.04043 0.31216 -0.03642 0.31493 -0.03364 C 0.31788 -0.03025 0.32466 -0.02624 0.32778 -0.02408 C 0.33577 -0.0108 0.32813 -0.0213 0.3408 -0.01173 C 0.35382 -0.00216 0.33559 -0.0108 0.35087 -0.00432 C 0.35295 -0.00247 0.35486 -0.00124 0.35677 0.00031 C 0.35816 0.00154 0.35972 0.00185 0.36111 0.00278 C 0.36268 0.00432 0.36389 0.00648 0.36528 0.00771 C 0.38472 0.0216 0.35486 -0.00494 0.37847 0.01512 C 0.38108 0.01728 0.38334 0.02006 0.38559 0.02253 C 0.38802 0.02438 0.39045 0.02562 0.39288 0.02716 C 0.39566 0.02901 0.40157 0.0321 0.40157 0.03241 C 0.40313 0.03395 0.40452 0.0358 0.40608 0.03704 C 0.40886 0.03889 0.41476 0.04197 0.41476 0.04228 C 0.42361 0.05216 0.41424 0.04259 0.42327 0.04938 C 0.43681 0.05926 0.42691 0.05432 0.43768 0.05895 C 0.44861 0.07129 0.4349 0.0571 0.44792 0.06636 C 0.44948 0.06728 0.45104 0.06913 0.45226 0.07099 C 0.45382 0.07315 0.45469 0.07685 0.45643 0.07839 C 0.45886 0.08025 0.46146 0.08025 0.46389 0.08086 C 0.46736 0.08487 0.46979 0.08796 0.47396 0.09043 C 0.4757 0.09197 0.47795 0.09228 0.47969 0.09321 C 0.48438 0.09506 0.48716 0.09506 0.49132 0.09784 C 0.49323 0.09938 0.49497 0.10154 0.49722 0.10308 C 0.50087 0.10494 0.50504 0.10555 0.50868 0.10771 C 0.51163 0.10926 0.51441 0.11142 0.51754 0.11265 C 0.51927 0.11327 0.52118 0.1142 0.52309 0.11512 C 0.52309 0.11543 0.53403 0.12099 0.53629 0.12253 C 0.5375 0.12315 0.53907 0.12438 0.54045 0.12469 C 0.54341 0.12531 0.54636 0.12623 0.54913 0.12716 C 0.56424 0.13271 0.53976 0.12531 0.55938 0.13457 C 0.56268 0.13611 0.56597 0.13611 0.56945 0.13673 C 0.57188 0.13858 0.57431 0.14043 0.57674 0.14197 C 0.58056 0.14413 0.59688 0.14907 0.59705 0.14907 C 0.59948 0.15 0.60191 0.15 0.60417 0.15154 C 0.60712 0.15308 0.6099 0.15586 0.61285 0.15648 L 0.63177 0.15895 C 0.63455 0.15957 0.6375 0.16049 0.64028 0.16142 C 0.64514 0.16296 0.65 0.16543 0.65469 0.16636 L 0.67222 0.16852 C 0.69011 0.17469 0.66528 0.16667 0.69532 0.17376 C 0.71615 0.17808 0.67709 0.17438 0.71268 0.17839 C 0.73438 0.18117 0.73386 0.18055 0.74601 0.18055 L 0.74601 0.18117 " pathEditMode="relative" rAng="0" ptsTypes="AAAAAAAAAAAAAAAAAAAAAAAAAAAAAAAAAAAAAAAAAAAAAAAAAAAAAAAAAAAAAA">
                                      <p:cBhvr>
                                        <p:cTn id="2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3" y="1601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2300"/>
                            </p:stCondLst>
                            <p:childTnLst>
                              <p:par>
                                <p:cTn id="2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3300"/>
                            </p:stCondLst>
                            <p:childTnLst>
                              <p:par>
                                <p:cTn id="28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30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2B2D1-FA8E-408B-A47E-B056BCDA6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768">
            <a:off x="4773268" y="3039682"/>
            <a:ext cx="1960588" cy="1731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00C1A-ABCA-4309-A0B7-B30C01DC8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466">
            <a:off x="6435320" y="431649"/>
            <a:ext cx="2150080" cy="1974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226E65-7B11-4121-8ABA-9659CD7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3" y="329462"/>
            <a:ext cx="2416478" cy="1824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矩形 19"/>
          <p:cNvSpPr/>
          <p:nvPr/>
        </p:nvSpPr>
        <p:spPr>
          <a:xfrm rot="1872109" flipH="1">
            <a:off x="3578561" y="225521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 rot="2051786" flipH="1">
            <a:off x="6486369" y="376982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 rot="8959443" flipH="1">
            <a:off x="6099588" y="2916519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2CFF83C-3474-47D5-8EE1-D68C7A24BE0A}"/>
              </a:ext>
            </a:extLst>
          </p:cNvPr>
          <p:cNvGrpSpPr/>
          <p:nvPr/>
        </p:nvGrpSpPr>
        <p:grpSpPr>
          <a:xfrm>
            <a:off x="374271" y="2112037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A8A54266-F0DB-4037-A31C-F40F106EF089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14" name="椭圆 1">
                <a:extLst>
                  <a:ext uri="{FF2B5EF4-FFF2-40B4-BE49-F238E27FC236}">
                    <a16:creationId xmlns:a16="http://schemas.microsoft.com/office/drawing/2014/main" id="{2FAEE268-7247-462F-960E-8B367F5CE451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椭圆 1">
                <a:extLst>
                  <a:ext uri="{FF2B5EF4-FFF2-40B4-BE49-F238E27FC236}">
                    <a16:creationId xmlns:a16="http://schemas.microsoft.com/office/drawing/2014/main" id="{D2823191-DC68-4EF4-8A69-C3DF05BA1DBF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椭圆 1">
                <a:extLst>
                  <a:ext uri="{FF2B5EF4-FFF2-40B4-BE49-F238E27FC236}">
                    <a16:creationId xmlns:a16="http://schemas.microsoft.com/office/drawing/2014/main" id="{4A1BC716-5196-41F8-BC53-39CAF5E982E2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BE68E03D-718A-415E-90E4-82ECB46DB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AFF10485-6133-4E4E-BEAB-D92A8DAC6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38521BED-3A20-4357-82D0-F1A5EF5D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A3FC874E-C50C-4454-95F9-1952C3E0F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AA3FE7-A799-4BC0-8DB0-ACE0EDB1D088}"/>
              </a:ext>
            </a:extLst>
          </p:cNvPr>
          <p:cNvSpPr txBox="1"/>
          <p:nvPr/>
        </p:nvSpPr>
        <p:spPr>
          <a:xfrm>
            <a:off x="946439" y="2743734"/>
            <a:ext cx="2586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ĐOẠN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B078C4-213A-4F41-BE5A-6BF0A36C59B7}"/>
              </a:ext>
            </a:extLst>
          </p:cNvPr>
          <p:cNvSpPr/>
          <p:nvPr/>
        </p:nvSpPr>
        <p:spPr>
          <a:xfrm>
            <a:off x="0" y="156830"/>
            <a:ext cx="9144000" cy="482984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1ACDC-2E88-4368-B914-F8B4634D20D2}"/>
              </a:ext>
            </a:extLst>
          </p:cNvPr>
          <p:cNvSpPr txBox="1"/>
          <p:nvPr/>
        </p:nvSpPr>
        <p:spPr>
          <a:xfrm>
            <a:off x="946298" y="260782"/>
            <a:ext cx="725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Con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nước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#9Slide03 Neutra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B7FD9-36B7-4A74-A4BD-5F27707DA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715" flipH="1">
            <a:off x="311551" y="-80939"/>
            <a:ext cx="1186424" cy="1043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FCD5E-07E6-48AC-A478-E7F58634B19A}"/>
              </a:ext>
            </a:extLst>
          </p:cNvPr>
          <p:cNvSpPr txBox="1"/>
          <p:nvPr/>
        </p:nvSpPr>
        <p:spPr>
          <a:xfrm>
            <a:off x="0" y="1036349"/>
            <a:ext cx="82295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1800" dirty="0">
                <a:latin typeface="#9Slide03 AmpleSoft Bold" panose="02000000000000000000" pitchFamily="2" charset="0"/>
              </a:rPr>
              <a:t>     </a:t>
            </a:r>
            <a:r>
              <a:rPr lang="en-US" altLang="en-US" sz="18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chao!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lấp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mỏng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giấy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đầu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mắt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long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thủy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thon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mùa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cành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lộc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vừng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ngả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dài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cách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khẽ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phân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BE3C-1072-4F11-A7E7-612C82D8DCFB}"/>
              </a:ext>
            </a:extLst>
          </p:cNvPr>
          <p:cNvSpPr txBox="1"/>
          <p:nvPr/>
        </p:nvSpPr>
        <p:spPr>
          <a:xfrm>
            <a:off x="1" y="2728061"/>
            <a:ext cx="82295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vi-VN" altLang="en-US" sz="2000" dirty="0">
                <a:latin typeface="#9Slide03 AmpleSoft Bold" panose="02000000000000000000" pitchFamily="2" charset="0"/>
              </a:rPr>
              <a:t>  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nhiên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vọt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lướt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trải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rộng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mênh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lặng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Dưới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bây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lũy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tre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rì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rào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gió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khóm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khoai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</a:t>
            </a:r>
            <a:r>
              <a:rPr lang="en-US" altLang="en-US" sz="2000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ướ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cảnh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tuyệt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đất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hiện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ra</a:t>
            </a:r>
            <a:r>
              <a:rPr lang="en-US" altLang="en-US" sz="2000" dirty="0">
                <a:latin typeface="#9Slide03 AmpleSoft Bold" panose="02000000000000000000" pitchFamily="2" charset="0"/>
              </a:rPr>
              <a:t>: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đồng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trâu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thăng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gặm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;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dòng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đoàn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thuyền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ngược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xuôi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trời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vút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4942-AE65-48EF-9ADE-EF9106702899}"/>
              </a:ext>
            </a:extLst>
          </p:cNvPr>
          <p:cNvSpPr txBox="1"/>
          <p:nvPr/>
        </p:nvSpPr>
        <p:spPr>
          <a:xfrm>
            <a:off x="8192387" y="1554294"/>
            <a:ext cx="1052622" cy="707886"/>
          </a:xfrm>
          <a:custGeom>
            <a:avLst/>
            <a:gdLst>
              <a:gd name="connsiteX0" fmla="*/ 0 w 1052622"/>
              <a:gd name="connsiteY0" fmla="*/ 0 h 707886"/>
              <a:gd name="connsiteX1" fmla="*/ 1052622 w 1052622"/>
              <a:gd name="connsiteY1" fmla="*/ 0 h 707886"/>
              <a:gd name="connsiteX2" fmla="*/ 1052622 w 1052622"/>
              <a:gd name="connsiteY2" fmla="*/ 707886 h 707886"/>
              <a:gd name="connsiteX3" fmla="*/ 0 w 1052622"/>
              <a:gd name="connsiteY3" fmla="*/ 707886 h 707886"/>
              <a:gd name="connsiteX4" fmla="*/ 0 w 1052622"/>
              <a:gd name="connsiteY4" fmla="*/ 0 h 707886"/>
              <a:gd name="connsiteX0" fmla="*/ 233916 w 1052622"/>
              <a:gd name="connsiteY0" fmla="*/ 0 h 707886"/>
              <a:gd name="connsiteX1" fmla="*/ 1052622 w 1052622"/>
              <a:gd name="connsiteY1" fmla="*/ 0 h 707886"/>
              <a:gd name="connsiteX2" fmla="*/ 1052622 w 1052622"/>
              <a:gd name="connsiteY2" fmla="*/ 707886 h 707886"/>
              <a:gd name="connsiteX3" fmla="*/ 0 w 1052622"/>
              <a:gd name="connsiteY3" fmla="*/ 707886 h 707886"/>
              <a:gd name="connsiteX4" fmla="*/ 233916 w 1052622"/>
              <a:gd name="connsiteY4" fmla="*/ 0 h 707886"/>
              <a:gd name="connsiteX0" fmla="*/ 233916 w 1052622"/>
              <a:gd name="connsiteY0" fmla="*/ 0 h 707886"/>
              <a:gd name="connsiteX1" fmla="*/ 1052622 w 1052622"/>
              <a:gd name="connsiteY1" fmla="*/ 0 h 707886"/>
              <a:gd name="connsiteX2" fmla="*/ 808073 w 1052622"/>
              <a:gd name="connsiteY2" fmla="*/ 527133 h 707886"/>
              <a:gd name="connsiteX3" fmla="*/ 0 w 1052622"/>
              <a:gd name="connsiteY3" fmla="*/ 707886 h 707886"/>
              <a:gd name="connsiteX4" fmla="*/ 233916 w 105262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622" h="707886">
                <a:moveTo>
                  <a:pt x="233916" y="0"/>
                </a:moveTo>
                <a:lnTo>
                  <a:pt x="1052622" y="0"/>
                </a:lnTo>
                <a:lnTo>
                  <a:pt x="808073" y="527133"/>
                </a:lnTo>
                <a:lnTo>
                  <a:pt x="0" y="707886"/>
                </a:lnTo>
                <a:lnTo>
                  <a:pt x="23391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2"/>
                </a:solidFill>
              </a:rPr>
              <a:t>ĐOẠN </a:t>
            </a:r>
          </a:p>
          <a:p>
            <a:pPr algn="ctr"/>
            <a:r>
              <a:rPr lang="vi-VN" sz="20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3E5E9-72BC-4823-A021-A8EBA52F12E7}"/>
              </a:ext>
            </a:extLst>
          </p:cNvPr>
          <p:cNvSpPr txBox="1"/>
          <p:nvPr/>
        </p:nvSpPr>
        <p:spPr>
          <a:xfrm>
            <a:off x="8234917" y="3508134"/>
            <a:ext cx="1010092" cy="686621"/>
          </a:xfrm>
          <a:custGeom>
            <a:avLst/>
            <a:gdLst>
              <a:gd name="connsiteX0" fmla="*/ 0 w 1297171"/>
              <a:gd name="connsiteY0" fmla="*/ 0 h 707886"/>
              <a:gd name="connsiteX1" fmla="*/ 1297171 w 1297171"/>
              <a:gd name="connsiteY1" fmla="*/ 0 h 707886"/>
              <a:gd name="connsiteX2" fmla="*/ 1297171 w 1297171"/>
              <a:gd name="connsiteY2" fmla="*/ 707886 h 707886"/>
              <a:gd name="connsiteX3" fmla="*/ 0 w 1297171"/>
              <a:gd name="connsiteY3" fmla="*/ 707886 h 707886"/>
              <a:gd name="connsiteX4" fmla="*/ 0 w 1297171"/>
              <a:gd name="connsiteY4" fmla="*/ 0 h 707886"/>
              <a:gd name="connsiteX0" fmla="*/ 223284 w 1297171"/>
              <a:gd name="connsiteY0" fmla="*/ 31898 h 707886"/>
              <a:gd name="connsiteX1" fmla="*/ 1297171 w 1297171"/>
              <a:gd name="connsiteY1" fmla="*/ 0 h 707886"/>
              <a:gd name="connsiteX2" fmla="*/ 1297171 w 1297171"/>
              <a:gd name="connsiteY2" fmla="*/ 707886 h 707886"/>
              <a:gd name="connsiteX3" fmla="*/ 0 w 1297171"/>
              <a:gd name="connsiteY3" fmla="*/ 707886 h 707886"/>
              <a:gd name="connsiteX4" fmla="*/ 223284 w 1297171"/>
              <a:gd name="connsiteY4" fmla="*/ 31898 h 707886"/>
              <a:gd name="connsiteX0" fmla="*/ 0 w 1073887"/>
              <a:gd name="connsiteY0" fmla="*/ 31898 h 707886"/>
              <a:gd name="connsiteX1" fmla="*/ 1073887 w 1073887"/>
              <a:gd name="connsiteY1" fmla="*/ 0 h 707886"/>
              <a:gd name="connsiteX2" fmla="*/ 1073887 w 1073887"/>
              <a:gd name="connsiteY2" fmla="*/ 707886 h 707886"/>
              <a:gd name="connsiteX3" fmla="*/ 31897 w 1073887"/>
              <a:gd name="connsiteY3" fmla="*/ 675988 h 707886"/>
              <a:gd name="connsiteX4" fmla="*/ 0 w 1073887"/>
              <a:gd name="connsiteY4" fmla="*/ 31898 h 707886"/>
              <a:gd name="connsiteX0" fmla="*/ 0 w 1073887"/>
              <a:gd name="connsiteY0" fmla="*/ 0 h 675988"/>
              <a:gd name="connsiteX1" fmla="*/ 797440 w 1073887"/>
              <a:gd name="connsiteY1" fmla="*/ 63795 h 675988"/>
              <a:gd name="connsiteX2" fmla="*/ 1073887 w 1073887"/>
              <a:gd name="connsiteY2" fmla="*/ 675988 h 675988"/>
              <a:gd name="connsiteX3" fmla="*/ 31897 w 1073887"/>
              <a:gd name="connsiteY3" fmla="*/ 644090 h 675988"/>
              <a:gd name="connsiteX4" fmla="*/ 0 w 1073887"/>
              <a:gd name="connsiteY4" fmla="*/ 0 h 675988"/>
              <a:gd name="connsiteX0" fmla="*/ 0 w 839971"/>
              <a:gd name="connsiteY0" fmla="*/ 0 h 644090"/>
              <a:gd name="connsiteX1" fmla="*/ 797440 w 839971"/>
              <a:gd name="connsiteY1" fmla="*/ 63795 h 644090"/>
              <a:gd name="connsiteX2" fmla="*/ 839971 w 839971"/>
              <a:gd name="connsiteY2" fmla="*/ 633458 h 644090"/>
              <a:gd name="connsiteX3" fmla="*/ 31897 w 839971"/>
              <a:gd name="connsiteY3" fmla="*/ 644090 h 644090"/>
              <a:gd name="connsiteX4" fmla="*/ 0 w 839971"/>
              <a:gd name="connsiteY4" fmla="*/ 0 h 644090"/>
              <a:gd name="connsiteX0" fmla="*/ 0 w 1010092"/>
              <a:gd name="connsiteY0" fmla="*/ 0 h 686621"/>
              <a:gd name="connsiteX1" fmla="*/ 797440 w 1010092"/>
              <a:gd name="connsiteY1" fmla="*/ 63795 h 686621"/>
              <a:gd name="connsiteX2" fmla="*/ 1010092 w 1010092"/>
              <a:gd name="connsiteY2" fmla="*/ 686621 h 686621"/>
              <a:gd name="connsiteX3" fmla="*/ 31897 w 1010092"/>
              <a:gd name="connsiteY3" fmla="*/ 644090 h 686621"/>
              <a:gd name="connsiteX4" fmla="*/ 0 w 1010092"/>
              <a:gd name="connsiteY4" fmla="*/ 0 h 68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092" h="686621">
                <a:moveTo>
                  <a:pt x="0" y="0"/>
                </a:moveTo>
                <a:lnTo>
                  <a:pt x="797440" y="63795"/>
                </a:lnTo>
                <a:lnTo>
                  <a:pt x="1010092" y="686621"/>
                </a:lnTo>
                <a:lnTo>
                  <a:pt x="31897" y="6440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1"/>
                </a:solidFill>
              </a:rPr>
              <a:t>ĐOẠN </a:t>
            </a:r>
          </a:p>
          <a:p>
            <a:pPr algn="ctr"/>
            <a:r>
              <a:rPr lang="vi-VN" sz="2000" b="1" dirty="0">
                <a:solidFill>
                  <a:schemeClr val="accent1"/>
                </a:solidFill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A22A83-16F2-43FE-874F-404BDA6CD383}"/>
              </a:ext>
            </a:extLst>
          </p:cNvPr>
          <p:cNvCxnSpPr/>
          <p:nvPr/>
        </p:nvCxnSpPr>
        <p:spPr>
          <a:xfrm>
            <a:off x="8229599" y="1139234"/>
            <a:ext cx="0" cy="142544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4FC219-7BD0-46DE-9708-46CFBCC988C0}"/>
              </a:ext>
            </a:extLst>
          </p:cNvPr>
          <p:cNvCxnSpPr>
            <a:cxnSpLocks/>
          </p:cNvCxnSpPr>
          <p:nvPr/>
        </p:nvCxnSpPr>
        <p:spPr>
          <a:xfrm>
            <a:off x="8229596" y="2861708"/>
            <a:ext cx="0" cy="200800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8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46EB5B8-B0D9-4942-9969-65569C62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-3350" r="13170" b="3350"/>
          <a:stretch/>
        </p:blipFill>
        <p:spPr>
          <a:xfrm rot="592499">
            <a:off x="3475728" y="3061290"/>
            <a:ext cx="1917118" cy="1866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68F157-C014-4524-B546-D7136985A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618">
            <a:off x="3122765" y="614100"/>
            <a:ext cx="2157968" cy="1618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471566-8446-4AEA-A6D5-7377C505D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" y="1788888"/>
            <a:ext cx="2541349" cy="180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矩形 10"/>
          <p:cNvSpPr/>
          <p:nvPr/>
        </p:nvSpPr>
        <p:spPr>
          <a:xfrm rot="3411083" flipH="1">
            <a:off x="3362758" y="468681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17497755">
            <a:off x="3981643" y="352883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3743236" flipH="1">
            <a:off x="4050248" y="2893689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rot="17837066">
            <a:off x="4796013" y="3066150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rot="3411083" flipH="1">
            <a:off x="568971" y="1548328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 rot="17497755">
            <a:off x="1837400" y="1639527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05" y="3533384"/>
            <a:ext cx="328782" cy="2334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71" y="4388651"/>
            <a:ext cx="329839" cy="311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10" y="343691"/>
            <a:ext cx="323455" cy="2840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72" y="4544185"/>
            <a:ext cx="344264" cy="2929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608362" y="1512295"/>
            <a:ext cx="304799" cy="3847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45741" y="527751"/>
            <a:ext cx="299265" cy="4688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" y="3783659"/>
            <a:ext cx="294710" cy="242937"/>
          </a:xfrm>
          <a:prstGeom prst="rect">
            <a:avLst/>
          </a:prstGeom>
        </p:spPr>
      </p:pic>
      <p:grpSp>
        <p:nvGrpSpPr>
          <p:cNvPr id="29" name="组合 10">
            <a:extLst>
              <a:ext uri="{FF2B5EF4-FFF2-40B4-BE49-F238E27FC236}">
                <a16:creationId xmlns:a16="http://schemas.microsoft.com/office/drawing/2014/main" id="{41F79E8A-EF4A-4837-ACD6-F906C657CE92}"/>
              </a:ext>
            </a:extLst>
          </p:cNvPr>
          <p:cNvGrpSpPr/>
          <p:nvPr/>
        </p:nvGrpSpPr>
        <p:grpSpPr>
          <a:xfrm>
            <a:off x="5329477" y="1232765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0" name="组合 5">
              <a:extLst>
                <a:ext uri="{FF2B5EF4-FFF2-40B4-BE49-F238E27FC236}">
                  <a16:creationId xmlns:a16="http://schemas.microsoft.com/office/drawing/2014/main" id="{BBC80B87-D806-4C5F-A31F-B045AE893C1F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36" name="椭圆 1">
                <a:extLst>
                  <a:ext uri="{FF2B5EF4-FFF2-40B4-BE49-F238E27FC236}">
                    <a16:creationId xmlns:a16="http://schemas.microsoft.com/office/drawing/2014/main" id="{75FA09E9-13CC-4D06-97CA-9D6926FD85EC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1">
                <a:extLst>
                  <a:ext uri="{FF2B5EF4-FFF2-40B4-BE49-F238E27FC236}">
                    <a16:creationId xmlns:a16="http://schemas.microsoft.com/office/drawing/2014/main" id="{0DB0F61E-12FB-4F15-95AB-27C6EE7FD986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椭圆 1">
                <a:extLst>
                  <a:ext uri="{FF2B5EF4-FFF2-40B4-BE49-F238E27FC236}">
                    <a16:creationId xmlns:a16="http://schemas.microsoft.com/office/drawing/2014/main" id="{4A6E5930-626E-4BF9-A4FA-00E51A594F73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7070D084-7962-4B13-BE91-A489EF35E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A4CCDBCC-07E2-454C-B968-EA0E88A56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34" name="图片 8">
              <a:extLst>
                <a:ext uri="{FF2B5EF4-FFF2-40B4-BE49-F238E27FC236}">
                  <a16:creationId xmlns:a16="http://schemas.microsoft.com/office/drawing/2014/main" id="{57A356EC-F707-41DC-93B0-C80336FB1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562870B4-56D0-476A-A7EE-7FE10EB57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C6A053-E885-47CE-8723-B91F2E264D2F}"/>
              </a:ext>
            </a:extLst>
          </p:cNvPr>
          <p:cNvSpPr txBox="1"/>
          <p:nvPr/>
        </p:nvSpPr>
        <p:spPr>
          <a:xfrm>
            <a:off x="5750112" y="1863863"/>
            <a:ext cx="2586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</a:p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003C9F-FE20-463F-BCA2-AA062A388AF5}"/>
              </a:ext>
            </a:extLst>
          </p:cNvPr>
          <p:cNvSpPr/>
          <p:nvPr/>
        </p:nvSpPr>
        <p:spPr>
          <a:xfrm>
            <a:off x="3" y="630761"/>
            <a:ext cx="9144000" cy="41679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mpleSoft Bol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DF7F9-895A-4C6D-92AA-D02D10DB8858}"/>
              </a:ext>
            </a:extLst>
          </p:cNvPr>
          <p:cNvSpPr txBox="1"/>
          <p:nvPr/>
        </p:nvSpPr>
        <p:spPr>
          <a:xfrm>
            <a:off x="552894" y="1051612"/>
            <a:ext cx="3444947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#9Slide03 AmpleSoft Bold" panose="02000000000000000000" pitchFamily="2" charset="0"/>
                <a:cs typeface="Times New Roman" pitchFamily="18" charset="0"/>
              </a:rPr>
              <a:t>Lộc</a:t>
            </a:r>
            <a:r>
              <a:rPr lang="en-US" sz="36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#9Slide03 AmpleSoft Bold" panose="02000000000000000000" pitchFamily="2" charset="0"/>
                <a:cs typeface="Times New Roman" pitchFamily="18" charset="0"/>
              </a:rPr>
              <a:t>vừng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44F79-E956-44CA-96B0-86C2D8C62B0E}"/>
              </a:ext>
            </a:extLst>
          </p:cNvPr>
          <p:cNvSpPr txBox="1"/>
          <p:nvPr/>
        </p:nvSpPr>
        <p:spPr>
          <a:xfrm>
            <a:off x="552894" y="1939493"/>
            <a:ext cx="3753292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PHÂN VÂN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E8D11-768F-4B11-9DE1-CD6BFBB321B3}"/>
              </a:ext>
            </a:extLst>
          </p:cNvPr>
          <p:cNvSpPr txBox="1"/>
          <p:nvPr/>
        </p:nvSpPr>
        <p:spPr>
          <a:xfrm>
            <a:off x="648585" y="2805008"/>
            <a:ext cx="2296632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VỌT LÊN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D6987-76A2-41C7-8351-4CDF23B25F1D}"/>
              </a:ext>
            </a:extLst>
          </p:cNvPr>
          <p:cNvSpPr txBox="1"/>
          <p:nvPr/>
        </p:nvSpPr>
        <p:spPr>
          <a:xfrm>
            <a:off x="552894" y="3670523"/>
            <a:ext cx="3540640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TRẢI RỘNG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CFF620-57F3-4224-92A0-C5E6DDE652EF}"/>
              </a:ext>
            </a:extLst>
          </p:cNvPr>
          <p:cNvSpPr txBox="1"/>
          <p:nvPr/>
        </p:nvSpPr>
        <p:spPr>
          <a:xfrm>
            <a:off x="5050466" y="2714743"/>
            <a:ext cx="3795821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CAO VÚT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6721E-91A7-4431-9F85-5411F63F401D}"/>
              </a:ext>
            </a:extLst>
          </p:cNvPr>
          <p:cNvSpPr txBox="1"/>
          <p:nvPr/>
        </p:nvSpPr>
        <p:spPr>
          <a:xfrm>
            <a:off x="5050467" y="3448998"/>
            <a:ext cx="3625700" cy="1200329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KHÓM KHOAI NƯỚC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2332A-733C-47FB-90E5-ACFFCCA9B8E5}"/>
              </a:ext>
            </a:extLst>
          </p:cNvPr>
          <p:cNvSpPr txBox="1"/>
          <p:nvPr/>
        </p:nvSpPr>
        <p:spPr>
          <a:xfrm>
            <a:off x="5422604" y="1051611"/>
            <a:ext cx="2296632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#9Slide03 AmpleSoft Bold" panose="02000000000000000000" pitchFamily="2" charset="0"/>
                <a:cs typeface="Times New Roman" pitchFamily="18" charset="0"/>
              </a:rPr>
              <a:t>L</a:t>
            </a:r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ŨY TRE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09BE3-8867-4992-9E57-25A7DDC0094D}"/>
              </a:ext>
            </a:extLst>
          </p:cNvPr>
          <p:cNvSpPr txBox="1"/>
          <p:nvPr/>
        </p:nvSpPr>
        <p:spPr>
          <a:xfrm>
            <a:off x="5194006" y="1883177"/>
            <a:ext cx="3338621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TRẢI RỘNG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0EEFE9-D27A-40F6-91D9-3932E83969C5}"/>
              </a:ext>
            </a:extLst>
          </p:cNvPr>
          <p:cNvSpPr txBox="1"/>
          <p:nvPr/>
        </p:nvSpPr>
        <p:spPr>
          <a:xfrm>
            <a:off x="2759150" y="185020"/>
            <a:ext cx="362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1905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</a:t>
            </a:r>
            <a:endParaRPr lang="en-US" sz="4400" b="1" dirty="0">
              <a:ln w="19050"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46EB5B8-B0D9-4942-9969-65569C62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-3350" r="13170" b="3350"/>
          <a:stretch/>
        </p:blipFill>
        <p:spPr>
          <a:xfrm rot="592499">
            <a:off x="3475728" y="3061290"/>
            <a:ext cx="1917118" cy="1866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68F157-C014-4524-B546-D7136985A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618">
            <a:off x="3122765" y="614100"/>
            <a:ext cx="2157968" cy="1618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471566-8446-4AEA-A6D5-7377C505D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" y="1788888"/>
            <a:ext cx="2541349" cy="180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矩形 10"/>
          <p:cNvSpPr/>
          <p:nvPr/>
        </p:nvSpPr>
        <p:spPr>
          <a:xfrm rot="3411083" flipH="1">
            <a:off x="3362758" y="468681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17497755">
            <a:off x="3981643" y="352883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3743236" flipH="1">
            <a:off x="4050248" y="2893689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rot="17837066">
            <a:off x="4796013" y="3066150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rot="3411083" flipH="1">
            <a:off x="568971" y="1548328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 rot="17497755">
            <a:off x="1837400" y="1639527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05" y="3533384"/>
            <a:ext cx="328782" cy="2334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71" y="4388651"/>
            <a:ext cx="329839" cy="311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10" y="343691"/>
            <a:ext cx="323455" cy="2840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72" y="4544185"/>
            <a:ext cx="344264" cy="2929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608362" y="1512295"/>
            <a:ext cx="304799" cy="3847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45741" y="527751"/>
            <a:ext cx="299265" cy="4688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" y="3783659"/>
            <a:ext cx="294710" cy="242937"/>
          </a:xfrm>
          <a:prstGeom prst="rect">
            <a:avLst/>
          </a:prstGeom>
        </p:spPr>
      </p:pic>
      <p:grpSp>
        <p:nvGrpSpPr>
          <p:cNvPr id="29" name="组合 10">
            <a:extLst>
              <a:ext uri="{FF2B5EF4-FFF2-40B4-BE49-F238E27FC236}">
                <a16:creationId xmlns:a16="http://schemas.microsoft.com/office/drawing/2014/main" id="{41F79E8A-EF4A-4837-ACD6-F906C657CE92}"/>
              </a:ext>
            </a:extLst>
          </p:cNvPr>
          <p:cNvGrpSpPr/>
          <p:nvPr/>
        </p:nvGrpSpPr>
        <p:grpSpPr>
          <a:xfrm>
            <a:off x="5329477" y="1232765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0" name="组合 5">
              <a:extLst>
                <a:ext uri="{FF2B5EF4-FFF2-40B4-BE49-F238E27FC236}">
                  <a16:creationId xmlns:a16="http://schemas.microsoft.com/office/drawing/2014/main" id="{BBC80B87-D806-4C5F-A31F-B045AE893C1F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36" name="椭圆 1">
                <a:extLst>
                  <a:ext uri="{FF2B5EF4-FFF2-40B4-BE49-F238E27FC236}">
                    <a16:creationId xmlns:a16="http://schemas.microsoft.com/office/drawing/2014/main" id="{75FA09E9-13CC-4D06-97CA-9D6926FD85EC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1">
                <a:extLst>
                  <a:ext uri="{FF2B5EF4-FFF2-40B4-BE49-F238E27FC236}">
                    <a16:creationId xmlns:a16="http://schemas.microsoft.com/office/drawing/2014/main" id="{0DB0F61E-12FB-4F15-95AB-27C6EE7FD986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椭圆 1">
                <a:extLst>
                  <a:ext uri="{FF2B5EF4-FFF2-40B4-BE49-F238E27FC236}">
                    <a16:creationId xmlns:a16="http://schemas.microsoft.com/office/drawing/2014/main" id="{4A6E5930-626E-4BF9-A4FA-00E51A594F73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7070D084-7962-4B13-BE91-A489EF35E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A4CCDBCC-07E2-454C-B968-EA0E88A56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34" name="图片 8">
              <a:extLst>
                <a:ext uri="{FF2B5EF4-FFF2-40B4-BE49-F238E27FC236}">
                  <a16:creationId xmlns:a16="http://schemas.microsoft.com/office/drawing/2014/main" id="{57A356EC-F707-41DC-93B0-C80336FB1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562870B4-56D0-476A-A7EE-7FE10EB57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C6A053-E885-47CE-8723-B91F2E264D2F}"/>
              </a:ext>
            </a:extLst>
          </p:cNvPr>
          <p:cNvSpPr txBox="1"/>
          <p:nvPr/>
        </p:nvSpPr>
        <p:spPr>
          <a:xfrm>
            <a:off x="5573172" y="1853318"/>
            <a:ext cx="3139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1B7F8-C780-4B09-B60C-4CE8726B63B0}"/>
              </a:ext>
            </a:extLst>
          </p:cNvPr>
          <p:cNvSpPr/>
          <p:nvPr/>
        </p:nvSpPr>
        <p:spPr>
          <a:xfrm>
            <a:off x="3" y="630761"/>
            <a:ext cx="9144000" cy="41679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mpleSoft Bol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88E1E-0EE4-42CF-8326-4E09B912A550}"/>
              </a:ext>
            </a:extLst>
          </p:cNvPr>
          <p:cNvSpPr txBox="1"/>
          <p:nvPr/>
        </p:nvSpPr>
        <p:spPr>
          <a:xfrm>
            <a:off x="1999040" y="674776"/>
            <a:ext cx="4885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EF13E1E1-EAD0-4B71-BD23-5C0C4A85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23" y="1885156"/>
            <a:ext cx="87045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chao !</a:t>
            </a:r>
            <a:r>
              <a:rPr lang="vi-VN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chuồn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chuồn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vi-VN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539C72-3CC3-4DD6-B36B-4EAF09230606}"/>
              </a:ext>
            </a:extLst>
          </p:cNvPr>
          <p:cNvCxnSpPr/>
          <p:nvPr/>
        </p:nvCxnSpPr>
        <p:spPr>
          <a:xfrm flipH="1">
            <a:off x="2027508" y="1997592"/>
            <a:ext cx="138224" cy="3615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699BAA-1B47-4028-B1B9-D0801C3D75FA}"/>
              </a:ext>
            </a:extLst>
          </p:cNvPr>
          <p:cNvCxnSpPr/>
          <p:nvPr/>
        </p:nvCxnSpPr>
        <p:spPr>
          <a:xfrm flipH="1">
            <a:off x="1093026" y="2427636"/>
            <a:ext cx="138224" cy="3615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6AFC-8AB2-45DD-A08C-0C9E8BFEE928}"/>
              </a:ext>
            </a:extLst>
          </p:cNvPr>
          <p:cNvCxnSpPr/>
          <p:nvPr/>
        </p:nvCxnSpPr>
        <p:spPr>
          <a:xfrm flipH="1">
            <a:off x="1162138" y="2427636"/>
            <a:ext cx="138224" cy="3615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7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B078C4-213A-4F41-BE5A-6BF0A36C59B7}"/>
              </a:ext>
            </a:extLst>
          </p:cNvPr>
          <p:cNvSpPr/>
          <p:nvPr/>
        </p:nvSpPr>
        <p:spPr>
          <a:xfrm>
            <a:off x="0" y="156830"/>
            <a:ext cx="9144000" cy="482984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1ACDC-2E88-4368-B914-F8B4634D20D2}"/>
              </a:ext>
            </a:extLst>
          </p:cNvPr>
          <p:cNvSpPr txBox="1"/>
          <p:nvPr/>
        </p:nvSpPr>
        <p:spPr>
          <a:xfrm>
            <a:off x="946298" y="260782"/>
            <a:ext cx="725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Con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nước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#9Slide03 Neutra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B7FD9-36B7-4A74-A4BD-5F27707DA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715" flipH="1">
            <a:off x="311551" y="-80939"/>
            <a:ext cx="1186424" cy="1043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FCD5E-07E6-48AC-A478-E7F58634B19A}"/>
              </a:ext>
            </a:extLst>
          </p:cNvPr>
          <p:cNvSpPr txBox="1"/>
          <p:nvPr/>
        </p:nvSpPr>
        <p:spPr>
          <a:xfrm>
            <a:off x="101600" y="1036349"/>
            <a:ext cx="8839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1800" dirty="0">
                <a:latin typeface="#9Slide03 AmpleSoft Bold" panose="02000000000000000000" pitchFamily="2" charset="0"/>
              </a:rPr>
              <a:t>     </a:t>
            </a:r>
            <a:r>
              <a:rPr lang="en-US" altLang="en-US" sz="18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chao!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lấp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mỏng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giấy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đầu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mắt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long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thủy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thon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mùa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cành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lộc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vừng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ngả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dài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cách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khẽ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phân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BE3C-1072-4F11-A7E7-612C82D8DCFB}"/>
              </a:ext>
            </a:extLst>
          </p:cNvPr>
          <p:cNvSpPr txBox="1"/>
          <p:nvPr/>
        </p:nvSpPr>
        <p:spPr>
          <a:xfrm>
            <a:off x="60960" y="2728061"/>
            <a:ext cx="88188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vi-VN" altLang="en-US" sz="2000" dirty="0">
                <a:latin typeface="#9Slide03 AmpleSoft Bold" panose="02000000000000000000" pitchFamily="2" charset="0"/>
              </a:rPr>
              <a:t>  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nhiên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vọt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lướt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trải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rộng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mênh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lặng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Dưới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bây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lũy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tre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rì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rào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gió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khóm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khoai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</a:t>
            </a:r>
            <a:r>
              <a:rPr lang="en-US" altLang="en-US" sz="2000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ướ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cảnh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tuyệt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đất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hiện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ra</a:t>
            </a:r>
            <a:r>
              <a:rPr lang="en-US" altLang="en-US" sz="2000" dirty="0">
                <a:latin typeface="#9Slide03 AmpleSoft Bold" panose="02000000000000000000" pitchFamily="2" charset="0"/>
              </a:rPr>
              <a:t>: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đồng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trâu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thăng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gặm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;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dòng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đoàn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thuyền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ngược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xuôi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trời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vút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00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2B2D1-FA8E-408B-A47E-B056BCDA6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768">
            <a:off x="4773268" y="3039682"/>
            <a:ext cx="1960588" cy="1731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00C1A-ABCA-4309-A0B7-B30C01DC8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466">
            <a:off x="6435320" y="431649"/>
            <a:ext cx="2150080" cy="1974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226E65-7B11-4121-8ABA-9659CD7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3" y="329462"/>
            <a:ext cx="2416478" cy="1824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矩形 19"/>
          <p:cNvSpPr/>
          <p:nvPr/>
        </p:nvSpPr>
        <p:spPr>
          <a:xfrm rot="1872109" flipH="1">
            <a:off x="3578561" y="225521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 rot="2051786" flipH="1">
            <a:off x="6486369" y="376982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 rot="8959443" flipH="1">
            <a:off x="6099588" y="2916519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2CFF83C-3474-47D5-8EE1-D68C7A24BE0A}"/>
              </a:ext>
            </a:extLst>
          </p:cNvPr>
          <p:cNvGrpSpPr/>
          <p:nvPr/>
        </p:nvGrpSpPr>
        <p:grpSpPr>
          <a:xfrm>
            <a:off x="374271" y="2112037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A8A54266-F0DB-4037-A31C-F40F106EF089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14" name="椭圆 1">
                <a:extLst>
                  <a:ext uri="{FF2B5EF4-FFF2-40B4-BE49-F238E27FC236}">
                    <a16:creationId xmlns:a16="http://schemas.microsoft.com/office/drawing/2014/main" id="{2FAEE268-7247-462F-960E-8B367F5CE451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椭圆 1">
                <a:extLst>
                  <a:ext uri="{FF2B5EF4-FFF2-40B4-BE49-F238E27FC236}">
                    <a16:creationId xmlns:a16="http://schemas.microsoft.com/office/drawing/2014/main" id="{D2823191-DC68-4EF4-8A69-C3DF05BA1DBF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椭圆 1">
                <a:extLst>
                  <a:ext uri="{FF2B5EF4-FFF2-40B4-BE49-F238E27FC236}">
                    <a16:creationId xmlns:a16="http://schemas.microsoft.com/office/drawing/2014/main" id="{4A1BC716-5196-41F8-BC53-39CAF5E982E2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BE68E03D-718A-415E-90E4-82ECB46DB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AFF10485-6133-4E4E-BEAB-D92A8DAC6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38521BED-3A20-4357-82D0-F1A5EF5D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A3FC874E-C50C-4454-95F9-1952C3E0F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AA3FE7-A799-4BC0-8DB0-ACE0EDB1D088}"/>
              </a:ext>
            </a:extLst>
          </p:cNvPr>
          <p:cNvSpPr txBox="1"/>
          <p:nvPr/>
        </p:nvSpPr>
        <p:spPr>
          <a:xfrm>
            <a:off x="869768" y="2443153"/>
            <a:ext cx="27217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BBD09F-90F2-4318-AC8C-CFBF1B0D526B}"/>
              </a:ext>
            </a:extLst>
          </p:cNvPr>
          <p:cNvSpPr/>
          <p:nvPr/>
        </p:nvSpPr>
        <p:spPr>
          <a:xfrm>
            <a:off x="3" y="630761"/>
            <a:ext cx="9144000" cy="41679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5EF04-9BF1-428F-826D-982EF0C52E32}"/>
              </a:ext>
            </a:extLst>
          </p:cNvPr>
          <p:cNvSpPr txBox="1"/>
          <p:nvPr/>
        </p:nvSpPr>
        <p:spPr>
          <a:xfrm>
            <a:off x="2344480" y="153122"/>
            <a:ext cx="4885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1E05E-6575-42D8-9308-35F51D9CBFD9}"/>
              </a:ext>
            </a:extLst>
          </p:cNvPr>
          <p:cNvSpPr txBox="1"/>
          <p:nvPr/>
        </p:nvSpPr>
        <p:spPr>
          <a:xfrm>
            <a:off x="637956" y="1400202"/>
            <a:ext cx="2530548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#9Slide03 AmpleSoft Bold" panose="02000000000000000000" pitchFamily="2" charset="0"/>
                <a:cs typeface="Times New Roman" pitchFamily="18" charset="0"/>
              </a:rPr>
              <a:t>Lộc</a:t>
            </a:r>
            <a:r>
              <a:rPr lang="en-US" sz="36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#9Slide03 AmpleSoft Bold" panose="02000000000000000000" pitchFamily="2" charset="0"/>
                <a:cs typeface="Times New Roman" pitchFamily="18" charset="0"/>
              </a:rPr>
              <a:t>vừng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14C6C-9314-43FD-8D97-85743453CB77}"/>
              </a:ext>
            </a:extLst>
          </p:cNvPr>
          <p:cNvSpPr txBox="1"/>
          <p:nvPr/>
        </p:nvSpPr>
        <p:spPr>
          <a:xfrm>
            <a:off x="80237" y="2524172"/>
            <a:ext cx="39287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2800" b="1" dirty="0">
                <a:latin typeface="#9Slide03 AmpleSoft Bold" panose="02000000000000000000" pitchFamily="2" charset="0"/>
                <a:cs typeface="Times New Roman" pitchFamily="18" charset="0"/>
              </a:rPr>
              <a:t>Lộc vừng là một loại cây cảnh, hoa màu</a:t>
            </a:r>
            <a:r>
              <a:rPr lang="en-US" sz="28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vi-VN" sz="2800" b="1" dirty="0">
                <a:latin typeface="#9Slide03 AmpleSoft Bold" panose="02000000000000000000" pitchFamily="2" charset="0"/>
                <a:cs typeface="Times New Roman" pitchFamily="18" charset="0"/>
              </a:rPr>
              <a:t>hồng nhạt, cánh là những tua mềm</a:t>
            </a:r>
            <a:endParaRPr lang="en-US" sz="2800" dirty="0"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8" name="Picture 5" descr="http://img.news.zing.vn/img/676/t676019.jpg">
            <a:extLst>
              <a:ext uri="{FF2B5EF4-FFF2-40B4-BE49-F238E27FC236}">
                <a16:creationId xmlns:a16="http://schemas.microsoft.com/office/drawing/2014/main" id="{75545A53-3D2D-4D49-9FB9-2AC64D6D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300">
            <a:off x="4920465" y="938092"/>
            <a:ext cx="3366753" cy="3845102"/>
          </a:xfrm>
          <a:prstGeom prst="roundRect">
            <a:avLst>
              <a:gd name="adj" fmla="val 204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lộc vừng">
            <a:extLst>
              <a:ext uri="{FF2B5EF4-FFF2-40B4-BE49-F238E27FC236}">
                <a16:creationId xmlns:a16="http://schemas.microsoft.com/office/drawing/2014/main" id="{7F5564F8-1F2C-47CE-901F-C056E288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73">
            <a:off x="4517379" y="1003227"/>
            <a:ext cx="3277747" cy="363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16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BBD09F-90F2-4318-AC8C-CFBF1B0D526B}"/>
              </a:ext>
            </a:extLst>
          </p:cNvPr>
          <p:cNvSpPr/>
          <p:nvPr/>
        </p:nvSpPr>
        <p:spPr>
          <a:xfrm>
            <a:off x="3" y="630761"/>
            <a:ext cx="9144000" cy="41679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5EF04-9BF1-428F-826D-982EF0C52E32}"/>
              </a:ext>
            </a:extLst>
          </p:cNvPr>
          <p:cNvSpPr txBox="1"/>
          <p:nvPr/>
        </p:nvSpPr>
        <p:spPr>
          <a:xfrm>
            <a:off x="2344480" y="153122"/>
            <a:ext cx="4885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1E05E-6575-42D8-9308-35F51D9CBFD9}"/>
              </a:ext>
            </a:extLst>
          </p:cNvPr>
          <p:cNvSpPr txBox="1"/>
          <p:nvPr/>
        </p:nvSpPr>
        <p:spPr>
          <a:xfrm>
            <a:off x="108986" y="1419171"/>
            <a:ext cx="4678323" cy="646331"/>
          </a:xfrm>
          <a:custGeom>
            <a:avLst/>
            <a:gdLst>
              <a:gd name="connsiteX0" fmla="*/ 0 w 1137684"/>
              <a:gd name="connsiteY0" fmla="*/ 0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0 w 1137684"/>
              <a:gd name="connsiteY4" fmla="*/ 0 h 307777"/>
              <a:gd name="connsiteX0" fmla="*/ 255182 w 1137684"/>
              <a:gd name="connsiteY0" fmla="*/ 10633 h 307777"/>
              <a:gd name="connsiteX1" fmla="*/ 1137684 w 1137684"/>
              <a:gd name="connsiteY1" fmla="*/ 0 h 307777"/>
              <a:gd name="connsiteX2" fmla="*/ 1137684 w 1137684"/>
              <a:gd name="connsiteY2" fmla="*/ 307777 h 307777"/>
              <a:gd name="connsiteX3" fmla="*/ 0 w 1137684"/>
              <a:gd name="connsiteY3" fmla="*/ 307777 h 307777"/>
              <a:gd name="connsiteX4" fmla="*/ 255182 w 1137684"/>
              <a:gd name="connsiteY4" fmla="*/ 10633 h 307777"/>
              <a:gd name="connsiteX0" fmla="*/ 255182 w 1137684"/>
              <a:gd name="connsiteY0" fmla="*/ 10633 h 382205"/>
              <a:gd name="connsiteX1" fmla="*/ 1137684 w 1137684"/>
              <a:gd name="connsiteY1" fmla="*/ 0 h 382205"/>
              <a:gd name="connsiteX2" fmla="*/ 744279 w 1137684"/>
              <a:gd name="connsiteY2" fmla="*/ 382205 h 382205"/>
              <a:gd name="connsiteX3" fmla="*/ 0 w 1137684"/>
              <a:gd name="connsiteY3" fmla="*/ 307777 h 382205"/>
              <a:gd name="connsiteX4" fmla="*/ 255182 w 1137684"/>
              <a:gd name="connsiteY4" fmla="*/ 10633 h 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684" h="382205">
                <a:moveTo>
                  <a:pt x="255182" y="10633"/>
                </a:moveTo>
                <a:lnTo>
                  <a:pt x="1137684" y="0"/>
                </a:lnTo>
                <a:lnTo>
                  <a:pt x="744279" y="382205"/>
                </a:lnTo>
                <a:lnTo>
                  <a:pt x="0" y="307777"/>
                </a:lnTo>
                <a:lnTo>
                  <a:pt x="255182" y="106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latin typeface="#9Slide03 AmpleSoft Bold" panose="02000000000000000000" pitchFamily="2" charset="0"/>
                <a:cs typeface="Times New Roman" pitchFamily="18" charset="0"/>
              </a:rPr>
              <a:t>KHÓM KHOAI NƯỚC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14C6C-9314-43FD-8D97-85743453CB77}"/>
              </a:ext>
            </a:extLst>
          </p:cNvPr>
          <p:cNvSpPr txBox="1"/>
          <p:nvPr/>
        </p:nvSpPr>
        <p:spPr>
          <a:xfrm>
            <a:off x="380116" y="2385501"/>
            <a:ext cx="39287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2800" b="1" dirty="0">
                <a:latin typeface="#9Slide03 AmpleSoft Bold" panose="02000000000000000000" pitchFamily="2" charset="0"/>
                <a:cs typeface="Times New Roman" pitchFamily="18" charset="0"/>
              </a:rPr>
              <a:t>Giống khoai thân dài, lá to mọc ở nơi nhiều nước, còn có tên gọi khác là khoai môn nước</a:t>
            </a:r>
            <a:endParaRPr lang="en-US" sz="2800" dirty="0"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E28A4C-22CA-4E93-A8A3-35C029C3E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6" y="1419171"/>
            <a:ext cx="4124757" cy="3093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E28F7C6-9B8F-4983-8D10-E34BF277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875">
            <a:off x="4945441" y="1373504"/>
            <a:ext cx="3867592" cy="3466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2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34424" y="1848475"/>
            <a:ext cx="32752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altLang="zh-CN" sz="8800" b="1" dirty="0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Khởi động</a:t>
            </a:r>
            <a:endParaRPr lang="zh-CN" altLang="en-US" sz="8800" b="1" dirty="0">
              <a:solidFill>
                <a:srgbClr val="FFC000">
                  <a:lumMod val="20000"/>
                  <a:lumOff val="80000"/>
                </a:srgbClr>
              </a:solidFill>
              <a:latin typeface="#9Slide03 Sympathique Alt" panose="02000506000000020002" pitchFamily="2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4491" y="107253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1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268D4-E938-4781-AF78-396F16280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7" y="474923"/>
            <a:ext cx="1907219" cy="16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0 L 2.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B078C4-213A-4F41-BE5A-6BF0A36C59B7}"/>
              </a:ext>
            </a:extLst>
          </p:cNvPr>
          <p:cNvSpPr/>
          <p:nvPr/>
        </p:nvSpPr>
        <p:spPr>
          <a:xfrm>
            <a:off x="0" y="156830"/>
            <a:ext cx="9144000" cy="482984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1ACDC-2E88-4368-B914-F8B4634D20D2}"/>
              </a:ext>
            </a:extLst>
          </p:cNvPr>
          <p:cNvSpPr txBox="1"/>
          <p:nvPr/>
        </p:nvSpPr>
        <p:spPr>
          <a:xfrm>
            <a:off x="946298" y="260782"/>
            <a:ext cx="725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Con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nước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#9Slide03 Neutra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B7FD9-36B7-4A74-A4BD-5F27707DA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715" flipH="1">
            <a:off x="311551" y="-80939"/>
            <a:ext cx="1186424" cy="1043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FCD5E-07E6-48AC-A478-E7F58634B19A}"/>
              </a:ext>
            </a:extLst>
          </p:cNvPr>
          <p:cNvSpPr txBox="1"/>
          <p:nvPr/>
        </p:nvSpPr>
        <p:spPr>
          <a:xfrm>
            <a:off x="101600" y="1036349"/>
            <a:ext cx="8839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1800" dirty="0">
                <a:latin typeface="#9Slide03 AmpleSoft Bold" panose="02000000000000000000" pitchFamily="2" charset="0"/>
              </a:rPr>
              <a:t>     </a:t>
            </a:r>
            <a:r>
              <a:rPr lang="en-US" altLang="en-US" sz="18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chao!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lấp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mỏng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giấy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đầu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mắt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long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thủy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thon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mùa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cành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lộc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vừng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ngả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dài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cách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khẽ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phân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BE3C-1072-4F11-A7E7-612C82D8DCFB}"/>
              </a:ext>
            </a:extLst>
          </p:cNvPr>
          <p:cNvSpPr txBox="1"/>
          <p:nvPr/>
        </p:nvSpPr>
        <p:spPr>
          <a:xfrm>
            <a:off x="60960" y="2728061"/>
            <a:ext cx="88188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vi-VN" altLang="en-US" sz="2000" dirty="0">
                <a:latin typeface="#9Slide03 AmpleSoft Bold" panose="02000000000000000000" pitchFamily="2" charset="0"/>
              </a:rPr>
              <a:t>  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nhiên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vọt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lướt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trải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rộng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mênh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lặng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Dưới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bây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lũy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tre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rì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rào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gió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khóm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khoai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</a:t>
            </a:r>
            <a:r>
              <a:rPr lang="en-US" altLang="en-US" sz="2000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ướ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cảnh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tuyệt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đất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hiện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ra</a:t>
            </a:r>
            <a:r>
              <a:rPr lang="en-US" altLang="en-US" sz="2000" dirty="0">
                <a:latin typeface="#9Slide03 AmpleSoft Bold" panose="02000000000000000000" pitchFamily="2" charset="0"/>
              </a:rPr>
              <a:t>: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đồng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trâu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thăng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gặm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;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dòng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đoàn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thuyền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ngược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xuôi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trời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vút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99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46EB5B8-B0D9-4942-9969-65569C62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-3350" r="13170" b="3350"/>
          <a:stretch/>
        </p:blipFill>
        <p:spPr>
          <a:xfrm rot="592499">
            <a:off x="3475728" y="3061290"/>
            <a:ext cx="1917118" cy="1866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68F157-C014-4524-B546-D7136985A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618">
            <a:off x="3122765" y="614100"/>
            <a:ext cx="2157968" cy="1618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471566-8446-4AEA-A6D5-7377C505D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" y="1788888"/>
            <a:ext cx="2541349" cy="180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矩形 10"/>
          <p:cNvSpPr/>
          <p:nvPr/>
        </p:nvSpPr>
        <p:spPr>
          <a:xfrm rot="3411083" flipH="1">
            <a:off x="3362758" y="468681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17497755">
            <a:off x="3981643" y="352883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3743236" flipH="1">
            <a:off x="4050248" y="2893689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rot="17837066">
            <a:off x="4796013" y="3066150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rot="3411083" flipH="1">
            <a:off x="568971" y="1548328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 rot="17497755">
            <a:off x="1837400" y="1639527"/>
            <a:ext cx="396000" cy="180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05" y="3533384"/>
            <a:ext cx="328782" cy="2334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71" y="4388651"/>
            <a:ext cx="329839" cy="311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10" y="343691"/>
            <a:ext cx="323455" cy="2840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72" y="4544185"/>
            <a:ext cx="344264" cy="2929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608362" y="1512295"/>
            <a:ext cx="304799" cy="3847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45741" y="527751"/>
            <a:ext cx="299265" cy="4688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" y="3783659"/>
            <a:ext cx="294710" cy="242937"/>
          </a:xfrm>
          <a:prstGeom prst="rect">
            <a:avLst/>
          </a:prstGeom>
        </p:spPr>
      </p:pic>
      <p:grpSp>
        <p:nvGrpSpPr>
          <p:cNvPr id="29" name="组合 10">
            <a:extLst>
              <a:ext uri="{FF2B5EF4-FFF2-40B4-BE49-F238E27FC236}">
                <a16:creationId xmlns:a16="http://schemas.microsoft.com/office/drawing/2014/main" id="{41F79E8A-EF4A-4837-ACD6-F906C657CE92}"/>
              </a:ext>
            </a:extLst>
          </p:cNvPr>
          <p:cNvGrpSpPr/>
          <p:nvPr/>
        </p:nvGrpSpPr>
        <p:grpSpPr>
          <a:xfrm>
            <a:off x="5329477" y="1232765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0" name="组合 5">
              <a:extLst>
                <a:ext uri="{FF2B5EF4-FFF2-40B4-BE49-F238E27FC236}">
                  <a16:creationId xmlns:a16="http://schemas.microsoft.com/office/drawing/2014/main" id="{BBC80B87-D806-4C5F-A31F-B045AE893C1F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36" name="椭圆 1">
                <a:extLst>
                  <a:ext uri="{FF2B5EF4-FFF2-40B4-BE49-F238E27FC236}">
                    <a16:creationId xmlns:a16="http://schemas.microsoft.com/office/drawing/2014/main" id="{75FA09E9-13CC-4D06-97CA-9D6926FD85EC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1">
                <a:extLst>
                  <a:ext uri="{FF2B5EF4-FFF2-40B4-BE49-F238E27FC236}">
                    <a16:creationId xmlns:a16="http://schemas.microsoft.com/office/drawing/2014/main" id="{0DB0F61E-12FB-4F15-95AB-27C6EE7FD986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椭圆 1">
                <a:extLst>
                  <a:ext uri="{FF2B5EF4-FFF2-40B4-BE49-F238E27FC236}">
                    <a16:creationId xmlns:a16="http://schemas.microsoft.com/office/drawing/2014/main" id="{4A6E5930-626E-4BF9-A4FA-00E51A594F73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7070D084-7962-4B13-BE91-A489EF35E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A4CCDBCC-07E2-454C-B968-EA0E88A56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34" name="图片 8">
              <a:extLst>
                <a:ext uri="{FF2B5EF4-FFF2-40B4-BE49-F238E27FC236}">
                  <a16:creationId xmlns:a16="http://schemas.microsoft.com/office/drawing/2014/main" id="{57A356EC-F707-41DC-93B0-C80336FB1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562870B4-56D0-476A-A7EE-7FE10EB57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C6A053-E885-47CE-8723-B91F2E264D2F}"/>
              </a:ext>
            </a:extLst>
          </p:cNvPr>
          <p:cNvSpPr txBox="1"/>
          <p:nvPr/>
        </p:nvSpPr>
        <p:spPr>
          <a:xfrm>
            <a:off x="5573172" y="1853318"/>
            <a:ext cx="3139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449538">
            <a:off x="4144613" y="-689881"/>
            <a:ext cx="3147817" cy="6540909"/>
          </a:xfrm>
          <a:custGeom>
            <a:avLst/>
            <a:gdLst>
              <a:gd name="connsiteX0" fmla="*/ 0 w 3275375"/>
              <a:gd name="connsiteY0" fmla="*/ 0 h 6615997"/>
              <a:gd name="connsiteX1" fmla="*/ 3275375 w 3275375"/>
              <a:gd name="connsiteY1" fmla="*/ 0 h 6615997"/>
              <a:gd name="connsiteX2" fmla="*/ 3275375 w 3275375"/>
              <a:gd name="connsiteY2" fmla="*/ 6615997 h 6615997"/>
              <a:gd name="connsiteX3" fmla="*/ 0 w 3275375"/>
              <a:gd name="connsiteY3" fmla="*/ 6615997 h 6615997"/>
              <a:gd name="connsiteX4" fmla="*/ 0 w 3275375"/>
              <a:gd name="connsiteY4" fmla="*/ 0 h 6615997"/>
              <a:gd name="connsiteX0" fmla="*/ 10127 w 3275375"/>
              <a:gd name="connsiteY0" fmla="*/ 0 h 6689310"/>
              <a:gd name="connsiteX1" fmla="*/ 3275375 w 3275375"/>
              <a:gd name="connsiteY1" fmla="*/ 73313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275375"/>
              <a:gd name="connsiteY0" fmla="*/ 0 h 6689310"/>
              <a:gd name="connsiteX1" fmla="*/ 510401 w 3275375"/>
              <a:gd name="connsiteY1" fmla="*/ 202875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513789"/>
              <a:gd name="connsiteY0" fmla="*/ 0 h 6710748"/>
              <a:gd name="connsiteX1" fmla="*/ 510401 w 3513789"/>
              <a:gd name="connsiteY1" fmla="*/ 202875 h 6710748"/>
              <a:gd name="connsiteX2" fmla="*/ 3513789 w 3513789"/>
              <a:gd name="connsiteY2" fmla="*/ 6710748 h 6710748"/>
              <a:gd name="connsiteX3" fmla="*/ 0 w 3513789"/>
              <a:gd name="connsiteY3" fmla="*/ 6689310 h 6710748"/>
              <a:gd name="connsiteX4" fmla="*/ 10127 w 3513789"/>
              <a:gd name="connsiteY4" fmla="*/ 0 h 6710748"/>
              <a:gd name="connsiteX0" fmla="*/ 6 w 3503668"/>
              <a:gd name="connsiteY0" fmla="*/ 0 h 6710748"/>
              <a:gd name="connsiteX1" fmla="*/ 500280 w 3503668"/>
              <a:gd name="connsiteY1" fmla="*/ 202875 h 6710748"/>
              <a:gd name="connsiteX2" fmla="*/ 3503668 w 3503668"/>
              <a:gd name="connsiteY2" fmla="*/ 6710748 h 6710748"/>
              <a:gd name="connsiteX3" fmla="*/ 1471558 w 3503668"/>
              <a:gd name="connsiteY3" fmla="*/ 6052034 h 6710748"/>
              <a:gd name="connsiteX4" fmla="*/ 6 w 3503668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453592"/>
              <a:gd name="connsiteY0" fmla="*/ 0 h 6677970"/>
              <a:gd name="connsiteX1" fmla="*/ 450204 w 3453592"/>
              <a:gd name="connsiteY1" fmla="*/ 170097 h 6677970"/>
              <a:gd name="connsiteX2" fmla="*/ 3453592 w 3453592"/>
              <a:gd name="connsiteY2" fmla="*/ 6677970 h 6677970"/>
              <a:gd name="connsiteX3" fmla="*/ 1723674 w 3453592"/>
              <a:gd name="connsiteY3" fmla="*/ 6078238 h 6677970"/>
              <a:gd name="connsiteX4" fmla="*/ 0 w 3453592"/>
              <a:gd name="connsiteY4" fmla="*/ 0 h 6677970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817" h="6540909">
                <a:moveTo>
                  <a:pt x="0" y="0"/>
                </a:moveTo>
                <a:lnTo>
                  <a:pt x="144429" y="33036"/>
                </a:lnTo>
                <a:cubicBezTo>
                  <a:pt x="1274270" y="1832182"/>
                  <a:pt x="2196137" y="4096843"/>
                  <a:pt x="3147817" y="6540909"/>
                </a:cubicBezTo>
                <a:lnTo>
                  <a:pt x="1417899" y="5941177"/>
                </a:lnTo>
                <a:cubicBezTo>
                  <a:pt x="1561891" y="3130266"/>
                  <a:pt x="1146410" y="2767894"/>
                  <a:pt x="0" y="0"/>
                </a:cubicBezTo>
                <a:close/>
              </a:path>
            </a:pathLst>
          </a:custGeom>
          <a:solidFill>
            <a:srgbClr val="A5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4723" y="692384"/>
            <a:ext cx="7237892" cy="2858829"/>
            <a:chOff x="3535770" y="1207915"/>
            <a:chExt cx="2633701" cy="1233714"/>
          </a:xfrm>
        </p:grpSpPr>
        <p:sp>
          <p:nvSpPr>
            <p:cNvPr id="13" name="矩形 12"/>
            <p:cNvSpPr/>
            <p:nvPr/>
          </p:nvSpPr>
          <p:spPr>
            <a:xfrm>
              <a:off x="5416412" y="120791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70" y="1358789"/>
              <a:ext cx="2633701" cy="8640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214F1C-318F-46FC-B8BE-1AC173A5AB27}"/>
              </a:ext>
            </a:extLst>
          </p:cNvPr>
          <p:cNvSpPr txBox="1"/>
          <p:nvPr/>
        </p:nvSpPr>
        <p:spPr>
          <a:xfrm rot="21252703">
            <a:off x="1083427" y="1521633"/>
            <a:ext cx="7251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Chú chuồn chuồn được miêu tả bằng những hình ảnh so sánh nào?</a:t>
            </a:r>
            <a:endParaRPr lang="en-US" sz="3600" dirty="0">
              <a:solidFill>
                <a:schemeClr val="accent2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B4180C-E5B9-4B9C-B7FA-2EF597C05B3B}"/>
              </a:ext>
            </a:extLst>
          </p:cNvPr>
          <p:cNvSpPr/>
          <p:nvPr/>
        </p:nvSpPr>
        <p:spPr>
          <a:xfrm>
            <a:off x="3" y="630761"/>
            <a:ext cx="9144000" cy="41679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grpSp>
        <p:nvGrpSpPr>
          <p:cNvPr id="10" name="组合 4">
            <a:extLst>
              <a:ext uri="{FF2B5EF4-FFF2-40B4-BE49-F238E27FC236}">
                <a16:creationId xmlns:a16="http://schemas.microsoft.com/office/drawing/2014/main" id="{2484BE4E-5A49-4F67-99E3-F9877B118533}"/>
              </a:ext>
            </a:extLst>
          </p:cNvPr>
          <p:cNvGrpSpPr/>
          <p:nvPr/>
        </p:nvGrpSpPr>
        <p:grpSpPr>
          <a:xfrm>
            <a:off x="1383764" y="3560268"/>
            <a:ext cx="2633701" cy="1233714"/>
            <a:chOff x="4733020" y="3609546"/>
            <a:chExt cx="2633701" cy="1233714"/>
          </a:xfrm>
        </p:grpSpPr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0D2B1014-9F14-4AA6-A3F0-08DA165CAB54}"/>
                </a:ext>
              </a:extLst>
            </p:cNvPr>
            <p:cNvSpPr/>
            <p:nvPr/>
          </p:nvSpPr>
          <p:spPr>
            <a:xfrm>
              <a:off x="6745511" y="3609546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E31958C-FB5B-4C4A-A4DF-89E162BF8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3933">
              <a:off x="4733020" y="3668559"/>
              <a:ext cx="2633701" cy="8640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ABAB5E5-A49F-4251-BD8B-147D70AC68A6}"/>
              </a:ext>
            </a:extLst>
          </p:cNvPr>
          <p:cNvSpPr txBox="1"/>
          <p:nvPr/>
        </p:nvSpPr>
        <p:spPr>
          <a:xfrm>
            <a:off x="6134984" y="850606"/>
            <a:ext cx="2764467" cy="830997"/>
          </a:xfrm>
          <a:prstGeom prst="borderCallout1">
            <a:avLst>
              <a:gd name="adj1" fmla="val 18750"/>
              <a:gd name="adj2" fmla="val -8333"/>
              <a:gd name="adj3" fmla="val 219977"/>
              <a:gd name="adj4" fmla="val -65776"/>
            </a:avLst>
          </a:prstGeom>
          <a:solidFill>
            <a:srgbClr val="ED7D31">
              <a:alpha val="8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cánh mỏng như giấy bóng.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16314-2E91-4BF7-B11D-7CAB62BC50FA}"/>
              </a:ext>
            </a:extLst>
          </p:cNvPr>
          <p:cNvSpPr txBox="1"/>
          <p:nvPr/>
        </p:nvSpPr>
        <p:spPr>
          <a:xfrm flipH="1">
            <a:off x="-7938" y="2662588"/>
            <a:ext cx="2708552" cy="1200329"/>
          </a:xfrm>
          <a:prstGeom prst="borderCallout1">
            <a:avLst>
              <a:gd name="adj1" fmla="val 39124"/>
              <a:gd name="adj2" fmla="val -6763"/>
              <a:gd name="adj3" fmla="val 60237"/>
              <a:gd name="adj4" fmla="val -25186"/>
            </a:avLst>
          </a:prstGeom>
          <a:solidFill>
            <a:srgbClr val="ED7D31">
              <a:alpha val="8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đầu tròn và hai con mắt long lanh như thủy tinh.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23D1C-C3CE-4EE4-9ABE-BBE1D3DA4D54}"/>
              </a:ext>
            </a:extLst>
          </p:cNvPr>
          <p:cNvSpPr txBox="1"/>
          <p:nvPr/>
        </p:nvSpPr>
        <p:spPr>
          <a:xfrm>
            <a:off x="6065745" y="3046671"/>
            <a:ext cx="2964797" cy="1569660"/>
          </a:xfrm>
          <a:prstGeom prst="borderCallout1">
            <a:avLst>
              <a:gd name="adj1" fmla="val 18750"/>
              <a:gd name="adj2" fmla="val -8333"/>
              <a:gd name="adj3" fmla="val -2603"/>
              <a:gd name="adj4" fmla="val -26712"/>
            </a:avLst>
          </a:prstGeom>
          <a:solidFill>
            <a:srgbClr val="ED7D31">
              <a:alpha val="8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chú nhỏ và thon vàng như màu vàng của nắng mùa thu.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0987E1-C56D-4687-9978-EA3C2CAC6A2D}"/>
              </a:ext>
            </a:extLst>
          </p:cNvPr>
          <p:cNvSpPr txBox="1"/>
          <p:nvPr/>
        </p:nvSpPr>
        <p:spPr>
          <a:xfrm flipH="1">
            <a:off x="561923" y="777286"/>
            <a:ext cx="2505398" cy="1569660"/>
          </a:xfrm>
          <a:prstGeom prst="borderCallout1">
            <a:avLst>
              <a:gd name="adj1" fmla="val 18750"/>
              <a:gd name="adj2" fmla="val -8333"/>
              <a:gd name="adj3" fmla="val 119649"/>
              <a:gd name="adj4" fmla="val -35391"/>
            </a:avLst>
          </a:prstGeom>
          <a:solidFill>
            <a:srgbClr val="ED7D31">
              <a:alpha val="8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cái cánh khẽ rung rung như đang còn phân vân.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A30A3-E2C5-4D47-A2D2-F80BC4835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7" b="97691" l="3813" r="94281">
                        <a14:foregroundMark x1="81456" y1="21940" x2="94627" y2="23095"/>
                        <a14:foregroundMark x1="44541" y1="80370" x2="41768" y2="98152"/>
                        <a14:foregroundMark x1="10225" y1="69977" x2="3986" y2="81986"/>
                        <a14:foregroundMark x1="11612" y1="10624" x2="11612" y2="6697"/>
                        <a14:backgroundMark x1="76950" y1="95381" x2="79723" y2="79908"/>
                        <a14:backgroundMark x1="82149" y1="91224" x2="82149" y2="71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8455" y="2301029"/>
            <a:ext cx="3067662" cy="24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449538">
            <a:off x="4144613" y="-689881"/>
            <a:ext cx="3147817" cy="6540909"/>
          </a:xfrm>
          <a:custGeom>
            <a:avLst/>
            <a:gdLst>
              <a:gd name="connsiteX0" fmla="*/ 0 w 3275375"/>
              <a:gd name="connsiteY0" fmla="*/ 0 h 6615997"/>
              <a:gd name="connsiteX1" fmla="*/ 3275375 w 3275375"/>
              <a:gd name="connsiteY1" fmla="*/ 0 h 6615997"/>
              <a:gd name="connsiteX2" fmla="*/ 3275375 w 3275375"/>
              <a:gd name="connsiteY2" fmla="*/ 6615997 h 6615997"/>
              <a:gd name="connsiteX3" fmla="*/ 0 w 3275375"/>
              <a:gd name="connsiteY3" fmla="*/ 6615997 h 6615997"/>
              <a:gd name="connsiteX4" fmla="*/ 0 w 3275375"/>
              <a:gd name="connsiteY4" fmla="*/ 0 h 6615997"/>
              <a:gd name="connsiteX0" fmla="*/ 10127 w 3275375"/>
              <a:gd name="connsiteY0" fmla="*/ 0 h 6689310"/>
              <a:gd name="connsiteX1" fmla="*/ 3275375 w 3275375"/>
              <a:gd name="connsiteY1" fmla="*/ 73313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275375"/>
              <a:gd name="connsiteY0" fmla="*/ 0 h 6689310"/>
              <a:gd name="connsiteX1" fmla="*/ 510401 w 3275375"/>
              <a:gd name="connsiteY1" fmla="*/ 202875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513789"/>
              <a:gd name="connsiteY0" fmla="*/ 0 h 6710748"/>
              <a:gd name="connsiteX1" fmla="*/ 510401 w 3513789"/>
              <a:gd name="connsiteY1" fmla="*/ 202875 h 6710748"/>
              <a:gd name="connsiteX2" fmla="*/ 3513789 w 3513789"/>
              <a:gd name="connsiteY2" fmla="*/ 6710748 h 6710748"/>
              <a:gd name="connsiteX3" fmla="*/ 0 w 3513789"/>
              <a:gd name="connsiteY3" fmla="*/ 6689310 h 6710748"/>
              <a:gd name="connsiteX4" fmla="*/ 10127 w 3513789"/>
              <a:gd name="connsiteY4" fmla="*/ 0 h 6710748"/>
              <a:gd name="connsiteX0" fmla="*/ 6 w 3503668"/>
              <a:gd name="connsiteY0" fmla="*/ 0 h 6710748"/>
              <a:gd name="connsiteX1" fmla="*/ 500280 w 3503668"/>
              <a:gd name="connsiteY1" fmla="*/ 202875 h 6710748"/>
              <a:gd name="connsiteX2" fmla="*/ 3503668 w 3503668"/>
              <a:gd name="connsiteY2" fmla="*/ 6710748 h 6710748"/>
              <a:gd name="connsiteX3" fmla="*/ 1471558 w 3503668"/>
              <a:gd name="connsiteY3" fmla="*/ 6052034 h 6710748"/>
              <a:gd name="connsiteX4" fmla="*/ 6 w 3503668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453592"/>
              <a:gd name="connsiteY0" fmla="*/ 0 h 6677970"/>
              <a:gd name="connsiteX1" fmla="*/ 450204 w 3453592"/>
              <a:gd name="connsiteY1" fmla="*/ 170097 h 6677970"/>
              <a:gd name="connsiteX2" fmla="*/ 3453592 w 3453592"/>
              <a:gd name="connsiteY2" fmla="*/ 6677970 h 6677970"/>
              <a:gd name="connsiteX3" fmla="*/ 1723674 w 3453592"/>
              <a:gd name="connsiteY3" fmla="*/ 6078238 h 6677970"/>
              <a:gd name="connsiteX4" fmla="*/ 0 w 3453592"/>
              <a:gd name="connsiteY4" fmla="*/ 0 h 6677970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817" h="6540909">
                <a:moveTo>
                  <a:pt x="0" y="0"/>
                </a:moveTo>
                <a:lnTo>
                  <a:pt x="144429" y="33036"/>
                </a:lnTo>
                <a:cubicBezTo>
                  <a:pt x="1274270" y="1832182"/>
                  <a:pt x="2196137" y="4096843"/>
                  <a:pt x="3147817" y="6540909"/>
                </a:cubicBezTo>
                <a:lnTo>
                  <a:pt x="1417899" y="5941177"/>
                </a:lnTo>
                <a:cubicBezTo>
                  <a:pt x="1561891" y="3130266"/>
                  <a:pt x="1146410" y="2767894"/>
                  <a:pt x="0" y="0"/>
                </a:cubicBezTo>
                <a:close/>
              </a:path>
            </a:pathLst>
          </a:custGeom>
          <a:solidFill>
            <a:srgbClr val="A5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1709" y="-287079"/>
            <a:ext cx="7237892" cy="2858829"/>
            <a:chOff x="3535770" y="1207915"/>
            <a:chExt cx="2633701" cy="1233714"/>
          </a:xfrm>
        </p:grpSpPr>
        <p:sp>
          <p:nvSpPr>
            <p:cNvPr id="13" name="矩形 12"/>
            <p:cNvSpPr/>
            <p:nvPr/>
          </p:nvSpPr>
          <p:spPr>
            <a:xfrm>
              <a:off x="5416412" y="120791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70" y="1358789"/>
              <a:ext cx="2633701" cy="8640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214F1C-318F-46FC-B8BE-1AC173A5AB27}"/>
              </a:ext>
            </a:extLst>
          </p:cNvPr>
          <p:cNvSpPr txBox="1"/>
          <p:nvPr/>
        </p:nvSpPr>
        <p:spPr>
          <a:xfrm rot="21252703">
            <a:off x="360413" y="542170"/>
            <a:ext cx="7251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2.Em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so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2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39D27-1012-44E2-9E9A-8F4FA814B0A2}"/>
              </a:ext>
            </a:extLst>
          </p:cNvPr>
          <p:cNvSpPr/>
          <p:nvPr/>
        </p:nvSpPr>
        <p:spPr>
          <a:xfrm>
            <a:off x="0" y="2336916"/>
            <a:ext cx="9143999" cy="261704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chuồn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chuồn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mỏng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mắt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lanh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mắt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chuồn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chuồn</a:t>
            </a:r>
            <a:r>
              <a:rPr lang="en-US" altLang="en-US" sz="2800" b="1" dirty="0">
                <a:solidFill>
                  <a:schemeClr val="tx1"/>
                </a:solidFill>
                <a:latin typeface="#9Slide03 AmpleSoft Bold" panose="020B0604020202020204" charset="0"/>
                <a:cs typeface="Times New Roman" panose="02020603050405020304" pitchFamily="18" charset="0"/>
              </a:rPr>
              <a:t>.</a:t>
            </a:r>
            <a:endParaRPr lang="en-US" altLang="en-US" sz="1400" dirty="0">
              <a:solidFill>
                <a:schemeClr val="tx1"/>
              </a:solidFill>
              <a:latin typeface="#9Slide03 AmpleSoft Bol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449538">
            <a:off x="4144613" y="-689881"/>
            <a:ext cx="3147817" cy="6540909"/>
          </a:xfrm>
          <a:custGeom>
            <a:avLst/>
            <a:gdLst>
              <a:gd name="connsiteX0" fmla="*/ 0 w 3275375"/>
              <a:gd name="connsiteY0" fmla="*/ 0 h 6615997"/>
              <a:gd name="connsiteX1" fmla="*/ 3275375 w 3275375"/>
              <a:gd name="connsiteY1" fmla="*/ 0 h 6615997"/>
              <a:gd name="connsiteX2" fmla="*/ 3275375 w 3275375"/>
              <a:gd name="connsiteY2" fmla="*/ 6615997 h 6615997"/>
              <a:gd name="connsiteX3" fmla="*/ 0 w 3275375"/>
              <a:gd name="connsiteY3" fmla="*/ 6615997 h 6615997"/>
              <a:gd name="connsiteX4" fmla="*/ 0 w 3275375"/>
              <a:gd name="connsiteY4" fmla="*/ 0 h 6615997"/>
              <a:gd name="connsiteX0" fmla="*/ 10127 w 3275375"/>
              <a:gd name="connsiteY0" fmla="*/ 0 h 6689310"/>
              <a:gd name="connsiteX1" fmla="*/ 3275375 w 3275375"/>
              <a:gd name="connsiteY1" fmla="*/ 73313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275375"/>
              <a:gd name="connsiteY0" fmla="*/ 0 h 6689310"/>
              <a:gd name="connsiteX1" fmla="*/ 510401 w 3275375"/>
              <a:gd name="connsiteY1" fmla="*/ 202875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513789"/>
              <a:gd name="connsiteY0" fmla="*/ 0 h 6710748"/>
              <a:gd name="connsiteX1" fmla="*/ 510401 w 3513789"/>
              <a:gd name="connsiteY1" fmla="*/ 202875 h 6710748"/>
              <a:gd name="connsiteX2" fmla="*/ 3513789 w 3513789"/>
              <a:gd name="connsiteY2" fmla="*/ 6710748 h 6710748"/>
              <a:gd name="connsiteX3" fmla="*/ 0 w 3513789"/>
              <a:gd name="connsiteY3" fmla="*/ 6689310 h 6710748"/>
              <a:gd name="connsiteX4" fmla="*/ 10127 w 3513789"/>
              <a:gd name="connsiteY4" fmla="*/ 0 h 6710748"/>
              <a:gd name="connsiteX0" fmla="*/ 6 w 3503668"/>
              <a:gd name="connsiteY0" fmla="*/ 0 h 6710748"/>
              <a:gd name="connsiteX1" fmla="*/ 500280 w 3503668"/>
              <a:gd name="connsiteY1" fmla="*/ 202875 h 6710748"/>
              <a:gd name="connsiteX2" fmla="*/ 3503668 w 3503668"/>
              <a:gd name="connsiteY2" fmla="*/ 6710748 h 6710748"/>
              <a:gd name="connsiteX3" fmla="*/ 1471558 w 3503668"/>
              <a:gd name="connsiteY3" fmla="*/ 6052034 h 6710748"/>
              <a:gd name="connsiteX4" fmla="*/ 6 w 3503668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453592"/>
              <a:gd name="connsiteY0" fmla="*/ 0 h 6677970"/>
              <a:gd name="connsiteX1" fmla="*/ 450204 w 3453592"/>
              <a:gd name="connsiteY1" fmla="*/ 170097 h 6677970"/>
              <a:gd name="connsiteX2" fmla="*/ 3453592 w 3453592"/>
              <a:gd name="connsiteY2" fmla="*/ 6677970 h 6677970"/>
              <a:gd name="connsiteX3" fmla="*/ 1723674 w 3453592"/>
              <a:gd name="connsiteY3" fmla="*/ 6078238 h 6677970"/>
              <a:gd name="connsiteX4" fmla="*/ 0 w 3453592"/>
              <a:gd name="connsiteY4" fmla="*/ 0 h 6677970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817" h="6540909">
                <a:moveTo>
                  <a:pt x="0" y="0"/>
                </a:moveTo>
                <a:lnTo>
                  <a:pt x="144429" y="33036"/>
                </a:lnTo>
                <a:cubicBezTo>
                  <a:pt x="1274270" y="1832182"/>
                  <a:pt x="2196137" y="4096843"/>
                  <a:pt x="3147817" y="6540909"/>
                </a:cubicBezTo>
                <a:lnTo>
                  <a:pt x="1417899" y="5941177"/>
                </a:lnTo>
                <a:cubicBezTo>
                  <a:pt x="1561891" y="3130266"/>
                  <a:pt x="1146410" y="2767894"/>
                  <a:pt x="0" y="0"/>
                </a:cubicBezTo>
                <a:close/>
              </a:path>
            </a:pathLst>
          </a:custGeom>
          <a:solidFill>
            <a:srgbClr val="A5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1709" y="-287079"/>
            <a:ext cx="7237892" cy="2858829"/>
            <a:chOff x="3535770" y="1207915"/>
            <a:chExt cx="2633701" cy="1233714"/>
          </a:xfrm>
        </p:grpSpPr>
        <p:sp>
          <p:nvSpPr>
            <p:cNvPr id="13" name="矩形 12"/>
            <p:cNvSpPr/>
            <p:nvPr/>
          </p:nvSpPr>
          <p:spPr>
            <a:xfrm>
              <a:off x="5416412" y="120791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70" y="1358789"/>
              <a:ext cx="2633701" cy="8640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214F1C-318F-46FC-B8BE-1AC173A5AB27}"/>
              </a:ext>
            </a:extLst>
          </p:cNvPr>
          <p:cNvSpPr txBox="1"/>
          <p:nvPr/>
        </p:nvSpPr>
        <p:spPr>
          <a:xfrm rot="21252703">
            <a:off x="360413" y="542170"/>
            <a:ext cx="7251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vi-VN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Cách miêu tả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chuồn chuồn </a:t>
            </a:r>
            <a:r>
              <a:rPr lang="en-US" altLang="en-US" sz="36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bay </a:t>
            </a:r>
            <a:r>
              <a:rPr lang="vi-VN" altLang="en-US" sz="36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 gì hay?</a:t>
            </a:r>
            <a:endParaRPr lang="en-US" sz="3600" dirty="0">
              <a:solidFill>
                <a:schemeClr val="accent2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39D27-1012-44E2-9E9A-8F4FA814B0A2}"/>
              </a:ext>
            </a:extLst>
          </p:cNvPr>
          <p:cNvSpPr/>
          <p:nvPr/>
        </p:nvSpPr>
        <p:spPr>
          <a:xfrm>
            <a:off x="0" y="2336916"/>
            <a:ext cx="9143999" cy="261704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DC3FF-E912-4DEA-9F53-8F9D084C2E1B}"/>
              </a:ext>
            </a:extLst>
          </p:cNvPr>
          <p:cNvSpPr txBox="1"/>
          <p:nvPr/>
        </p:nvSpPr>
        <p:spPr>
          <a:xfrm>
            <a:off x="297711" y="2628621"/>
            <a:ext cx="86023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vi-VN" altLang="en-US" sz="32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 đúng về cách bay vọt lên rất bất ngờ của chú chuồn chuồn nước, tả theo cánh bay của chú chuồn chuồn</a:t>
            </a:r>
            <a:r>
              <a:rPr lang="en-US" altLang="en-US" sz="32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vi-VN" altLang="en-US" sz="32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nhờ thế tác giả kết hợp tả được một cách rất tự nhiên phong cảnh làng quê.</a:t>
            </a:r>
          </a:p>
        </p:txBody>
      </p:sp>
    </p:spTree>
    <p:extLst>
      <p:ext uri="{BB962C8B-B14F-4D97-AF65-F5344CB8AC3E}">
        <p14:creationId xmlns:p14="http://schemas.microsoft.com/office/powerpoint/2010/main" val="30775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449538">
            <a:off x="4144613" y="-689881"/>
            <a:ext cx="3147817" cy="6540909"/>
          </a:xfrm>
          <a:custGeom>
            <a:avLst/>
            <a:gdLst>
              <a:gd name="connsiteX0" fmla="*/ 0 w 3275375"/>
              <a:gd name="connsiteY0" fmla="*/ 0 h 6615997"/>
              <a:gd name="connsiteX1" fmla="*/ 3275375 w 3275375"/>
              <a:gd name="connsiteY1" fmla="*/ 0 h 6615997"/>
              <a:gd name="connsiteX2" fmla="*/ 3275375 w 3275375"/>
              <a:gd name="connsiteY2" fmla="*/ 6615997 h 6615997"/>
              <a:gd name="connsiteX3" fmla="*/ 0 w 3275375"/>
              <a:gd name="connsiteY3" fmla="*/ 6615997 h 6615997"/>
              <a:gd name="connsiteX4" fmla="*/ 0 w 3275375"/>
              <a:gd name="connsiteY4" fmla="*/ 0 h 6615997"/>
              <a:gd name="connsiteX0" fmla="*/ 10127 w 3275375"/>
              <a:gd name="connsiteY0" fmla="*/ 0 h 6689310"/>
              <a:gd name="connsiteX1" fmla="*/ 3275375 w 3275375"/>
              <a:gd name="connsiteY1" fmla="*/ 73313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275375"/>
              <a:gd name="connsiteY0" fmla="*/ 0 h 6689310"/>
              <a:gd name="connsiteX1" fmla="*/ 510401 w 3275375"/>
              <a:gd name="connsiteY1" fmla="*/ 202875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513789"/>
              <a:gd name="connsiteY0" fmla="*/ 0 h 6710748"/>
              <a:gd name="connsiteX1" fmla="*/ 510401 w 3513789"/>
              <a:gd name="connsiteY1" fmla="*/ 202875 h 6710748"/>
              <a:gd name="connsiteX2" fmla="*/ 3513789 w 3513789"/>
              <a:gd name="connsiteY2" fmla="*/ 6710748 h 6710748"/>
              <a:gd name="connsiteX3" fmla="*/ 0 w 3513789"/>
              <a:gd name="connsiteY3" fmla="*/ 6689310 h 6710748"/>
              <a:gd name="connsiteX4" fmla="*/ 10127 w 3513789"/>
              <a:gd name="connsiteY4" fmla="*/ 0 h 6710748"/>
              <a:gd name="connsiteX0" fmla="*/ 6 w 3503668"/>
              <a:gd name="connsiteY0" fmla="*/ 0 h 6710748"/>
              <a:gd name="connsiteX1" fmla="*/ 500280 w 3503668"/>
              <a:gd name="connsiteY1" fmla="*/ 202875 h 6710748"/>
              <a:gd name="connsiteX2" fmla="*/ 3503668 w 3503668"/>
              <a:gd name="connsiteY2" fmla="*/ 6710748 h 6710748"/>
              <a:gd name="connsiteX3" fmla="*/ 1471558 w 3503668"/>
              <a:gd name="connsiteY3" fmla="*/ 6052034 h 6710748"/>
              <a:gd name="connsiteX4" fmla="*/ 6 w 3503668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453592"/>
              <a:gd name="connsiteY0" fmla="*/ 0 h 6677970"/>
              <a:gd name="connsiteX1" fmla="*/ 450204 w 3453592"/>
              <a:gd name="connsiteY1" fmla="*/ 170097 h 6677970"/>
              <a:gd name="connsiteX2" fmla="*/ 3453592 w 3453592"/>
              <a:gd name="connsiteY2" fmla="*/ 6677970 h 6677970"/>
              <a:gd name="connsiteX3" fmla="*/ 1723674 w 3453592"/>
              <a:gd name="connsiteY3" fmla="*/ 6078238 h 6677970"/>
              <a:gd name="connsiteX4" fmla="*/ 0 w 3453592"/>
              <a:gd name="connsiteY4" fmla="*/ 0 h 6677970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817" h="6540909">
                <a:moveTo>
                  <a:pt x="0" y="0"/>
                </a:moveTo>
                <a:lnTo>
                  <a:pt x="144429" y="33036"/>
                </a:lnTo>
                <a:cubicBezTo>
                  <a:pt x="1274270" y="1832182"/>
                  <a:pt x="2196137" y="4096843"/>
                  <a:pt x="3147817" y="6540909"/>
                </a:cubicBezTo>
                <a:lnTo>
                  <a:pt x="1417899" y="5941177"/>
                </a:lnTo>
                <a:cubicBezTo>
                  <a:pt x="1561891" y="3130266"/>
                  <a:pt x="1146410" y="2767894"/>
                  <a:pt x="0" y="0"/>
                </a:cubicBezTo>
                <a:close/>
              </a:path>
            </a:pathLst>
          </a:custGeom>
          <a:solidFill>
            <a:srgbClr val="A5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-278256"/>
            <a:ext cx="7237892" cy="2858829"/>
            <a:chOff x="3535770" y="1207915"/>
            <a:chExt cx="2633701" cy="1233714"/>
          </a:xfrm>
        </p:grpSpPr>
        <p:sp>
          <p:nvSpPr>
            <p:cNvPr id="13" name="矩形 12"/>
            <p:cNvSpPr/>
            <p:nvPr/>
          </p:nvSpPr>
          <p:spPr>
            <a:xfrm>
              <a:off x="5416412" y="120791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70" y="1358789"/>
              <a:ext cx="2633701" cy="8640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214F1C-318F-46FC-B8BE-1AC173A5AB27}"/>
              </a:ext>
            </a:extLst>
          </p:cNvPr>
          <p:cNvSpPr txBox="1"/>
          <p:nvPr/>
        </p:nvSpPr>
        <p:spPr>
          <a:xfrm rot="21252703">
            <a:off x="109898" y="684236"/>
            <a:ext cx="7251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vi-VN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Tình yêu quê hương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đất nước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thể hiện 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qua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nào ?</a:t>
            </a:r>
            <a:endParaRPr lang="en-US" sz="3200" dirty="0">
              <a:solidFill>
                <a:schemeClr val="accent2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5AB1E-4908-47D5-94FC-B67BD93EFCCD}"/>
              </a:ext>
            </a:extLst>
          </p:cNvPr>
          <p:cNvSpPr/>
          <p:nvPr/>
        </p:nvSpPr>
        <p:spPr>
          <a:xfrm>
            <a:off x="0" y="2297756"/>
            <a:ext cx="9144000" cy="2886204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0E2EE-60E4-4098-AD47-F6E2D27ACFC8}"/>
              </a:ext>
            </a:extLst>
          </p:cNvPr>
          <p:cNvSpPr txBox="1"/>
          <p:nvPr/>
        </p:nvSpPr>
        <p:spPr>
          <a:xfrm>
            <a:off x="297712" y="2692717"/>
            <a:ext cx="85485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hững cảnh tuyệt đẹp của đất nước</a:t>
            </a:r>
            <a:r>
              <a:rPr lang="en-US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altLang="en-US" sz="2800" b="1" i="1" u="sng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cánh đồng</a:t>
            </a:r>
            <a:r>
              <a:rPr lang="vi-VN" altLang="en-US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với những đàn trâu thung thăng gặm cỏ, </a:t>
            </a:r>
            <a:endParaRPr lang="en-US" altLang="en-US" sz="28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altLang="en-US" sz="2800" b="1" i="1" u="sng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dòng sông  </a:t>
            </a:r>
            <a:r>
              <a:rPr lang="vi-VN" altLang="en-US" sz="2800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với 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những đoàn thuyền ngược xuôi,</a:t>
            </a:r>
            <a:endParaRPr lang="en-US" altLang="en-US" sz="28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altLang="en-US" sz="2800" b="1" i="1" u="sng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đàn cò 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đang bay</a:t>
            </a:r>
            <a:r>
              <a:rPr lang="en-US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tầng</a:t>
            </a:r>
            <a:r>
              <a:rPr lang="en-US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,</a:t>
            </a:r>
            <a:endParaRPr lang="en-US" altLang="en-US" sz="28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altLang="en-US" sz="2800" i="1" u="sng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trời xanh </a:t>
            </a:r>
            <a:r>
              <a:rPr lang="vi-VN" altLang="en-US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 trong và cao vút.</a:t>
            </a:r>
          </a:p>
        </p:txBody>
      </p:sp>
    </p:spTree>
    <p:extLst>
      <p:ext uri="{BB962C8B-B14F-4D97-AF65-F5344CB8AC3E}">
        <p14:creationId xmlns:p14="http://schemas.microsoft.com/office/powerpoint/2010/main" val="34642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79EE48-F6CA-4EDB-AF14-5233C6661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0" y="322719"/>
            <a:ext cx="6301525" cy="4201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94B6F85D-98AF-4633-A454-5632FBE77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0" y="90559"/>
            <a:ext cx="7193880" cy="4730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0F15F2-F457-49C6-9164-D0664813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342529"/>
            <a:ext cx="7021182" cy="4329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1575798-24ED-4CB7-A21F-BA04A0D1C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342529"/>
            <a:ext cx="7753414" cy="4483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8A2075A-45AB-4F12-8E95-02DF129E7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" y="616606"/>
            <a:ext cx="7005233" cy="412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38C790-0B7A-4205-BB98-98D8F05DA6BE}"/>
              </a:ext>
            </a:extLst>
          </p:cNvPr>
          <p:cNvSpPr txBox="1"/>
          <p:nvPr/>
        </p:nvSpPr>
        <p:spPr>
          <a:xfrm>
            <a:off x="3170815" y="776177"/>
            <a:ext cx="3052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E7E3-7907-41CA-A44E-5D928788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4" y="205529"/>
            <a:ext cx="1304337" cy="1141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8AABC-C001-4D6C-AE5D-6F67D20F5833}"/>
              </a:ext>
            </a:extLst>
          </p:cNvPr>
          <p:cNvSpPr txBox="1"/>
          <p:nvPr/>
        </p:nvSpPr>
        <p:spPr>
          <a:xfrm>
            <a:off x="1329070" y="1905112"/>
            <a:ext cx="667724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2B2D1-FA8E-408B-A47E-B056BCDA6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768">
            <a:off x="4773268" y="3039682"/>
            <a:ext cx="1960588" cy="1731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00C1A-ABCA-4309-A0B7-B30C01DC8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466">
            <a:off x="6435320" y="431649"/>
            <a:ext cx="2150080" cy="1974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226E65-7B11-4121-8ABA-9659CD7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3" y="329462"/>
            <a:ext cx="2416478" cy="1824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矩形 19"/>
          <p:cNvSpPr/>
          <p:nvPr/>
        </p:nvSpPr>
        <p:spPr>
          <a:xfrm rot="1872109" flipH="1">
            <a:off x="3578561" y="225521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 rot="2051786" flipH="1">
            <a:off x="6486369" y="376982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 rot="8959443" flipH="1">
            <a:off x="6099588" y="2916519"/>
            <a:ext cx="518692" cy="1751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2CFF83C-3474-47D5-8EE1-D68C7A24BE0A}"/>
              </a:ext>
            </a:extLst>
          </p:cNvPr>
          <p:cNvGrpSpPr/>
          <p:nvPr/>
        </p:nvGrpSpPr>
        <p:grpSpPr>
          <a:xfrm>
            <a:off x="374271" y="2112037"/>
            <a:ext cx="3668122" cy="2709943"/>
            <a:chOff x="5442857" y="2467429"/>
            <a:chExt cx="3098801" cy="21698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A8A54266-F0DB-4037-A31C-F40F106EF089}"/>
                </a:ext>
              </a:extLst>
            </p:cNvPr>
            <p:cNvGrpSpPr/>
            <p:nvPr/>
          </p:nvGrpSpPr>
          <p:grpSpPr>
            <a:xfrm>
              <a:off x="5442857" y="2467429"/>
              <a:ext cx="3098801" cy="2169887"/>
              <a:chOff x="5312229" y="2359949"/>
              <a:chExt cx="3418114" cy="2393481"/>
            </a:xfrm>
          </p:grpSpPr>
          <p:sp>
            <p:nvSpPr>
              <p:cNvPr id="14" name="椭圆 1">
                <a:extLst>
                  <a:ext uri="{FF2B5EF4-FFF2-40B4-BE49-F238E27FC236}">
                    <a16:creationId xmlns:a16="http://schemas.microsoft.com/office/drawing/2014/main" id="{2FAEE268-7247-462F-960E-8B367F5CE451}"/>
                  </a:ext>
                </a:extLst>
              </p:cNvPr>
              <p:cNvSpPr/>
              <p:nvPr/>
            </p:nvSpPr>
            <p:spPr>
              <a:xfrm>
                <a:off x="5312229" y="2359949"/>
                <a:ext cx="3418114" cy="2393481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椭圆 1">
                <a:extLst>
                  <a:ext uri="{FF2B5EF4-FFF2-40B4-BE49-F238E27FC236}">
                    <a16:creationId xmlns:a16="http://schemas.microsoft.com/office/drawing/2014/main" id="{D2823191-DC68-4EF4-8A69-C3DF05BA1DBF}"/>
                  </a:ext>
                </a:extLst>
              </p:cNvPr>
              <p:cNvSpPr/>
              <p:nvPr/>
            </p:nvSpPr>
            <p:spPr>
              <a:xfrm>
                <a:off x="5471654" y="2438400"/>
                <a:ext cx="3106289" cy="2162629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solidFill>
                <a:srgbClr val="46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椭圆 1">
                <a:extLst>
                  <a:ext uri="{FF2B5EF4-FFF2-40B4-BE49-F238E27FC236}">
                    <a16:creationId xmlns:a16="http://schemas.microsoft.com/office/drawing/2014/main" id="{4A1BC716-5196-41F8-BC53-39CAF5E982E2}"/>
                  </a:ext>
                </a:extLst>
              </p:cNvPr>
              <p:cNvSpPr/>
              <p:nvPr/>
            </p:nvSpPr>
            <p:spPr>
              <a:xfrm>
                <a:off x="5399085" y="2405580"/>
                <a:ext cx="3205886" cy="2244872"/>
              </a:xfrm>
              <a:custGeom>
                <a:avLst/>
                <a:gdLst>
                  <a:gd name="connsiteX0" fmla="*/ 0 w 3004457"/>
                  <a:gd name="connsiteY0" fmla="*/ 1045029 h 2090057"/>
                  <a:gd name="connsiteX1" fmla="*/ 1502229 w 3004457"/>
                  <a:gd name="connsiteY1" fmla="*/ 0 h 2090057"/>
                  <a:gd name="connsiteX2" fmla="*/ 3004458 w 3004457"/>
                  <a:gd name="connsiteY2" fmla="*/ 1045029 h 2090057"/>
                  <a:gd name="connsiteX3" fmla="*/ 1502229 w 3004457"/>
                  <a:gd name="connsiteY3" fmla="*/ 2090058 h 2090057"/>
                  <a:gd name="connsiteX4" fmla="*/ 0 w 3004457"/>
                  <a:gd name="connsiteY4" fmla="*/ 1045029 h 2090057"/>
                  <a:gd name="connsiteX0" fmla="*/ 257 w 3004715"/>
                  <a:gd name="connsiteY0" fmla="*/ 1045029 h 2133601"/>
                  <a:gd name="connsiteX1" fmla="*/ 1502486 w 3004715"/>
                  <a:gd name="connsiteY1" fmla="*/ 0 h 2133601"/>
                  <a:gd name="connsiteX2" fmla="*/ 3004715 w 3004715"/>
                  <a:gd name="connsiteY2" fmla="*/ 1045029 h 2133601"/>
                  <a:gd name="connsiteX3" fmla="*/ 1415401 w 3004715"/>
                  <a:gd name="connsiteY3" fmla="*/ 2133601 h 2133601"/>
                  <a:gd name="connsiteX4" fmla="*/ 257 w 3004715"/>
                  <a:gd name="connsiteY4" fmla="*/ 1045029 h 2133601"/>
                  <a:gd name="connsiteX0" fmla="*/ 154 w 3106212"/>
                  <a:gd name="connsiteY0" fmla="*/ 1045029 h 2133601"/>
                  <a:gd name="connsiteX1" fmla="*/ 1603983 w 3106212"/>
                  <a:gd name="connsiteY1" fmla="*/ 0 h 2133601"/>
                  <a:gd name="connsiteX2" fmla="*/ 3106212 w 3106212"/>
                  <a:gd name="connsiteY2" fmla="*/ 1045029 h 2133601"/>
                  <a:gd name="connsiteX3" fmla="*/ 1516898 w 3106212"/>
                  <a:gd name="connsiteY3" fmla="*/ 2133601 h 2133601"/>
                  <a:gd name="connsiteX4" fmla="*/ 154 w 3106212"/>
                  <a:gd name="connsiteY4" fmla="*/ 1045029 h 2133601"/>
                  <a:gd name="connsiteX0" fmla="*/ 231 w 3106289"/>
                  <a:gd name="connsiteY0" fmla="*/ 1074057 h 2162629"/>
                  <a:gd name="connsiteX1" fmla="*/ 1415374 w 3106289"/>
                  <a:gd name="connsiteY1" fmla="*/ 0 h 2162629"/>
                  <a:gd name="connsiteX2" fmla="*/ 3106289 w 3106289"/>
                  <a:gd name="connsiteY2" fmla="*/ 1074057 h 2162629"/>
                  <a:gd name="connsiteX3" fmla="*/ 1516975 w 3106289"/>
                  <a:gd name="connsiteY3" fmla="*/ 2162629 h 2162629"/>
                  <a:gd name="connsiteX4" fmla="*/ 231 w 3106289"/>
                  <a:gd name="connsiteY4" fmla="*/ 1074057 h 216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89" h="2162629">
                    <a:moveTo>
                      <a:pt x="231" y="1074057"/>
                    </a:moveTo>
                    <a:cubicBezTo>
                      <a:pt x="-16703" y="713619"/>
                      <a:pt x="897698" y="0"/>
                      <a:pt x="1415374" y="0"/>
                    </a:cubicBezTo>
                    <a:cubicBezTo>
                      <a:pt x="1933050" y="0"/>
                      <a:pt x="3106289" y="496903"/>
                      <a:pt x="3106289" y="1074057"/>
                    </a:cubicBezTo>
                    <a:cubicBezTo>
                      <a:pt x="3106289" y="1651211"/>
                      <a:pt x="2034651" y="2162629"/>
                      <a:pt x="1516975" y="2162629"/>
                    </a:cubicBezTo>
                    <a:cubicBezTo>
                      <a:pt x="999299" y="2162629"/>
                      <a:pt x="17165" y="1434495"/>
                      <a:pt x="231" y="1074057"/>
                    </a:cubicBezTo>
                    <a:close/>
                  </a:path>
                </a:pathLst>
              </a:custGeom>
              <a:noFill/>
              <a:ln w="15875">
                <a:solidFill>
                  <a:srgbClr val="544B4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BE68E03D-718A-415E-90E4-82ECB46DB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729770" y="2513057"/>
              <a:ext cx="216000" cy="272678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AFF10485-6133-4E4E-BEAB-D92A8DAC6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8117039" y="3382511"/>
              <a:ext cx="216000" cy="272678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38521BED-3A20-4357-82D0-F1A5EF5D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5645449" y="3294208"/>
              <a:ext cx="216000" cy="272678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A3FC874E-C50C-4454-95F9-1952C3E0F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1"/>
            <a:stretch/>
          </p:blipFill>
          <p:spPr>
            <a:xfrm>
              <a:off x="6866798" y="4181446"/>
              <a:ext cx="216000" cy="2726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AA3FE7-A799-4BC0-8DB0-ACE0EDB1D088}"/>
              </a:ext>
            </a:extLst>
          </p:cNvPr>
          <p:cNvSpPr txBox="1"/>
          <p:nvPr/>
        </p:nvSpPr>
        <p:spPr>
          <a:xfrm>
            <a:off x="622821" y="2733951"/>
            <a:ext cx="3172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2201C7-DBA8-46A7-8558-A74E06DA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" y="0"/>
            <a:ext cx="8120949" cy="5102419"/>
          </a:xfrm>
          <a:prstGeom prst="rect">
            <a:avLst/>
          </a:prstGeom>
        </p:spPr>
      </p:pic>
      <p:sp>
        <p:nvSpPr>
          <p:cNvPr id="28680" name="Text Box 5">
            <a:extLst>
              <a:ext uri="{FF2B5EF4-FFF2-40B4-BE49-F238E27FC236}">
                <a16:creationId xmlns:a16="http://schemas.microsoft.com/office/drawing/2014/main" id="{55AE8804-98C1-4E14-8B1C-419A3C1F7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437" y="1644495"/>
            <a:ext cx="6858000" cy="92333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Ăng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co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vát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trúc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8681" name="Text Box 5">
            <a:extLst>
              <a:ext uri="{FF2B5EF4-FFF2-40B4-BE49-F238E27FC236}">
                <a16:creationId xmlns:a16="http://schemas.microsoft.com/office/drawing/2014/main" id="{B121DA8C-F769-4FF2-B40E-2FBBD747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804" y="3829051"/>
            <a:ext cx="23145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682" name="Text Box 5">
            <a:extLst>
              <a:ext uri="{FF2B5EF4-FFF2-40B4-BE49-F238E27FC236}">
                <a16:creationId xmlns:a16="http://schemas.microsoft.com/office/drawing/2014/main" id="{16AC9851-4352-42A9-B058-7ED0E94B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804" y="2601265"/>
            <a:ext cx="27324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61433A3-7CDB-4C90-81DE-DDCD361A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804" y="3254340"/>
            <a:ext cx="33718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66EDE5-5BCB-4BEE-A59D-A9401570D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54" y="2768571"/>
            <a:ext cx="1907219" cy="1668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  <p:bldP spid="28681" grpId="0" autoUpdateAnimBg="0"/>
      <p:bldP spid="28682" grpId="0" autoUpdateAnimBg="0"/>
      <p:bldP spid="28682" grpId="1"/>
      <p:bldP spid="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214A8A-8227-4729-9167-382342CEB1CE}"/>
              </a:ext>
            </a:extLst>
          </p:cNvPr>
          <p:cNvSpPr/>
          <p:nvPr/>
        </p:nvSpPr>
        <p:spPr>
          <a:xfrm>
            <a:off x="0" y="0"/>
            <a:ext cx="9144000" cy="518396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53F1F46-D915-436C-8991-ABDF99E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7598"/>
            <a:ext cx="8534400" cy="4343400"/>
          </a:xfrm>
          <a:prstGeom prst="rect">
            <a:avLst/>
          </a:prstGeom>
          <a:noFill/>
          <a:ln w="28575">
            <a:solidFill>
              <a:srgbClr val="ED7D3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  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Ôi</a:t>
            </a:r>
            <a:r>
              <a:rPr lang="en-US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chao ! Chú chuồn chuồn nước  mới đẹp làm sao ! Màu vàng trên lưng chú lấp lánh.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Bốn cái cánh </a:t>
            </a:r>
            <a:r>
              <a:rPr lang="vi-VN" altLang="en-US" sz="3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mỏng như giấy bóng.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Cái đầu tròn  và hai con mắt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long lanh như thuỷ tinh. Thân chú nhỏ và thon vàng</a:t>
            </a:r>
            <a:r>
              <a:rPr lang="en-US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như màu vàng của nắng mùa thu. Chú đậu trên một cành lộc vừng ngả dài trên mặt hồ. Bốn cánh khẽ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rung rung như đang còn phân vân.</a:t>
            </a:r>
          </a:p>
        </p:txBody>
      </p:sp>
    </p:spTree>
    <p:extLst>
      <p:ext uri="{BB962C8B-B14F-4D97-AF65-F5344CB8AC3E}">
        <p14:creationId xmlns:p14="http://schemas.microsoft.com/office/powerpoint/2010/main" val="289877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214A8A-8227-4729-9167-382342CEB1CE}"/>
              </a:ext>
            </a:extLst>
          </p:cNvPr>
          <p:cNvSpPr/>
          <p:nvPr/>
        </p:nvSpPr>
        <p:spPr>
          <a:xfrm>
            <a:off x="0" y="0"/>
            <a:ext cx="9144000" cy="518396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428817C7-A81A-4D53-B298-6D2BD0A5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340" y="85060"/>
            <a:ext cx="927867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Arial" charset="0"/>
              </a:rPr>
              <a:t>(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  <a:cs typeface="Arial" charset="0"/>
              </a:rPr>
              <a:t>Đọc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  <a:cs typeface="Arial" charset="0"/>
              </a:rPr>
              <a:t> 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  <a:cs typeface="Arial" charset="0"/>
              </a:rPr>
              <a:t>với giọng chậm rãi, nhẹ nhàng, tình cảm )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53F1F46-D915-436C-8991-ABDF99E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52078"/>
            <a:ext cx="8534400" cy="4343400"/>
          </a:xfrm>
          <a:prstGeom prst="rect">
            <a:avLst/>
          </a:prstGeom>
          <a:noFill/>
          <a:ln w="28575">
            <a:solidFill>
              <a:srgbClr val="ED7D3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  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Ôi</a:t>
            </a:r>
            <a:r>
              <a:rPr lang="en-US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chao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! Chú chuồn chuồn nước  mới đẹp làm sao ! Màu vàng trên lưng chú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lấp lánh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.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Bốn cái cánh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mỏng như giấy bóng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.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Cái đầu tròn  và hai con mắt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long lanh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như thuỷ tinh. Thân chú nhỏ và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thon vàng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như màu vàng của nắng mùa thu. Chú đậu trên một cành lộc vừng ngả dài trên mặt hồ. Bốn cánh khẽ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rung rung</a:t>
            </a:r>
            <a:r>
              <a:rPr lang="vi-VN" altLang="en-US" sz="3400" b="1" dirty="0">
                <a:solidFill>
                  <a:srgbClr val="0000CC"/>
                </a:solidFill>
                <a:latin typeface="#9Slide03 AmpleSoft Bold" panose="02000000000000000000" pitchFamily="2" charset="0"/>
              </a:rPr>
              <a:t> </a:t>
            </a:r>
            <a:r>
              <a:rPr lang="vi-VN" altLang="en-US" sz="34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như đang còn phân vân.</a:t>
            </a:r>
          </a:p>
        </p:txBody>
      </p:sp>
    </p:spTree>
    <p:extLst>
      <p:ext uri="{BB962C8B-B14F-4D97-AF65-F5344CB8AC3E}">
        <p14:creationId xmlns:p14="http://schemas.microsoft.com/office/powerpoint/2010/main" val="15323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34424" y="1848475"/>
            <a:ext cx="364234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altLang="zh-CN" sz="8800" b="1" dirty="0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Củng Cố</a:t>
            </a:r>
            <a:endParaRPr lang="zh-CN" altLang="en-US" sz="8800" b="1" dirty="0">
              <a:solidFill>
                <a:srgbClr val="FFC000">
                  <a:lumMod val="20000"/>
                  <a:lumOff val="80000"/>
                </a:srgbClr>
              </a:solidFill>
              <a:latin typeface="#9Slide03 Sympathique Alt" panose="02000506000000020002" pitchFamily="2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4491" y="107253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0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3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268D4-E938-4781-AF78-396F16280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7" y="474923"/>
            <a:ext cx="1907219" cy="16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0 L -2.77778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 rot="223997">
            <a:off x="4604628" y="1514292"/>
            <a:ext cx="3849385" cy="1127653"/>
          </a:xfrm>
          <a:prstGeom prst="roundRect">
            <a:avLst>
              <a:gd name="adj" fmla="val 11096"/>
            </a:avLst>
          </a:prstGeom>
          <a:solidFill>
            <a:srgbClr val="46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bay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thấp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thì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mưa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 Bay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cao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thì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nắng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, bay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vừa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thì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râm</a:t>
            </a:r>
            <a:r>
              <a:rPr lang="en-US" sz="18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en-US" sz="1800" dirty="0">
              <a:solidFill>
                <a:schemeClr val="bg2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  <a:p>
            <a:pPr algn="ctr"/>
            <a:endParaRPr lang="zh-CN" altLang="en-US" sz="1600" dirty="0">
              <a:solidFill>
                <a:schemeClr val="bg2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 rot="455530">
            <a:off x="4821656" y="3123040"/>
            <a:ext cx="3023637" cy="872704"/>
          </a:xfrm>
          <a:prstGeom prst="roundRect">
            <a:avLst>
              <a:gd name="adj" fmla="val 11096"/>
            </a:avLst>
          </a:prstGeom>
          <a:solidFill>
            <a:srgbClr val="46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Tháng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bảy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heo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may,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bay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bão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zh-CN" altLang="en-US" sz="1800" dirty="0">
              <a:solidFill>
                <a:schemeClr val="bg2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0438" y="1554654"/>
            <a:ext cx="2779460" cy="953528"/>
          </a:xfrm>
          <a:prstGeom prst="roundRect">
            <a:avLst>
              <a:gd name="adj" fmla="val 11096"/>
            </a:avLst>
          </a:prstGeom>
          <a:solidFill>
            <a:srgbClr val="46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cắn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rốn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bốn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biết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bơi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zh-CN" altLang="en-US" sz="1800" dirty="0">
              <a:solidFill>
                <a:schemeClr val="bg2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5" y="4444817"/>
            <a:ext cx="329839" cy="3110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1" y="2942430"/>
            <a:ext cx="344264" cy="2929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" y="619272"/>
            <a:ext cx="294710" cy="2429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82" y="4444817"/>
            <a:ext cx="329839" cy="31106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24" y="4453855"/>
            <a:ext cx="344264" cy="29299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3" y="2031418"/>
            <a:ext cx="294710" cy="242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6F1417-59D8-4E60-9181-E0B21230F8ED}"/>
              </a:ext>
            </a:extLst>
          </p:cNvPr>
          <p:cNvSpPr txBox="1"/>
          <p:nvPr/>
        </p:nvSpPr>
        <p:spPr>
          <a:xfrm>
            <a:off x="1340964" y="299056"/>
            <a:ext cx="587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CA DAO TỤC NGỮ HAY VỀ CHUỒN CHUỒN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A26DD4C8-EC56-4F04-9F5D-84ECF018FC3D}"/>
              </a:ext>
            </a:extLst>
          </p:cNvPr>
          <p:cNvSpPr/>
          <p:nvPr/>
        </p:nvSpPr>
        <p:spPr>
          <a:xfrm rot="21162399">
            <a:off x="291398" y="3245090"/>
            <a:ext cx="4158220" cy="1017874"/>
          </a:xfrm>
          <a:prstGeom prst="roundRect">
            <a:avLst>
              <a:gd name="adj" fmla="val 11096"/>
            </a:avLst>
          </a:prstGeom>
          <a:solidFill>
            <a:srgbClr val="46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cánh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bay                                                            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thằng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cu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Tí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thò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bắt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chuồn</a:t>
            </a:r>
            <a:r>
              <a:rPr lang="en-US" sz="2000" b="1" dirty="0">
                <a:solidFill>
                  <a:schemeClr val="bg2"/>
                </a:solidFill>
                <a:latin typeface="#9Slide03 AmpleSoft Bold" panose="02000000000000000000" pitchFamily="2" charset="0"/>
                <a:cs typeface="Times New Roman" pitchFamily="18" charset="0"/>
              </a:rPr>
              <a:t>..</a:t>
            </a:r>
            <a:endParaRPr lang="zh-CN" altLang="en-US" sz="1800" dirty="0">
              <a:solidFill>
                <a:schemeClr val="bg2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0" name="图片 25">
            <a:extLst>
              <a:ext uri="{FF2B5EF4-FFF2-40B4-BE49-F238E27FC236}">
                <a16:creationId xmlns:a16="http://schemas.microsoft.com/office/drawing/2014/main" id="{08374222-534B-435D-89DA-5E580E343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702">
            <a:off x="3987358" y="2276947"/>
            <a:ext cx="294710" cy="2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animBg="1"/>
      <p:bldP spid="6" grpId="1" animBg="1"/>
      <p:bldP spid="4" grpId="0" animBg="1"/>
      <p:bldP spid="4" grpId="1" animBg="1"/>
      <p:bldP spid="17" grpId="0"/>
      <p:bldP spid="19" grpId="0" animBg="1"/>
      <p:bldP spid="1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475515" y="924911"/>
            <a:ext cx="2490952" cy="2312468"/>
            <a:chOff x="5475515" y="924911"/>
            <a:chExt cx="2490952" cy="2312468"/>
          </a:xfrm>
        </p:grpSpPr>
        <p:cxnSp>
          <p:nvCxnSpPr>
            <p:cNvPr id="5" name="直接连接符 4"/>
            <p:cNvCxnSpPr>
              <a:endCxn id="3" idx="7"/>
            </p:cNvCxnSpPr>
            <p:nvPr/>
          </p:nvCxnSpPr>
          <p:spPr>
            <a:xfrm flipV="1">
              <a:off x="6358759" y="955695"/>
              <a:ext cx="873105" cy="423788"/>
            </a:xfrm>
            <a:prstGeom prst="line">
              <a:avLst/>
            </a:prstGeom>
            <a:ln w="19050">
              <a:solidFill>
                <a:srgbClr val="A5A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3" idx="0"/>
            </p:cNvCxnSpPr>
            <p:nvPr/>
          </p:nvCxnSpPr>
          <p:spPr>
            <a:xfrm>
              <a:off x="7157545" y="924911"/>
              <a:ext cx="346841" cy="804041"/>
            </a:xfrm>
            <a:prstGeom prst="line">
              <a:avLst/>
            </a:prstGeom>
            <a:ln w="19050">
              <a:solidFill>
                <a:srgbClr val="A5A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 rot="1075497">
              <a:off x="5475515" y="1507232"/>
              <a:ext cx="2490952" cy="17301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0650">
              <a:gradFill flip="none" rotWithShape="1">
                <a:gsLst>
                  <a:gs pos="0">
                    <a:srgbClr val="A5A171"/>
                  </a:gs>
                  <a:gs pos="100000">
                    <a:srgbClr val="A5A171">
                      <a:lumMod val="70000"/>
                    </a:srgb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052442" y="924911"/>
              <a:ext cx="210206" cy="21020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9567200">
            <a:off x="1801180" y="1527991"/>
            <a:ext cx="2490952" cy="2312468"/>
            <a:chOff x="5475515" y="924911"/>
            <a:chExt cx="2490952" cy="2312468"/>
          </a:xfrm>
        </p:grpSpPr>
        <p:cxnSp>
          <p:nvCxnSpPr>
            <p:cNvPr id="18" name="直接连接符 17"/>
            <p:cNvCxnSpPr>
              <a:endCxn id="21" idx="7"/>
            </p:cNvCxnSpPr>
            <p:nvPr/>
          </p:nvCxnSpPr>
          <p:spPr>
            <a:xfrm flipV="1">
              <a:off x="6358759" y="955695"/>
              <a:ext cx="873105" cy="423788"/>
            </a:xfrm>
            <a:prstGeom prst="line">
              <a:avLst/>
            </a:prstGeom>
            <a:ln w="19050">
              <a:solidFill>
                <a:srgbClr val="A5A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21" idx="0"/>
            </p:cNvCxnSpPr>
            <p:nvPr/>
          </p:nvCxnSpPr>
          <p:spPr>
            <a:xfrm>
              <a:off x="7157545" y="924911"/>
              <a:ext cx="346841" cy="804041"/>
            </a:xfrm>
            <a:prstGeom prst="line">
              <a:avLst/>
            </a:prstGeom>
            <a:ln w="19050">
              <a:solidFill>
                <a:srgbClr val="A5A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 rot="1075497">
              <a:off x="5475515" y="1507232"/>
              <a:ext cx="2490952" cy="17301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0650">
              <a:gradFill flip="none" rotWithShape="1">
                <a:gsLst>
                  <a:gs pos="0">
                    <a:srgbClr val="A5A171"/>
                  </a:gs>
                  <a:gs pos="100000">
                    <a:srgbClr val="A5A171">
                      <a:lumMod val="70000"/>
                    </a:srgb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7052442" y="924911"/>
              <a:ext cx="210206" cy="21020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 rot="3754032">
            <a:off x="1757574" y="1378393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 22"/>
          <p:cNvSpPr/>
          <p:nvPr/>
        </p:nvSpPr>
        <p:spPr>
          <a:xfrm rot="7038076">
            <a:off x="4436143" y="192929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 rot="6625259">
            <a:off x="4497580" y="3662657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 24"/>
          <p:cNvSpPr/>
          <p:nvPr/>
        </p:nvSpPr>
        <p:spPr>
          <a:xfrm rot="3864609">
            <a:off x="1683188" y="3485045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 rot="9136623">
            <a:off x="7711686" y="3779338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rot="6571236">
            <a:off x="6005521" y="3500359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任意多边形 27"/>
          <p:cNvSpPr/>
          <p:nvPr/>
        </p:nvSpPr>
        <p:spPr>
          <a:xfrm rot="2064508">
            <a:off x="5140609" y="3356242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任意多边形 28"/>
          <p:cNvSpPr/>
          <p:nvPr/>
        </p:nvSpPr>
        <p:spPr>
          <a:xfrm rot="5708901">
            <a:off x="6084519" y="888010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 rot="20642084">
            <a:off x="2084057" y="2517974"/>
            <a:ext cx="2279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4 SFU Fenice Bold" panose="00000700000000000000" pitchFamily="2" charset="0"/>
                <a:cs typeface="+mn-ea"/>
                <a:sym typeface="+mn-lt"/>
              </a:rPr>
              <a:t>Học thuộc nội dung bài</a:t>
            </a:r>
            <a:endParaRPr lang="zh-CN" alt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#9Slide04 SFU Fenice Bold" panose="00000700000000000000" pitchFamily="2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 rot="1051288">
            <a:off x="5807441" y="1611132"/>
            <a:ext cx="19114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prstClr val="white"/>
                </a:solidFill>
                <a:latin typeface="#9Slide04 SFU Fenice Bold" panose="00000700000000000000" pitchFamily="2" charset="0"/>
                <a:cs typeface="+mn-ea"/>
                <a:sym typeface="+mn-lt"/>
              </a:rPr>
              <a:t>Chuẩn bị bài tiếp theo</a:t>
            </a:r>
            <a:endParaRPr lang="zh-CN" altLang="en-US" sz="2400" b="1" dirty="0">
              <a:latin typeface="#9Slide04 SFU Fenice Bold" panose="000007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70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25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1" y="-10510"/>
            <a:ext cx="4296230" cy="40164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5007429" y="-1"/>
            <a:ext cx="4136571" cy="38898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9" y="3933371"/>
            <a:ext cx="827372" cy="10353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16" y="3674263"/>
            <a:ext cx="395645" cy="326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65" y="3711290"/>
            <a:ext cx="328782" cy="2334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09" y="3521780"/>
            <a:ext cx="329839" cy="3110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5" y="3802734"/>
            <a:ext cx="323455" cy="284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" y="4104975"/>
            <a:ext cx="344264" cy="2929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190786" y="75310"/>
            <a:ext cx="333829" cy="4362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90786" y="1649114"/>
            <a:ext cx="356700" cy="5725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604010" y="413346"/>
            <a:ext cx="444557" cy="578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28880" y="361437"/>
            <a:ext cx="377372" cy="5911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814288" y="2607524"/>
            <a:ext cx="304799" cy="3847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11470" y="3358581"/>
            <a:ext cx="299265" cy="4688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" y="3753937"/>
            <a:ext cx="294710" cy="2429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0" y="1721530"/>
            <a:ext cx="583480" cy="5422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9" y="3542328"/>
            <a:ext cx="328782" cy="2334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42" y="3637859"/>
            <a:ext cx="329839" cy="311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9" y="3135806"/>
            <a:ext cx="323455" cy="2840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1" y="3444708"/>
            <a:ext cx="344264" cy="2929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5798044" y="3320484"/>
            <a:ext cx="299265" cy="46882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3123592"/>
            <a:ext cx="294710" cy="2429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8617045" y="3825228"/>
            <a:ext cx="299265" cy="4688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197877" y="1443803"/>
            <a:ext cx="444557" cy="57804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478897" y="4413"/>
            <a:ext cx="444557" cy="57804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775322" y="2803885"/>
            <a:ext cx="371216" cy="48267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5257087" y="646370"/>
            <a:ext cx="327513" cy="4258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7703" y="1420342"/>
            <a:ext cx="398607" cy="51829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6261550" y="121839"/>
            <a:ext cx="304799" cy="3847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412207" y="425489"/>
            <a:ext cx="304799" cy="38477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7134355" y="1202739"/>
            <a:ext cx="304799" cy="38477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90786" y="2791816"/>
            <a:ext cx="304799" cy="384777"/>
          </a:xfrm>
          <a:prstGeom prst="rect">
            <a:avLst/>
          </a:prstGeom>
        </p:spPr>
      </p:pic>
      <p:sp>
        <p:nvSpPr>
          <p:cNvPr id="34" name="任意多边形 33"/>
          <p:cNvSpPr/>
          <p:nvPr/>
        </p:nvSpPr>
        <p:spPr>
          <a:xfrm rot="7829274">
            <a:off x="501779" y="139839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527642" y="1624870"/>
            <a:ext cx="356700" cy="57259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69326" y="2065752"/>
            <a:ext cx="356700" cy="57259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6187000" y="2736290"/>
            <a:ext cx="356700" cy="57259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14" y="4139823"/>
            <a:ext cx="1540589" cy="1056553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822230" y="1088456"/>
            <a:ext cx="5196599" cy="1986217"/>
            <a:chOff x="1285667" y="461979"/>
            <a:chExt cx="6526134" cy="3241723"/>
          </a:xfrm>
        </p:grpSpPr>
        <p:sp>
          <p:nvSpPr>
            <p:cNvPr id="40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151418" y="1312680"/>
            <a:ext cx="4709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 CÁC CON HỌC TỐT!</a:t>
            </a:r>
            <a:endParaRPr lang="zh-CN" alt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5" name="任意多边形 44"/>
          <p:cNvSpPr/>
          <p:nvPr/>
        </p:nvSpPr>
        <p:spPr>
          <a:xfrm rot="3604700">
            <a:off x="6187120" y="3002649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任意多边形 46"/>
          <p:cNvSpPr/>
          <p:nvPr/>
        </p:nvSpPr>
        <p:spPr>
          <a:xfrm rot="3604700">
            <a:off x="7894355" y="1071826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3604700">
            <a:off x="1073397" y="139770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任意多边形 48"/>
          <p:cNvSpPr/>
          <p:nvPr/>
        </p:nvSpPr>
        <p:spPr>
          <a:xfrm rot="6551277">
            <a:off x="8032766" y="252622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9" y="428265"/>
            <a:ext cx="485178" cy="4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000"/>
                            </p:stCondLst>
                            <p:childTnLst>
                              <p:par>
                                <p:cTn id="1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9000"/>
                            </p:stCondLst>
                            <p:childTnLst>
                              <p:par>
                                <p:cTn id="2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12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205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4300"/>
                            </p:stCondLst>
                            <p:childTnLst>
                              <p:par>
                                <p:cTn id="293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44" grpId="0"/>
      <p:bldP spid="45" grpId="0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57194-FBAE-4026-96F8-46F618D37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" y="0"/>
            <a:ext cx="8120949" cy="5102419"/>
          </a:xfrm>
          <a:prstGeom prst="rect">
            <a:avLst/>
          </a:prstGeom>
        </p:spPr>
      </p:pic>
      <p:sp>
        <p:nvSpPr>
          <p:cNvPr id="52226" name="Text Box 5">
            <a:extLst>
              <a:ext uri="{FF2B5EF4-FFF2-40B4-BE49-F238E27FC236}">
                <a16:creationId xmlns:a16="http://schemas.microsoft.com/office/drawing/2014/main" id="{5D2F0956-1B4D-4C1A-9870-4CFC2F727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78657"/>
            <a:ext cx="60686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50"/>
              </a:spcBef>
              <a:buNone/>
            </a:pP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Text Box 5">
            <a:extLst>
              <a:ext uri="{FF2B5EF4-FFF2-40B4-BE49-F238E27FC236}">
                <a16:creationId xmlns:a16="http://schemas.microsoft.com/office/drawing/2014/main" id="{6AE7B8D4-BC57-421F-B685-AD4AE01E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31" y="1675210"/>
            <a:ext cx="5891157" cy="50783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dựng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681" name="Text Box 5">
            <a:extLst>
              <a:ext uri="{FF2B5EF4-FFF2-40B4-BE49-F238E27FC236}">
                <a16:creationId xmlns:a16="http://schemas.microsoft.com/office/drawing/2014/main" id="{85DDC228-46E1-4B24-947C-088C84676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916593"/>
            <a:ext cx="30718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XI.</a:t>
            </a:r>
          </a:p>
        </p:txBody>
      </p:sp>
      <p:sp>
        <p:nvSpPr>
          <p:cNvPr id="28683" name="Text Box 5">
            <a:extLst>
              <a:ext uri="{FF2B5EF4-FFF2-40B4-BE49-F238E27FC236}">
                <a16:creationId xmlns:a16="http://schemas.microsoft.com/office/drawing/2014/main" id="{8176E205-FB69-48C5-8CDA-04C1CD54E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604335"/>
            <a:ext cx="34444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1E3E303-5DE4-4A87-9C0C-D147FE528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228851"/>
            <a:ext cx="3943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84386-915A-49CC-A6EB-94D657253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81" y="2528117"/>
            <a:ext cx="1907219" cy="1668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  <p:bldP spid="28681" grpId="0" autoUpdateAnimBg="0"/>
      <p:bldP spid="28683" grpId="0" autoUpdateAnimBg="0"/>
      <p:bldP spid="28683" grpId="1"/>
      <p:bldP spid="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D86502-46BE-4E27-B5A7-5AF0EDC6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" y="0"/>
            <a:ext cx="8120949" cy="5102419"/>
          </a:xfrm>
          <a:prstGeom prst="rect">
            <a:avLst/>
          </a:prstGeom>
        </p:spPr>
      </p:pic>
      <p:sp>
        <p:nvSpPr>
          <p:cNvPr id="28680" name="Text Box 5">
            <a:extLst>
              <a:ext uri="{FF2B5EF4-FFF2-40B4-BE49-F238E27FC236}">
                <a16:creationId xmlns:a16="http://schemas.microsoft.com/office/drawing/2014/main" id="{917C67D8-7E36-409F-8AED-271CFC127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53" y="1575039"/>
            <a:ext cx="6113722" cy="5078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Ăng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co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vát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i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  <a:cs typeface="Times New Roman" panose="02020603050405020304" pitchFamily="18" charset="0"/>
              </a:rPr>
              <a:t> …. 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9A32D48-66E3-42C5-9502-ACB9239C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09838"/>
            <a:ext cx="23145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41DB102-ABDD-4B41-A080-5BC70A4BA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83732"/>
            <a:ext cx="27324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623DB1E-1582-4825-8F37-0D9D47A3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58817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F15BC-93F1-4091-A13E-C46A122A6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83" y="2551209"/>
            <a:ext cx="1907219" cy="1668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  <p:bldP spid="9" grpId="0" autoUpdateAnimBg="0"/>
      <p:bldP spid="9" grpId="1"/>
      <p:bldP spid="10" grpId="0" autoUpdateAnimBg="0"/>
      <p:bldP spid="1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75727" y="1878784"/>
            <a:ext cx="38475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altLang="zh-CN" sz="8800" b="1" dirty="0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Kh</a:t>
            </a:r>
            <a:r>
              <a:rPr lang="en-US" altLang="zh-CN" sz="8800" b="1" dirty="0" err="1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ám</a:t>
            </a:r>
            <a:r>
              <a:rPr lang="en-US" altLang="zh-CN" sz="8800" b="1" dirty="0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C000">
                    <a:lumMod val="20000"/>
                    <a:lumOff val="80000"/>
                  </a:srgb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Phá</a:t>
            </a:r>
            <a:endParaRPr lang="zh-CN" altLang="en-US" sz="8800" b="1" dirty="0">
              <a:solidFill>
                <a:srgbClr val="FFC000">
                  <a:lumMod val="20000"/>
                  <a:lumOff val="80000"/>
                </a:srgbClr>
              </a:solidFill>
              <a:latin typeface="#9Slide03 Sympathique Alt" panose="02000506000000020002" pitchFamily="2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4491" y="107253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2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268D4-E938-4781-AF78-396F16280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7" y="474923"/>
            <a:ext cx="1907219" cy="16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0 L 2.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1" y="-10510"/>
            <a:ext cx="4296230" cy="4016454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5007429" y="-1"/>
            <a:ext cx="4136571" cy="3889831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16" y="3674263"/>
            <a:ext cx="395645" cy="326140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65" y="3711290"/>
            <a:ext cx="328782" cy="233483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09" y="3521780"/>
            <a:ext cx="329839" cy="311068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5" y="3802734"/>
            <a:ext cx="323455" cy="284078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" y="4104975"/>
            <a:ext cx="344264" cy="292991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190786" y="75310"/>
            <a:ext cx="333829" cy="436248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90786" y="1649114"/>
            <a:ext cx="356700" cy="572599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604010" y="413346"/>
            <a:ext cx="444557" cy="578042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28880" y="361437"/>
            <a:ext cx="377372" cy="591185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814288" y="2607524"/>
            <a:ext cx="304799" cy="384777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11470" y="3358581"/>
            <a:ext cx="299265" cy="468824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" y="3753937"/>
            <a:ext cx="294710" cy="24293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1" y="1928966"/>
            <a:ext cx="583480" cy="542223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9" y="3542328"/>
            <a:ext cx="328782" cy="233483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42" y="3637859"/>
            <a:ext cx="329839" cy="311068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9" y="3135806"/>
            <a:ext cx="323455" cy="284078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1" y="3444708"/>
            <a:ext cx="344264" cy="292991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5798044" y="3320484"/>
            <a:ext cx="299265" cy="468824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3123592"/>
            <a:ext cx="294710" cy="242937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8617045" y="3825228"/>
            <a:ext cx="299265" cy="468824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197877" y="1443803"/>
            <a:ext cx="444557" cy="578042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478897" y="4413"/>
            <a:ext cx="444557" cy="578042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775322" y="2803885"/>
            <a:ext cx="371216" cy="482679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5257087" y="646370"/>
            <a:ext cx="327513" cy="425854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7703" y="1420342"/>
            <a:ext cx="398607" cy="518295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6261550" y="121839"/>
            <a:ext cx="304799" cy="384777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412207" y="425489"/>
            <a:ext cx="304799" cy="384777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7134355" y="1202739"/>
            <a:ext cx="304799" cy="384777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90786" y="2791816"/>
            <a:ext cx="304799" cy="384777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2"/>
            </p:custDataLst>
          </p:nvPr>
        </p:nvSpPr>
        <p:spPr>
          <a:xfrm rot="7829274">
            <a:off x="501779" y="139839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527642" y="1624870"/>
            <a:ext cx="356700" cy="572599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69326" y="2065752"/>
            <a:ext cx="356700" cy="572599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6187000" y="2736290"/>
            <a:ext cx="356700" cy="572599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6"/>
            </p:custDataLst>
          </p:nvPr>
        </p:nvGrpSpPr>
        <p:grpSpPr>
          <a:xfrm flipH="1">
            <a:off x="1501657" y="1332783"/>
            <a:ext cx="6509192" cy="166103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7"/>
            </p:custDataLst>
          </p:nvPr>
        </p:nvSpPr>
        <p:spPr>
          <a:xfrm>
            <a:off x="1668455" y="1563726"/>
            <a:ext cx="642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Con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chuồn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chuồn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ympathique Alt" panose="02000506000000020002" pitchFamily="2" charset="0"/>
                <a:cs typeface="+mn-ea"/>
                <a:sym typeface="+mn-lt"/>
              </a:rPr>
              <a:t>nước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ympathique Alt" panose="02000506000000020002" pitchFamily="2" charset="0"/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38"/>
            </p:custDataLst>
          </p:nvPr>
        </p:nvSpPr>
        <p:spPr>
          <a:xfrm rot="3604700">
            <a:off x="6187120" y="3002649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39"/>
            </p:custDataLst>
          </p:nvPr>
        </p:nvSpPr>
        <p:spPr>
          <a:xfrm rot="6561448">
            <a:off x="1425798" y="2504065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0"/>
            </p:custDataLst>
          </p:nvPr>
        </p:nvSpPr>
        <p:spPr>
          <a:xfrm rot="3604700">
            <a:off x="7894355" y="1071826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1"/>
            </p:custDataLst>
          </p:nvPr>
        </p:nvSpPr>
        <p:spPr>
          <a:xfrm rot="3604700">
            <a:off x="1073397" y="139770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2"/>
            </p:custDataLst>
          </p:nvPr>
        </p:nvSpPr>
        <p:spPr>
          <a:xfrm rot="6551277">
            <a:off x="8032766" y="2526224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9" y="428265"/>
            <a:ext cx="485178" cy="419735"/>
          </a:xfrm>
          <a:prstGeom prst="rect">
            <a:avLst/>
          </a:prstGeom>
        </p:spPr>
      </p:pic>
      <p:pic>
        <p:nvPicPr>
          <p:cNvPr id="10" name="PA_久石让-めぐる季節">
            <a:hlinkClick r:id="" action="ppaction://media"/>
          </p:cNvPr>
          <p:cNvPicPr>
            <a:picLocks noChangeAspect="1"/>
          </p:cNvPicPr>
          <p:nvPr>
            <a:audioFile r:link="rId45"/>
            <p:custDataLst>
              <p:tags r:id="rId46"/>
            </p:custDataLst>
            <p:extLst>
              <p:ext uri="{DAA4B4D4-6D71-4841-9C94-3DE7FCFB9230}">
                <p14:media xmlns:p14="http://schemas.microsoft.com/office/powerpoint/2010/main" r:embed="rId44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9680027" y="-163238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308CD-C52E-4A61-8B8E-A8B2E67BF74E}"/>
              </a:ext>
            </a:extLst>
          </p:cNvPr>
          <p:cNvSpPr txBox="1"/>
          <p:nvPr/>
        </p:nvSpPr>
        <p:spPr>
          <a:xfrm>
            <a:off x="5947676" y="149340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3 SFU Futura_05" panose="00000800000000000000" pitchFamily="2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#9Slide03 SFU Futura_05" panose="000008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SFU Futura_05" panose="00000800000000000000" pitchFamily="2" charset="0"/>
              </a:rPr>
              <a:t>đọc</a:t>
            </a:r>
            <a:endParaRPr lang="en-US" sz="2800" dirty="0">
              <a:solidFill>
                <a:schemeClr val="bg1"/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A0390A-7FCC-4AC4-89F4-F3216F1330EE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26709" r="-2645" b="5605"/>
          <a:stretch/>
        </p:blipFill>
        <p:spPr>
          <a:xfrm>
            <a:off x="2059199" y="3693193"/>
            <a:ext cx="4139838" cy="280206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77240-CDB3-428A-96DB-7C87FC38FA5F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2" y="673706"/>
            <a:ext cx="1907219" cy="1668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6EE885-4E5F-499F-9E53-60680730BE8B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10000" b="90000" l="6200" r="95700">
                        <a14:foregroundMark x1="6200" y1="37315" x2="13600" y2="37315"/>
                        <a14:foregroundMark x1="89000" y1="47500" x2="95700" y2="4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40" y="3308483"/>
            <a:ext cx="1614478" cy="1743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71BBE-F52E-4DC6-9246-5DBC7D2D64C6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6876" y="3497789"/>
            <a:ext cx="1693880" cy="148936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A8DE1AB-C98E-425A-93B7-AC542A03B8AE}"/>
              </a:ext>
            </a:extLst>
          </p:cNvPr>
          <p:cNvPicPr>
            <a:picLocks noChangeAspect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7701175" y="3460215"/>
            <a:ext cx="1454746" cy="15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0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250"/>
                            </p:stCondLst>
                            <p:childTnLst>
                              <p:par>
                                <p:cTn id="2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50"/>
                            </p:stCondLst>
                            <p:childTnLst>
                              <p:par>
                                <p:cTn id="24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14568 L 0.01111 -0.14537 C 0.07587 -0.15556 0.04375 -0.15154 0.18177 -0.14568 C 0.19358 -0.14537 0.19479 -0.14013 0.20486 -0.13611 C 0.2066 -0.13519 0.20868 -0.13457 0.21059 -0.13364 C 0.21337 -0.1321 0.21632 -0.12994 0.21927 -0.12871 L 0.225 -0.12624 C 0.23507 -0.11513 0.23056 -0.11852 0.2382 -0.1142 C 0.23993 -0.11142 0.2467 -0.10185 0.24966 -0.09938 C 0.25104 -0.09815 0.25261 -0.09815 0.25417 -0.09722 C 0.25556 -0.09568 0.25677 -0.09352 0.25851 -0.09198 C 0.26302 -0.08827 0.27292 -0.08241 0.27292 -0.0821 C 0.27483 -0.07901 0.27639 -0.07562 0.27865 -0.07253 C 0.27986 -0.07099 0.28177 -0.07192 0.28299 -0.07037 C 0.2842 -0.06852 0.28455 -0.06482 0.28577 -0.06296 C 0.28716 -0.06111 0.28889 -0.06142 0.29011 -0.0605 C 0.29219 -0.05895 0.2941 -0.05741 0.29601 -0.05556 C 0.29809 -0.0534 0.29983 -0.05031 0.30174 -0.04815 C 0.30365 -0.0463 0.30573 -0.04537 0.30764 -0.04352 C 0.31007 -0.04043 0.31216 -0.03642 0.31493 -0.03364 C 0.31788 -0.03025 0.32466 -0.02624 0.32778 -0.02408 C 0.33577 -0.0108 0.32813 -0.0213 0.3408 -0.01173 C 0.35382 -0.00216 0.33559 -0.0108 0.35087 -0.00432 C 0.35295 -0.00247 0.35486 -0.00124 0.35677 0.00031 C 0.35816 0.00154 0.35972 0.00185 0.36111 0.00278 C 0.36268 0.00432 0.36389 0.00648 0.36528 0.00771 C 0.38472 0.0216 0.35486 -0.00494 0.37847 0.01512 C 0.38108 0.01728 0.38334 0.02006 0.38559 0.02253 C 0.38802 0.02438 0.39045 0.02562 0.39288 0.02716 C 0.39566 0.02901 0.40157 0.0321 0.40157 0.03241 C 0.40313 0.03395 0.40452 0.0358 0.40608 0.03704 C 0.40886 0.03889 0.41476 0.04197 0.41476 0.04228 C 0.42361 0.05216 0.41424 0.04259 0.42327 0.04938 C 0.43681 0.05926 0.42691 0.05432 0.43768 0.05895 C 0.44861 0.07129 0.4349 0.0571 0.44792 0.06636 C 0.44948 0.06728 0.45104 0.06913 0.45226 0.07099 C 0.45382 0.07315 0.45469 0.07685 0.45643 0.07839 C 0.45886 0.08025 0.46146 0.08025 0.46389 0.08086 C 0.46736 0.08487 0.46979 0.08796 0.47396 0.09043 C 0.4757 0.09197 0.47795 0.09228 0.47969 0.09321 C 0.48438 0.09506 0.48716 0.09506 0.49132 0.09784 C 0.49323 0.09938 0.49497 0.10154 0.49722 0.10308 C 0.50087 0.10494 0.50504 0.10555 0.50868 0.10771 C 0.51163 0.10926 0.51441 0.11142 0.51754 0.11265 C 0.51927 0.11327 0.52118 0.1142 0.52309 0.11512 C 0.52309 0.11543 0.53403 0.12099 0.53629 0.12253 C 0.5375 0.12315 0.53907 0.12438 0.54045 0.12469 C 0.54341 0.12531 0.54636 0.12623 0.54913 0.12716 C 0.56424 0.13271 0.53976 0.12531 0.55938 0.13457 C 0.56268 0.13611 0.56597 0.13611 0.56945 0.13673 C 0.57188 0.13858 0.57431 0.14043 0.57674 0.14197 C 0.58056 0.14413 0.59688 0.14907 0.59705 0.14907 C 0.59948 0.15 0.60191 0.15 0.60417 0.15154 C 0.60712 0.15308 0.6099 0.15586 0.61285 0.15648 L 0.63177 0.15895 C 0.63455 0.15957 0.6375 0.16049 0.64028 0.16142 C 0.64514 0.16296 0.65 0.16543 0.65469 0.16636 L 0.67222 0.16852 C 0.69011 0.17469 0.66528 0.16667 0.69532 0.17376 C 0.71615 0.17808 0.67709 0.17438 0.71268 0.17839 C 0.73438 0.18117 0.73386 0.18055 0.74601 0.18055 L 0.74601 0.18117 " pathEditMode="relative" rAng="0" ptsTypes="AAAAAAAAAAAAAAAAAAAAAAAAAAAAAAAAAAAAAAAAAAAAAAAAAAAAAAAAAAAAAA">
                                      <p:cBhvr>
                                        <p:cTn id="2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3" y="1601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2300"/>
                            </p:stCondLst>
                            <p:childTnLst>
                              <p:par>
                                <p:cTn id="2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3300"/>
                            </p:stCondLst>
                            <p:childTnLst>
                              <p:par>
                                <p:cTn id="28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30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1510138" y="1739747"/>
            <a:ext cx="6556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Hiểu từ khó trong 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lưu loát toàn bài,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 nghỉ hợp 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âm đúng từ khó.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 toàn bài.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任意多边形 65"/>
          <p:cNvSpPr/>
          <p:nvPr/>
        </p:nvSpPr>
        <p:spPr>
          <a:xfrm rot="4800000">
            <a:off x="1291945" y="1267013"/>
            <a:ext cx="258231" cy="135369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7AE9D-E399-496B-8796-E46822D6142F}"/>
              </a:ext>
            </a:extLst>
          </p:cNvPr>
          <p:cNvSpPr txBox="1"/>
          <p:nvPr/>
        </p:nvSpPr>
        <p:spPr>
          <a:xfrm>
            <a:off x="3072737" y="1042309"/>
            <a:ext cx="32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đạt</a:t>
            </a:r>
            <a:endParaRPr lang="en-US" sz="32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8A30D1-77DC-4255-9FF1-1CA53B33C617}"/>
              </a:ext>
            </a:extLst>
          </p:cNvPr>
          <p:cNvSpPr txBox="1"/>
          <p:nvPr/>
        </p:nvSpPr>
        <p:spPr>
          <a:xfrm>
            <a:off x="6774531" y="578267"/>
            <a:ext cx="72514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33E94C-70E0-43F9-BD04-07137A8E4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9943" l="1900" r="96500">
                        <a14:foregroundMark x1="1900" y1="35200" x2="11800" y2="33714"/>
                        <a14:foregroundMark x1="11800" y1="33714" x2="11800" y2="33714"/>
                        <a14:foregroundMark x1="2100" y1="33371" x2="19400" y2="28000"/>
                        <a14:foregroundMark x1="19400" y1="28000" x2="19400" y2="28000"/>
                        <a14:foregroundMark x1="4600" y1="28343" x2="12700" y2="27200"/>
                        <a14:foregroundMark x1="12700" y1="27200" x2="12700" y2="27200"/>
                        <a14:foregroundMark x1="58300" y1="11200" x2="57800" y2="4000"/>
                        <a14:foregroundMark x1="76000" y1="28571" x2="80700" y2="24914"/>
                        <a14:foregroundMark x1="77500" y1="25486" x2="78900" y2="22171"/>
                        <a14:foregroundMark x1="93400" y1="38057" x2="96500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81" y="158253"/>
            <a:ext cx="1287765" cy="11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 animBg="1"/>
      <p:bldP spid="6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38BA7D-5836-43A5-91A2-15AAF146F84D}"/>
              </a:ext>
            </a:extLst>
          </p:cNvPr>
          <p:cNvSpPr txBox="1"/>
          <p:nvPr/>
        </p:nvSpPr>
        <p:spPr>
          <a:xfrm>
            <a:off x="249865" y="78760"/>
            <a:ext cx="8644269" cy="498598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Con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chuồn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#9Slide03 Neutra" panose="02040603050506020204" pitchFamily="18" charset="0"/>
              </a:rPr>
              <a:t>nước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#9Slide03 Neutra" panose="02040603050506020204" pitchFamily="18" charset="0"/>
            </a:endParaRPr>
          </a:p>
          <a:p>
            <a:pPr algn="just" eaLnBrk="1" hangingPunct="1"/>
            <a:r>
              <a:rPr lang="en-US" altLang="en-US" sz="1800" dirty="0">
                <a:latin typeface="#9Slide03 AmpleSoft Bold" panose="02000000000000000000" pitchFamily="2" charset="0"/>
              </a:rPr>
              <a:t>     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chao!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!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lấp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mỏng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giấy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đầu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con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mắt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long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thủy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thon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màu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mùa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cành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lộc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vừng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ngả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dài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Bốn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cách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khẽ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như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phân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vân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</a:p>
          <a:p>
            <a:pPr algn="just" eaLnBrk="1" hangingPunct="1"/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</a:p>
          <a:p>
            <a:pPr algn="just" eaLnBrk="1" hangingPunct="1"/>
            <a:r>
              <a:rPr lang="en-US" altLang="en-US" sz="2000" dirty="0">
                <a:latin typeface="#9Slide03 AmpleSoft Bold" panose="02000000000000000000" pitchFamily="2" charset="0"/>
              </a:rPr>
              <a:t>   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đột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nhiên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chuồn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tung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vọt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xíu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lướt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Mặt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hồ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trải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rộng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mênh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mông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lặng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sóng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hơn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Dưới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chú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bây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lũy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tre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rì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rào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gió</a:t>
            </a:r>
            <a:r>
              <a:rPr lang="en-US" altLang="en-US" sz="2000" dirty="0">
                <a:latin typeface="#9Slide03 AmpleSoft Bold" panose="02000000000000000000" pitchFamily="2" charset="0"/>
              </a:rPr>
              <a:t>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bờ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khóm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khoai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</a:t>
            </a:r>
            <a:r>
              <a:rPr lang="en-US" altLang="en-US" sz="2000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ướ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rung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rinh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Rồi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cảnh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tuyệt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đẹp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đất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hiện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ra</a:t>
            </a:r>
            <a:r>
              <a:rPr lang="en-US" altLang="en-US" sz="2000" dirty="0">
                <a:latin typeface="#9Slide03 AmpleSoft Bold" panose="02000000000000000000" pitchFamily="2" charset="0"/>
              </a:rPr>
              <a:t>: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cánh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đồng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trâu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thăng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gặm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cỏ</a:t>
            </a:r>
            <a:r>
              <a:rPr lang="en-US" altLang="en-US" sz="2000" dirty="0">
                <a:latin typeface="#9Slide03 AmpleSoft Bold" panose="02000000000000000000" pitchFamily="2" charset="0"/>
              </a:rPr>
              <a:t>;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dòng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sông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với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đoàn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thuyền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ngược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xuôi</a:t>
            </a:r>
            <a:r>
              <a:rPr lang="en-US" altLang="en-US" sz="2000" dirty="0">
                <a:latin typeface="#9Slide03 AmpleSoft Bold" panose="02000000000000000000" pitchFamily="2" charset="0"/>
              </a:rPr>
              <a:t>.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trên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tầng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đàn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cò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đang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bay,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trời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xanh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và</a:t>
            </a:r>
            <a:r>
              <a:rPr lang="en-US" altLang="en-US" sz="2000" dirty="0">
                <a:latin typeface="#9Slide03 AmpleSoft Bold" panose="02000000000000000000" pitchFamily="2" charset="0"/>
              </a:rPr>
              <a:t>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cao</a:t>
            </a:r>
            <a:r>
              <a:rPr lang="en-US" altLang="en-US" sz="2000" dirty="0">
                <a:latin typeface="#9Slide03 AmpleSoft Bold" panose="02000000000000000000" pitchFamily="2" charset="0"/>
              </a:rPr>
              <a:t>  </a:t>
            </a:r>
            <a:r>
              <a:rPr lang="en-US" altLang="en-US" sz="2000" dirty="0" err="1">
                <a:latin typeface="#9Slide03 AmpleSoft Bold" panose="02000000000000000000" pitchFamily="2" charset="0"/>
              </a:rPr>
              <a:t>vút</a:t>
            </a:r>
            <a:r>
              <a:rPr lang="en-US" altLang="en-US" sz="2000" dirty="0">
                <a:latin typeface="#9Slide03 AmpleSoft Bold" panose="02000000000000000000" pitchFamily="2" charset="0"/>
              </a:rPr>
              <a:t>.</a:t>
            </a:r>
          </a:p>
          <a:p>
            <a:pPr algn="just" eaLnBrk="1" hangingPunct="1"/>
            <a:r>
              <a:rPr lang="en-US" altLang="en-US" sz="1800" dirty="0">
                <a:latin typeface="#9Slide03 AmpleSoft Bold" panose="02000000000000000000" pitchFamily="2" charset="0"/>
              </a:rPr>
              <a:t>                                                                                            </a:t>
            </a:r>
            <a:r>
              <a:rPr lang="vi-VN" altLang="en-US" sz="1800" dirty="0">
                <a:latin typeface="#9Slide03 AmpleSoft Bold" panose="02000000000000000000" pitchFamily="2" charset="0"/>
              </a:rPr>
              <a:t>                      </a:t>
            </a:r>
            <a:r>
              <a:rPr lang="en-US" altLang="en-US" sz="1800" dirty="0" err="1">
                <a:latin typeface="#9Slide03 AmpleSoft Bold" panose="02000000000000000000" pitchFamily="2" charset="0"/>
              </a:rPr>
              <a:t>Nguyễn</a:t>
            </a:r>
            <a:r>
              <a:rPr lang="en-US" altLang="en-US" sz="1800" dirty="0">
                <a:latin typeface="#9Slide03 AmpleSoft Bold" panose="02000000000000000000" pitchFamily="2" charset="0"/>
              </a:rPr>
              <a:t> </a:t>
            </a:r>
            <a:r>
              <a:rPr lang="en-US" altLang="en-US" sz="1800" dirty="0" err="1">
                <a:latin typeface="#9Slide03 AmpleSoft Bold" panose="02000000000000000000" pitchFamily="2" charset="0"/>
              </a:rPr>
              <a:t>Thế</a:t>
            </a:r>
            <a:r>
              <a:rPr lang="en-US" altLang="en-US" sz="1800" dirty="0">
                <a:latin typeface="#9Slide03 AmpleSoft Bold" panose="02000000000000000000" pitchFamily="2" charset="0"/>
              </a:rPr>
              <a:t> </a:t>
            </a:r>
            <a:r>
              <a:rPr lang="en-US" altLang="en-US" sz="1800" dirty="0" err="1">
                <a:latin typeface="#9Slide03 AmpleSoft Bold" panose="02000000000000000000" pitchFamily="2" charset="0"/>
              </a:rPr>
              <a:t>Hội</a:t>
            </a:r>
            <a:endParaRPr lang="en-US" sz="1800" dirty="0"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92DBB-882E-4728-9B0E-847371C3F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4" b="89682" l="8100" r="95100">
                        <a14:foregroundMark x1="34900" y1="53348" x2="34900" y2="53348"/>
                        <a14:foregroundMark x1="25400" y1="51592" x2="30100" y2="41273"/>
                        <a14:foregroundMark x1="24500" y1="54665" x2="25400" y2="51262"/>
                        <a14:foregroundMark x1="29900" y1="44237" x2="45200" y2="8342"/>
                        <a14:foregroundMark x1="45200" y1="8342" x2="45800" y2="5049"/>
                        <a14:foregroundMark x1="44400" y1="5708" x2="45500" y2="3183"/>
                        <a14:foregroundMark x1="8100" y1="63227" x2="9000" y2="55763"/>
                        <a14:foregroundMark x1="95100" y1="69374" x2="95100" y2="69374"/>
                        <a14:backgroundMark x1="45200" y1="30296" x2="47000" y2="26125"/>
                        <a14:backgroundMark x1="34800" y1="79363" x2="34800" y2="79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715" flipH="1">
            <a:off x="120964" y="-49073"/>
            <a:ext cx="943774" cy="8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</TotalTime>
  <Words>1598</Words>
  <Application>Microsoft Office PowerPoint</Application>
  <PresentationFormat>On-screen Show (16:9)</PresentationFormat>
  <Paragraphs>118</Paragraphs>
  <Slides>35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Calibri</vt:lpstr>
      <vt:lpstr>SVN-Newton</vt:lpstr>
      <vt:lpstr>#9Slide03 SFU Futura_05</vt:lpstr>
      <vt:lpstr>Arial</vt:lpstr>
      <vt:lpstr>#9Slide07 HoneyCream</vt:lpstr>
      <vt:lpstr>#9Slide03 Sympathique Alt</vt:lpstr>
      <vt:lpstr>Times New Roman</vt:lpstr>
      <vt:lpstr>#9Slide04 SFU Fenice Bold</vt:lpstr>
      <vt:lpstr>Tahoma</vt:lpstr>
      <vt:lpstr>#9Slide03 AmpleSoft Bold</vt:lpstr>
      <vt:lpstr>#9Slide03 Neutra</vt:lpstr>
      <vt:lpstr>#9Slide07 Altus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HẢO HỒ</dc:creator>
  <cp:lastModifiedBy>ADMIN</cp:lastModifiedBy>
  <cp:revision>63</cp:revision>
  <dcterms:created xsi:type="dcterms:W3CDTF">2015-10-18T07:11:27Z</dcterms:created>
  <dcterms:modified xsi:type="dcterms:W3CDTF">2023-04-15T23:07:55Z</dcterms:modified>
</cp:coreProperties>
</file>