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5.xml" ContentType="application/vnd.openxmlformats-officedocument.presentationml.notesSlide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2.xml" ContentType="application/vnd.openxmlformats-officedocument.presentationml.notesSlide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1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4"/>
  </p:notesMasterIdLst>
  <p:handoutMasterIdLst>
    <p:handoutMasterId r:id="rId35"/>
  </p:handoutMasterIdLst>
  <p:sldIdLst>
    <p:sldId id="409" r:id="rId3"/>
    <p:sldId id="285" r:id="rId4"/>
    <p:sldId id="418" r:id="rId5"/>
    <p:sldId id="417" r:id="rId6"/>
    <p:sldId id="412" r:id="rId7"/>
    <p:sldId id="273" r:id="rId8"/>
    <p:sldId id="309" r:id="rId9"/>
    <p:sldId id="280" r:id="rId10"/>
    <p:sldId id="295" r:id="rId11"/>
    <p:sldId id="281" r:id="rId12"/>
    <p:sldId id="282" r:id="rId13"/>
    <p:sldId id="283" r:id="rId14"/>
    <p:sldId id="259" r:id="rId15"/>
    <p:sldId id="293" r:id="rId16"/>
    <p:sldId id="413" r:id="rId17"/>
    <p:sldId id="297" r:id="rId18"/>
    <p:sldId id="308" r:id="rId19"/>
    <p:sldId id="414" r:id="rId20"/>
    <p:sldId id="416" r:id="rId21"/>
    <p:sldId id="411" r:id="rId22"/>
    <p:sldId id="287" r:id="rId23"/>
    <p:sldId id="263" r:id="rId24"/>
    <p:sldId id="289" r:id="rId25"/>
    <p:sldId id="291" r:id="rId26"/>
    <p:sldId id="256" r:id="rId27"/>
    <p:sldId id="294" r:id="rId28"/>
    <p:sldId id="258" r:id="rId29"/>
    <p:sldId id="296" r:id="rId30"/>
    <p:sldId id="267" r:id="rId31"/>
    <p:sldId id="276" r:id="rId32"/>
    <p:sldId id="279" r:id="rId33"/>
  </p:sldIdLst>
  <p:sldSz cx="1219200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Helvetica" panose="020B0604020202020204" pitchFamily="34" charset="0"/>
      <p:regular r:id="rId40"/>
      <p:bold r:id="rId41"/>
      <p:italic r:id="rId42"/>
      <p:boldItalic r:id="rId43"/>
    </p:embeddedFont>
    <p:embeddedFont>
      <p:font typeface="UTM Flamenco" panose="02040603050506020204" pitchFamily="18" charset="0"/>
      <p:regular r:id="rId44"/>
    </p:embeddedFont>
    <p:embeddedFont>
      <p:font typeface="#9Slide07 HoneyCream" panose="020B0604020202020204" charset="0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UTM Bell" panose="02040603050506020204" pitchFamily="18" charset="0"/>
      <p:regular r:id="rId48"/>
    </p:embeddedFont>
    <p:embeddedFont>
      <p:font typeface="UTM Americana" panose="02040603050506020204" pitchFamily="18" charset="0"/>
      <p:regular r:id="rId49"/>
      <p:bold r:id="rId50"/>
      <p:italic r:id="rId51"/>
    </p:embeddedFont>
    <p:embeddedFont>
      <p:font typeface="宋体" panose="02010600030101010101" pitchFamily="2" charset="-122"/>
      <p:regular r:id="rId52"/>
    </p:embeddedFont>
    <p:embeddedFont>
      <p:font typeface="UTM Scriptina KT" panose="02000500000000000000" pitchFamily="2" charset="0"/>
      <p:regular r:id="rId53"/>
    </p:embeddedFont>
    <p:embeddedFont>
      <p:font typeface="#9Slide07 SVNA Love Of Thunder" panose="02040603050506020204" charset="0"/>
      <p:regular r:id="rId54"/>
    </p:embeddedFont>
    <p:embeddedFont>
      <p:font typeface="UTM Kabel KT" panose="02040603050506020204" pitchFamily="18" charset="0"/>
      <p:regular r:id="rId55"/>
    </p:embeddedFont>
    <p:embeddedFont>
      <p:font typeface="#9Slide05 Bodega Script" panose="020B0604020202020204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Microsoft YaHei" panose="020B0503020204020204" pitchFamily="34" charset="-122"/>
      <p:regular r:id="rId61"/>
      <p:bold r:id="rId62"/>
    </p:embeddedFont>
    <p:embeddedFont>
      <p:font typeface="#9Slide07 IcielCrocante" panose="020B0604020202020204" charset="0"/>
      <p:regular r:id="rId63"/>
    </p:embeddedFont>
    <p:embeddedFont>
      <p:font typeface="UTM Azuki" panose="02040603050506020204" pitchFamily="18" charset="0"/>
      <p:regular r:id="rId64"/>
    </p:embeddedFont>
    <p:embeddedFont>
      <p:font typeface="UTM Flavour" panose="02040603050506020204" pitchFamily="18" charset="0"/>
      <p:regular r:id="rId65"/>
    </p:embeddedFont>
    <p:embeddedFont>
      <p:font typeface="#9Slide05 Ciaobella" panose="020B0604020202020204" charset="0"/>
      <p:regular r:id="rId66"/>
    </p:embeddedFont>
  </p:embeddedFontLst>
  <p:custDataLst>
    <p:tags r:id="rId6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A68"/>
    <a:srgbClr val="F1759B"/>
    <a:srgbClr val="D4919E"/>
    <a:srgbClr val="D6A6B1"/>
    <a:srgbClr val="C7E7E7"/>
    <a:srgbClr val="C8DCE5"/>
    <a:srgbClr val="E2BAC6"/>
    <a:srgbClr val="E4D0D7"/>
    <a:srgbClr val="E2B7C2"/>
    <a:srgbClr val="039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64" autoAdjust="0"/>
    <p:restoredTop sz="96582" autoAdjust="0"/>
  </p:normalViewPr>
  <p:slideViewPr>
    <p:cSldViewPr snapToGrid="0">
      <p:cViewPr varScale="1">
        <p:scale>
          <a:sx n="65" d="100"/>
          <a:sy n="65" d="100"/>
        </p:scale>
        <p:origin x="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5" Type="http://schemas.openxmlformats.org/officeDocument/2006/relationships/slide" Target="slides/slide3.xml"/><Relationship Id="rId61" Type="http://schemas.openxmlformats.org/officeDocument/2006/relationships/font" Target="fonts/font2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4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404B2D-A99E-42FB-87F1-EBDEBE8894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79A5EA-A185-478D-8156-5EC9B9B160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88EE7-BA3A-40EA-93B6-84DFBEB3F9B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815A8-1C0F-4CF4-879C-86FD10CB97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AEB34-EDBB-4552-8441-D47291A62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500A5-B14C-4DD2-9C1D-E6ECABAC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92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11C52-1E03-4D23-8EBF-1A1B110726D1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28D46-1033-4BBC-87F7-E580B3A33D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87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h%C3%A0_th%C6%A1" TargetMode="External"/><Relationship Id="rId7" Type="http://schemas.openxmlformats.org/officeDocument/2006/relationships/hyperlink" Target="https://vi.wikipedia.org/wiki/H%E1%BB%99i_Nh%C3%A0_v%C4%83n_Vi%E1%BB%87t_Na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H%E1%BB%8Da_s%C4%A9" TargetMode="External"/><Relationship Id="rId5" Type="http://schemas.openxmlformats.org/officeDocument/2006/relationships/hyperlink" Target="https://vi.wikipedia.org/wiki/Nh%C3%A0_b%C3%A1o" TargetMode="External"/><Relationship Id="rId4" Type="http://schemas.openxmlformats.org/officeDocument/2006/relationships/hyperlink" Target="https://vi.wikipedia.org/wiki/Nh%E1%BA%A1c_s%C4%A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313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97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622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616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859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927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065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581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367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293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638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2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786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702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051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058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873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68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572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306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8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985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8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40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dirty="0" err="1"/>
              <a:t>Sinh</a:t>
            </a:r>
            <a:r>
              <a:rPr lang="en-US" sz="1200" b="1" u="none" dirty="0"/>
              <a:t> </a:t>
            </a:r>
            <a:r>
              <a:rPr lang="en-US" sz="1200" b="1" u="none" dirty="0" err="1"/>
              <a:t>ngày</a:t>
            </a:r>
            <a:r>
              <a:rPr lang="en-US" sz="1200" b="1" u="none" dirty="0"/>
              <a:t> 25/8/1947 –  7/1/2019</a:t>
            </a:r>
            <a:r>
              <a:rPr lang="en-US" sz="1200" u="none" dirty="0"/>
              <a:t> là </a:t>
            </a:r>
            <a:r>
              <a:rPr lang="en-US" sz="1200" u="none" dirty="0" err="1">
                <a:hlinkClick r:id="rId3" tooltip="Nhà thơ"/>
              </a:rPr>
              <a:t>nhà</a:t>
            </a:r>
            <a:r>
              <a:rPr lang="en-US" sz="1200" u="none" dirty="0">
                <a:hlinkClick r:id="rId3" tooltip="Nhà thơ"/>
              </a:rPr>
              <a:t> </a:t>
            </a:r>
            <a:r>
              <a:rPr lang="en-US" sz="1200" u="none" dirty="0" err="1">
                <a:hlinkClick r:id="rId3" tooltip="Nhà thơ"/>
              </a:rPr>
              <a:t>thơ</a:t>
            </a:r>
            <a:r>
              <a:rPr lang="en-US" sz="1200" u="none" dirty="0"/>
              <a:t>, </a:t>
            </a:r>
            <a:r>
              <a:rPr lang="en-US" sz="1200" u="none" dirty="0" err="1">
                <a:hlinkClick r:id="rId4" tooltip="Nhạc sĩ"/>
              </a:rPr>
              <a:t>nhạc</a:t>
            </a:r>
            <a:r>
              <a:rPr lang="en-US" sz="1200" u="none" dirty="0">
                <a:hlinkClick r:id="rId4" tooltip="Nhạc sĩ"/>
              </a:rPr>
              <a:t> </a:t>
            </a:r>
            <a:r>
              <a:rPr lang="en-US" sz="1200" u="none" dirty="0" err="1">
                <a:hlinkClick r:id="rId4" tooltip="Nhạc sĩ"/>
              </a:rPr>
              <a:t>sĩ</a:t>
            </a:r>
            <a:r>
              <a:rPr lang="en-US" sz="1200" u="none" dirty="0"/>
              <a:t>, </a:t>
            </a:r>
            <a:r>
              <a:rPr lang="en-US" sz="1200" u="none" dirty="0" err="1">
                <a:hlinkClick r:id="rId5" tooltip="Nhà báo"/>
              </a:rPr>
              <a:t>nhà</a:t>
            </a:r>
            <a:r>
              <a:rPr lang="en-US" sz="1200" u="none" dirty="0">
                <a:hlinkClick r:id="rId5" tooltip="Nhà báo"/>
              </a:rPr>
              <a:t> </a:t>
            </a:r>
            <a:r>
              <a:rPr lang="en-US" sz="1200" u="none" dirty="0" err="1">
                <a:hlinkClick r:id="rId5" tooltip="Nhà báo"/>
              </a:rPr>
              <a:t>báo</a:t>
            </a:r>
            <a:r>
              <a:rPr lang="en-US" sz="1200" u="none" dirty="0"/>
              <a:t>, </a:t>
            </a:r>
            <a:r>
              <a:rPr lang="en-US" sz="1200" u="none" dirty="0" err="1">
                <a:hlinkClick r:id="rId6" tooltip="Họa sĩ"/>
              </a:rPr>
              <a:t>họa</a:t>
            </a:r>
            <a:r>
              <a:rPr lang="en-US" sz="1200" u="none" dirty="0">
                <a:hlinkClick r:id="rId6" tooltip="Họa sĩ"/>
              </a:rPr>
              <a:t> </a:t>
            </a:r>
            <a:r>
              <a:rPr lang="en-US" sz="1200" u="none" dirty="0" err="1">
                <a:hlinkClick r:id="rId6" tooltip="Họa sĩ"/>
              </a:rPr>
              <a:t>sĩ</a:t>
            </a:r>
            <a:r>
              <a:rPr lang="en-US" sz="1200" u="none" dirty="0"/>
              <a:t> </a:t>
            </a:r>
            <a:r>
              <a:rPr lang="en-US" sz="1200" u="none" dirty="0" err="1"/>
              <a:t>vẽ</a:t>
            </a:r>
            <a:r>
              <a:rPr lang="en-US" sz="1200" u="none" dirty="0"/>
              <a:t> </a:t>
            </a:r>
            <a:r>
              <a:rPr lang="en-US" sz="1200" u="none" dirty="0" err="1"/>
              <a:t>bìa</a:t>
            </a:r>
            <a:r>
              <a:rPr lang="en-US" sz="1200" u="none" dirty="0"/>
              <a:t> </a:t>
            </a:r>
            <a:r>
              <a:rPr lang="en-US" sz="1200" u="none" dirty="0" err="1"/>
              <a:t>sách</a:t>
            </a:r>
            <a:r>
              <a:rPr lang="en-US" sz="1200" u="none" dirty="0"/>
              <a:t> </a:t>
            </a:r>
            <a:r>
              <a:rPr lang="en-US" sz="1200" u="none" dirty="0" err="1"/>
              <a:t>Việt</a:t>
            </a:r>
            <a:r>
              <a:rPr lang="en-US" sz="1200" u="none" dirty="0"/>
              <a:t> Nam; </a:t>
            </a:r>
            <a:r>
              <a:rPr lang="en-US" sz="1200" u="none" dirty="0" err="1"/>
              <a:t>nguyên</a:t>
            </a:r>
            <a:r>
              <a:rPr lang="en-US" sz="1200" u="none" dirty="0"/>
              <a:t> </a:t>
            </a:r>
            <a:r>
              <a:rPr lang="en-US" sz="1200" u="none" dirty="0" err="1"/>
              <a:t>Trưởng</a:t>
            </a:r>
            <a:r>
              <a:rPr lang="en-US" sz="1200" u="none" dirty="0"/>
              <a:t> ban </a:t>
            </a:r>
            <a:r>
              <a:rPr lang="en-US" sz="1200" u="none" dirty="0" err="1"/>
              <a:t>biên</a:t>
            </a:r>
            <a:r>
              <a:rPr lang="en-US" sz="1200" u="none" dirty="0"/>
              <a:t> </a:t>
            </a:r>
            <a:r>
              <a:rPr lang="en-US" sz="1200" u="none" dirty="0" err="1"/>
              <a:t>tập</a:t>
            </a:r>
            <a:r>
              <a:rPr lang="en-US" sz="1200" u="none" dirty="0"/>
              <a:t> </a:t>
            </a:r>
            <a:r>
              <a:rPr lang="en-US" sz="1200" u="none" dirty="0" err="1"/>
              <a:t>báo</a:t>
            </a:r>
            <a:r>
              <a:rPr lang="en-US" sz="1200" u="none" dirty="0"/>
              <a:t> </a:t>
            </a:r>
            <a:r>
              <a:rPr lang="en-US" sz="1200" i="1" u="none" dirty="0" err="1"/>
              <a:t>Thơ</a:t>
            </a:r>
            <a:r>
              <a:rPr lang="en-US" sz="1200" u="none" dirty="0"/>
              <a:t> </a:t>
            </a:r>
            <a:r>
              <a:rPr lang="en-US" sz="1200" u="none" dirty="0" err="1"/>
              <a:t>thuộc</a:t>
            </a:r>
            <a:r>
              <a:rPr lang="en-US" sz="1200" u="none" dirty="0"/>
              <a:t> </a:t>
            </a:r>
            <a:r>
              <a:rPr lang="en-US" sz="1200" i="1" u="none" dirty="0" err="1"/>
              <a:t>Báo</a:t>
            </a:r>
            <a:r>
              <a:rPr lang="en-US" sz="1200" i="1" u="none" dirty="0"/>
              <a:t> </a:t>
            </a:r>
            <a:r>
              <a:rPr lang="en-US" sz="1200" i="1" u="none" dirty="0" err="1"/>
              <a:t>Văn</a:t>
            </a:r>
            <a:r>
              <a:rPr lang="en-US" sz="1200" i="1" u="none" dirty="0"/>
              <a:t> </a:t>
            </a:r>
            <a:r>
              <a:rPr lang="en-US" sz="1200" i="1" u="none" dirty="0" err="1"/>
              <a:t>nghệ</a:t>
            </a:r>
            <a:r>
              <a:rPr lang="en-US" sz="1200" u="none" dirty="0"/>
              <a:t>, (</a:t>
            </a:r>
            <a:r>
              <a:rPr lang="en-US" sz="1200" u="none" dirty="0" err="1">
                <a:hlinkClick r:id="rId7" tooltip="Hội Nhà văn Việt Nam"/>
              </a:rPr>
              <a:t>Hội</a:t>
            </a:r>
            <a:r>
              <a:rPr lang="en-US" sz="1200" u="none" dirty="0">
                <a:hlinkClick r:id="rId7" tooltip="Hội Nhà văn Việt Nam"/>
              </a:rPr>
              <a:t> </a:t>
            </a:r>
            <a:r>
              <a:rPr lang="en-US" sz="1200" u="none" dirty="0" err="1">
                <a:hlinkClick r:id="rId7" tooltip="Hội Nhà văn Việt Nam"/>
              </a:rPr>
              <a:t>Nhà</a:t>
            </a:r>
            <a:r>
              <a:rPr lang="en-US" sz="1200" u="none" dirty="0">
                <a:hlinkClick r:id="rId7" tooltip="Hội Nhà văn Việt Nam"/>
              </a:rPr>
              <a:t> </a:t>
            </a:r>
            <a:r>
              <a:rPr lang="en-US" sz="1200" u="none" dirty="0" err="1">
                <a:hlinkClick r:id="rId7" tooltip="Hội Nhà văn Việt Nam"/>
              </a:rPr>
              <a:t>văn</a:t>
            </a:r>
            <a:r>
              <a:rPr lang="en-US" sz="1200" u="none" dirty="0">
                <a:hlinkClick r:id="rId7" tooltip="Hội Nhà văn Việt Nam"/>
              </a:rPr>
              <a:t> </a:t>
            </a:r>
            <a:r>
              <a:rPr lang="en-US" sz="1200" u="none" dirty="0" err="1">
                <a:hlinkClick r:id="rId7" tooltip="Hội Nhà văn Việt Nam"/>
              </a:rPr>
              <a:t>Việt</a:t>
            </a:r>
            <a:r>
              <a:rPr lang="en-US" sz="1200" u="none" dirty="0">
                <a:hlinkClick r:id="rId7" tooltip="Hội Nhà văn Việt Nam"/>
              </a:rPr>
              <a:t> Nam</a:t>
            </a:r>
            <a:r>
              <a:rPr lang="en-US" sz="1200" u="none" dirty="0"/>
              <a:t>, 2003–2004).</a:t>
            </a:r>
          </a:p>
          <a:p>
            <a:r>
              <a:rPr lang="en-US" sz="1200" u="none" dirty="0" err="1"/>
              <a:t>Ông</a:t>
            </a:r>
            <a:r>
              <a:rPr lang="en-US" sz="1200" u="none" dirty="0"/>
              <a:t> còn là </a:t>
            </a:r>
            <a:r>
              <a:rPr lang="en-US" sz="1200" u="none" dirty="0" err="1"/>
              <a:t>tác</a:t>
            </a:r>
            <a:r>
              <a:rPr lang="en-US" sz="1200" u="none" dirty="0"/>
              <a:t> </a:t>
            </a:r>
            <a:r>
              <a:rPr lang="en-US" sz="1200" u="none" dirty="0" err="1"/>
              <a:t>giả</a:t>
            </a:r>
            <a:r>
              <a:rPr lang="en-US" sz="1200" u="none" dirty="0"/>
              <a:t> của </a:t>
            </a:r>
            <a:r>
              <a:rPr lang="en-US" sz="1200" u="none" dirty="0" err="1"/>
              <a:t>những</a:t>
            </a:r>
            <a:r>
              <a:rPr lang="en-US" sz="1200" u="none" dirty="0"/>
              <a:t> </a:t>
            </a:r>
            <a:r>
              <a:rPr lang="en-US" sz="1200" u="none" dirty="0" err="1"/>
              <a:t>tập</a:t>
            </a:r>
            <a:r>
              <a:rPr lang="en-US" sz="1200" u="none" dirty="0"/>
              <a:t> </a:t>
            </a:r>
            <a:r>
              <a:rPr lang="en-US" sz="1200" u="none" dirty="0" err="1"/>
              <a:t>thơ</a:t>
            </a:r>
            <a:r>
              <a:rPr lang="en-US" sz="1200" u="none" dirty="0"/>
              <a:t>, </a:t>
            </a:r>
            <a:r>
              <a:rPr lang="en-US" sz="1200" u="none" dirty="0" err="1"/>
              <a:t>trường</a:t>
            </a:r>
            <a:r>
              <a:rPr lang="en-US" sz="1200" u="none" dirty="0"/>
              <a:t> ca </a:t>
            </a:r>
            <a:r>
              <a:rPr lang="en-US" sz="1200" u="none" dirty="0" err="1"/>
              <a:t>như</a:t>
            </a:r>
            <a:r>
              <a:rPr lang="en-US" sz="1200" u="none" dirty="0"/>
              <a:t> </a:t>
            </a:r>
            <a:r>
              <a:rPr lang="en-US" sz="1200" i="1" u="none" dirty="0" err="1"/>
              <a:t>Đồng</a:t>
            </a:r>
            <a:r>
              <a:rPr lang="en-US" sz="1200" i="1" u="none" dirty="0"/>
              <a:t> </a:t>
            </a:r>
            <a:r>
              <a:rPr lang="en-US" sz="1200" i="1" u="none" dirty="0" err="1"/>
              <a:t>dao</a:t>
            </a:r>
            <a:r>
              <a:rPr lang="en-US" sz="1200" i="1" u="none" dirty="0"/>
              <a:t> </a:t>
            </a:r>
            <a:r>
              <a:rPr lang="en-US" sz="1200" i="1" u="none" dirty="0" err="1"/>
              <a:t>cho</a:t>
            </a:r>
            <a:r>
              <a:rPr lang="en-US" sz="1200" i="1" u="none" dirty="0"/>
              <a:t> </a:t>
            </a:r>
            <a:r>
              <a:rPr lang="en-US" sz="1200" i="1" u="none" dirty="0" err="1"/>
              <a:t>người</a:t>
            </a:r>
            <a:r>
              <a:rPr lang="en-US" sz="1200" i="1" u="none" dirty="0"/>
              <a:t> </a:t>
            </a:r>
            <a:r>
              <a:rPr lang="en-US" sz="1200" i="1" u="none" dirty="0" err="1"/>
              <a:t>lớn</a:t>
            </a:r>
            <a:r>
              <a:rPr lang="en-US" sz="1200" u="none" dirty="0"/>
              <a:t>, </a:t>
            </a:r>
            <a:r>
              <a:rPr lang="en-US" sz="1200" i="1" u="none" dirty="0" err="1"/>
              <a:t>Nương</a:t>
            </a:r>
            <a:r>
              <a:rPr lang="en-US" sz="1200" i="1" u="none" dirty="0"/>
              <a:t> </a:t>
            </a:r>
            <a:r>
              <a:rPr lang="en-US" sz="1200" i="1" u="none" dirty="0" err="1"/>
              <a:t>Thân</a:t>
            </a:r>
            <a:r>
              <a:rPr lang="en-US" sz="1200" u="none" dirty="0"/>
              <a:t>, </a:t>
            </a:r>
            <a:r>
              <a:rPr lang="en-US" sz="1200" i="1" u="none" dirty="0" err="1"/>
              <a:t>Thế</a:t>
            </a:r>
            <a:r>
              <a:rPr lang="en-US" sz="1200" i="1" u="none" dirty="0"/>
              <a:t> </a:t>
            </a:r>
            <a:r>
              <a:rPr lang="en-US" sz="1200" i="1" u="none" dirty="0" err="1"/>
              <a:t>giới</a:t>
            </a:r>
            <a:r>
              <a:rPr lang="en-US" sz="1200" i="1" u="none" dirty="0"/>
              <a:t> </a:t>
            </a:r>
            <a:r>
              <a:rPr lang="en-US" sz="1200" i="1" u="none" dirty="0" err="1"/>
              <a:t>không</a:t>
            </a:r>
            <a:r>
              <a:rPr lang="en-US" sz="1200" i="1" u="none" dirty="0"/>
              <a:t> còn </a:t>
            </a:r>
            <a:r>
              <a:rPr lang="en-US" sz="1200" i="1" u="none" dirty="0" err="1"/>
              <a:t>trăng</a:t>
            </a:r>
            <a:r>
              <a:rPr lang="en-US" sz="1200" u="none" dirty="0"/>
              <a:t>, </a:t>
            </a:r>
            <a:r>
              <a:rPr lang="en-US" sz="1200" i="1" u="none" dirty="0"/>
              <a:t>Con </a:t>
            </a:r>
            <a:r>
              <a:rPr lang="en-US" sz="1200" i="1" u="none" dirty="0" err="1"/>
              <a:t>đường</a:t>
            </a:r>
            <a:r>
              <a:rPr lang="en-US" sz="1200" i="1" u="none" dirty="0"/>
              <a:t> của </a:t>
            </a:r>
            <a:r>
              <a:rPr lang="en-US" sz="1200" i="1" u="none" dirty="0" err="1"/>
              <a:t>những</a:t>
            </a:r>
            <a:r>
              <a:rPr lang="en-US" sz="1200" i="1" u="none" dirty="0"/>
              <a:t> </a:t>
            </a:r>
            <a:r>
              <a:rPr lang="en-US" sz="1200" i="1" u="none" dirty="0" err="1"/>
              <a:t>vì</a:t>
            </a:r>
            <a:r>
              <a:rPr lang="en-US" sz="1200" i="1" u="none" dirty="0"/>
              <a:t> </a:t>
            </a:r>
            <a:r>
              <a:rPr lang="en-US" sz="1200" i="1" u="none" dirty="0" err="1"/>
              <a:t>sao</a:t>
            </a:r>
            <a:r>
              <a:rPr lang="en-US" sz="1200" i="1" u="none" dirty="0"/>
              <a:t> (</a:t>
            </a:r>
            <a:r>
              <a:rPr lang="en-US" sz="1200" i="1" u="none" dirty="0" err="1"/>
              <a:t>Trường</a:t>
            </a:r>
            <a:r>
              <a:rPr lang="en-US" sz="1200" i="1" u="none" dirty="0"/>
              <a:t> ca </a:t>
            </a:r>
            <a:r>
              <a:rPr lang="en-US" sz="1200" i="1" u="none" dirty="0" err="1"/>
              <a:t>Đồng</a:t>
            </a:r>
            <a:r>
              <a:rPr lang="en-US" sz="1200" i="1" u="none" dirty="0"/>
              <a:t> </a:t>
            </a:r>
            <a:r>
              <a:rPr lang="en-US" sz="1200" i="1" u="none" dirty="0" err="1"/>
              <a:t>Lộc</a:t>
            </a:r>
            <a:r>
              <a:rPr lang="en-US" sz="1200" i="1" u="none" dirty="0"/>
              <a:t>)</a:t>
            </a:r>
            <a:r>
              <a:rPr lang="en-US" sz="1200" u="none" dirty="0"/>
              <a:t>, </a:t>
            </a:r>
            <a:r>
              <a:rPr lang="en-US" sz="1200" u="none" dirty="0" err="1"/>
              <a:t>những</a:t>
            </a:r>
            <a:r>
              <a:rPr lang="en-US" sz="1200" u="none" dirty="0"/>
              <a:t> bài </a:t>
            </a:r>
            <a:r>
              <a:rPr lang="en-US" sz="1200" u="none" dirty="0" err="1"/>
              <a:t>hát</a:t>
            </a:r>
            <a:r>
              <a:rPr lang="en-US" sz="1200" u="none" dirty="0"/>
              <a:t> "</a:t>
            </a:r>
            <a:r>
              <a:rPr lang="en-US" sz="1200" u="none" dirty="0" err="1"/>
              <a:t>Làng</a:t>
            </a:r>
            <a:r>
              <a:rPr lang="en-US" sz="1200" u="none" dirty="0"/>
              <a:t> Quan </a:t>
            </a:r>
            <a:r>
              <a:rPr lang="en-US" sz="1200" u="none" dirty="0" err="1"/>
              <a:t>Họ</a:t>
            </a:r>
            <a:r>
              <a:rPr lang="en-US" sz="1200" u="none" dirty="0"/>
              <a:t> </a:t>
            </a:r>
            <a:r>
              <a:rPr lang="en-US" sz="1200" u="none" dirty="0" err="1"/>
              <a:t>quê</a:t>
            </a:r>
            <a:r>
              <a:rPr lang="en-US" sz="1200" u="none" dirty="0"/>
              <a:t> </a:t>
            </a:r>
            <a:r>
              <a:rPr lang="en-US" sz="1200" u="none" dirty="0" err="1"/>
              <a:t>tôi</a:t>
            </a:r>
            <a:r>
              <a:rPr lang="en-US" sz="1200" u="none" dirty="0"/>
              <a:t>", "</a:t>
            </a:r>
            <a:r>
              <a:rPr lang="en-US" sz="1200" u="none" dirty="0" err="1"/>
              <a:t>Khúc</a:t>
            </a:r>
            <a:r>
              <a:rPr lang="en-US" sz="1200" u="none" dirty="0"/>
              <a:t> </a:t>
            </a:r>
            <a:r>
              <a:rPr lang="en-US" sz="1200" u="none" dirty="0" err="1"/>
              <a:t>hát</a:t>
            </a:r>
            <a:r>
              <a:rPr lang="en-US" sz="1200" u="none" dirty="0"/>
              <a:t> </a:t>
            </a:r>
            <a:r>
              <a:rPr lang="en-US" sz="1200" u="none" dirty="0" err="1"/>
              <a:t>sông</a:t>
            </a:r>
            <a:r>
              <a:rPr lang="en-US" sz="1200" u="none" dirty="0"/>
              <a:t> </a:t>
            </a:r>
            <a:r>
              <a:rPr lang="en-US" sz="1200" u="none" dirty="0" err="1"/>
              <a:t>quê</a:t>
            </a:r>
            <a:r>
              <a:rPr lang="en-US" sz="1200" u="none" dirty="0"/>
              <a:t>", "</a:t>
            </a:r>
            <a:r>
              <a:rPr lang="en-US" sz="1200" u="none" dirty="0" err="1"/>
              <a:t>Đôi</a:t>
            </a:r>
            <a:r>
              <a:rPr lang="en-US" sz="1200" u="none" dirty="0"/>
              <a:t> </a:t>
            </a:r>
            <a:r>
              <a:rPr lang="en-US" sz="1200" u="none" dirty="0" err="1"/>
              <a:t>mắt</a:t>
            </a:r>
            <a:r>
              <a:rPr lang="en-US" sz="1200" u="none" dirty="0"/>
              <a:t> </a:t>
            </a:r>
            <a:r>
              <a:rPr lang="en-US" sz="1200" u="none" dirty="0" err="1"/>
              <a:t>đò</a:t>
            </a:r>
            <a:r>
              <a:rPr lang="en-US" sz="1200" u="none" dirty="0"/>
              <a:t> </a:t>
            </a:r>
            <a:r>
              <a:rPr lang="en-US" sz="1200" u="none" dirty="0" err="1"/>
              <a:t>ngang</a:t>
            </a:r>
            <a:r>
              <a:rPr lang="en-US" sz="1200" u="none" dirty="0"/>
              <a:t>", </a:t>
            </a:r>
            <a:r>
              <a:rPr lang="en-US" sz="1200" u="none" dirty="0" err="1"/>
              <a:t>tác</a:t>
            </a:r>
            <a:r>
              <a:rPr lang="en-US" sz="1200" u="none" dirty="0"/>
              <a:t> </a:t>
            </a:r>
            <a:r>
              <a:rPr lang="en-US" sz="1200" u="none" dirty="0" err="1"/>
              <a:t>giả</a:t>
            </a:r>
            <a:r>
              <a:rPr lang="en-US" sz="1200" u="none" dirty="0"/>
              <a:t> </a:t>
            </a:r>
            <a:r>
              <a:rPr lang="en-US" sz="1200" i="1" u="none" dirty="0" err="1"/>
              <a:t>Biểu</a:t>
            </a:r>
            <a:r>
              <a:rPr lang="en-US" sz="1200" i="1" u="none" dirty="0"/>
              <a:t> </a:t>
            </a:r>
            <a:r>
              <a:rPr lang="en-US" sz="1200" i="1" u="none" dirty="0" err="1"/>
              <a:t>tượng</a:t>
            </a:r>
            <a:r>
              <a:rPr lang="en-US" sz="1200" i="1" u="none" dirty="0"/>
              <a:t> </a:t>
            </a:r>
            <a:r>
              <a:rPr lang="en-US" sz="1200" i="1" u="none" dirty="0" err="1"/>
              <a:t>Ngày</a:t>
            </a:r>
            <a:r>
              <a:rPr lang="en-US" sz="1200" i="1" u="none" dirty="0"/>
              <a:t> </a:t>
            </a:r>
            <a:r>
              <a:rPr lang="en-US" sz="1200" i="1" u="none" dirty="0" err="1"/>
              <a:t>thơ</a:t>
            </a:r>
            <a:r>
              <a:rPr lang="en-US" sz="1200" i="1" u="none" dirty="0"/>
              <a:t> </a:t>
            </a:r>
            <a:r>
              <a:rPr lang="en-US" sz="1200" i="1" u="none" dirty="0" err="1"/>
              <a:t>Việt</a:t>
            </a:r>
            <a:r>
              <a:rPr lang="en-US" sz="1200" i="1" u="none" dirty="0"/>
              <a:t> Nam</a:t>
            </a:r>
            <a:r>
              <a:rPr lang="en-US" sz="1200" u="none" dirty="0"/>
              <a:t>, </a:t>
            </a:r>
            <a:r>
              <a:rPr lang="en-US" sz="1200" i="1" u="none" dirty="0" err="1"/>
              <a:t>Cờ</a:t>
            </a:r>
            <a:r>
              <a:rPr lang="en-US" sz="1200" i="1" u="none" dirty="0"/>
              <a:t> </a:t>
            </a:r>
            <a:r>
              <a:rPr lang="en-US" sz="1200" i="1" u="none" dirty="0" err="1"/>
              <a:t>thơ</a:t>
            </a:r>
            <a:r>
              <a:rPr lang="en-US" sz="1200" u="non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dirty="0" err="1"/>
              <a:t>Dòng</a:t>
            </a:r>
            <a:r>
              <a:rPr lang="en-US" sz="1200" b="1" u="none" dirty="0"/>
              <a:t> </a:t>
            </a:r>
            <a:r>
              <a:rPr lang="en-US" sz="1200" b="1" u="none" dirty="0" err="1"/>
              <a:t>sông</a:t>
            </a:r>
            <a:r>
              <a:rPr lang="en-US" sz="1200" b="1" u="none" dirty="0"/>
              <a:t> </a:t>
            </a:r>
            <a:r>
              <a:rPr lang="en-US" sz="1200" b="1" u="none" dirty="0" err="1"/>
              <a:t>quê</a:t>
            </a:r>
            <a:r>
              <a:rPr lang="en-US" sz="1200" b="1" u="none" dirty="0"/>
              <a:t> </a:t>
            </a:r>
            <a:r>
              <a:rPr lang="en-US" sz="1200" b="1" u="none" dirty="0" err="1"/>
              <a:t>hương</a:t>
            </a:r>
            <a:r>
              <a:rPr lang="en-US" sz="1200" b="1" u="none" dirty="0"/>
              <a:t> </a:t>
            </a:r>
            <a:r>
              <a:rPr lang="en-US" sz="1200" b="1" u="none" dirty="0" err="1"/>
              <a:t>từ</a:t>
            </a:r>
            <a:r>
              <a:rPr lang="en-US" sz="1200" b="1" u="none" dirty="0"/>
              <a:t> </a:t>
            </a:r>
            <a:r>
              <a:rPr lang="en-US" sz="1200" b="1" u="none" dirty="0" err="1"/>
              <a:t>lâu</a:t>
            </a:r>
            <a:r>
              <a:rPr lang="en-US" sz="1200" b="1" u="none" dirty="0"/>
              <a:t> đã là </a:t>
            </a:r>
            <a:r>
              <a:rPr lang="en-US" sz="1200" b="1" u="none" dirty="0" err="1"/>
              <a:t>đề</a:t>
            </a:r>
            <a:r>
              <a:rPr lang="en-US" sz="1200" b="1" u="none" dirty="0"/>
              <a:t> </a:t>
            </a:r>
            <a:r>
              <a:rPr lang="en-US" sz="1200" b="1" u="none" dirty="0" err="1"/>
              <a:t>tài</a:t>
            </a:r>
            <a:r>
              <a:rPr lang="en-US" sz="1200" b="1" u="none" dirty="0"/>
              <a:t> </a:t>
            </a:r>
            <a:r>
              <a:rPr lang="en-US" sz="1200" b="1" u="none" dirty="0" err="1"/>
              <a:t>muôn</a:t>
            </a:r>
            <a:r>
              <a:rPr lang="en-US" sz="1200" b="1" u="none" dirty="0"/>
              <a:t> </a:t>
            </a:r>
            <a:r>
              <a:rPr lang="en-US" sz="1200" b="1" u="none" dirty="0" err="1"/>
              <a:t>thuở</a:t>
            </a:r>
            <a:r>
              <a:rPr lang="en-US" sz="1200" b="1" u="none" dirty="0"/>
              <a:t> của </a:t>
            </a:r>
            <a:r>
              <a:rPr lang="en-US" sz="1200" b="1" u="none" dirty="0" err="1"/>
              <a:t>thơ</a:t>
            </a:r>
            <a:r>
              <a:rPr lang="en-US" sz="1200" b="1" u="none" dirty="0"/>
              <a:t> ca. </a:t>
            </a:r>
            <a:r>
              <a:rPr lang="en-US" sz="1200" b="1" u="none" dirty="0" err="1"/>
              <a:t>Chúng</a:t>
            </a:r>
            <a:r>
              <a:rPr lang="en-US" sz="1200" b="1" u="none" dirty="0"/>
              <a:t> ta đã biết đến </a:t>
            </a:r>
            <a:r>
              <a:rPr lang="en-US" sz="1200" b="1" u="none" dirty="0" err="1"/>
              <a:t>những</a:t>
            </a:r>
            <a:r>
              <a:rPr lang="en-US" sz="1200" b="1" u="none" dirty="0"/>
              <a:t> bài </a:t>
            </a:r>
            <a:r>
              <a:rPr lang="en-US" sz="1200" b="1" u="none" dirty="0" err="1"/>
              <a:t>thơ</a:t>
            </a:r>
            <a:r>
              <a:rPr lang="en-US" sz="1200" b="1" u="none" dirty="0"/>
              <a:t>, bài </a:t>
            </a:r>
            <a:r>
              <a:rPr lang="en-US" sz="1200" b="1" u="none" dirty="0" err="1"/>
              <a:t>hát</a:t>
            </a:r>
            <a:r>
              <a:rPr lang="en-US" sz="1200" b="1" u="none" dirty="0"/>
              <a:t> hay nói </a:t>
            </a:r>
            <a:r>
              <a:rPr lang="en-US" sz="1200" b="1" u="none" dirty="0" err="1"/>
              <a:t>về</a:t>
            </a:r>
            <a:r>
              <a:rPr lang="en-US" sz="1200" b="1" u="none" dirty="0"/>
              <a:t> </a:t>
            </a:r>
            <a:r>
              <a:rPr lang="en-US" sz="1200" b="1" u="none" dirty="0" err="1"/>
              <a:t>dòng</a:t>
            </a:r>
            <a:r>
              <a:rPr lang="en-US" sz="1200" b="1" u="none" dirty="0"/>
              <a:t> </a:t>
            </a:r>
            <a:r>
              <a:rPr lang="en-US" sz="1200" b="1" u="none" dirty="0" err="1"/>
              <a:t>sông</a:t>
            </a:r>
            <a:r>
              <a:rPr lang="en-US" sz="1200" b="1" u="none" dirty="0"/>
              <a:t> </a:t>
            </a:r>
            <a:r>
              <a:rPr lang="en-US" sz="1200" b="1" u="none" dirty="0" err="1"/>
              <a:t>hiền</a:t>
            </a:r>
            <a:r>
              <a:rPr lang="en-US" sz="1200" b="1" u="none" dirty="0"/>
              <a:t> </a:t>
            </a:r>
            <a:r>
              <a:rPr lang="en-US" sz="1200" b="1" u="none" dirty="0" err="1"/>
              <a:t>hòa</a:t>
            </a:r>
            <a:r>
              <a:rPr lang="en-US" sz="1200" b="1" u="none" dirty="0"/>
              <a:t>, </a:t>
            </a:r>
            <a:r>
              <a:rPr lang="en-US" sz="1200" b="1" u="none" dirty="0" err="1"/>
              <a:t>gắn</a:t>
            </a:r>
            <a:r>
              <a:rPr lang="en-US" sz="1200" b="1" u="none" dirty="0"/>
              <a:t> </a:t>
            </a:r>
            <a:r>
              <a:rPr lang="en-US" sz="1200" b="1" u="none" dirty="0" err="1"/>
              <a:t>bó</a:t>
            </a:r>
            <a:r>
              <a:rPr lang="en-US" sz="1200" b="1" u="none" dirty="0"/>
              <a:t> với </a:t>
            </a:r>
            <a:r>
              <a:rPr lang="en-US" sz="1200" b="1" u="none" dirty="0" err="1"/>
              <a:t>cuộc</a:t>
            </a:r>
            <a:r>
              <a:rPr lang="en-US" sz="1200" b="1" u="none" dirty="0"/>
              <a:t> </a:t>
            </a:r>
            <a:r>
              <a:rPr lang="en-US" sz="1200" b="1" u="none" dirty="0" err="1"/>
              <a:t>sống</a:t>
            </a:r>
            <a:r>
              <a:rPr lang="en-US" sz="1200" b="1" u="none" dirty="0"/>
              <a:t>, </a:t>
            </a:r>
            <a:r>
              <a:rPr lang="en-US" sz="1200" b="1" u="none" dirty="0" err="1"/>
              <a:t>tuổi</a:t>
            </a:r>
            <a:r>
              <a:rPr lang="en-US" sz="1200" b="1" u="none" dirty="0"/>
              <a:t> </a:t>
            </a:r>
            <a:r>
              <a:rPr lang="en-US" sz="1200" b="1" u="none" dirty="0" err="1"/>
              <a:t>thơ</a:t>
            </a:r>
            <a:r>
              <a:rPr lang="en-US" sz="1200" b="1" u="none" dirty="0"/>
              <a:t> của con </a:t>
            </a:r>
            <a:r>
              <a:rPr lang="en-US" sz="1200" b="1" u="none" dirty="0" err="1"/>
              <a:t>người</a:t>
            </a:r>
            <a:r>
              <a:rPr lang="en-US" sz="1200" b="1" u="none" dirty="0"/>
              <a:t>. </a:t>
            </a:r>
            <a:r>
              <a:rPr lang="en-US" sz="1200" b="1" u="none" dirty="0" err="1"/>
              <a:t>Nhưng</a:t>
            </a:r>
            <a:r>
              <a:rPr lang="en-US" sz="1200" b="1" u="none" dirty="0"/>
              <a:t> </a:t>
            </a:r>
            <a:r>
              <a:rPr lang="en-US" sz="1200" b="1" u="none" dirty="0" err="1"/>
              <a:t>dòng</a:t>
            </a:r>
            <a:r>
              <a:rPr lang="en-US" sz="1200" b="1" u="none" dirty="0"/>
              <a:t> </a:t>
            </a:r>
            <a:r>
              <a:rPr lang="en-US" sz="1200" b="1" u="none" dirty="0" err="1"/>
              <a:t>sông</a:t>
            </a:r>
            <a:r>
              <a:rPr lang="en-US" sz="1200" b="1" u="none" dirty="0"/>
              <a:t> </a:t>
            </a:r>
            <a:r>
              <a:rPr lang="en-US" sz="1200" b="1" u="none" dirty="0" err="1"/>
              <a:t>dưới</a:t>
            </a:r>
            <a:r>
              <a:rPr lang="en-US" sz="1200" b="1" u="none" dirty="0"/>
              <a:t> con </a:t>
            </a:r>
            <a:r>
              <a:rPr lang="en-US" sz="1200" b="1" u="none" dirty="0" err="1"/>
              <a:t>mắt</a:t>
            </a:r>
            <a:r>
              <a:rPr lang="en-US" sz="1200" b="1" u="none" dirty="0"/>
              <a:t> của </a:t>
            </a:r>
            <a:r>
              <a:rPr lang="en-US" sz="1200" b="1" u="none" dirty="0" err="1"/>
              <a:t>nhà</a:t>
            </a:r>
            <a:r>
              <a:rPr lang="en-US" sz="1200" b="1" u="none" dirty="0"/>
              <a:t> </a:t>
            </a:r>
            <a:r>
              <a:rPr lang="en-US" sz="1200" b="1" u="none" dirty="0" err="1"/>
              <a:t>thơ</a:t>
            </a:r>
            <a:r>
              <a:rPr lang="en-US" sz="1200" b="1" u="none" dirty="0"/>
              <a:t> </a:t>
            </a:r>
            <a:r>
              <a:rPr lang="en-US" sz="1200" b="1" u="none" dirty="0" err="1"/>
              <a:t>Nguyễn</a:t>
            </a:r>
            <a:r>
              <a:rPr lang="en-US" sz="1200" b="1" u="none" dirty="0"/>
              <a:t> </a:t>
            </a:r>
            <a:r>
              <a:rPr lang="en-US" sz="1200" b="1" u="none" dirty="0" err="1"/>
              <a:t>Trọng</a:t>
            </a:r>
            <a:r>
              <a:rPr lang="en-US" sz="1200" b="1" u="none" dirty="0"/>
              <a:t> </a:t>
            </a:r>
            <a:r>
              <a:rPr lang="en-US" sz="1200" b="1" u="none" dirty="0" err="1"/>
              <a:t>Tạo</a:t>
            </a:r>
            <a:r>
              <a:rPr lang="en-US" sz="1200" b="1" u="none" dirty="0"/>
              <a:t> </a:t>
            </a:r>
            <a:r>
              <a:rPr lang="en-US" sz="1200" b="1" u="none" dirty="0" err="1"/>
              <a:t>đẹp</a:t>
            </a:r>
            <a:r>
              <a:rPr lang="en-US" sz="1200" b="1" u="none" dirty="0"/>
              <a:t> </a:t>
            </a:r>
            <a:r>
              <a:rPr lang="en-US" sz="1200" b="1" u="none" dirty="0" err="1"/>
              <a:t>như</a:t>
            </a:r>
            <a:r>
              <a:rPr lang="en-US" sz="1200" b="1" u="none" dirty="0"/>
              <a:t> </a:t>
            </a:r>
            <a:r>
              <a:rPr lang="en-US" sz="1200" b="1" u="none" dirty="0" err="1"/>
              <a:t>thế</a:t>
            </a:r>
            <a:r>
              <a:rPr lang="en-US" sz="1200" b="1" u="none" dirty="0"/>
              <a:t> </a:t>
            </a:r>
            <a:r>
              <a:rPr lang="en-US" sz="1200" b="1" u="none" dirty="0" err="1"/>
              <a:t>nào</a:t>
            </a:r>
            <a:r>
              <a:rPr lang="en-US" sz="1200" b="1" u="none" dirty="0"/>
              <a:t>? </a:t>
            </a:r>
            <a:r>
              <a:rPr lang="en-US" sz="1200" b="1" u="none" dirty="0" err="1"/>
              <a:t>Các</a:t>
            </a:r>
            <a:r>
              <a:rPr lang="en-US" sz="1200" b="1" u="none" dirty="0"/>
              <a:t> </a:t>
            </a:r>
            <a:r>
              <a:rPr lang="en-US" sz="1200" b="1" u="none" dirty="0" err="1"/>
              <a:t>em</a:t>
            </a:r>
            <a:r>
              <a:rPr lang="en-US" sz="1200" b="1" u="none" dirty="0"/>
              <a:t> </a:t>
            </a:r>
            <a:r>
              <a:rPr lang="en-US" sz="1200" b="1" u="none" dirty="0" err="1"/>
              <a:t>cùng</a:t>
            </a:r>
            <a:r>
              <a:rPr lang="en-US" sz="1200" b="1" u="none" dirty="0"/>
              <a:t> học bài để biết.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384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797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21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10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54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4007729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54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8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8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54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4007729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54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0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3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32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9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61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2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8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3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7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43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1423277" y="420221"/>
            <a:ext cx="259092" cy="22335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11484612" y="466462"/>
            <a:ext cx="259092" cy="22335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58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D784ECEA-93AD-4599-A56D-515D790B17C2}"/>
              </a:ext>
            </a:extLst>
          </p:cNvPr>
          <p:cNvSpPr/>
          <p:nvPr userDrawn="1"/>
        </p:nvSpPr>
        <p:spPr>
          <a:xfrm>
            <a:off x="879771" y="92645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DC8B883C-7F3D-4805-89F6-AEFB0A040441}"/>
              </a:ext>
            </a:extLst>
          </p:cNvPr>
          <p:cNvSpPr/>
          <p:nvPr userDrawn="1"/>
        </p:nvSpPr>
        <p:spPr>
          <a:xfrm rot="5400000">
            <a:off x="938954" y="141038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616E8087-B7C5-4B36-9AD4-400BC47A29B4}"/>
              </a:ext>
            </a:extLst>
          </p:cNvPr>
          <p:cNvSpPr/>
          <p:nvPr userDrawn="1"/>
        </p:nvSpPr>
        <p:spPr>
          <a:xfrm>
            <a:off x="508366" y="813801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3">
            <a:extLst>
              <a:ext uri="{FF2B5EF4-FFF2-40B4-BE49-F238E27FC236}">
                <a16:creationId xmlns:a16="http://schemas.microsoft.com/office/drawing/2014/main" id="{B009415A-8543-4A90-B963-3E932F20D068}"/>
              </a:ext>
            </a:extLst>
          </p:cNvPr>
          <p:cNvSpPr/>
          <p:nvPr userDrawn="1"/>
        </p:nvSpPr>
        <p:spPr>
          <a:xfrm rot="5400000">
            <a:off x="567549" y="862194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 rot="21600000"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270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D784ECEA-93AD-4599-A56D-515D790B17C2}"/>
              </a:ext>
            </a:extLst>
          </p:cNvPr>
          <p:cNvSpPr/>
          <p:nvPr userDrawn="1"/>
        </p:nvSpPr>
        <p:spPr>
          <a:xfrm rot="21600000">
            <a:off x="879771" y="92645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DC8B883C-7F3D-4805-89F6-AEFB0A040441}"/>
              </a:ext>
            </a:extLst>
          </p:cNvPr>
          <p:cNvSpPr/>
          <p:nvPr userDrawn="1"/>
        </p:nvSpPr>
        <p:spPr>
          <a:xfrm rot="27000000">
            <a:off x="938954" y="141038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616E8087-B7C5-4B36-9AD4-400BC47A29B4}"/>
              </a:ext>
            </a:extLst>
          </p:cNvPr>
          <p:cNvSpPr/>
          <p:nvPr userDrawn="1"/>
        </p:nvSpPr>
        <p:spPr>
          <a:xfrm rot="21600000">
            <a:off x="508366" y="813801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3">
            <a:extLst>
              <a:ext uri="{FF2B5EF4-FFF2-40B4-BE49-F238E27FC236}">
                <a16:creationId xmlns:a16="http://schemas.microsoft.com/office/drawing/2014/main" id="{B009415A-8543-4A90-B963-3E932F20D068}"/>
              </a:ext>
            </a:extLst>
          </p:cNvPr>
          <p:cNvSpPr/>
          <p:nvPr userDrawn="1"/>
        </p:nvSpPr>
        <p:spPr>
          <a:xfrm rot="27000000">
            <a:off x="567549" y="862194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0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D784ECEA-93AD-4599-A56D-515D790B17C2}"/>
              </a:ext>
            </a:extLst>
          </p:cNvPr>
          <p:cNvSpPr/>
          <p:nvPr userDrawn="1"/>
        </p:nvSpPr>
        <p:spPr>
          <a:xfrm>
            <a:off x="879771" y="92645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DC8B883C-7F3D-4805-89F6-AEFB0A040441}"/>
              </a:ext>
            </a:extLst>
          </p:cNvPr>
          <p:cNvSpPr/>
          <p:nvPr userDrawn="1"/>
        </p:nvSpPr>
        <p:spPr>
          <a:xfrm rot="5400000">
            <a:off x="938954" y="141038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616E8087-B7C5-4B36-9AD4-400BC47A29B4}"/>
              </a:ext>
            </a:extLst>
          </p:cNvPr>
          <p:cNvSpPr/>
          <p:nvPr userDrawn="1"/>
        </p:nvSpPr>
        <p:spPr>
          <a:xfrm>
            <a:off x="508366" y="813801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3">
            <a:extLst>
              <a:ext uri="{FF2B5EF4-FFF2-40B4-BE49-F238E27FC236}">
                <a16:creationId xmlns:a16="http://schemas.microsoft.com/office/drawing/2014/main" id="{B009415A-8543-4A90-B963-3E932F20D068}"/>
              </a:ext>
            </a:extLst>
          </p:cNvPr>
          <p:cNvSpPr/>
          <p:nvPr userDrawn="1"/>
        </p:nvSpPr>
        <p:spPr>
          <a:xfrm rot="5400000">
            <a:off x="567549" y="862194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9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 rot="21600000"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270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D784ECEA-93AD-4599-A56D-515D790B17C2}"/>
              </a:ext>
            </a:extLst>
          </p:cNvPr>
          <p:cNvSpPr/>
          <p:nvPr userDrawn="1"/>
        </p:nvSpPr>
        <p:spPr>
          <a:xfrm rot="21600000">
            <a:off x="879771" y="92645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DC8B883C-7F3D-4805-89F6-AEFB0A040441}"/>
              </a:ext>
            </a:extLst>
          </p:cNvPr>
          <p:cNvSpPr/>
          <p:nvPr userDrawn="1"/>
        </p:nvSpPr>
        <p:spPr>
          <a:xfrm rot="27000000">
            <a:off x="938954" y="141038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616E8087-B7C5-4B36-9AD4-400BC47A29B4}"/>
              </a:ext>
            </a:extLst>
          </p:cNvPr>
          <p:cNvSpPr/>
          <p:nvPr userDrawn="1"/>
        </p:nvSpPr>
        <p:spPr>
          <a:xfrm rot="21600000">
            <a:off x="508366" y="813801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3">
            <a:extLst>
              <a:ext uri="{FF2B5EF4-FFF2-40B4-BE49-F238E27FC236}">
                <a16:creationId xmlns:a16="http://schemas.microsoft.com/office/drawing/2014/main" id="{B009415A-8543-4A90-B963-3E932F20D068}"/>
              </a:ext>
            </a:extLst>
          </p:cNvPr>
          <p:cNvSpPr/>
          <p:nvPr userDrawn="1"/>
        </p:nvSpPr>
        <p:spPr>
          <a:xfrm rot="27000000">
            <a:off x="567549" y="862194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87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 rot="21600000"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270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D784ECEA-93AD-4599-A56D-515D790B17C2}"/>
              </a:ext>
            </a:extLst>
          </p:cNvPr>
          <p:cNvSpPr/>
          <p:nvPr userDrawn="1"/>
        </p:nvSpPr>
        <p:spPr>
          <a:xfrm rot="21600000">
            <a:off x="879771" y="92645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DC8B883C-7F3D-4805-89F6-AEFB0A040441}"/>
              </a:ext>
            </a:extLst>
          </p:cNvPr>
          <p:cNvSpPr/>
          <p:nvPr userDrawn="1"/>
        </p:nvSpPr>
        <p:spPr>
          <a:xfrm rot="27000000">
            <a:off x="938954" y="141038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616E8087-B7C5-4B36-9AD4-400BC47A29B4}"/>
              </a:ext>
            </a:extLst>
          </p:cNvPr>
          <p:cNvSpPr/>
          <p:nvPr userDrawn="1"/>
        </p:nvSpPr>
        <p:spPr>
          <a:xfrm rot="21600000">
            <a:off x="508366" y="813801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3">
            <a:extLst>
              <a:ext uri="{FF2B5EF4-FFF2-40B4-BE49-F238E27FC236}">
                <a16:creationId xmlns:a16="http://schemas.microsoft.com/office/drawing/2014/main" id="{B009415A-8543-4A90-B963-3E932F20D068}"/>
              </a:ext>
            </a:extLst>
          </p:cNvPr>
          <p:cNvSpPr/>
          <p:nvPr userDrawn="1"/>
        </p:nvSpPr>
        <p:spPr>
          <a:xfrm rot="27000000">
            <a:off x="567549" y="862194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39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7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  <p:bldP spid="4" grpId="1" animBg="1"/>
      <p:bldP spid="5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21600000"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rot="25376708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14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92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7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792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862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540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79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96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650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029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750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50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42A3-F9AA-4E84-892D-5B33EBDDF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C9ED8-1BBC-4FE1-A734-52FB9B6E4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FC867-E01B-462B-8EB2-0DBBB632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ADDE1-382E-4035-82F0-15D5B9D1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A0CC4-2680-4034-A459-7DA265C3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51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54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4007729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54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69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42A3-F9AA-4E84-892D-5B33EBDDF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C9ED8-1BBC-4FE1-A734-52FB9B6E4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FC867-E01B-462B-8EB2-0DBBB632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ADDE1-382E-4035-82F0-15D5B9D1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A0CC4-2680-4034-A459-7DA265C3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31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B03E-5689-4BDF-88E4-3C456F65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A9C0-F75D-4B07-B3E7-FC14E7B10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BF768-5986-4981-9FD2-C195B7FE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0B38E-AE9C-4EB0-B803-00F874CA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B1AE1-6BB3-44A6-B308-18611797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4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F6F7A-5C34-41DD-9A0C-0E38ACBD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A7501-F87D-4BD4-A3A3-28C1325A7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1D065-FE24-46E4-8B07-EBE583727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4BC96-3FE3-408B-B32A-C0AEE569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41A1A-87CE-4F6B-BDB5-E906BB9C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14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B81E-5BEE-4603-96F9-7CDF44FC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AA1F4-AB23-4644-8B80-88D1A111F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D4FA3-F3B5-4DE7-965A-4CDDED1B7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CC7C8-6597-4390-A61C-EF0F559A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1BD5F-8593-4BE7-9CCD-C56E6F4C0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415AF-13B8-46EB-9870-AA115AA2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96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B643-B2C9-422D-92E9-50EA924B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CE523-DB96-4FB9-A74A-4DE5E4876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9CCB4-45BD-47AA-8506-F02C88AD6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F3AC2-488E-4008-9F15-B3A38BA94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F24AE-7A2F-418A-A481-E6BF07881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F52DC-B763-4DBA-889C-9E2FC96A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CF7222-F0DA-4108-8C31-54303F01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5CEBF0-DE03-4F27-A70E-A076D407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24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9A2EA-9838-48A3-9FE5-5D2A1A2F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D9BCE-877F-4DD0-87D7-73A00C43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6923A-1A5A-4CCB-B945-6043CDA88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9713E-4A52-4AC7-91C2-BCF00602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29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2D2FD-E0C4-4B8C-A784-E8DD808B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FFEFF-05F7-435B-A733-81A14783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F0FB4-E552-49BB-9A14-951769A2F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95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25CA-FD6E-4525-B8ED-92A29852F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8BD4F-03FC-48B2-8D6B-D41AC8C6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E1774-EA56-4392-BD5A-FAB1474AA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16684-8DF6-4F41-B16C-5B4A4B30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91B7A-5B77-4D4A-B1FB-68CD4C9B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51A84-7D84-4236-922E-DB8934BE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66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EB7D4-8E02-4578-98DA-2E778C57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0BDC52-29A0-497C-A1ED-4209C25942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A9719-2D91-4316-BA9F-34CE8565E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21B96-E0BC-474A-B44A-A93223BD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6A6EF-FF0B-44B1-A717-C39F0025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0B884-0C98-404A-A7BC-F17938EB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37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21-65FD-42FA-B492-871094A2C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AA5CF-D892-43C8-B53C-8EBA65FA9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4E439-C770-493E-A2EA-DAE4408B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0C193-BAC6-4776-9050-5C3FDA1C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A6AAE-7F27-4ECD-85B8-477F54C4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0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1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21EA48-4C73-40A8-9481-4C7C509DC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5D675-59EB-4CAF-B9DA-0D9CE6FCF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AC2F8-08F4-4ED3-A8D4-355AE49D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2C543-21B5-4A96-BC0D-06A82D5B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AB5EF-1FD3-4C5B-8243-85F64D16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9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6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94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9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21600000"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270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142949AC-3ECF-4951-9124-1D669611E127}"/>
              </a:ext>
            </a:extLst>
          </p:cNvPr>
          <p:cNvSpPr/>
          <p:nvPr userDrawn="1"/>
        </p:nvSpPr>
        <p:spPr>
          <a:xfrm rot="27000000">
            <a:off x="1232104" y="37055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2">
            <a:extLst>
              <a:ext uri="{FF2B5EF4-FFF2-40B4-BE49-F238E27FC236}">
                <a16:creationId xmlns:a16="http://schemas.microsoft.com/office/drawing/2014/main" id="{301E93BE-2408-44D5-AE3A-DA9EDD32FBF1}"/>
              </a:ext>
            </a:extLst>
          </p:cNvPr>
          <p:cNvSpPr/>
          <p:nvPr userDrawn="1"/>
        </p:nvSpPr>
        <p:spPr>
          <a:xfrm rot="25607728">
            <a:off x="1225141" y="35689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1">
            <a:extLst>
              <a:ext uri="{FF2B5EF4-FFF2-40B4-BE49-F238E27FC236}">
                <a16:creationId xmlns:a16="http://schemas.microsoft.com/office/drawing/2014/main" id="{A944A46A-1855-421F-8635-013764E08949}"/>
              </a:ext>
            </a:extLst>
          </p:cNvPr>
          <p:cNvSpPr/>
          <p:nvPr userDrawn="1"/>
        </p:nvSpPr>
        <p:spPr>
          <a:xfrm rot="21600000">
            <a:off x="705579" y="1059518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">
            <a:extLst>
              <a:ext uri="{FF2B5EF4-FFF2-40B4-BE49-F238E27FC236}">
                <a16:creationId xmlns:a16="http://schemas.microsoft.com/office/drawing/2014/main" id="{F83B09B3-77D8-4DD6-93F5-8AF6E29BFACC}"/>
              </a:ext>
            </a:extLst>
          </p:cNvPr>
          <p:cNvSpPr/>
          <p:nvPr userDrawn="1"/>
        </p:nvSpPr>
        <p:spPr>
          <a:xfrm rot="27000000">
            <a:off x="759384" y="1113289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14F2B-4AF5-4FDF-890E-BD154797A32A}" type="datetimeFigureOut">
              <a:rPr lang="zh-CN" altLang="en-US" smtClean="0"/>
              <a:pPr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C3A5C1-E3D0-4235-85D5-D135D3863CBE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03" y="7135344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885917" y="-662518"/>
            <a:ext cx="2186247" cy="231740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707231" y="863289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935415" y="-10670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UTM Scriptina KT" panose="02000500000000000000" pitchFamily="2" charset="0"/>
              </a:rPr>
              <a:t>By: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UTM Scriptina KT" panose="02000500000000000000" pitchFamily="2" charset="0"/>
              </a:rPr>
              <a:t> </a:t>
            </a:r>
            <a:r>
              <a:rPr lang="en-US" sz="3200" b="0" baseline="0" dirty="0" err="1">
                <a:solidFill>
                  <a:schemeClr val="accent6">
                    <a:lumMod val="50000"/>
                  </a:schemeClr>
                </a:solidFill>
                <a:latin typeface="UTM Scriptina KT" panose="02000500000000000000" pitchFamily="2" charset="0"/>
              </a:rPr>
              <a:t>Yến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UTM Scriptina KT" panose="020005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254924" y="5934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394364" y="1432781"/>
            <a:ext cx="3203143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UTM Scriptina KT" panose="02000500000000000000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054384" y="876882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6551" y="-26753577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649" y="-26753578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02977" y="2894862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813" y="28948622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700" r:id="rId3"/>
    <p:sldLayoutId id="2147483699" r:id="rId4"/>
    <p:sldLayoutId id="2147483698" r:id="rId5"/>
    <p:sldLayoutId id="2147483694" r:id="rId6"/>
    <p:sldLayoutId id="2147483693" r:id="rId7"/>
    <p:sldLayoutId id="2147483691" r:id="rId8"/>
    <p:sldLayoutId id="2147483689" r:id="rId9"/>
    <p:sldLayoutId id="2147483688" r:id="rId10"/>
    <p:sldLayoutId id="2147483687" r:id="rId11"/>
    <p:sldLayoutId id="2147483685" r:id="rId12"/>
    <p:sldLayoutId id="2147483684" r:id="rId13"/>
    <p:sldLayoutId id="2147483683" r:id="rId14"/>
    <p:sldLayoutId id="2147483682" r:id="rId15"/>
    <p:sldLayoutId id="2147483681" r:id="rId16"/>
    <p:sldLayoutId id="2147483680" r:id="rId17"/>
    <p:sldLayoutId id="2147483679" r:id="rId18"/>
    <p:sldLayoutId id="2147483674" r:id="rId19"/>
    <p:sldLayoutId id="2147483650" r:id="rId20"/>
    <p:sldLayoutId id="2147483651" r:id="rId21"/>
    <p:sldLayoutId id="2147483696" r:id="rId22"/>
    <p:sldLayoutId id="2147483695" r:id="rId23"/>
    <p:sldLayoutId id="2147483692" r:id="rId24"/>
    <p:sldLayoutId id="2147483690" r:id="rId25"/>
    <p:sldLayoutId id="2147483652" r:id="rId26"/>
    <p:sldLayoutId id="2147483686" r:id="rId27"/>
    <p:sldLayoutId id="2147483675" r:id="rId28"/>
    <p:sldLayoutId id="2147483653" r:id="rId29"/>
    <p:sldLayoutId id="2147483654" r:id="rId30"/>
    <p:sldLayoutId id="2147483655" r:id="rId31"/>
    <p:sldLayoutId id="2147483678" r:id="rId32"/>
    <p:sldLayoutId id="2147483677" r:id="rId33"/>
    <p:sldLayoutId id="2147483676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4D9D11-665D-428C-9AEF-3AEAA6B6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17FF7-5C7E-4D5F-8763-46BA20D78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69938-286A-448B-BCC6-6DDD55759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C4710-8645-43A9-AC8C-678607B1872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9272-2A38-4F12-9A99-194825AB0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E9ECB-3424-49EA-AE2F-E283B6078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6F365-F520-4D68-B158-EB82A68D932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5B52C-A3A4-423D-9D1F-5DEB048B6A9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4EF293E-B3EA-4D3B-B1A1-877534613F48}"/>
              </a:ext>
            </a:extLst>
          </p:cNvPr>
          <p:cNvSpPr txBox="1"/>
          <p:nvPr userDrawn="1"/>
        </p:nvSpPr>
        <p:spPr>
          <a:xfrm>
            <a:off x="3334176" y="6900862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77467" y="-478982"/>
            <a:ext cx="2186247" cy="231740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935415" y="-10670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UTM Scriptina KT" panose="02000500000000000000" pitchFamily="2" charset="0"/>
              </a:rPr>
              <a:t>By: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UTM Scriptina KT" panose="02000500000000000000" pitchFamily="2" charset="0"/>
              </a:rPr>
              <a:t> </a:t>
            </a:r>
            <a:r>
              <a:rPr lang="en-US" sz="3200" b="0" baseline="0" dirty="0" err="1">
                <a:solidFill>
                  <a:schemeClr val="accent6">
                    <a:lumMod val="50000"/>
                  </a:schemeClr>
                </a:solidFill>
                <a:latin typeface="UTM Scriptina KT" panose="02000500000000000000" pitchFamily="2" charset="0"/>
              </a:rPr>
              <a:t>Yến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UTM Scriptina KT" panose="02000500000000000000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377468" y="143278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UTM Scriptina KT" panose="02000500000000000000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912212" y="783217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6551" y="-26753577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649" y="-26753578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02977" y="2894862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813" y="28948622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254924" y="5934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1666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7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7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7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1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5.xml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8.xml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3.xml"/><Relationship Id="rId7" Type="http://schemas.openxmlformats.org/officeDocument/2006/relationships/image" Target="../media/image35.png"/><Relationship Id="rId12" Type="http://schemas.openxmlformats.org/officeDocument/2006/relationships/image" Target="../media/image32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4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8.xml"/><Relationship Id="rId7" Type="http://schemas.openxmlformats.org/officeDocument/2006/relationships/image" Target="../media/image24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0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7.png"/><Relationship Id="rId4" Type="http://schemas.openxmlformats.org/officeDocument/2006/relationships/tags" Target="../tags/tag1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 sport, sport, swimming&#10;&#10;Description automatically generated">
            <a:extLst>
              <a:ext uri="{FF2B5EF4-FFF2-40B4-BE49-F238E27FC236}">
                <a16:creationId xmlns:a16="http://schemas.microsoft.com/office/drawing/2014/main" id="{D1BC9F27-DE47-4815-AD35-87CA4B4AA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7" y="0"/>
            <a:ext cx="12204737" cy="6858000"/>
          </a:xfrm>
          <a:prstGeom prst="rect">
            <a:avLst/>
          </a:prstGeom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86C014F5-E869-4540-AD30-E7B7B812D2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861242" y="2297058"/>
            <a:ext cx="5895598" cy="454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EAF788E-2A6D-45A6-A171-89FFBEC702D6}"/>
              </a:ext>
            </a:extLst>
          </p:cNvPr>
          <p:cNvGrpSpPr/>
          <p:nvPr/>
        </p:nvGrpSpPr>
        <p:grpSpPr>
          <a:xfrm>
            <a:off x="8265210" y="268805"/>
            <a:ext cx="3389296" cy="923331"/>
            <a:chOff x="605383" y="413711"/>
            <a:chExt cx="10968706" cy="6048275"/>
          </a:xfrm>
        </p:grpSpPr>
        <p:sp>
          <p:nvSpPr>
            <p:cNvPr id="17" name="任意多边形 2">
              <a:extLst>
                <a:ext uri="{FF2B5EF4-FFF2-40B4-BE49-F238E27FC236}">
                  <a16:creationId xmlns:a16="http://schemas.microsoft.com/office/drawing/2014/main" id="{76A4C686-6CDD-4FD1-8679-601584E6CAA1}"/>
                </a:ext>
              </a:extLst>
            </p:cNvPr>
            <p:cNvSpPr/>
            <p:nvPr/>
          </p:nvSpPr>
          <p:spPr>
            <a:xfrm>
              <a:off x="986020" y="516685"/>
              <a:ext cx="10440867" cy="5729399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0867" h="5729399">
                  <a:moveTo>
                    <a:pt x="9333939" y="5615359"/>
                  </a:moveTo>
                  <a:cubicBezTo>
                    <a:pt x="8360718" y="5936201"/>
                    <a:pt x="5884886" y="5479002"/>
                    <a:pt x="4425055" y="5470981"/>
                  </a:cubicBezTo>
                  <a:cubicBezTo>
                    <a:pt x="2965224" y="5462960"/>
                    <a:pt x="1283476" y="5938876"/>
                    <a:pt x="574950" y="5567234"/>
                  </a:cubicBezTo>
                  <a:cubicBezTo>
                    <a:pt x="-133576" y="5195592"/>
                    <a:pt x="203307" y="4118097"/>
                    <a:pt x="173897" y="3241129"/>
                  </a:cubicBezTo>
                  <a:cubicBezTo>
                    <a:pt x="144487" y="2364161"/>
                    <a:pt x="-318061" y="829465"/>
                    <a:pt x="398487" y="305423"/>
                  </a:cubicBezTo>
                  <a:cubicBezTo>
                    <a:pt x="1115035" y="-218619"/>
                    <a:pt x="2901056" y="88855"/>
                    <a:pt x="4473182" y="96876"/>
                  </a:cubicBezTo>
                  <a:cubicBezTo>
                    <a:pt x="6045308" y="104897"/>
                    <a:pt x="8866044" y="-221292"/>
                    <a:pt x="9831244" y="353550"/>
                  </a:cubicBezTo>
                  <a:cubicBezTo>
                    <a:pt x="10796444" y="928392"/>
                    <a:pt x="10347266" y="2668960"/>
                    <a:pt x="10264382" y="3545928"/>
                  </a:cubicBezTo>
                  <a:cubicBezTo>
                    <a:pt x="10181498" y="4422896"/>
                    <a:pt x="10307160" y="5294517"/>
                    <a:pt x="9333939" y="56153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Helvetica" panose="020B0604020202030204" pitchFamily="34" charset="0"/>
              </a:endParaRPr>
            </a:p>
          </p:txBody>
        </p:sp>
        <p:sp>
          <p:nvSpPr>
            <p:cNvPr id="18" name="任意多边形 4">
              <a:extLst>
                <a:ext uri="{FF2B5EF4-FFF2-40B4-BE49-F238E27FC236}">
                  <a16:creationId xmlns:a16="http://schemas.microsoft.com/office/drawing/2014/main" id="{B8A896EA-9B2A-4B7F-B8E5-000D883459F6}"/>
                </a:ext>
              </a:extLst>
            </p:cNvPr>
            <p:cNvSpPr/>
            <p:nvPr/>
          </p:nvSpPr>
          <p:spPr>
            <a:xfrm>
              <a:off x="866274" y="413711"/>
              <a:ext cx="10680361" cy="5935349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2686" h="5781561">
                  <a:moveTo>
                    <a:pt x="9333939" y="5696181"/>
                  </a:moveTo>
                  <a:cubicBezTo>
                    <a:pt x="8337325" y="5993583"/>
                    <a:pt x="5744531" y="5419186"/>
                    <a:pt x="4284700" y="5411165"/>
                  </a:cubicBezTo>
                  <a:cubicBezTo>
                    <a:pt x="2824869" y="5403144"/>
                    <a:pt x="1260084" y="5996258"/>
                    <a:pt x="574950" y="5648056"/>
                  </a:cubicBezTo>
                  <a:cubicBezTo>
                    <a:pt x="-110184" y="5299854"/>
                    <a:pt x="203307" y="4198919"/>
                    <a:pt x="173897" y="3321951"/>
                  </a:cubicBezTo>
                  <a:cubicBezTo>
                    <a:pt x="144487" y="2444983"/>
                    <a:pt x="-318061" y="910287"/>
                    <a:pt x="398487" y="386245"/>
                  </a:cubicBezTo>
                  <a:cubicBezTo>
                    <a:pt x="1115035" y="-137797"/>
                    <a:pt x="2919250" y="193116"/>
                    <a:pt x="4473182" y="177698"/>
                  </a:cubicBezTo>
                  <a:cubicBezTo>
                    <a:pt x="6027114" y="162280"/>
                    <a:pt x="8756879" y="-281108"/>
                    <a:pt x="9722079" y="293734"/>
                  </a:cubicBezTo>
                  <a:cubicBezTo>
                    <a:pt x="10687279" y="868576"/>
                    <a:pt x="10329072" y="2726342"/>
                    <a:pt x="10264382" y="3626750"/>
                  </a:cubicBezTo>
                  <a:cubicBezTo>
                    <a:pt x="10199692" y="4527158"/>
                    <a:pt x="10330553" y="5398779"/>
                    <a:pt x="9333939" y="5696181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Helvetica" panose="020B0604020202030204" pitchFamily="34" charset="0"/>
              </a:endParaRPr>
            </a:p>
          </p:txBody>
        </p:sp>
        <p:sp>
          <p:nvSpPr>
            <p:cNvPr id="19" name="任意多边形 5">
              <a:extLst>
                <a:ext uri="{FF2B5EF4-FFF2-40B4-BE49-F238E27FC236}">
                  <a16:creationId xmlns:a16="http://schemas.microsoft.com/office/drawing/2014/main" id="{C4AB81CC-2D3A-46EC-AAAA-412275C90928}"/>
                </a:ext>
              </a:extLst>
            </p:cNvPr>
            <p:cNvSpPr/>
            <p:nvPr/>
          </p:nvSpPr>
          <p:spPr>
            <a:xfrm>
              <a:off x="605383" y="424476"/>
              <a:ext cx="10968706" cy="6037510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  <a:gd name="connsiteX0" fmla="*/ 9281946 w 10330693"/>
                <a:gd name="connsiteY0" fmla="*/ 5696181 h 5781561"/>
                <a:gd name="connsiteX1" fmla="*/ 4232707 w 10330693"/>
                <a:gd name="connsiteY1" fmla="*/ 5411165 h 5781561"/>
                <a:gd name="connsiteX2" fmla="*/ 522957 w 10330693"/>
                <a:gd name="connsiteY2" fmla="*/ 5648056 h 5781561"/>
                <a:gd name="connsiteX3" fmla="*/ 243114 w 10330693"/>
                <a:gd name="connsiteY3" fmla="*/ 3290698 h 5781561"/>
                <a:gd name="connsiteX4" fmla="*/ 346494 w 10330693"/>
                <a:gd name="connsiteY4" fmla="*/ 386245 h 5781561"/>
                <a:gd name="connsiteX5" fmla="*/ 4421189 w 10330693"/>
                <a:gd name="connsiteY5" fmla="*/ 177698 h 5781561"/>
                <a:gd name="connsiteX6" fmla="*/ 9670086 w 10330693"/>
                <a:gd name="connsiteY6" fmla="*/ 293734 h 5781561"/>
                <a:gd name="connsiteX7" fmla="*/ 10212389 w 10330693"/>
                <a:gd name="connsiteY7" fmla="*/ 3626750 h 5781561"/>
                <a:gd name="connsiteX8" fmla="*/ 9281946 w 10330693"/>
                <a:gd name="connsiteY8" fmla="*/ 5696181 h 5781561"/>
                <a:gd name="connsiteX0" fmla="*/ 9281946 w 10330693"/>
                <a:gd name="connsiteY0" fmla="*/ 5696181 h 5766746"/>
                <a:gd name="connsiteX1" fmla="*/ 3626658 w 10330693"/>
                <a:gd name="connsiteY1" fmla="*/ 5317407 h 5766746"/>
                <a:gd name="connsiteX2" fmla="*/ 522957 w 10330693"/>
                <a:gd name="connsiteY2" fmla="*/ 5648056 h 5766746"/>
                <a:gd name="connsiteX3" fmla="*/ 243114 w 10330693"/>
                <a:gd name="connsiteY3" fmla="*/ 3290698 h 5766746"/>
                <a:gd name="connsiteX4" fmla="*/ 346494 w 10330693"/>
                <a:gd name="connsiteY4" fmla="*/ 386245 h 5766746"/>
                <a:gd name="connsiteX5" fmla="*/ 4421189 w 10330693"/>
                <a:gd name="connsiteY5" fmla="*/ 177698 h 5766746"/>
                <a:gd name="connsiteX6" fmla="*/ 9670086 w 10330693"/>
                <a:gd name="connsiteY6" fmla="*/ 293734 h 5766746"/>
                <a:gd name="connsiteX7" fmla="*/ 10212389 w 10330693"/>
                <a:gd name="connsiteY7" fmla="*/ 3626750 h 5766746"/>
                <a:gd name="connsiteX8" fmla="*/ 9281946 w 10330693"/>
                <a:gd name="connsiteY8" fmla="*/ 5696181 h 5766746"/>
                <a:gd name="connsiteX0" fmla="*/ 9281946 w 10211852"/>
                <a:gd name="connsiteY0" fmla="*/ 5692783 h 5766172"/>
                <a:gd name="connsiteX1" fmla="*/ 3626658 w 10211852"/>
                <a:gd name="connsiteY1" fmla="*/ 5314009 h 5766172"/>
                <a:gd name="connsiteX2" fmla="*/ 522957 w 10211852"/>
                <a:gd name="connsiteY2" fmla="*/ 5644658 h 5766172"/>
                <a:gd name="connsiteX3" fmla="*/ 243114 w 10211852"/>
                <a:gd name="connsiteY3" fmla="*/ 3287300 h 5766172"/>
                <a:gd name="connsiteX4" fmla="*/ 346494 w 10211852"/>
                <a:gd name="connsiteY4" fmla="*/ 382847 h 5766172"/>
                <a:gd name="connsiteX5" fmla="*/ 4421189 w 10211852"/>
                <a:gd name="connsiteY5" fmla="*/ 174300 h 5766172"/>
                <a:gd name="connsiteX6" fmla="*/ 9670086 w 10211852"/>
                <a:gd name="connsiteY6" fmla="*/ 290336 h 5766172"/>
                <a:gd name="connsiteX7" fmla="*/ 10000272 w 10211852"/>
                <a:gd name="connsiteY7" fmla="*/ 3576473 h 5766172"/>
                <a:gd name="connsiteX8" fmla="*/ 9281946 w 10211852"/>
                <a:gd name="connsiteY8" fmla="*/ 5692783 h 5766172"/>
                <a:gd name="connsiteX0" fmla="*/ 9281946 w 10193103"/>
                <a:gd name="connsiteY0" fmla="*/ 5834146 h 5907535"/>
                <a:gd name="connsiteX1" fmla="*/ 3626658 w 10193103"/>
                <a:gd name="connsiteY1" fmla="*/ 5455372 h 5907535"/>
                <a:gd name="connsiteX2" fmla="*/ 522957 w 10193103"/>
                <a:gd name="connsiteY2" fmla="*/ 5786021 h 5907535"/>
                <a:gd name="connsiteX3" fmla="*/ 243114 w 10193103"/>
                <a:gd name="connsiteY3" fmla="*/ 3428663 h 5907535"/>
                <a:gd name="connsiteX4" fmla="*/ 346494 w 10193103"/>
                <a:gd name="connsiteY4" fmla="*/ 524210 h 5907535"/>
                <a:gd name="connsiteX5" fmla="*/ 4421189 w 10193103"/>
                <a:gd name="connsiteY5" fmla="*/ 315663 h 5907535"/>
                <a:gd name="connsiteX6" fmla="*/ 9639783 w 10193103"/>
                <a:gd name="connsiteY6" fmla="*/ 244181 h 5907535"/>
                <a:gd name="connsiteX7" fmla="*/ 10000272 w 10193103"/>
                <a:gd name="connsiteY7" fmla="*/ 3717836 h 5907535"/>
                <a:gd name="connsiteX8" fmla="*/ 9281946 w 10193103"/>
                <a:gd name="connsiteY8" fmla="*/ 5834146 h 5907535"/>
                <a:gd name="connsiteX0" fmla="*/ 9428829 w 10339986"/>
                <a:gd name="connsiteY0" fmla="*/ 5834146 h 5907535"/>
                <a:gd name="connsiteX1" fmla="*/ 3773541 w 10339986"/>
                <a:gd name="connsiteY1" fmla="*/ 5455372 h 5907535"/>
                <a:gd name="connsiteX2" fmla="*/ 669840 w 10339986"/>
                <a:gd name="connsiteY2" fmla="*/ 5786021 h 5907535"/>
                <a:gd name="connsiteX3" fmla="*/ 389997 w 10339986"/>
                <a:gd name="connsiteY3" fmla="*/ 3428663 h 5907535"/>
                <a:gd name="connsiteX4" fmla="*/ 493377 w 10339986"/>
                <a:gd name="connsiteY4" fmla="*/ 524210 h 5907535"/>
                <a:gd name="connsiteX5" fmla="*/ 4568072 w 10339986"/>
                <a:gd name="connsiteY5" fmla="*/ 315663 h 5907535"/>
                <a:gd name="connsiteX6" fmla="*/ 9786666 w 10339986"/>
                <a:gd name="connsiteY6" fmla="*/ 244181 h 5907535"/>
                <a:gd name="connsiteX7" fmla="*/ 10147155 w 10339986"/>
                <a:gd name="connsiteY7" fmla="*/ 3717836 h 5907535"/>
                <a:gd name="connsiteX8" fmla="*/ 9428829 w 10339986"/>
                <a:gd name="connsiteY8" fmla="*/ 5834146 h 5907535"/>
                <a:gd name="connsiteX0" fmla="*/ 9095501 w 10359569"/>
                <a:gd name="connsiteY0" fmla="*/ 5802893 h 5881075"/>
                <a:gd name="connsiteX1" fmla="*/ 3773541 w 10359569"/>
                <a:gd name="connsiteY1" fmla="*/ 5455372 h 5881075"/>
                <a:gd name="connsiteX2" fmla="*/ 669840 w 10359569"/>
                <a:gd name="connsiteY2" fmla="*/ 5786021 h 5881075"/>
                <a:gd name="connsiteX3" fmla="*/ 389997 w 10359569"/>
                <a:gd name="connsiteY3" fmla="*/ 3428663 h 5881075"/>
                <a:gd name="connsiteX4" fmla="*/ 493377 w 10359569"/>
                <a:gd name="connsiteY4" fmla="*/ 524210 h 5881075"/>
                <a:gd name="connsiteX5" fmla="*/ 4568072 w 10359569"/>
                <a:gd name="connsiteY5" fmla="*/ 315663 h 5881075"/>
                <a:gd name="connsiteX6" fmla="*/ 9786666 w 10359569"/>
                <a:gd name="connsiteY6" fmla="*/ 244181 h 5881075"/>
                <a:gd name="connsiteX7" fmla="*/ 10147155 w 10359569"/>
                <a:gd name="connsiteY7" fmla="*/ 3717836 h 5881075"/>
                <a:gd name="connsiteX8" fmla="*/ 9095501 w 10359569"/>
                <a:gd name="connsiteY8" fmla="*/ 5802893 h 58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9569" h="5881075">
                  <a:moveTo>
                    <a:pt x="9095501" y="5802893"/>
                  </a:moveTo>
                  <a:cubicBezTo>
                    <a:pt x="8033232" y="6092482"/>
                    <a:pt x="5177818" y="5458184"/>
                    <a:pt x="3773541" y="5455372"/>
                  </a:cubicBezTo>
                  <a:cubicBezTo>
                    <a:pt x="2369264" y="5452560"/>
                    <a:pt x="1233764" y="6123806"/>
                    <a:pt x="669840" y="5786021"/>
                  </a:cubicBezTo>
                  <a:cubicBezTo>
                    <a:pt x="105916" y="5448236"/>
                    <a:pt x="419407" y="4305631"/>
                    <a:pt x="389997" y="3428663"/>
                  </a:cubicBezTo>
                  <a:cubicBezTo>
                    <a:pt x="360587" y="2551695"/>
                    <a:pt x="-536296" y="1199307"/>
                    <a:pt x="493377" y="524210"/>
                  </a:cubicBezTo>
                  <a:cubicBezTo>
                    <a:pt x="1523050" y="-150887"/>
                    <a:pt x="3019191" y="362334"/>
                    <a:pt x="4568072" y="315663"/>
                  </a:cubicBezTo>
                  <a:cubicBezTo>
                    <a:pt x="6116953" y="268992"/>
                    <a:pt x="8856819" y="-322848"/>
                    <a:pt x="9786666" y="244181"/>
                  </a:cubicBezTo>
                  <a:cubicBezTo>
                    <a:pt x="10716513" y="811210"/>
                    <a:pt x="10262349" y="2791384"/>
                    <a:pt x="10147155" y="3717836"/>
                  </a:cubicBezTo>
                  <a:cubicBezTo>
                    <a:pt x="10031961" y="4644288"/>
                    <a:pt x="10157770" y="5513304"/>
                    <a:pt x="9095501" y="580289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Helvetica" panose="020B0604020202030204" pitchFamily="34" charset="0"/>
              </a:endParaRPr>
            </a:p>
          </p:txBody>
        </p:sp>
      </p:grpSp>
      <p:pic>
        <p:nvPicPr>
          <p:cNvPr id="12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558509" y="1760525"/>
            <a:ext cx="1047346" cy="1862609"/>
          </a:xfrm>
          <a:prstGeom prst="rect">
            <a:avLst/>
          </a:prstGeom>
        </p:spPr>
      </p:pic>
      <p:sp>
        <p:nvSpPr>
          <p:cNvPr id="10" name="PA_文本框 6">
            <a:extLst>
              <a:ext uri="{FF2B5EF4-FFF2-40B4-BE49-F238E27FC236}">
                <a16:creationId xmlns:a16="http://schemas.microsoft.com/office/drawing/2014/main" id="{A1B0A465-E6C0-4E73-9253-A57DAD5BC3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6557" y="973619"/>
            <a:ext cx="64831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 err="1">
                <a:solidFill>
                  <a:srgbClr val="058F8F"/>
                </a:solidFill>
                <a:latin typeface="#9Slide05 Bodega Script" pitchFamily="2" charset="0"/>
                <a:ea typeface="方正剪纸简体" panose="03000509000000000000" pitchFamily="65" charset="-122"/>
                <a:cs typeface="#9Slide05 Bodega Script" pitchFamily="2" charset="0"/>
              </a:rPr>
              <a:t>Dòng</a:t>
            </a:r>
            <a:r>
              <a:rPr lang="en-US" altLang="zh-CN" sz="16600" b="1" dirty="0">
                <a:solidFill>
                  <a:srgbClr val="058F8F"/>
                </a:solidFill>
                <a:latin typeface="#9Slide05 Bodega Script" pitchFamily="2" charset="0"/>
                <a:ea typeface="方正剪纸简体" panose="03000509000000000000" pitchFamily="65" charset="-122"/>
                <a:cs typeface="#9Slide05 Bodega Script" pitchFamily="2" charset="0"/>
              </a:rPr>
              <a:t> </a:t>
            </a:r>
            <a:r>
              <a:rPr lang="en-US" altLang="zh-CN" sz="16600" b="1" dirty="0" err="1">
                <a:solidFill>
                  <a:srgbClr val="058F8F"/>
                </a:solidFill>
                <a:latin typeface="#9Slide05 Bodega Script" pitchFamily="2" charset="0"/>
                <a:ea typeface="方正剪纸简体" panose="03000509000000000000" pitchFamily="65" charset="-122"/>
                <a:cs typeface="#9Slide05 Bodega Script" pitchFamily="2" charset="0"/>
              </a:rPr>
              <a:t>sông</a:t>
            </a:r>
            <a:endParaRPr lang="zh-CN" altLang="en-US" sz="16600" b="1" dirty="0">
              <a:latin typeface="#9Slide05 Bodega Script" pitchFamily="2" charset="0"/>
              <a:ea typeface="方正剪纸简体" panose="03000509000000000000" pitchFamily="65" charset="-122"/>
              <a:cs typeface="#9Slide05 Bodega Script" pitchFamily="2" charset="0"/>
            </a:endParaRPr>
          </a:p>
        </p:txBody>
      </p:sp>
      <p:sp>
        <p:nvSpPr>
          <p:cNvPr id="8" name="PA_矩形 7"/>
          <p:cNvSpPr/>
          <p:nvPr>
            <p:custDataLst>
              <p:tags r:id="rId3"/>
            </p:custDataLst>
          </p:nvPr>
        </p:nvSpPr>
        <p:spPr>
          <a:xfrm>
            <a:off x="5710283" y="3215805"/>
            <a:ext cx="6197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600" b="1" dirty="0">
                <a:solidFill>
                  <a:schemeClr val="bg1"/>
                </a:solidFill>
                <a:latin typeface="UTM Bell" panose="02040603050506020204" pitchFamily="18" charset="0"/>
                <a:ea typeface="方正超粗黑简体" panose="03000509000000000000" pitchFamily="65" charset="-122"/>
              </a:rPr>
              <a:t>MẶC ÁO</a:t>
            </a:r>
            <a:endParaRPr lang="zh-CN" altLang="en-US" sz="9600" b="1" dirty="0">
              <a:solidFill>
                <a:schemeClr val="bg1"/>
              </a:solidFill>
              <a:latin typeface="UTM Bell" panose="02040603050506020204" pitchFamily="18" charset="0"/>
              <a:ea typeface="方正超粗黑简体" panose="03000509000000000000" pitchFamily="65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3091CD-BE19-42B4-91EB-20B140CF63B2}"/>
              </a:ext>
            </a:extLst>
          </p:cNvPr>
          <p:cNvSpPr txBox="1"/>
          <p:nvPr/>
        </p:nvSpPr>
        <p:spPr>
          <a:xfrm>
            <a:off x="8809041" y="268805"/>
            <a:ext cx="2926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1759B"/>
                </a:solidFill>
                <a:latin typeface="#9Slide05 Ciaobella" pitchFamily="2" charset="0"/>
              </a:rPr>
              <a:t>Tập</a:t>
            </a:r>
            <a:r>
              <a:rPr lang="en-US" sz="6000" dirty="0">
                <a:solidFill>
                  <a:srgbClr val="F1759B"/>
                </a:solidFill>
                <a:latin typeface="#9Slide05 Ciaobella" pitchFamily="2" charset="0"/>
              </a:rPr>
              <a:t> </a:t>
            </a:r>
            <a:r>
              <a:rPr lang="en-US" sz="6000" dirty="0" err="1">
                <a:solidFill>
                  <a:srgbClr val="F1759B"/>
                </a:solidFill>
                <a:latin typeface="#9Slide05 Ciaobella" pitchFamily="2" charset="0"/>
              </a:rPr>
              <a:t>đọc</a:t>
            </a:r>
            <a:r>
              <a:rPr lang="en-US" sz="6000" dirty="0">
                <a:solidFill>
                  <a:srgbClr val="F1759B"/>
                </a:solidFill>
                <a:latin typeface="#9Slide05 Ciaobella" pitchFamily="2" charset="0"/>
              </a:rPr>
              <a:t> 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31928B-3D86-4002-9759-E05761FF3A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71" y="4149811"/>
            <a:ext cx="4396728" cy="3108801"/>
          </a:xfrm>
          <a:prstGeom prst="rect">
            <a:avLst/>
          </a:prstGeom>
        </p:spPr>
      </p:pic>
      <p:sp>
        <p:nvSpPr>
          <p:cNvPr id="13" name="PA_矩形 7"/>
          <p:cNvSpPr/>
          <p:nvPr>
            <p:custDataLst>
              <p:tags r:id="rId4"/>
            </p:custDataLst>
          </p:nvPr>
        </p:nvSpPr>
        <p:spPr>
          <a:xfrm>
            <a:off x="5763481" y="3269939"/>
            <a:ext cx="6197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600" b="1" dirty="0">
                <a:solidFill>
                  <a:srgbClr val="F59909"/>
                </a:solidFill>
                <a:latin typeface="UTM Bell" panose="02040603050506020204" pitchFamily="18" charset="0"/>
                <a:ea typeface="方正超粗黑简体" panose="03000509000000000000" pitchFamily="65" charset="-122"/>
              </a:rPr>
              <a:t>M</a:t>
            </a:r>
            <a:r>
              <a:rPr lang="en-US" altLang="zh-CN" sz="9600" b="1" dirty="0">
                <a:solidFill>
                  <a:srgbClr val="EE7B0C"/>
                </a:solidFill>
                <a:latin typeface="UTM Bell" panose="02040603050506020204" pitchFamily="18" charset="0"/>
                <a:ea typeface="方正超粗黑简体" panose="03000509000000000000" pitchFamily="65" charset="-122"/>
              </a:rPr>
              <a:t>Ặ</a:t>
            </a:r>
            <a:r>
              <a:rPr lang="en-US" altLang="zh-CN" sz="9600" b="1" dirty="0">
                <a:solidFill>
                  <a:srgbClr val="9AB220"/>
                </a:solidFill>
                <a:latin typeface="UTM Bell" panose="02040603050506020204" pitchFamily="18" charset="0"/>
                <a:ea typeface="方正超粗黑简体" panose="03000509000000000000" pitchFamily="65" charset="-122"/>
              </a:rPr>
              <a:t>C </a:t>
            </a:r>
            <a:r>
              <a:rPr lang="en-US" altLang="zh-CN" sz="9600" b="1" dirty="0">
                <a:solidFill>
                  <a:srgbClr val="721E4A"/>
                </a:solidFill>
                <a:latin typeface="UTM Bell" panose="02040603050506020204" pitchFamily="18" charset="0"/>
                <a:ea typeface="方正超粗黑简体" panose="03000509000000000000" pitchFamily="65" charset="-122"/>
              </a:rPr>
              <a:t>Á</a:t>
            </a:r>
            <a:r>
              <a:rPr lang="en-US" altLang="zh-CN" sz="9600" b="1" dirty="0">
                <a:solidFill>
                  <a:srgbClr val="542B5C"/>
                </a:solidFill>
                <a:latin typeface="UTM Bell" panose="02040603050506020204" pitchFamily="18" charset="0"/>
                <a:ea typeface="方正超粗黑简体" panose="03000509000000000000" pitchFamily="65" charset="-122"/>
              </a:rPr>
              <a:t>O</a:t>
            </a:r>
            <a:endParaRPr lang="zh-CN" altLang="en-US" sz="9600" b="1" dirty="0">
              <a:latin typeface="UTM Bell" panose="02040603050506020204" pitchFamily="18" charset="0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95465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grpId="1" nodeType="withEffect">
                                  <p:stCondLst>
                                    <p:cond delay="4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3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任意多边形 4">
            <a:extLst>
              <a:ext uri="{FF2B5EF4-FFF2-40B4-BE49-F238E27FC236}">
                <a16:creationId xmlns:a16="http://schemas.microsoft.com/office/drawing/2014/main" id="{FE111565-D4AE-4F40-9E10-3E59082D070C}"/>
              </a:ext>
            </a:extLst>
          </p:cNvPr>
          <p:cNvSpPr/>
          <p:nvPr/>
        </p:nvSpPr>
        <p:spPr>
          <a:xfrm>
            <a:off x="-87034" y="6269168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9" name="任意多边形 26">
            <a:extLst>
              <a:ext uri="{FF2B5EF4-FFF2-40B4-BE49-F238E27FC236}">
                <a16:creationId xmlns:a16="http://schemas.microsoft.com/office/drawing/2014/main" id="{9A3717F6-B054-49D4-B422-9D63506E28DB}"/>
              </a:ext>
            </a:extLst>
          </p:cNvPr>
          <p:cNvSpPr/>
          <p:nvPr/>
        </p:nvSpPr>
        <p:spPr>
          <a:xfrm>
            <a:off x="-1950506" y="6493759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986020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6CA8094-88AA-422D-8A2D-A9833FAA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933" y="797510"/>
            <a:ext cx="70961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mới điệu làm sao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Nắng lên mặc áo lụa đào thướt tha</a:t>
            </a:r>
            <a:endParaRPr lang="en-US" altLang="en-US" sz="24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 về trời rộng bao la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Áo xanh sông mặc như là mới may </a:t>
            </a:r>
            <a:endParaRPr lang="en-US" altLang="en-US" sz="24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 </a:t>
            </a:r>
            <a:r>
              <a:rPr lang="en-US" altLang="en-US" sz="24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trôi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thơ thẩn áng mây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Cài lên màu áo hây hây ráng vàng</a:t>
            </a:r>
            <a:endParaRPr lang="en-US" altLang="en-US" sz="24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 thêu trước ngực vầng trăng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 nền nhung tím trăm ngàn sao lên</a:t>
            </a:r>
            <a:endParaRPr lang="en-US" altLang="en-US" sz="24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Khuya rồi</a:t>
            </a: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sông mặc áo đen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Nép trong rừng bưởi, lặng yên đôi bờ</a:t>
            </a: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 ra thơm đến ngẩn ngơ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đã mặc bao giờ, áo hoa?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Ngước lên bỗng gặp la đà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Ngàn hoa bưởi trắng nở nh</a:t>
            </a:r>
            <a:r>
              <a:rPr lang="en-US" altLang="en-US" sz="24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òa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áo ai…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9FB9FD2-3FDC-440C-89F6-46E3CD6C72F2}"/>
              </a:ext>
            </a:extLst>
          </p:cNvPr>
          <p:cNvSpPr txBox="1"/>
          <p:nvPr/>
        </p:nvSpPr>
        <p:spPr>
          <a:xfrm>
            <a:off x="3710331" y="72848"/>
            <a:ext cx="6148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Dòng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sông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mặc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áo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A Love Of Thunder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56" name="图片 2">
            <a:extLst>
              <a:ext uri="{FF2B5EF4-FFF2-40B4-BE49-F238E27FC236}">
                <a16:creationId xmlns:a16="http://schemas.microsoft.com/office/drawing/2014/main" id="{C0E081A1-ADC4-47E3-B712-D6F702E48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0" y="-407506"/>
            <a:ext cx="6672183" cy="7673009"/>
          </a:xfrm>
          <a:prstGeom prst="rect">
            <a:avLst/>
          </a:prstGeom>
        </p:spPr>
      </p:pic>
      <p:pic>
        <p:nvPicPr>
          <p:cNvPr id="157" name="图片 1">
            <a:extLst>
              <a:ext uri="{FF2B5EF4-FFF2-40B4-BE49-F238E27FC236}">
                <a16:creationId xmlns:a16="http://schemas.microsoft.com/office/drawing/2014/main" id="{A185D155-19B2-4594-9A2A-25CF703E8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4" y="2887137"/>
            <a:ext cx="2417489" cy="3970863"/>
          </a:xfrm>
          <a:prstGeom prst="rect">
            <a:avLst/>
          </a:prstGeom>
        </p:spPr>
      </p:pic>
      <p:pic>
        <p:nvPicPr>
          <p:cNvPr id="160" name="PA_库_图片 6">
            <a:extLst>
              <a:ext uri="{FF2B5EF4-FFF2-40B4-BE49-F238E27FC236}">
                <a16:creationId xmlns:a16="http://schemas.microsoft.com/office/drawing/2014/main" id="{3F1EAB7B-AB43-4F3A-82C1-073E65EEF5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9094021" y="99738"/>
            <a:ext cx="497561" cy="1688066"/>
          </a:xfrm>
          <a:prstGeom prst="rect">
            <a:avLst/>
          </a:prstGeom>
        </p:spPr>
      </p:pic>
      <p:pic>
        <p:nvPicPr>
          <p:cNvPr id="161" name="PA_库_图片 7">
            <a:extLst>
              <a:ext uri="{FF2B5EF4-FFF2-40B4-BE49-F238E27FC236}">
                <a16:creationId xmlns:a16="http://schemas.microsoft.com/office/drawing/2014/main" id="{6430D03E-AD42-4F8E-9BEF-F29E609C19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8981274" y="1048620"/>
            <a:ext cx="509575" cy="17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912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3" grpId="0" animBg="1"/>
      <p:bldP spid="5" grpId="0" animBg="1"/>
      <p:bldP spid="6" grpId="0" animBg="1"/>
      <p:bldP spid="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84" y="1050722"/>
            <a:ext cx="2651652" cy="5438693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 flipH="1" flipV="1">
            <a:off x="1394342" y="1527837"/>
            <a:ext cx="9403316" cy="4786040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2906 w 11063634"/>
              <a:gd name="connsiteY0" fmla="*/ 3767176 h 5502586"/>
              <a:gd name="connsiteX1" fmla="*/ 424990 w 11063634"/>
              <a:gd name="connsiteY1" fmla="*/ 366250 h 5502586"/>
              <a:gd name="connsiteX2" fmla="*/ 5793148 w 11063634"/>
              <a:gd name="connsiteY2" fmla="*/ 81637 h 5502586"/>
              <a:gd name="connsiteX3" fmla="*/ 10419221 w 11063634"/>
              <a:gd name="connsiteY3" fmla="*/ 253955 h 5502586"/>
              <a:gd name="connsiteX4" fmla="*/ 11044863 w 11063634"/>
              <a:gd name="connsiteY4" fmla="*/ 2435682 h 5502586"/>
              <a:gd name="connsiteX5" fmla="*/ 10611727 w 11063634"/>
              <a:gd name="connsiteY5" fmla="*/ 4344692 h 5502586"/>
              <a:gd name="connsiteX6" fmla="*/ 9360442 w 11063634"/>
              <a:gd name="connsiteY6" fmla="*/ 5355345 h 5502586"/>
              <a:gd name="connsiteX7" fmla="*/ 7611853 w 11063634"/>
              <a:gd name="connsiteY7" fmla="*/ 4665534 h 5502586"/>
              <a:gd name="connsiteX8" fmla="*/ 6280358 w 11063634"/>
              <a:gd name="connsiteY8" fmla="*/ 5259092 h 5502586"/>
              <a:gd name="connsiteX9" fmla="*/ 4563853 w 11063634"/>
              <a:gd name="connsiteY9" fmla="*/ 4874082 h 5502586"/>
              <a:gd name="connsiteX10" fmla="*/ 2253790 w 11063634"/>
              <a:gd name="connsiteY10" fmla="*/ 5499724 h 5502586"/>
              <a:gd name="connsiteX11" fmla="*/ 842084 w 11063634"/>
              <a:gd name="connsiteY11" fmla="*/ 5050545 h 5502586"/>
              <a:gd name="connsiteX12" fmla="*/ 392906 w 11063634"/>
              <a:gd name="connsiteY12" fmla="*/ 3767176 h 5502586"/>
              <a:gd name="connsiteX0" fmla="*/ 392906 w 11063635"/>
              <a:gd name="connsiteY0" fmla="*/ 3935503 h 5670913"/>
              <a:gd name="connsiteX1" fmla="*/ 424990 w 11063635"/>
              <a:gd name="connsiteY1" fmla="*/ 534577 h 5670913"/>
              <a:gd name="connsiteX2" fmla="*/ 5793148 w 11063635"/>
              <a:gd name="connsiteY2" fmla="*/ 249964 h 5670913"/>
              <a:gd name="connsiteX3" fmla="*/ 10419221 w 11063635"/>
              <a:gd name="connsiteY3" fmla="*/ 422282 h 5670913"/>
              <a:gd name="connsiteX4" fmla="*/ 11044863 w 11063635"/>
              <a:gd name="connsiteY4" fmla="*/ 2604009 h 5670913"/>
              <a:gd name="connsiteX5" fmla="*/ 10611727 w 11063635"/>
              <a:gd name="connsiteY5" fmla="*/ 4513019 h 5670913"/>
              <a:gd name="connsiteX6" fmla="*/ 9360442 w 11063635"/>
              <a:gd name="connsiteY6" fmla="*/ 5523672 h 5670913"/>
              <a:gd name="connsiteX7" fmla="*/ 7611853 w 11063635"/>
              <a:gd name="connsiteY7" fmla="*/ 4833861 h 5670913"/>
              <a:gd name="connsiteX8" fmla="*/ 6280358 w 11063635"/>
              <a:gd name="connsiteY8" fmla="*/ 5427419 h 5670913"/>
              <a:gd name="connsiteX9" fmla="*/ 4563853 w 11063635"/>
              <a:gd name="connsiteY9" fmla="*/ 5042409 h 5670913"/>
              <a:gd name="connsiteX10" fmla="*/ 2253790 w 11063635"/>
              <a:gd name="connsiteY10" fmla="*/ 5668051 h 5670913"/>
              <a:gd name="connsiteX11" fmla="*/ 842084 w 11063635"/>
              <a:gd name="connsiteY11" fmla="*/ 5218872 h 5670913"/>
              <a:gd name="connsiteX12" fmla="*/ 392906 w 11063635"/>
              <a:gd name="connsiteY12" fmla="*/ 3935503 h 5670913"/>
              <a:gd name="connsiteX0" fmla="*/ 396788 w 11065300"/>
              <a:gd name="connsiteY0" fmla="*/ 3875342 h 5610752"/>
              <a:gd name="connsiteX1" fmla="*/ 428872 w 11065300"/>
              <a:gd name="connsiteY1" fmla="*/ 474416 h 5610752"/>
              <a:gd name="connsiteX2" fmla="*/ 5849618 w 11065300"/>
              <a:gd name="connsiteY2" fmla="*/ 277450 h 5610752"/>
              <a:gd name="connsiteX3" fmla="*/ 10423103 w 11065300"/>
              <a:gd name="connsiteY3" fmla="*/ 362121 h 5610752"/>
              <a:gd name="connsiteX4" fmla="*/ 11048745 w 11065300"/>
              <a:gd name="connsiteY4" fmla="*/ 2543848 h 5610752"/>
              <a:gd name="connsiteX5" fmla="*/ 10615609 w 11065300"/>
              <a:gd name="connsiteY5" fmla="*/ 4452858 h 5610752"/>
              <a:gd name="connsiteX6" fmla="*/ 9364324 w 11065300"/>
              <a:gd name="connsiteY6" fmla="*/ 5463511 h 5610752"/>
              <a:gd name="connsiteX7" fmla="*/ 7615735 w 11065300"/>
              <a:gd name="connsiteY7" fmla="*/ 4773700 h 5610752"/>
              <a:gd name="connsiteX8" fmla="*/ 6284240 w 11065300"/>
              <a:gd name="connsiteY8" fmla="*/ 5367258 h 5610752"/>
              <a:gd name="connsiteX9" fmla="*/ 4567735 w 11065300"/>
              <a:gd name="connsiteY9" fmla="*/ 4982248 h 5610752"/>
              <a:gd name="connsiteX10" fmla="*/ 2257672 w 11065300"/>
              <a:gd name="connsiteY10" fmla="*/ 5607890 h 5610752"/>
              <a:gd name="connsiteX11" fmla="*/ 845966 w 11065300"/>
              <a:gd name="connsiteY11" fmla="*/ 5158711 h 5610752"/>
              <a:gd name="connsiteX12" fmla="*/ 396788 w 11065300"/>
              <a:gd name="connsiteY12" fmla="*/ 3875342 h 5610752"/>
              <a:gd name="connsiteX0" fmla="*/ 497824 w 11166336"/>
              <a:gd name="connsiteY0" fmla="*/ 3875342 h 5610752"/>
              <a:gd name="connsiteX1" fmla="*/ 529908 w 11166336"/>
              <a:gd name="connsiteY1" fmla="*/ 474416 h 5610752"/>
              <a:gd name="connsiteX2" fmla="*/ 5950654 w 11166336"/>
              <a:gd name="connsiteY2" fmla="*/ 277450 h 5610752"/>
              <a:gd name="connsiteX3" fmla="*/ 10524139 w 11166336"/>
              <a:gd name="connsiteY3" fmla="*/ 362121 h 5610752"/>
              <a:gd name="connsiteX4" fmla="*/ 11149781 w 11166336"/>
              <a:gd name="connsiteY4" fmla="*/ 2543848 h 5610752"/>
              <a:gd name="connsiteX5" fmla="*/ 10716645 w 11166336"/>
              <a:gd name="connsiteY5" fmla="*/ 4452858 h 5610752"/>
              <a:gd name="connsiteX6" fmla="*/ 9465360 w 11166336"/>
              <a:gd name="connsiteY6" fmla="*/ 5463511 h 5610752"/>
              <a:gd name="connsiteX7" fmla="*/ 7716771 w 11166336"/>
              <a:gd name="connsiteY7" fmla="*/ 4773700 h 5610752"/>
              <a:gd name="connsiteX8" fmla="*/ 6385276 w 11166336"/>
              <a:gd name="connsiteY8" fmla="*/ 5367258 h 5610752"/>
              <a:gd name="connsiteX9" fmla="*/ 4668771 w 11166336"/>
              <a:gd name="connsiteY9" fmla="*/ 4982248 h 5610752"/>
              <a:gd name="connsiteX10" fmla="*/ 2358708 w 11166336"/>
              <a:gd name="connsiteY10" fmla="*/ 5607890 h 5610752"/>
              <a:gd name="connsiteX11" fmla="*/ 947002 w 11166336"/>
              <a:gd name="connsiteY11" fmla="*/ 5158711 h 5610752"/>
              <a:gd name="connsiteX12" fmla="*/ 497824 w 11166336"/>
              <a:gd name="connsiteY12" fmla="*/ 3875342 h 5610752"/>
              <a:gd name="connsiteX0" fmla="*/ 497824 w 11212040"/>
              <a:gd name="connsiteY0" fmla="*/ 3839022 h 5574432"/>
              <a:gd name="connsiteX1" fmla="*/ 529908 w 11212040"/>
              <a:gd name="connsiteY1" fmla="*/ 438096 h 5574432"/>
              <a:gd name="connsiteX2" fmla="*/ 5950654 w 11212040"/>
              <a:gd name="connsiteY2" fmla="*/ 241130 h 5574432"/>
              <a:gd name="connsiteX3" fmla="*/ 10629316 w 11212040"/>
              <a:gd name="connsiteY3" fmla="*/ 185566 h 5574432"/>
              <a:gd name="connsiteX4" fmla="*/ 11149781 w 11212040"/>
              <a:gd name="connsiteY4" fmla="*/ 2507528 h 5574432"/>
              <a:gd name="connsiteX5" fmla="*/ 10716645 w 11212040"/>
              <a:gd name="connsiteY5" fmla="*/ 4416538 h 5574432"/>
              <a:gd name="connsiteX6" fmla="*/ 9465360 w 11212040"/>
              <a:gd name="connsiteY6" fmla="*/ 5427191 h 5574432"/>
              <a:gd name="connsiteX7" fmla="*/ 7716771 w 11212040"/>
              <a:gd name="connsiteY7" fmla="*/ 4737380 h 5574432"/>
              <a:gd name="connsiteX8" fmla="*/ 6385276 w 11212040"/>
              <a:gd name="connsiteY8" fmla="*/ 5330938 h 5574432"/>
              <a:gd name="connsiteX9" fmla="*/ 4668771 w 11212040"/>
              <a:gd name="connsiteY9" fmla="*/ 4945928 h 5574432"/>
              <a:gd name="connsiteX10" fmla="*/ 2358708 w 11212040"/>
              <a:gd name="connsiteY10" fmla="*/ 5571570 h 5574432"/>
              <a:gd name="connsiteX11" fmla="*/ 947002 w 11212040"/>
              <a:gd name="connsiteY11" fmla="*/ 5122391 h 5574432"/>
              <a:gd name="connsiteX12" fmla="*/ 497824 w 11212040"/>
              <a:gd name="connsiteY12" fmla="*/ 3839022 h 5574432"/>
              <a:gd name="connsiteX0" fmla="*/ 497824 w 11378614"/>
              <a:gd name="connsiteY0" fmla="*/ 3948850 h 5684260"/>
              <a:gd name="connsiteX1" fmla="*/ 529908 w 11378614"/>
              <a:gd name="connsiteY1" fmla="*/ 547924 h 5684260"/>
              <a:gd name="connsiteX2" fmla="*/ 5950654 w 11378614"/>
              <a:gd name="connsiteY2" fmla="*/ 350958 h 5684260"/>
              <a:gd name="connsiteX3" fmla="*/ 10629316 w 11378614"/>
              <a:gd name="connsiteY3" fmla="*/ 295394 h 5684260"/>
              <a:gd name="connsiteX4" fmla="*/ 11149781 w 11378614"/>
              <a:gd name="connsiteY4" fmla="*/ 2617356 h 5684260"/>
              <a:gd name="connsiteX5" fmla="*/ 10716645 w 11378614"/>
              <a:gd name="connsiteY5" fmla="*/ 4526366 h 5684260"/>
              <a:gd name="connsiteX6" fmla="*/ 9465360 w 11378614"/>
              <a:gd name="connsiteY6" fmla="*/ 5537019 h 5684260"/>
              <a:gd name="connsiteX7" fmla="*/ 7716771 w 11378614"/>
              <a:gd name="connsiteY7" fmla="*/ 4847208 h 5684260"/>
              <a:gd name="connsiteX8" fmla="*/ 6385276 w 11378614"/>
              <a:gd name="connsiteY8" fmla="*/ 5440766 h 5684260"/>
              <a:gd name="connsiteX9" fmla="*/ 4668771 w 11378614"/>
              <a:gd name="connsiteY9" fmla="*/ 5055756 h 5684260"/>
              <a:gd name="connsiteX10" fmla="*/ 2358708 w 11378614"/>
              <a:gd name="connsiteY10" fmla="*/ 5681398 h 5684260"/>
              <a:gd name="connsiteX11" fmla="*/ 947002 w 11378614"/>
              <a:gd name="connsiteY11" fmla="*/ 5232219 h 5684260"/>
              <a:gd name="connsiteX12" fmla="*/ 497824 w 11378614"/>
              <a:gd name="connsiteY12" fmla="*/ 3948850 h 5684260"/>
              <a:gd name="connsiteX0" fmla="*/ 497824 w 11059163"/>
              <a:gd name="connsiteY0" fmla="*/ 3957811 h 5693221"/>
              <a:gd name="connsiteX1" fmla="*/ 529908 w 11059163"/>
              <a:gd name="connsiteY1" fmla="*/ 556885 h 5693221"/>
              <a:gd name="connsiteX2" fmla="*/ 5950654 w 11059163"/>
              <a:gd name="connsiteY2" fmla="*/ 359919 h 5693221"/>
              <a:gd name="connsiteX3" fmla="*/ 10629316 w 11059163"/>
              <a:gd name="connsiteY3" fmla="*/ 304355 h 5693221"/>
              <a:gd name="connsiteX4" fmla="*/ 10716645 w 11059163"/>
              <a:gd name="connsiteY4" fmla="*/ 4535327 h 5693221"/>
              <a:gd name="connsiteX5" fmla="*/ 9465360 w 11059163"/>
              <a:gd name="connsiteY5" fmla="*/ 5545980 h 5693221"/>
              <a:gd name="connsiteX6" fmla="*/ 7716771 w 11059163"/>
              <a:gd name="connsiteY6" fmla="*/ 4856169 h 5693221"/>
              <a:gd name="connsiteX7" fmla="*/ 6385276 w 11059163"/>
              <a:gd name="connsiteY7" fmla="*/ 5449727 h 5693221"/>
              <a:gd name="connsiteX8" fmla="*/ 4668771 w 11059163"/>
              <a:gd name="connsiteY8" fmla="*/ 5064717 h 5693221"/>
              <a:gd name="connsiteX9" fmla="*/ 2358708 w 11059163"/>
              <a:gd name="connsiteY9" fmla="*/ 5690359 h 5693221"/>
              <a:gd name="connsiteX10" fmla="*/ 947002 w 11059163"/>
              <a:gd name="connsiteY10" fmla="*/ 5241180 h 5693221"/>
              <a:gd name="connsiteX11" fmla="*/ 497824 w 11059163"/>
              <a:gd name="connsiteY11" fmla="*/ 3957811 h 5693221"/>
              <a:gd name="connsiteX0" fmla="*/ 497824 w 11152536"/>
              <a:gd name="connsiteY0" fmla="*/ 3940939 h 5676349"/>
              <a:gd name="connsiteX1" fmla="*/ 529908 w 11152536"/>
              <a:gd name="connsiteY1" fmla="*/ 540013 h 5676349"/>
              <a:gd name="connsiteX2" fmla="*/ 5950654 w 11152536"/>
              <a:gd name="connsiteY2" fmla="*/ 343047 h 5676349"/>
              <a:gd name="connsiteX3" fmla="*/ 10629316 w 11152536"/>
              <a:gd name="connsiteY3" fmla="*/ 287483 h 5676349"/>
              <a:gd name="connsiteX4" fmla="*/ 10909468 w 11152536"/>
              <a:gd name="connsiteY4" fmla="*/ 4290574 h 5676349"/>
              <a:gd name="connsiteX5" fmla="*/ 9465360 w 11152536"/>
              <a:gd name="connsiteY5" fmla="*/ 5529108 h 5676349"/>
              <a:gd name="connsiteX6" fmla="*/ 7716771 w 11152536"/>
              <a:gd name="connsiteY6" fmla="*/ 4839297 h 5676349"/>
              <a:gd name="connsiteX7" fmla="*/ 6385276 w 11152536"/>
              <a:gd name="connsiteY7" fmla="*/ 5432855 h 5676349"/>
              <a:gd name="connsiteX8" fmla="*/ 4668771 w 11152536"/>
              <a:gd name="connsiteY8" fmla="*/ 5047845 h 5676349"/>
              <a:gd name="connsiteX9" fmla="*/ 2358708 w 11152536"/>
              <a:gd name="connsiteY9" fmla="*/ 5673487 h 5676349"/>
              <a:gd name="connsiteX10" fmla="*/ 947002 w 11152536"/>
              <a:gd name="connsiteY10" fmla="*/ 5224308 h 5676349"/>
              <a:gd name="connsiteX11" fmla="*/ 497824 w 11152536"/>
              <a:gd name="connsiteY11" fmla="*/ 3940939 h 56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52536" h="5676349">
                <a:moveTo>
                  <a:pt x="497824" y="3940939"/>
                </a:moveTo>
                <a:cubicBezTo>
                  <a:pt x="428308" y="3160223"/>
                  <a:pt x="-606779" y="1420130"/>
                  <a:pt x="529908" y="540013"/>
                </a:cubicBezTo>
                <a:cubicBezTo>
                  <a:pt x="1666595" y="-340104"/>
                  <a:pt x="4267419" y="385135"/>
                  <a:pt x="5950654" y="343047"/>
                </a:cubicBezTo>
                <a:cubicBezTo>
                  <a:pt x="7633889" y="300959"/>
                  <a:pt x="9802847" y="-370438"/>
                  <a:pt x="10629316" y="287483"/>
                </a:cubicBezTo>
                <a:cubicBezTo>
                  <a:pt x="11455785" y="945404"/>
                  <a:pt x="11103461" y="3416970"/>
                  <a:pt x="10909468" y="4290574"/>
                </a:cubicBezTo>
                <a:cubicBezTo>
                  <a:pt x="10715475" y="5164178"/>
                  <a:pt x="9997476" y="5437654"/>
                  <a:pt x="9465360" y="5529108"/>
                </a:cubicBezTo>
                <a:cubicBezTo>
                  <a:pt x="8933244" y="5620562"/>
                  <a:pt x="8230118" y="4855339"/>
                  <a:pt x="7716771" y="4839297"/>
                </a:cubicBezTo>
                <a:cubicBezTo>
                  <a:pt x="7203424" y="4823255"/>
                  <a:pt x="6893276" y="5398097"/>
                  <a:pt x="6385276" y="5432855"/>
                </a:cubicBezTo>
                <a:cubicBezTo>
                  <a:pt x="5877276" y="5467613"/>
                  <a:pt x="5339866" y="5007740"/>
                  <a:pt x="4668771" y="5047845"/>
                </a:cubicBezTo>
                <a:cubicBezTo>
                  <a:pt x="3997676" y="5087950"/>
                  <a:pt x="2979003" y="5644077"/>
                  <a:pt x="2358708" y="5673487"/>
                </a:cubicBezTo>
                <a:cubicBezTo>
                  <a:pt x="1738413" y="5702897"/>
                  <a:pt x="1225065" y="5502371"/>
                  <a:pt x="947002" y="5224308"/>
                </a:cubicBezTo>
                <a:cubicBezTo>
                  <a:pt x="668939" y="4946245"/>
                  <a:pt x="567340" y="4721655"/>
                  <a:pt x="497824" y="3940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 flipH="1" flipV="1">
            <a:off x="1431624" y="1358381"/>
            <a:ext cx="9626610" cy="4823376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493117 w 11286899"/>
              <a:gd name="connsiteY0" fmla="*/ 3727738 h 5507168"/>
              <a:gd name="connsiteX1" fmla="*/ 525200 w 11286899"/>
              <a:gd name="connsiteY1" fmla="*/ 436123 h 5507168"/>
              <a:gd name="connsiteX2" fmla="*/ 6089470 w 11286899"/>
              <a:gd name="connsiteY2" fmla="*/ 229281 h 5507168"/>
              <a:gd name="connsiteX3" fmla="*/ 10645427 w 11286899"/>
              <a:gd name="connsiteY3" fmla="*/ 261365 h 5507168"/>
              <a:gd name="connsiteX4" fmla="*/ 11271069 w 11286899"/>
              <a:gd name="connsiteY4" fmla="*/ 2443092 h 5507168"/>
              <a:gd name="connsiteX5" fmla="*/ 10837933 w 11286899"/>
              <a:gd name="connsiteY5" fmla="*/ 4352102 h 5507168"/>
              <a:gd name="connsiteX6" fmla="*/ 9555148 w 11286899"/>
              <a:gd name="connsiteY6" fmla="*/ 5315908 h 5507168"/>
              <a:gd name="connsiteX7" fmla="*/ 7838059 w 11286899"/>
              <a:gd name="connsiteY7" fmla="*/ 4672944 h 5507168"/>
              <a:gd name="connsiteX8" fmla="*/ 6490815 w 11286899"/>
              <a:gd name="connsiteY8" fmla="*/ 5125959 h 5507168"/>
              <a:gd name="connsiteX9" fmla="*/ 4790059 w 11286899"/>
              <a:gd name="connsiteY9" fmla="*/ 5022035 h 5507168"/>
              <a:gd name="connsiteX10" fmla="*/ 2479996 w 11286899"/>
              <a:gd name="connsiteY10" fmla="*/ 5507134 h 5507168"/>
              <a:gd name="connsiteX11" fmla="*/ 1162786 w 11286899"/>
              <a:gd name="connsiteY11" fmla="*/ 4995491 h 5507168"/>
              <a:gd name="connsiteX12" fmla="*/ 493117 w 11286899"/>
              <a:gd name="connsiteY12" fmla="*/ 3727738 h 5507168"/>
              <a:gd name="connsiteX0" fmla="*/ 413915 w 11209128"/>
              <a:gd name="connsiteY0" fmla="*/ 3789222 h 5568652"/>
              <a:gd name="connsiteX1" fmla="*/ 445998 w 11209128"/>
              <a:gd name="connsiteY1" fmla="*/ 497607 h 5568652"/>
              <a:gd name="connsiteX2" fmla="*/ 5975849 w 11209128"/>
              <a:gd name="connsiteY2" fmla="*/ 188384 h 5568652"/>
              <a:gd name="connsiteX3" fmla="*/ 10566225 w 11209128"/>
              <a:gd name="connsiteY3" fmla="*/ 322849 h 5568652"/>
              <a:gd name="connsiteX4" fmla="*/ 11191867 w 11209128"/>
              <a:gd name="connsiteY4" fmla="*/ 2504576 h 5568652"/>
              <a:gd name="connsiteX5" fmla="*/ 10758731 w 11209128"/>
              <a:gd name="connsiteY5" fmla="*/ 4413586 h 5568652"/>
              <a:gd name="connsiteX6" fmla="*/ 9475946 w 11209128"/>
              <a:gd name="connsiteY6" fmla="*/ 5377392 h 5568652"/>
              <a:gd name="connsiteX7" fmla="*/ 7758857 w 11209128"/>
              <a:gd name="connsiteY7" fmla="*/ 4734428 h 5568652"/>
              <a:gd name="connsiteX8" fmla="*/ 6411613 w 11209128"/>
              <a:gd name="connsiteY8" fmla="*/ 5187443 h 5568652"/>
              <a:gd name="connsiteX9" fmla="*/ 4710857 w 11209128"/>
              <a:gd name="connsiteY9" fmla="*/ 5083519 h 5568652"/>
              <a:gd name="connsiteX10" fmla="*/ 2400794 w 11209128"/>
              <a:gd name="connsiteY10" fmla="*/ 5568618 h 5568652"/>
              <a:gd name="connsiteX11" fmla="*/ 1083584 w 11209128"/>
              <a:gd name="connsiteY11" fmla="*/ 5056975 h 5568652"/>
              <a:gd name="connsiteX12" fmla="*/ 413915 w 11209128"/>
              <a:gd name="connsiteY12" fmla="*/ 3789222 h 556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09128" h="5568652">
                <a:moveTo>
                  <a:pt x="413915" y="3789222"/>
                </a:moveTo>
                <a:cubicBezTo>
                  <a:pt x="307651" y="3029327"/>
                  <a:pt x="-480991" y="1097747"/>
                  <a:pt x="445998" y="497607"/>
                </a:cubicBezTo>
                <a:cubicBezTo>
                  <a:pt x="1372987" y="-102533"/>
                  <a:pt x="4082629" y="473464"/>
                  <a:pt x="5975849" y="188384"/>
                </a:cubicBezTo>
                <a:cubicBezTo>
                  <a:pt x="7869069" y="-96696"/>
                  <a:pt x="9696889" y="-63183"/>
                  <a:pt x="10566225" y="322849"/>
                </a:cubicBezTo>
                <a:cubicBezTo>
                  <a:pt x="11435561" y="708881"/>
                  <a:pt x="11159783" y="1822787"/>
                  <a:pt x="11191867" y="2504576"/>
                </a:cubicBezTo>
                <a:cubicBezTo>
                  <a:pt x="11223951" y="3186365"/>
                  <a:pt x="11044718" y="3934783"/>
                  <a:pt x="10758731" y="4413586"/>
                </a:cubicBezTo>
                <a:cubicBezTo>
                  <a:pt x="10472744" y="4892389"/>
                  <a:pt x="9975925" y="5323918"/>
                  <a:pt x="9475946" y="5377392"/>
                </a:cubicBezTo>
                <a:cubicBezTo>
                  <a:pt x="8975967" y="5430866"/>
                  <a:pt x="8269579" y="4766086"/>
                  <a:pt x="7758857" y="4734428"/>
                </a:cubicBezTo>
                <a:cubicBezTo>
                  <a:pt x="7248135" y="4702770"/>
                  <a:pt x="6919613" y="5129261"/>
                  <a:pt x="6411613" y="5187443"/>
                </a:cubicBezTo>
                <a:cubicBezTo>
                  <a:pt x="5903613" y="5245625"/>
                  <a:pt x="5379327" y="5019990"/>
                  <a:pt x="4710857" y="5083519"/>
                </a:cubicBezTo>
                <a:cubicBezTo>
                  <a:pt x="4042387" y="5147048"/>
                  <a:pt x="3005339" y="5573042"/>
                  <a:pt x="2400794" y="5568618"/>
                </a:cubicBezTo>
                <a:cubicBezTo>
                  <a:pt x="1796249" y="5564194"/>
                  <a:pt x="1361647" y="5335038"/>
                  <a:pt x="1083584" y="5056975"/>
                </a:cubicBezTo>
                <a:cubicBezTo>
                  <a:pt x="805521" y="4778912"/>
                  <a:pt x="520179" y="4549117"/>
                  <a:pt x="413915" y="3789222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 flipH="1" flipV="1">
            <a:off x="1450172" y="1407306"/>
            <a:ext cx="9570756" cy="4817870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352679 w 11188408"/>
              <a:gd name="connsiteY0" fmla="*/ 3581613 h 5361043"/>
              <a:gd name="connsiteX1" fmla="*/ 384762 w 11188408"/>
              <a:gd name="connsiteY1" fmla="*/ 289998 h 5361043"/>
              <a:gd name="connsiteX2" fmla="*/ 5082808 w 11188408"/>
              <a:gd name="connsiteY2" fmla="*/ 301778 h 5361043"/>
              <a:gd name="connsiteX3" fmla="*/ 10504989 w 11188408"/>
              <a:gd name="connsiteY3" fmla="*/ 115240 h 5361043"/>
              <a:gd name="connsiteX4" fmla="*/ 11130631 w 11188408"/>
              <a:gd name="connsiteY4" fmla="*/ 2296967 h 5361043"/>
              <a:gd name="connsiteX5" fmla="*/ 10697495 w 11188408"/>
              <a:gd name="connsiteY5" fmla="*/ 4205977 h 5361043"/>
              <a:gd name="connsiteX6" fmla="*/ 9414710 w 11188408"/>
              <a:gd name="connsiteY6" fmla="*/ 5169783 h 5361043"/>
              <a:gd name="connsiteX7" fmla="*/ 7697621 w 11188408"/>
              <a:gd name="connsiteY7" fmla="*/ 4526819 h 5361043"/>
              <a:gd name="connsiteX8" fmla="*/ 6350377 w 11188408"/>
              <a:gd name="connsiteY8" fmla="*/ 4979834 h 5361043"/>
              <a:gd name="connsiteX9" fmla="*/ 4649621 w 11188408"/>
              <a:gd name="connsiteY9" fmla="*/ 4875910 h 5361043"/>
              <a:gd name="connsiteX10" fmla="*/ 2339558 w 11188408"/>
              <a:gd name="connsiteY10" fmla="*/ 5361009 h 5361043"/>
              <a:gd name="connsiteX11" fmla="*/ 1022348 w 11188408"/>
              <a:gd name="connsiteY11" fmla="*/ 4849366 h 5361043"/>
              <a:gd name="connsiteX12" fmla="*/ 352679 w 11188408"/>
              <a:gd name="connsiteY12" fmla="*/ 3581613 h 5361043"/>
              <a:gd name="connsiteX0" fmla="*/ 352679 w 11164263"/>
              <a:gd name="connsiteY0" fmla="*/ 3650089 h 5429519"/>
              <a:gd name="connsiteX1" fmla="*/ 384762 w 11164263"/>
              <a:gd name="connsiteY1" fmla="*/ 358474 h 5429519"/>
              <a:gd name="connsiteX2" fmla="*/ 5082808 w 11164263"/>
              <a:gd name="connsiteY2" fmla="*/ 370254 h 5429519"/>
              <a:gd name="connsiteX3" fmla="*/ 9906508 w 11164263"/>
              <a:gd name="connsiteY3" fmla="*/ 105636 h 5429519"/>
              <a:gd name="connsiteX4" fmla="*/ 11130631 w 11164263"/>
              <a:gd name="connsiteY4" fmla="*/ 2365443 h 5429519"/>
              <a:gd name="connsiteX5" fmla="*/ 10697495 w 11164263"/>
              <a:gd name="connsiteY5" fmla="*/ 4274453 h 5429519"/>
              <a:gd name="connsiteX6" fmla="*/ 9414710 w 11164263"/>
              <a:gd name="connsiteY6" fmla="*/ 5238259 h 5429519"/>
              <a:gd name="connsiteX7" fmla="*/ 7697621 w 11164263"/>
              <a:gd name="connsiteY7" fmla="*/ 4595295 h 5429519"/>
              <a:gd name="connsiteX8" fmla="*/ 6350377 w 11164263"/>
              <a:gd name="connsiteY8" fmla="*/ 5048310 h 5429519"/>
              <a:gd name="connsiteX9" fmla="*/ 4649621 w 11164263"/>
              <a:gd name="connsiteY9" fmla="*/ 4944386 h 5429519"/>
              <a:gd name="connsiteX10" fmla="*/ 2339558 w 11164263"/>
              <a:gd name="connsiteY10" fmla="*/ 5429485 h 5429519"/>
              <a:gd name="connsiteX11" fmla="*/ 1022348 w 11164263"/>
              <a:gd name="connsiteY11" fmla="*/ 4917842 h 5429519"/>
              <a:gd name="connsiteX12" fmla="*/ 352679 w 11164263"/>
              <a:gd name="connsiteY12" fmla="*/ 3650089 h 5429519"/>
              <a:gd name="connsiteX0" fmla="*/ 352679 w 10944489"/>
              <a:gd name="connsiteY0" fmla="*/ 3633246 h 5412676"/>
              <a:gd name="connsiteX1" fmla="*/ 384762 w 10944489"/>
              <a:gd name="connsiteY1" fmla="*/ 341631 h 5412676"/>
              <a:gd name="connsiteX2" fmla="*/ 5082808 w 10944489"/>
              <a:gd name="connsiteY2" fmla="*/ 353411 h 5412676"/>
              <a:gd name="connsiteX3" fmla="*/ 9906508 w 10944489"/>
              <a:gd name="connsiteY3" fmla="*/ 88793 h 5412676"/>
              <a:gd name="connsiteX4" fmla="*/ 10878639 w 10944489"/>
              <a:gd name="connsiteY4" fmla="*/ 2098745 h 5412676"/>
              <a:gd name="connsiteX5" fmla="*/ 10697495 w 10944489"/>
              <a:gd name="connsiteY5" fmla="*/ 4257610 h 5412676"/>
              <a:gd name="connsiteX6" fmla="*/ 9414710 w 10944489"/>
              <a:gd name="connsiteY6" fmla="*/ 5221416 h 5412676"/>
              <a:gd name="connsiteX7" fmla="*/ 7697621 w 10944489"/>
              <a:gd name="connsiteY7" fmla="*/ 4578452 h 5412676"/>
              <a:gd name="connsiteX8" fmla="*/ 6350377 w 10944489"/>
              <a:gd name="connsiteY8" fmla="*/ 5031467 h 5412676"/>
              <a:gd name="connsiteX9" fmla="*/ 4649621 w 10944489"/>
              <a:gd name="connsiteY9" fmla="*/ 4927543 h 5412676"/>
              <a:gd name="connsiteX10" fmla="*/ 2339558 w 10944489"/>
              <a:gd name="connsiteY10" fmla="*/ 5412642 h 5412676"/>
              <a:gd name="connsiteX11" fmla="*/ 1022348 w 10944489"/>
              <a:gd name="connsiteY11" fmla="*/ 4900999 h 5412676"/>
              <a:gd name="connsiteX12" fmla="*/ 352679 w 10944489"/>
              <a:gd name="connsiteY12" fmla="*/ 3633246 h 5412676"/>
              <a:gd name="connsiteX0" fmla="*/ 352679 w 10894398"/>
              <a:gd name="connsiteY0" fmla="*/ 3633246 h 5412676"/>
              <a:gd name="connsiteX1" fmla="*/ 384762 w 10894398"/>
              <a:gd name="connsiteY1" fmla="*/ 341631 h 5412676"/>
              <a:gd name="connsiteX2" fmla="*/ 5082808 w 10894398"/>
              <a:gd name="connsiteY2" fmla="*/ 353411 h 5412676"/>
              <a:gd name="connsiteX3" fmla="*/ 9906508 w 10894398"/>
              <a:gd name="connsiteY3" fmla="*/ 88793 h 5412676"/>
              <a:gd name="connsiteX4" fmla="*/ 10878639 w 10894398"/>
              <a:gd name="connsiteY4" fmla="*/ 2098745 h 5412676"/>
              <a:gd name="connsiteX5" fmla="*/ 10429754 w 10894398"/>
              <a:gd name="connsiteY5" fmla="*/ 4445002 h 5412676"/>
              <a:gd name="connsiteX6" fmla="*/ 9414710 w 10894398"/>
              <a:gd name="connsiteY6" fmla="*/ 5221416 h 5412676"/>
              <a:gd name="connsiteX7" fmla="*/ 7697621 w 10894398"/>
              <a:gd name="connsiteY7" fmla="*/ 4578452 h 5412676"/>
              <a:gd name="connsiteX8" fmla="*/ 6350377 w 10894398"/>
              <a:gd name="connsiteY8" fmla="*/ 5031467 h 5412676"/>
              <a:gd name="connsiteX9" fmla="*/ 4649621 w 10894398"/>
              <a:gd name="connsiteY9" fmla="*/ 4927543 h 5412676"/>
              <a:gd name="connsiteX10" fmla="*/ 2339558 w 10894398"/>
              <a:gd name="connsiteY10" fmla="*/ 5412642 h 5412676"/>
              <a:gd name="connsiteX11" fmla="*/ 1022348 w 10894398"/>
              <a:gd name="connsiteY11" fmla="*/ 4900999 h 5412676"/>
              <a:gd name="connsiteX12" fmla="*/ 352679 w 10894398"/>
              <a:gd name="connsiteY12" fmla="*/ 3633246 h 5412676"/>
              <a:gd name="connsiteX0" fmla="*/ 352679 w 10538839"/>
              <a:gd name="connsiteY0" fmla="*/ 3798092 h 5577522"/>
              <a:gd name="connsiteX1" fmla="*/ 384762 w 10538839"/>
              <a:gd name="connsiteY1" fmla="*/ 506477 h 5577522"/>
              <a:gd name="connsiteX2" fmla="*/ 5082808 w 10538839"/>
              <a:gd name="connsiteY2" fmla="*/ 518257 h 5577522"/>
              <a:gd name="connsiteX3" fmla="*/ 9906508 w 10538839"/>
              <a:gd name="connsiteY3" fmla="*/ 253639 h 5577522"/>
              <a:gd name="connsiteX4" fmla="*/ 10429754 w 10538839"/>
              <a:gd name="connsiteY4" fmla="*/ 4609848 h 5577522"/>
              <a:gd name="connsiteX5" fmla="*/ 9414710 w 10538839"/>
              <a:gd name="connsiteY5" fmla="*/ 5386262 h 5577522"/>
              <a:gd name="connsiteX6" fmla="*/ 7697621 w 10538839"/>
              <a:gd name="connsiteY6" fmla="*/ 4743298 h 5577522"/>
              <a:gd name="connsiteX7" fmla="*/ 6350377 w 10538839"/>
              <a:gd name="connsiteY7" fmla="*/ 5196313 h 5577522"/>
              <a:gd name="connsiteX8" fmla="*/ 4649621 w 10538839"/>
              <a:gd name="connsiteY8" fmla="*/ 5092389 h 5577522"/>
              <a:gd name="connsiteX9" fmla="*/ 2339558 w 10538839"/>
              <a:gd name="connsiteY9" fmla="*/ 5577488 h 5577522"/>
              <a:gd name="connsiteX10" fmla="*/ 1022348 w 10538839"/>
              <a:gd name="connsiteY10" fmla="*/ 5065845 h 5577522"/>
              <a:gd name="connsiteX11" fmla="*/ 352679 w 10538839"/>
              <a:gd name="connsiteY11" fmla="*/ 3798092 h 5577522"/>
              <a:gd name="connsiteX0" fmla="*/ 352679 w 10795366"/>
              <a:gd name="connsiteY0" fmla="*/ 3643522 h 5422952"/>
              <a:gd name="connsiteX1" fmla="*/ 384762 w 10795366"/>
              <a:gd name="connsiteY1" fmla="*/ 351907 h 5422952"/>
              <a:gd name="connsiteX2" fmla="*/ 5082808 w 10795366"/>
              <a:gd name="connsiteY2" fmla="*/ 363687 h 5422952"/>
              <a:gd name="connsiteX3" fmla="*/ 10331745 w 10795366"/>
              <a:gd name="connsiteY3" fmla="*/ 286461 h 5422952"/>
              <a:gd name="connsiteX4" fmla="*/ 10429754 w 10795366"/>
              <a:gd name="connsiteY4" fmla="*/ 4455278 h 5422952"/>
              <a:gd name="connsiteX5" fmla="*/ 9414710 w 10795366"/>
              <a:gd name="connsiteY5" fmla="*/ 5231692 h 5422952"/>
              <a:gd name="connsiteX6" fmla="*/ 7697621 w 10795366"/>
              <a:gd name="connsiteY6" fmla="*/ 4588728 h 5422952"/>
              <a:gd name="connsiteX7" fmla="*/ 6350377 w 10795366"/>
              <a:gd name="connsiteY7" fmla="*/ 5041743 h 5422952"/>
              <a:gd name="connsiteX8" fmla="*/ 4649621 w 10795366"/>
              <a:gd name="connsiteY8" fmla="*/ 4937819 h 5422952"/>
              <a:gd name="connsiteX9" fmla="*/ 2339558 w 10795366"/>
              <a:gd name="connsiteY9" fmla="*/ 5422918 h 5422952"/>
              <a:gd name="connsiteX10" fmla="*/ 1022348 w 10795366"/>
              <a:gd name="connsiteY10" fmla="*/ 4911275 h 5422952"/>
              <a:gd name="connsiteX11" fmla="*/ 352679 w 10795366"/>
              <a:gd name="connsiteY11" fmla="*/ 3643522 h 5422952"/>
              <a:gd name="connsiteX0" fmla="*/ 142067 w 10994242"/>
              <a:gd name="connsiteY0" fmla="*/ 3674754 h 5422952"/>
              <a:gd name="connsiteX1" fmla="*/ 583638 w 10994242"/>
              <a:gd name="connsiteY1" fmla="*/ 351907 h 5422952"/>
              <a:gd name="connsiteX2" fmla="*/ 5281684 w 10994242"/>
              <a:gd name="connsiteY2" fmla="*/ 363687 h 5422952"/>
              <a:gd name="connsiteX3" fmla="*/ 10530621 w 10994242"/>
              <a:gd name="connsiteY3" fmla="*/ 286461 h 5422952"/>
              <a:gd name="connsiteX4" fmla="*/ 10628630 w 10994242"/>
              <a:gd name="connsiteY4" fmla="*/ 4455278 h 5422952"/>
              <a:gd name="connsiteX5" fmla="*/ 9613586 w 10994242"/>
              <a:gd name="connsiteY5" fmla="*/ 5231692 h 5422952"/>
              <a:gd name="connsiteX6" fmla="*/ 7896497 w 10994242"/>
              <a:gd name="connsiteY6" fmla="*/ 4588728 h 5422952"/>
              <a:gd name="connsiteX7" fmla="*/ 6549253 w 10994242"/>
              <a:gd name="connsiteY7" fmla="*/ 5041743 h 5422952"/>
              <a:gd name="connsiteX8" fmla="*/ 4848497 w 10994242"/>
              <a:gd name="connsiteY8" fmla="*/ 4937819 h 5422952"/>
              <a:gd name="connsiteX9" fmla="*/ 2538434 w 10994242"/>
              <a:gd name="connsiteY9" fmla="*/ 5422918 h 5422952"/>
              <a:gd name="connsiteX10" fmla="*/ 1221224 w 10994242"/>
              <a:gd name="connsiteY10" fmla="*/ 4911275 h 5422952"/>
              <a:gd name="connsiteX11" fmla="*/ 142067 w 10994242"/>
              <a:gd name="connsiteY11" fmla="*/ 3674754 h 5422952"/>
              <a:gd name="connsiteX0" fmla="*/ 232773 w 11084948"/>
              <a:gd name="connsiteY0" fmla="*/ 3674754 h 5422952"/>
              <a:gd name="connsiteX1" fmla="*/ 674344 w 11084948"/>
              <a:gd name="connsiteY1" fmla="*/ 351907 h 5422952"/>
              <a:gd name="connsiteX2" fmla="*/ 5372390 w 11084948"/>
              <a:gd name="connsiteY2" fmla="*/ 363687 h 5422952"/>
              <a:gd name="connsiteX3" fmla="*/ 10621327 w 11084948"/>
              <a:gd name="connsiteY3" fmla="*/ 286461 h 5422952"/>
              <a:gd name="connsiteX4" fmla="*/ 10719336 w 11084948"/>
              <a:gd name="connsiteY4" fmla="*/ 4455278 h 5422952"/>
              <a:gd name="connsiteX5" fmla="*/ 9704292 w 11084948"/>
              <a:gd name="connsiteY5" fmla="*/ 5231692 h 5422952"/>
              <a:gd name="connsiteX6" fmla="*/ 7987203 w 11084948"/>
              <a:gd name="connsiteY6" fmla="*/ 4588728 h 5422952"/>
              <a:gd name="connsiteX7" fmla="*/ 6639959 w 11084948"/>
              <a:gd name="connsiteY7" fmla="*/ 5041743 h 5422952"/>
              <a:gd name="connsiteX8" fmla="*/ 4939203 w 11084948"/>
              <a:gd name="connsiteY8" fmla="*/ 4937819 h 5422952"/>
              <a:gd name="connsiteX9" fmla="*/ 2629140 w 11084948"/>
              <a:gd name="connsiteY9" fmla="*/ 5422918 h 5422952"/>
              <a:gd name="connsiteX10" fmla="*/ 232773 w 11084948"/>
              <a:gd name="connsiteY10" fmla="*/ 3674754 h 5422952"/>
              <a:gd name="connsiteX0" fmla="*/ 209563 w 11061738"/>
              <a:gd name="connsiteY0" fmla="*/ 3674754 h 5672796"/>
              <a:gd name="connsiteX1" fmla="*/ 651134 w 11061738"/>
              <a:gd name="connsiteY1" fmla="*/ 351907 h 5672796"/>
              <a:gd name="connsiteX2" fmla="*/ 5349180 w 11061738"/>
              <a:gd name="connsiteY2" fmla="*/ 363687 h 5672796"/>
              <a:gd name="connsiteX3" fmla="*/ 10598117 w 11061738"/>
              <a:gd name="connsiteY3" fmla="*/ 286461 h 5672796"/>
              <a:gd name="connsiteX4" fmla="*/ 10696126 w 11061738"/>
              <a:gd name="connsiteY4" fmla="*/ 4455278 h 5672796"/>
              <a:gd name="connsiteX5" fmla="*/ 9681082 w 11061738"/>
              <a:gd name="connsiteY5" fmla="*/ 5231692 h 5672796"/>
              <a:gd name="connsiteX6" fmla="*/ 7963993 w 11061738"/>
              <a:gd name="connsiteY6" fmla="*/ 4588728 h 5672796"/>
              <a:gd name="connsiteX7" fmla="*/ 6616749 w 11061738"/>
              <a:gd name="connsiteY7" fmla="*/ 5041743 h 5672796"/>
              <a:gd name="connsiteX8" fmla="*/ 4915993 w 11061738"/>
              <a:gd name="connsiteY8" fmla="*/ 4937819 h 5672796"/>
              <a:gd name="connsiteX9" fmla="*/ 2275190 w 11061738"/>
              <a:gd name="connsiteY9" fmla="*/ 5672773 h 5672796"/>
              <a:gd name="connsiteX10" fmla="*/ 209563 w 11061738"/>
              <a:gd name="connsiteY10" fmla="*/ 3674754 h 5672796"/>
              <a:gd name="connsiteX0" fmla="*/ 209563 w 11061738"/>
              <a:gd name="connsiteY0" fmla="*/ 3674754 h 5672856"/>
              <a:gd name="connsiteX1" fmla="*/ 651134 w 11061738"/>
              <a:gd name="connsiteY1" fmla="*/ 351907 h 5672856"/>
              <a:gd name="connsiteX2" fmla="*/ 5349180 w 11061738"/>
              <a:gd name="connsiteY2" fmla="*/ 363687 h 5672856"/>
              <a:gd name="connsiteX3" fmla="*/ 10598117 w 11061738"/>
              <a:gd name="connsiteY3" fmla="*/ 286461 h 5672856"/>
              <a:gd name="connsiteX4" fmla="*/ 10696126 w 11061738"/>
              <a:gd name="connsiteY4" fmla="*/ 4455278 h 5672856"/>
              <a:gd name="connsiteX5" fmla="*/ 9681082 w 11061738"/>
              <a:gd name="connsiteY5" fmla="*/ 5231692 h 5672856"/>
              <a:gd name="connsiteX6" fmla="*/ 7963993 w 11061738"/>
              <a:gd name="connsiteY6" fmla="*/ 4588728 h 5672856"/>
              <a:gd name="connsiteX7" fmla="*/ 6616749 w 11061738"/>
              <a:gd name="connsiteY7" fmla="*/ 5041743 h 5672856"/>
              <a:gd name="connsiteX8" fmla="*/ 4915993 w 11061738"/>
              <a:gd name="connsiteY8" fmla="*/ 4937819 h 5672856"/>
              <a:gd name="connsiteX9" fmla="*/ 2275190 w 11061738"/>
              <a:gd name="connsiteY9" fmla="*/ 5672773 h 5672856"/>
              <a:gd name="connsiteX10" fmla="*/ 209563 w 11061738"/>
              <a:gd name="connsiteY10" fmla="*/ 3674754 h 5672856"/>
              <a:gd name="connsiteX0" fmla="*/ 213966 w 11066141"/>
              <a:gd name="connsiteY0" fmla="*/ 3674754 h 5579166"/>
              <a:gd name="connsiteX1" fmla="*/ 655537 w 11066141"/>
              <a:gd name="connsiteY1" fmla="*/ 351907 h 5579166"/>
              <a:gd name="connsiteX2" fmla="*/ 5353583 w 11066141"/>
              <a:gd name="connsiteY2" fmla="*/ 363687 h 5579166"/>
              <a:gd name="connsiteX3" fmla="*/ 10602520 w 11066141"/>
              <a:gd name="connsiteY3" fmla="*/ 286461 h 5579166"/>
              <a:gd name="connsiteX4" fmla="*/ 10700529 w 11066141"/>
              <a:gd name="connsiteY4" fmla="*/ 4455278 h 5579166"/>
              <a:gd name="connsiteX5" fmla="*/ 9685485 w 11066141"/>
              <a:gd name="connsiteY5" fmla="*/ 5231692 h 5579166"/>
              <a:gd name="connsiteX6" fmla="*/ 7968396 w 11066141"/>
              <a:gd name="connsiteY6" fmla="*/ 4588728 h 5579166"/>
              <a:gd name="connsiteX7" fmla="*/ 6621152 w 11066141"/>
              <a:gd name="connsiteY7" fmla="*/ 5041743 h 5579166"/>
              <a:gd name="connsiteX8" fmla="*/ 4920396 w 11066141"/>
              <a:gd name="connsiteY8" fmla="*/ 4937819 h 5579166"/>
              <a:gd name="connsiteX9" fmla="*/ 2342592 w 11066141"/>
              <a:gd name="connsiteY9" fmla="*/ 5579077 h 5579166"/>
              <a:gd name="connsiteX10" fmla="*/ 213966 w 11066141"/>
              <a:gd name="connsiteY10" fmla="*/ 3674754 h 55791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968396 w 11066141"/>
              <a:gd name="connsiteY6" fmla="*/ 4622328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82349 w 11066141"/>
              <a:gd name="connsiteY6" fmla="*/ 4810028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217326"/>
              <a:gd name="connsiteY0" fmla="*/ 3673021 h 5577433"/>
              <a:gd name="connsiteX1" fmla="*/ 655537 w 11217326"/>
              <a:gd name="connsiteY1" fmla="*/ 350174 h 5577433"/>
              <a:gd name="connsiteX2" fmla="*/ 5353583 w 11217326"/>
              <a:gd name="connsiteY2" fmla="*/ 361954 h 5577433"/>
              <a:gd name="connsiteX3" fmla="*/ 10602520 w 11217326"/>
              <a:gd name="connsiteY3" fmla="*/ 284728 h 5577433"/>
              <a:gd name="connsiteX4" fmla="*/ 11010302 w 11217326"/>
              <a:gd name="connsiteY4" fmla="*/ 3975764 h 5577433"/>
              <a:gd name="connsiteX5" fmla="*/ 9685485 w 11217326"/>
              <a:gd name="connsiteY5" fmla="*/ 5229959 h 5577433"/>
              <a:gd name="connsiteX6" fmla="*/ 7882349 w 11217326"/>
              <a:gd name="connsiteY6" fmla="*/ 4774695 h 5577433"/>
              <a:gd name="connsiteX7" fmla="*/ 6483476 w 11217326"/>
              <a:gd name="connsiteY7" fmla="*/ 5091201 h 5577433"/>
              <a:gd name="connsiteX8" fmla="*/ 4920396 w 11217326"/>
              <a:gd name="connsiteY8" fmla="*/ 4936086 h 5577433"/>
              <a:gd name="connsiteX9" fmla="*/ 2342592 w 11217326"/>
              <a:gd name="connsiteY9" fmla="*/ 5577344 h 5577433"/>
              <a:gd name="connsiteX10" fmla="*/ 213966 w 11217326"/>
              <a:gd name="connsiteY10" fmla="*/ 3673021 h 5577433"/>
              <a:gd name="connsiteX0" fmla="*/ 213966 w 11144092"/>
              <a:gd name="connsiteY0" fmla="*/ 3657883 h 5562295"/>
              <a:gd name="connsiteX1" fmla="*/ 655537 w 11144092"/>
              <a:gd name="connsiteY1" fmla="*/ 335036 h 5562295"/>
              <a:gd name="connsiteX2" fmla="*/ 5353583 w 11144092"/>
              <a:gd name="connsiteY2" fmla="*/ 346816 h 5562295"/>
              <a:gd name="connsiteX3" fmla="*/ 10602520 w 11144092"/>
              <a:gd name="connsiteY3" fmla="*/ 269590 h 5562295"/>
              <a:gd name="connsiteX4" fmla="*/ 10872626 w 11144092"/>
              <a:gd name="connsiteY4" fmla="*/ 3755863 h 5562295"/>
              <a:gd name="connsiteX5" fmla="*/ 9685485 w 11144092"/>
              <a:gd name="connsiteY5" fmla="*/ 5214821 h 5562295"/>
              <a:gd name="connsiteX6" fmla="*/ 7882349 w 11144092"/>
              <a:gd name="connsiteY6" fmla="*/ 4759557 h 5562295"/>
              <a:gd name="connsiteX7" fmla="*/ 6483476 w 11144092"/>
              <a:gd name="connsiteY7" fmla="*/ 5076063 h 5562295"/>
              <a:gd name="connsiteX8" fmla="*/ 4920396 w 11144092"/>
              <a:gd name="connsiteY8" fmla="*/ 4920948 h 5562295"/>
              <a:gd name="connsiteX9" fmla="*/ 2342592 w 11144092"/>
              <a:gd name="connsiteY9" fmla="*/ 5562206 h 5562295"/>
              <a:gd name="connsiteX10" fmla="*/ 213966 w 11144092"/>
              <a:gd name="connsiteY10" fmla="*/ 3657883 h 55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44092" h="5562295">
                <a:moveTo>
                  <a:pt x="213966" y="3657883"/>
                </a:moveTo>
                <a:cubicBezTo>
                  <a:pt x="-67210" y="2786688"/>
                  <a:pt x="-201066" y="886881"/>
                  <a:pt x="655537" y="335036"/>
                </a:cubicBezTo>
                <a:cubicBezTo>
                  <a:pt x="1512140" y="-216809"/>
                  <a:pt x="3626913" y="511296"/>
                  <a:pt x="5353583" y="346816"/>
                </a:cubicBezTo>
                <a:cubicBezTo>
                  <a:pt x="7080253" y="182336"/>
                  <a:pt x="9682679" y="-298585"/>
                  <a:pt x="10602520" y="269590"/>
                </a:cubicBezTo>
                <a:cubicBezTo>
                  <a:pt x="11522361" y="837765"/>
                  <a:pt x="11025465" y="2931658"/>
                  <a:pt x="10872626" y="3755863"/>
                </a:cubicBezTo>
                <a:cubicBezTo>
                  <a:pt x="10719787" y="4580068"/>
                  <a:pt x="10183864" y="5047539"/>
                  <a:pt x="9685485" y="5214821"/>
                </a:cubicBezTo>
                <a:cubicBezTo>
                  <a:pt x="9187106" y="5382103"/>
                  <a:pt x="8416017" y="4782683"/>
                  <a:pt x="7882349" y="4759557"/>
                </a:cubicBezTo>
                <a:cubicBezTo>
                  <a:pt x="7348681" y="4736431"/>
                  <a:pt x="6977135" y="5049165"/>
                  <a:pt x="6483476" y="5076063"/>
                </a:cubicBezTo>
                <a:cubicBezTo>
                  <a:pt x="5989817" y="5102961"/>
                  <a:pt x="5610543" y="4839924"/>
                  <a:pt x="4920396" y="4920948"/>
                </a:cubicBezTo>
                <a:cubicBezTo>
                  <a:pt x="4230249" y="5001972"/>
                  <a:pt x="3829110" y="5551014"/>
                  <a:pt x="2342592" y="5562206"/>
                </a:cubicBezTo>
                <a:cubicBezTo>
                  <a:pt x="856074" y="5573398"/>
                  <a:pt x="495142" y="4529078"/>
                  <a:pt x="213966" y="365788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1021805" y="216538"/>
            <a:ext cx="3085940" cy="24921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086" y="2751869"/>
            <a:ext cx="1781092" cy="3657600"/>
          </a:xfrm>
          <a:prstGeom prst="rect">
            <a:avLst/>
          </a:prstGeom>
        </p:spPr>
      </p:pic>
      <p:pic>
        <p:nvPicPr>
          <p:cNvPr id="12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818" y="303786"/>
            <a:ext cx="1171905" cy="1748047"/>
          </a:xfrm>
          <a:prstGeom prst="rect">
            <a:avLst/>
          </a:prstGeom>
        </p:spPr>
      </p:pic>
      <p:pic>
        <p:nvPicPr>
          <p:cNvPr id="13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1295829" y="3080014"/>
            <a:ext cx="497561" cy="1688066"/>
          </a:xfrm>
          <a:prstGeom prst="rect">
            <a:avLst/>
          </a:prstGeom>
        </p:spPr>
      </p:pic>
      <p:pic>
        <p:nvPicPr>
          <p:cNvPr id="14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1183082" y="4028896"/>
            <a:ext cx="509575" cy="1727849"/>
          </a:xfrm>
          <a:prstGeom prst="rect">
            <a:avLst/>
          </a:prstGeom>
        </p:spPr>
      </p:pic>
      <p:grpSp>
        <p:nvGrpSpPr>
          <p:cNvPr id="19" name="组合 23">
            <a:extLst>
              <a:ext uri="{FF2B5EF4-FFF2-40B4-BE49-F238E27FC236}">
                <a16:creationId xmlns:a16="http://schemas.microsoft.com/office/drawing/2014/main" id="{5A40A1D2-F205-471C-A645-4CAA016CE4C3}"/>
              </a:ext>
            </a:extLst>
          </p:cNvPr>
          <p:cNvGrpSpPr/>
          <p:nvPr/>
        </p:nvGrpSpPr>
        <p:grpSpPr>
          <a:xfrm>
            <a:off x="3817101" y="172197"/>
            <a:ext cx="4814987" cy="1793807"/>
            <a:chOff x="2229091" y="1104862"/>
            <a:chExt cx="3610393" cy="1649621"/>
          </a:xfrm>
        </p:grpSpPr>
        <p:pic>
          <p:nvPicPr>
            <p:cNvPr id="20" name="图片 24">
              <a:extLst>
                <a:ext uri="{FF2B5EF4-FFF2-40B4-BE49-F238E27FC236}">
                  <a16:creationId xmlns:a16="http://schemas.microsoft.com/office/drawing/2014/main" id="{F8E7C27D-8C50-4579-B944-4184B9056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091" y="1104862"/>
              <a:ext cx="3610393" cy="1649621"/>
            </a:xfrm>
            <a:prstGeom prst="rect">
              <a:avLst/>
            </a:prstGeom>
          </p:spPr>
        </p:pic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5F7A6B9E-EACE-49DD-9FDB-F8AFCF936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982" y="1459539"/>
              <a:ext cx="2990502" cy="940265"/>
            </a:xfrm>
            <a:prstGeom prst="horizontalScroll">
              <a:avLst/>
            </a:prstGeom>
            <a:noFill/>
            <a:ln w="19050"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solidFill>
                    <a:srgbClr val="945641"/>
                  </a:solidFill>
                  <a:latin typeface="UTM Kabel KT" panose="02040603050506020204" pitchFamily="18" charset="0"/>
                  <a:ea typeface="字体视界-点点墨体" panose="02000500000000000000" pitchFamily="2" charset="-122"/>
                </a:rPr>
                <a:t>CHIA ĐOẠN</a:t>
              </a:r>
            </a:p>
          </p:txBody>
        </p:sp>
      </p:grpSp>
      <p:sp>
        <p:nvSpPr>
          <p:cNvPr id="22" name="TextBox 27">
            <a:extLst>
              <a:ext uri="{FF2B5EF4-FFF2-40B4-BE49-F238E27FC236}">
                <a16:creationId xmlns:a16="http://schemas.microsoft.com/office/drawing/2014/main" id="{4E4FC3E4-89BD-45DF-97F8-7DA52F1B67E7}"/>
              </a:ext>
            </a:extLst>
          </p:cNvPr>
          <p:cNvSpPr txBox="1"/>
          <p:nvPr/>
        </p:nvSpPr>
        <p:spPr>
          <a:xfrm>
            <a:off x="2427855" y="2412192"/>
            <a:ext cx="988440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zh-CN" sz="4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Bài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được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 chia </a:t>
            </a:r>
            <a:r>
              <a:rPr lang="en-US" altLang="zh-CN" sz="4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thành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 … </a:t>
            </a:r>
            <a:r>
              <a:rPr lang="en-US" altLang="zh-CN" sz="4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đoạn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.</a:t>
            </a:r>
            <a:endParaRPr lang="zh-CN" altLang="en-US" sz="4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迷你简汉真广标" panose="02010609000101010101" pitchFamily="49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8F6910F9-F609-4702-A73C-3A8D06907FA3}"/>
              </a:ext>
            </a:extLst>
          </p:cNvPr>
          <p:cNvSpPr txBox="1"/>
          <p:nvPr/>
        </p:nvSpPr>
        <p:spPr>
          <a:xfrm>
            <a:off x="8122264" y="2220093"/>
            <a:ext cx="621459" cy="99520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zh-CN" sz="5867" b="1" dirty="0">
                <a:solidFill>
                  <a:srgbClr val="945641"/>
                </a:solidFill>
                <a:latin typeface="Arial" panose="020B0604020202020204" pitchFamily="34" charset="0"/>
                <a:ea typeface="迷你简汉真广标" panose="02010609000101010101" pitchFamily="49" charset="-122"/>
                <a:cs typeface="Arial" panose="020B0604020202020204" pitchFamily="34" charset="0"/>
                <a:sym typeface="Arial"/>
              </a:rPr>
              <a:t>2</a:t>
            </a:r>
            <a:endParaRPr lang="zh-CN" altLang="en-US" sz="5867" b="1" dirty="0">
              <a:solidFill>
                <a:srgbClr val="945641"/>
              </a:solidFill>
              <a:latin typeface="Arial" panose="020B0604020202020204" pitchFamily="34" charset="0"/>
              <a:ea typeface="迷你简汉真广标" panose="02010609000101010101" pitchFamily="49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C414A5-4341-44B4-8D88-07C941C788EA}"/>
              </a:ext>
            </a:extLst>
          </p:cNvPr>
          <p:cNvSpPr txBox="1"/>
          <p:nvPr/>
        </p:nvSpPr>
        <p:spPr>
          <a:xfrm>
            <a:off x="2628135" y="3489292"/>
            <a:ext cx="7236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945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4800" b="1" dirty="0">
                <a:solidFill>
                  <a:srgbClr val="945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8 </a:t>
            </a:r>
            <a:r>
              <a:rPr lang="en-US" altLang="en-US" sz="4800" b="1" dirty="0" err="1">
                <a:solidFill>
                  <a:srgbClr val="945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4800" b="1" dirty="0">
                <a:solidFill>
                  <a:srgbClr val="945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đầu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124F81-2765-463B-90B4-773CA8EE955E}"/>
              </a:ext>
            </a:extLst>
          </p:cNvPr>
          <p:cNvSpPr txBox="1"/>
          <p:nvPr/>
        </p:nvSpPr>
        <p:spPr>
          <a:xfrm>
            <a:off x="2628135" y="4707653"/>
            <a:ext cx="7917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945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4800" b="1" dirty="0">
                <a:solidFill>
                  <a:srgbClr val="945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6 </a:t>
            </a:r>
            <a:r>
              <a:rPr lang="en-US" altLang="en-US" sz="4800" b="1" dirty="0" err="1">
                <a:solidFill>
                  <a:srgbClr val="945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4800" b="1" dirty="0">
                <a:solidFill>
                  <a:srgbClr val="945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còn lại</a:t>
            </a:r>
          </a:p>
        </p:txBody>
      </p:sp>
      <p:sp>
        <p:nvSpPr>
          <p:cNvPr id="29" name="任意多边形 4">
            <a:extLst>
              <a:ext uri="{FF2B5EF4-FFF2-40B4-BE49-F238E27FC236}">
                <a16:creationId xmlns:a16="http://schemas.microsoft.com/office/drawing/2014/main" id="{93F86641-B056-4B80-A016-05187F709545}"/>
              </a:ext>
            </a:extLst>
          </p:cNvPr>
          <p:cNvSpPr/>
          <p:nvPr/>
        </p:nvSpPr>
        <p:spPr>
          <a:xfrm>
            <a:off x="-87034" y="6394632"/>
            <a:ext cx="12626139" cy="1000083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0" name="任意多边形 26">
            <a:extLst>
              <a:ext uri="{FF2B5EF4-FFF2-40B4-BE49-F238E27FC236}">
                <a16:creationId xmlns:a16="http://schemas.microsoft.com/office/drawing/2014/main" id="{3D76AA53-D8DC-4CEA-B18A-608F65F55363}"/>
              </a:ext>
            </a:extLst>
          </p:cNvPr>
          <p:cNvSpPr/>
          <p:nvPr/>
        </p:nvSpPr>
        <p:spPr>
          <a:xfrm>
            <a:off x="-1950506" y="6619223"/>
            <a:ext cx="14710470" cy="1000083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808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2" grpId="0"/>
      <p:bldP spid="23" grpId="0"/>
      <p:bldP spid="27" grpId="0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任意多边形 4">
            <a:extLst>
              <a:ext uri="{FF2B5EF4-FFF2-40B4-BE49-F238E27FC236}">
                <a16:creationId xmlns:a16="http://schemas.microsoft.com/office/drawing/2014/main" id="{FE111565-D4AE-4F40-9E10-3E59082D070C}"/>
              </a:ext>
            </a:extLst>
          </p:cNvPr>
          <p:cNvSpPr/>
          <p:nvPr/>
        </p:nvSpPr>
        <p:spPr>
          <a:xfrm>
            <a:off x="-87034" y="6269168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9" name="任意多边形 26">
            <a:extLst>
              <a:ext uri="{FF2B5EF4-FFF2-40B4-BE49-F238E27FC236}">
                <a16:creationId xmlns:a16="http://schemas.microsoft.com/office/drawing/2014/main" id="{9A3717F6-B054-49D4-B422-9D63506E28DB}"/>
              </a:ext>
            </a:extLst>
          </p:cNvPr>
          <p:cNvSpPr/>
          <p:nvPr/>
        </p:nvSpPr>
        <p:spPr>
          <a:xfrm>
            <a:off x="-1950506" y="6493759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986020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6CA8094-88AA-422D-8A2D-A9833FAA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933" y="797510"/>
            <a:ext cx="70961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mới điệu làm sao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Nắng lên mặc áo lụa đào thướt tha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 về trời rộng bao la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Áo xanh sông mặc như là mới may 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 </a:t>
            </a:r>
            <a:r>
              <a:rPr lang="en-US" altLang="en-US" sz="2400" b="1" u="none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trôi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thơ thẩn áng mây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Cài lên màu áo hây hây ráng vàng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 thêu trước ngực vầng trăng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 nền nhung tím trăm ngàn sao lên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Khuya rồi</a:t>
            </a: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sông mặc áo đen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Nép trong rừng bưởi, lặng yên đôi bờ</a:t>
            </a: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 ra thơm đến ngẩn ngơ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đã mặc bao giờ, áo hoa?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Ngước lên bỗng gặp la đà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Ngàn hoa bưởi trắng nở nh</a:t>
            </a:r>
            <a:r>
              <a:rPr lang="en-US" altLang="en-US" sz="2400" b="1" u="none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òa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áo ai…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9FB9FD2-3FDC-440C-89F6-46E3CD6C72F2}"/>
              </a:ext>
            </a:extLst>
          </p:cNvPr>
          <p:cNvSpPr txBox="1"/>
          <p:nvPr/>
        </p:nvSpPr>
        <p:spPr>
          <a:xfrm>
            <a:off x="3710331" y="72848"/>
            <a:ext cx="6148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Dòng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sông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mặc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áo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A Love Of Thunder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56" name="图片 2">
            <a:extLst>
              <a:ext uri="{FF2B5EF4-FFF2-40B4-BE49-F238E27FC236}">
                <a16:creationId xmlns:a16="http://schemas.microsoft.com/office/drawing/2014/main" id="{C0E081A1-ADC4-47E3-B712-D6F702E48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28" y="-331184"/>
            <a:ext cx="6672183" cy="7673009"/>
          </a:xfrm>
          <a:prstGeom prst="rect">
            <a:avLst/>
          </a:prstGeom>
        </p:spPr>
      </p:pic>
      <p:pic>
        <p:nvPicPr>
          <p:cNvPr id="157" name="图片 1">
            <a:extLst>
              <a:ext uri="{FF2B5EF4-FFF2-40B4-BE49-F238E27FC236}">
                <a16:creationId xmlns:a16="http://schemas.microsoft.com/office/drawing/2014/main" id="{A185D155-19B2-4594-9A2A-25CF703E8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4" y="2887137"/>
            <a:ext cx="2417489" cy="3970863"/>
          </a:xfrm>
          <a:prstGeom prst="rect">
            <a:avLst/>
          </a:prstGeom>
        </p:spPr>
      </p:pic>
      <p:pic>
        <p:nvPicPr>
          <p:cNvPr id="160" name="PA_库_图片 6">
            <a:extLst>
              <a:ext uri="{FF2B5EF4-FFF2-40B4-BE49-F238E27FC236}">
                <a16:creationId xmlns:a16="http://schemas.microsoft.com/office/drawing/2014/main" id="{3F1EAB7B-AB43-4F3A-82C1-073E65EEF5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9094021" y="99738"/>
            <a:ext cx="497561" cy="1688066"/>
          </a:xfrm>
          <a:prstGeom prst="rect">
            <a:avLst/>
          </a:prstGeom>
        </p:spPr>
      </p:pic>
      <p:pic>
        <p:nvPicPr>
          <p:cNvPr id="161" name="PA_库_图片 7">
            <a:extLst>
              <a:ext uri="{FF2B5EF4-FFF2-40B4-BE49-F238E27FC236}">
                <a16:creationId xmlns:a16="http://schemas.microsoft.com/office/drawing/2014/main" id="{6430D03E-AD42-4F8E-9BEF-F29E609C19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8981274" y="1048620"/>
            <a:ext cx="509575" cy="1727849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5025F10-F415-4F4C-A2DC-5371EAC858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1" t="8217" r="60451" b="53226"/>
          <a:stretch/>
        </p:blipFill>
        <p:spPr>
          <a:xfrm>
            <a:off x="3315245" y="553303"/>
            <a:ext cx="430444" cy="720398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F110698-7837-4ACE-9E77-8D86D8C751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0" t="6076" r="39912" b="50350"/>
          <a:stretch/>
        </p:blipFill>
        <p:spPr>
          <a:xfrm>
            <a:off x="3566399" y="3661690"/>
            <a:ext cx="379227" cy="5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905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3" grpId="0" animBg="1"/>
      <p:bldP spid="5" grpId="0" animBg="1"/>
      <p:bldP spid="6" grpId="0" animBg="1"/>
      <p:bldP spid="154" grpId="0"/>
      <p:bldP spid="1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-189776" y="6002064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20" y="172197"/>
            <a:ext cx="594615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 rot="16200000">
            <a:off x="2778349" y="1187207"/>
            <a:ext cx="1125547" cy="31323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#9Slide05 Ciaobella" pitchFamily="2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-2053248" y="6226655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" y="3331669"/>
            <a:ext cx="1944214" cy="3444039"/>
          </a:xfrm>
          <a:prstGeom prst="rect">
            <a:avLst/>
          </a:prstGeom>
        </p:spPr>
      </p:pic>
      <p:pic>
        <p:nvPicPr>
          <p:cNvPr id="43" name="图片 24">
            <a:extLst>
              <a:ext uri="{FF2B5EF4-FFF2-40B4-BE49-F238E27FC236}">
                <a16:creationId xmlns:a16="http://schemas.microsoft.com/office/drawing/2014/main" id="{36F89DDE-BDFF-473F-9903-2922A8B67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01" y="172197"/>
            <a:ext cx="4814987" cy="1793807"/>
          </a:xfrm>
          <a:prstGeom prst="rect">
            <a:avLst/>
          </a:prstGeom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91E20F60-DDFF-4779-A178-2452173DF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816" y="557875"/>
            <a:ext cx="3988272" cy="1022449"/>
          </a:xfrm>
          <a:prstGeom prst="horizontalScroll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945641"/>
                </a:solidFill>
                <a:latin typeface="UTM Kabel KT" panose="02040603050506020204" pitchFamily="18" charset="0"/>
                <a:ea typeface="字体视界-点点墨体" panose="02000500000000000000" pitchFamily="2" charset="-122"/>
              </a:rPr>
              <a:t>LUYỆN ĐỌC</a:t>
            </a: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7F90EE6E-F203-4A51-8B87-1C99F2F947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0864" y="4732447"/>
            <a:ext cx="904569" cy="1713158"/>
          </a:xfrm>
          <a:prstGeom prst="rect">
            <a:avLst/>
          </a:prstGeom>
        </p:spPr>
      </p:pic>
      <p:sp>
        <p:nvSpPr>
          <p:cNvPr id="47" name="圆角矩形 12">
            <a:extLst>
              <a:ext uri="{FF2B5EF4-FFF2-40B4-BE49-F238E27FC236}">
                <a16:creationId xmlns:a16="http://schemas.microsoft.com/office/drawing/2014/main" id="{65383759-C74B-4D93-8F36-74C015073305}"/>
              </a:ext>
            </a:extLst>
          </p:cNvPr>
          <p:cNvSpPr/>
          <p:nvPr/>
        </p:nvSpPr>
        <p:spPr>
          <a:xfrm rot="16200000">
            <a:off x="6750535" y="1187723"/>
            <a:ext cx="1125547" cy="31323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#9Slide05 Ciaobella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91F158-C765-43CF-B6D7-9A4C91FED201}"/>
              </a:ext>
            </a:extLst>
          </p:cNvPr>
          <p:cNvSpPr txBox="1"/>
          <p:nvPr/>
        </p:nvSpPr>
        <p:spPr>
          <a:xfrm>
            <a:off x="2196136" y="2319128"/>
            <a:ext cx="2689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400" b="1" dirty="0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thẩn</a:t>
            </a:r>
            <a:endParaRPr lang="en-US" sz="4400" b="1" dirty="0">
              <a:solidFill>
                <a:srgbClr val="F07A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8D766E-10E9-4AD6-B5AC-FB0FE20F5217}"/>
              </a:ext>
            </a:extLst>
          </p:cNvPr>
          <p:cNvSpPr txBox="1"/>
          <p:nvPr/>
        </p:nvSpPr>
        <p:spPr>
          <a:xfrm>
            <a:off x="6104465" y="2354186"/>
            <a:ext cx="3086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áng</a:t>
            </a:r>
            <a:r>
              <a:rPr lang="en-US" sz="4400" b="1" dirty="0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4400" b="1" dirty="0">
              <a:solidFill>
                <a:srgbClr val="F07A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圆角矩形 12">
            <a:extLst>
              <a:ext uri="{FF2B5EF4-FFF2-40B4-BE49-F238E27FC236}">
                <a16:creationId xmlns:a16="http://schemas.microsoft.com/office/drawing/2014/main" id="{A24DD0EC-A54E-45FF-BA75-FB0483CAE362}"/>
              </a:ext>
            </a:extLst>
          </p:cNvPr>
          <p:cNvSpPr/>
          <p:nvPr/>
        </p:nvSpPr>
        <p:spPr>
          <a:xfrm rot="16200000">
            <a:off x="3107246" y="2714547"/>
            <a:ext cx="1125547" cy="31323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#9Slide05 Ciaobella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2DB9C5-0948-4D90-BB55-AAB15E26E2E0}"/>
              </a:ext>
            </a:extLst>
          </p:cNvPr>
          <p:cNvSpPr txBox="1"/>
          <p:nvPr/>
        </p:nvSpPr>
        <p:spPr>
          <a:xfrm>
            <a:off x="2265429" y="3879940"/>
            <a:ext cx="3086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ráng</a:t>
            </a:r>
            <a:r>
              <a:rPr lang="en-US" sz="4400" b="1" dirty="0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4400" b="1" dirty="0">
              <a:solidFill>
                <a:srgbClr val="F07A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圆角矩形 12">
            <a:extLst>
              <a:ext uri="{FF2B5EF4-FFF2-40B4-BE49-F238E27FC236}">
                <a16:creationId xmlns:a16="http://schemas.microsoft.com/office/drawing/2014/main" id="{68380482-8691-4994-B0ED-96F5B4BFB0FB}"/>
              </a:ext>
            </a:extLst>
          </p:cNvPr>
          <p:cNvSpPr/>
          <p:nvPr/>
        </p:nvSpPr>
        <p:spPr>
          <a:xfrm rot="16200000">
            <a:off x="6562105" y="3165711"/>
            <a:ext cx="1125547" cy="21281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#9Slide05 Ciaobella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3D611B-EE01-4370-A947-FAD96289BA54}"/>
              </a:ext>
            </a:extLst>
          </p:cNvPr>
          <p:cNvSpPr txBox="1"/>
          <p:nvPr/>
        </p:nvSpPr>
        <p:spPr>
          <a:xfrm>
            <a:off x="6461999" y="3834114"/>
            <a:ext cx="1315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nép</a:t>
            </a:r>
            <a:endParaRPr lang="en-US" sz="4400" b="1" dirty="0">
              <a:solidFill>
                <a:srgbClr val="F07A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圆角矩形 12">
            <a:extLst>
              <a:ext uri="{FF2B5EF4-FFF2-40B4-BE49-F238E27FC236}">
                <a16:creationId xmlns:a16="http://schemas.microsoft.com/office/drawing/2014/main" id="{CF3F6960-C8EF-4E24-8180-0754FF1D0962}"/>
              </a:ext>
            </a:extLst>
          </p:cNvPr>
          <p:cNvSpPr/>
          <p:nvPr/>
        </p:nvSpPr>
        <p:spPr>
          <a:xfrm rot="16200000">
            <a:off x="9903593" y="2586207"/>
            <a:ext cx="1125547" cy="31323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#9Slide05 Ciaobella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8E586F-3E47-44CF-9DF9-E03BD74FEB66}"/>
              </a:ext>
            </a:extLst>
          </p:cNvPr>
          <p:cNvSpPr txBox="1"/>
          <p:nvPr/>
        </p:nvSpPr>
        <p:spPr>
          <a:xfrm>
            <a:off x="9287441" y="3751600"/>
            <a:ext cx="3086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4400" b="1" dirty="0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A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nhòa</a:t>
            </a:r>
            <a:endParaRPr lang="en-US" sz="4400" b="1" dirty="0">
              <a:solidFill>
                <a:srgbClr val="F07A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307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10359">
        <p159:morph option="byObject"/>
      </p:transition>
    </mc:Choice>
    <mc:Fallback>
      <p:transition spd="slow" advTm="10359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3" grpId="0" animBg="1"/>
          <p:bldP spid="27" grpId="0" animBg="1"/>
          <p:bldP spid="44" grpId="0"/>
          <p:bldP spid="47" grpId="0" animBg="1"/>
          <p:bldP spid="48" grpId="0"/>
          <p:bldP spid="51" grpId="0"/>
          <p:bldP spid="52" grpId="0" animBg="1"/>
          <p:bldP spid="53" grpId="0"/>
          <p:bldP spid="54" grpId="0" animBg="1"/>
          <p:bldP spid="55" grpId="0"/>
          <p:bldP spid="60" grpId="0" animBg="1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3" grpId="0" animBg="1"/>
          <p:bldP spid="27" grpId="0" animBg="1"/>
          <p:bldP spid="44" grpId="0"/>
          <p:bldP spid="47" grpId="0" animBg="1"/>
          <p:bldP spid="48" grpId="0"/>
          <p:bldP spid="51" grpId="0"/>
          <p:bldP spid="52" grpId="0" animBg="1"/>
          <p:bldP spid="53" grpId="0"/>
          <p:bldP spid="54" grpId="0" animBg="1"/>
          <p:bldP spid="55" grpId="0"/>
          <p:bldP spid="60" grpId="0" animBg="1"/>
          <p:bldP spid="6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84" y="1050722"/>
            <a:ext cx="2651652" cy="5438693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 flipH="1" flipV="1">
            <a:off x="1653538" y="1538158"/>
            <a:ext cx="9403316" cy="4786040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2906 w 11063634"/>
              <a:gd name="connsiteY0" fmla="*/ 3767176 h 5502586"/>
              <a:gd name="connsiteX1" fmla="*/ 424990 w 11063634"/>
              <a:gd name="connsiteY1" fmla="*/ 366250 h 5502586"/>
              <a:gd name="connsiteX2" fmla="*/ 5793148 w 11063634"/>
              <a:gd name="connsiteY2" fmla="*/ 81637 h 5502586"/>
              <a:gd name="connsiteX3" fmla="*/ 10419221 w 11063634"/>
              <a:gd name="connsiteY3" fmla="*/ 253955 h 5502586"/>
              <a:gd name="connsiteX4" fmla="*/ 11044863 w 11063634"/>
              <a:gd name="connsiteY4" fmla="*/ 2435682 h 5502586"/>
              <a:gd name="connsiteX5" fmla="*/ 10611727 w 11063634"/>
              <a:gd name="connsiteY5" fmla="*/ 4344692 h 5502586"/>
              <a:gd name="connsiteX6" fmla="*/ 9360442 w 11063634"/>
              <a:gd name="connsiteY6" fmla="*/ 5355345 h 5502586"/>
              <a:gd name="connsiteX7" fmla="*/ 7611853 w 11063634"/>
              <a:gd name="connsiteY7" fmla="*/ 4665534 h 5502586"/>
              <a:gd name="connsiteX8" fmla="*/ 6280358 w 11063634"/>
              <a:gd name="connsiteY8" fmla="*/ 5259092 h 5502586"/>
              <a:gd name="connsiteX9" fmla="*/ 4563853 w 11063634"/>
              <a:gd name="connsiteY9" fmla="*/ 4874082 h 5502586"/>
              <a:gd name="connsiteX10" fmla="*/ 2253790 w 11063634"/>
              <a:gd name="connsiteY10" fmla="*/ 5499724 h 5502586"/>
              <a:gd name="connsiteX11" fmla="*/ 842084 w 11063634"/>
              <a:gd name="connsiteY11" fmla="*/ 5050545 h 5502586"/>
              <a:gd name="connsiteX12" fmla="*/ 392906 w 11063634"/>
              <a:gd name="connsiteY12" fmla="*/ 3767176 h 5502586"/>
              <a:gd name="connsiteX0" fmla="*/ 392906 w 11063635"/>
              <a:gd name="connsiteY0" fmla="*/ 3935503 h 5670913"/>
              <a:gd name="connsiteX1" fmla="*/ 424990 w 11063635"/>
              <a:gd name="connsiteY1" fmla="*/ 534577 h 5670913"/>
              <a:gd name="connsiteX2" fmla="*/ 5793148 w 11063635"/>
              <a:gd name="connsiteY2" fmla="*/ 249964 h 5670913"/>
              <a:gd name="connsiteX3" fmla="*/ 10419221 w 11063635"/>
              <a:gd name="connsiteY3" fmla="*/ 422282 h 5670913"/>
              <a:gd name="connsiteX4" fmla="*/ 11044863 w 11063635"/>
              <a:gd name="connsiteY4" fmla="*/ 2604009 h 5670913"/>
              <a:gd name="connsiteX5" fmla="*/ 10611727 w 11063635"/>
              <a:gd name="connsiteY5" fmla="*/ 4513019 h 5670913"/>
              <a:gd name="connsiteX6" fmla="*/ 9360442 w 11063635"/>
              <a:gd name="connsiteY6" fmla="*/ 5523672 h 5670913"/>
              <a:gd name="connsiteX7" fmla="*/ 7611853 w 11063635"/>
              <a:gd name="connsiteY7" fmla="*/ 4833861 h 5670913"/>
              <a:gd name="connsiteX8" fmla="*/ 6280358 w 11063635"/>
              <a:gd name="connsiteY8" fmla="*/ 5427419 h 5670913"/>
              <a:gd name="connsiteX9" fmla="*/ 4563853 w 11063635"/>
              <a:gd name="connsiteY9" fmla="*/ 5042409 h 5670913"/>
              <a:gd name="connsiteX10" fmla="*/ 2253790 w 11063635"/>
              <a:gd name="connsiteY10" fmla="*/ 5668051 h 5670913"/>
              <a:gd name="connsiteX11" fmla="*/ 842084 w 11063635"/>
              <a:gd name="connsiteY11" fmla="*/ 5218872 h 5670913"/>
              <a:gd name="connsiteX12" fmla="*/ 392906 w 11063635"/>
              <a:gd name="connsiteY12" fmla="*/ 3935503 h 5670913"/>
              <a:gd name="connsiteX0" fmla="*/ 396788 w 11065300"/>
              <a:gd name="connsiteY0" fmla="*/ 3875342 h 5610752"/>
              <a:gd name="connsiteX1" fmla="*/ 428872 w 11065300"/>
              <a:gd name="connsiteY1" fmla="*/ 474416 h 5610752"/>
              <a:gd name="connsiteX2" fmla="*/ 5849618 w 11065300"/>
              <a:gd name="connsiteY2" fmla="*/ 277450 h 5610752"/>
              <a:gd name="connsiteX3" fmla="*/ 10423103 w 11065300"/>
              <a:gd name="connsiteY3" fmla="*/ 362121 h 5610752"/>
              <a:gd name="connsiteX4" fmla="*/ 11048745 w 11065300"/>
              <a:gd name="connsiteY4" fmla="*/ 2543848 h 5610752"/>
              <a:gd name="connsiteX5" fmla="*/ 10615609 w 11065300"/>
              <a:gd name="connsiteY5" fmla="*/ 4452858 h 5610752"/>
              <a:gd name="connsiteX6" fmla="*/ 9364324 w 11065300"/>
              <a:gd name="connsiteY6" fmla="*/ 5463511 h 5610752"/>
              <a:gd name="connsiteX7" fmla="*/ 7615735 w 11065300"/>
              <a:gd name="connsiteY7" fmla="*/ 4773700 h 5610752"/>
              <a:gd name="connsiteX8" fmla="*/ 6284240 w 11065300"/>
              <a:gd name="connsiteY8" fmla="*/ 5367258 h 5610752"/>
              <a:gd name="connsiteX9" fmla="*/ 4567735 w 11065300"/>
              <a:gd name="connsiteY9" fmla="*/ 4982248 h 5610752"/>
              <a:gd name="connsiteX10" fmla="*/ 2257672 w 11065300"/>
              <a:gd name="connsiteY10" fmla="*/ 5607890 h 5610752"/>
              <a:gd name="connsiteX11" fmla="*/ 845966 w 11065300"/>
              <a:gd name="connsiteY11" fmla="*/ 5158711 h 5610752"/>
              <a:gd name="connsiteX12" fmla="*/ 396788 w 11065300"/>
              <a:gd name="connsiteY12" fmla="*/ 3875342 h 5610752"/>
              <a:gd name="connsiteX0" fmla="*/ 497824 w 11166336"/>
              <a:gd name="connsiteY0" fmla="*/ 3875342 h 5610752"/>
              <a:gd name="connsiteX1" fmla="*/ 529908 w 11166336"/>
              <a:gd name="connsiteY1" fmla="*/ 474416 h 5610752"/>
              <a:gd name="connsiteX2" fmla="*/ 5950654 w 11166336"/>
              <a:gd name="connsiteY2" fmla="*/ 277450 h 5610752"/>
              <a:gd name="connsiteX3" fmla="*/ 10524139 w 11166336"/>
              <a:gd name="connsiteY3" fmla="*/ 362121 h 5610752"/>
              <a:gd name="connsiteX4" fmla="*/ 11149781 w 11166336"/>
              <a:gd name="connsiteY4" fmla="*/ 2543848 h 5610752"/>
              <a:gd name="connsiteX5" fmla="*/ 10716645 w 11166336"/>
              <a:gd name="connsiteY5" fmla="*/ 4452858 h 5610752"/>
              <a:gd name="connsiteX6" fmla="*/ 9465360 w 11166336"/>
              <a:gd name="connsiteY6" fmla="*/ 5463511 h 5610752"/>
              <a:gd name="connsiteX7" fmla="*/ 7716771 w 11166336"/>
              <a:gd name="connsiteY7" fmla="*/ 4773700 h 5610752"/>
              <a:gd name="connsiteX8" fmla="*/ 6385276 w 11166336"/>
              <a:gd name="connsiteY8" fmla="*/ 5367258 h 5610752"/>
              <a:gd name="connsiteX9" fmla="*/ 4668771 w 11166336"/>
              <a:gd name="connsiteY9" fmla="*/ 4982248 h 5610752"/>
              <a:gd name="connsiteX10" fmla="*/ 2358708 w 11166336"/>
              <a:gd name="connsiteY10" fmla="*/ 5607890 h 5610752"/>
              <a:gd name="connsiteX11" fmla="*/ 947002 w 11166336"/>
              <a:gd name="connsiteY11" fmla="*/ 5158711 h 5610752"/>
              <a:gd name="connsiteX12" fmla="*/ 497824 w 11166336"/>
              <a:gd name="connsiteY12" fmla="*/ 3875342 h 5610752"/>
              <a:gd name="connsiteX0" fmla="*/ 497824 w 11212040"/>
              <a:gd name="connsiteY0" fmla="*/ 3839022 h 5574432"/>
              <a:gd name="connsiteX1" fmla="*/ 529908 w 11212040"/>
              <a:gd name="connsiteY1" fmla="*/ 438096 h 5574432"/>
              <a:gd name="connsiteX2" fmla="*/ 5950654 w 11212040"/>
              <a:gd name="connsiteY2" fmla="*/ 241130 h 5574432"/>
              <a:gd name="connsiteX3" fmla="*/ 10629316 w 11212040"/>
              <a:gd name="connsiteY3" fmla="*/ 185566 h 5574432"/>
              <a:gd name="connsiteX4" fmla="*/ 11149781 w 11212040"/>
              <a:gd name="connsiteY4" fmla="*/ 2507528 h 5574432"/>
              <a:gd name="connsiteX5" fmla="*/ 10716645 w 11212040"/>
              <a:gd name="connsiteY5" fmla="*/ 4416538 h 5574432"/>
              <a:gd name="connsiteX6" fmla="*/ 9465360 w 11212040"/>
              <a:gd name="connsiteY6" fmla="*/ 5427191 h 5574432"/>
              <a:gd name="connsiteX7" fmla="*/ 7716771 w 11212040"/>
              <a:gd name="connsiteY7" fmla="*/ 4737380 h 5574432"/>
              <a:gd name="connsiteX8" fmla="*/ 6385276 w 11212040"/>
              <a:gd name="connsiteY8" fmla="*/ 5330938 h 5574432"/>
              <a:gd name="connsiteX9" fmla="*/ 4668771 w 11212040"/>
              <a:gd name="connsiteY9" fmla="*/ 4945928 h 5574432"/>
              <a:gd name="connsiteX10" fmla="*/ 2358708 w 11212040"/>
              <a:gd name="connsiteY10" fmla="*/ 5571570 h 5574432"/>
              <a:gd name="connsiteX11" fmla="*/ 947002 w 11212040"/>
              <a:gd name="connsiteY11" fmla="*/ 5122391 h 5574432"/>
              <a:gd name="connsiteX12" fmla="*/ 497824 w 11212040"/>
              <a:gd name="connsiteY12" fmla="*/ 3839022 h 5574432"/>
              <a:gd name="connsiteX0" fmla="*/ 497824 w 11378614"/>
              <a:gd name="connsiteY0" fmla="*/ 3948850 h 5684260"/>
              <a:gd name="connsiteX1" fmla="*/ 529908 w 11378614"/>
              <a:gd name="connsiteY1" fmla="*/ 547924 h 5684260"/>
              <a:gd name="connsiteX2" fmla="*/ 5950654 w 11378614"/>
              <a:gd name="connsiteY2" fmla="*/ 350958 h 5684260"/>
              <a:gd name="connsiteX3" fmla="*/ 10629316 w 11378614"/>
              <a:gd name="connsiteY3" fmla="*/ 295394 h 5684260"/>
              <a:gd name="connsiteX4" fmla="*/ 11149781 w 11378614"/>
              <a:gd name="connsiteY4" fmla="*/ 2617356 h 5684260"/>
              <a:gd name="connsiteX5" fmla="*/ 10716645 w 11378614"/>
              <a:gd name="connsiteY5" fmla="*/ 4526366 h 5684260"/>
              <a:gd name="connsiteX6" fmla="*/ 9465360 w 11378614"/>
              <a:gd name="connsiteY6" fmla="*/ 5537019 h 5684260"/>
              <a:gd name="connsiteX7" fmla="*/ 7716771 w 11378614"/>
              <a:gd name="connsiteY7" fmla="*/ 4847208 h 5684260"/>
              <a:gd name="connsiteX8" fmla="*/ 6385276 w 11378614"/>
              <a:gd name="connsiteY8" fmla="*/ 5440766 h 5684260"/>
              <a:gd name="connsiteX9" fmla="*/ 4668771 w 11378614"/>
              <a:gd name="connsiteY9" fmla="*/ 5055756 h 5684260"/>
              <a:gd name="connsiteX10" fmla="*/ 2358708 w 11378614"/>
              <a:gd name="connsiteY10" fmla="*/ 5681398 h 5684260"/>
              <a:gd name="connsiteX11" fmla="*/ 947002 w 11378614"/>
              <a:gd name="connsiteY11" fmla="*/ 5232219 h 5684260"/>
              <a:gd name="connsiteX12" fmla="*/ 497824 w 11378614"/>
              <a:gd name="connsiteY12" fmla="*/ 3948850 h 5684260"/>
              <a:gd name="connsiteX0" fmla="*/ 497824 w 11059163"/>
              <a:gd name="connsiteY0" fmla="*/ 3957811 h 5693221"/>
              <a:gd name="connsiteX1" fmla="*/ 529908 w 11059163"/>
              <a:gd name="connsiteY1" fmla="*/ 556885 h 5693221"/>
              <a:gd name="connsiteX2" fmla="*/ 5950654 w 11059163"/>
              <a:gd name="connsiteY2" fmla="*/ 359919 h 5693221"/>
              <a:gd name="connsiteX3" fmla="*/ 10629316 w 11059163"/>
              <a:gd name="connsiteY3" fmla="*/ 304355 h 5693221"/>
              <a:gd name="connsiteX4" fmla="*/ 10716645 w 11059163"/>
              <a:gd name="connsiteY4" fmla="*/ 4535327 h 5693221"/>
              <a:gd name="connsiteX5" fmla="*/ 9465360 w 11059163"/>
              <a:gd name="connsiteY5" fmla="*/ 5545980 h 5693221"/>
              <a:gd name="connsiteX6" fmla="*/ 7716771 w 11059163"/>
              <a:gd name="connsiteY6" fmla="*/ 4856169 h 5693221"/>
              <a:gd name="connsiteX7" fmla="*/ 6385276 w 11059163"/>
              <a:gd name="connsiteY7" fmla="*/ 5449727 h 5693221"/>
              <a:gd name="connsiteX8" fmla="*/ 4668771 w 11059163"/>
              <a:gd name="connsiteY8" fmla="*/ 5064717 h 5693221"/>
              <a:gd name="connsiteX9" fmla="*/ 2358708 w 11059163"/>
              <a:gd name="connsiteY9" fmla="*/ 5690359 h 5693221"/>
              <a:gd name="connsiteX10" fmla="*/ 947002 w 11059163"/>
              <a:gd name="connsiteY10" fmla="*/ 5241180 h 5693221"/>
              <a:gd name="connsiteX11" fmla="*/ 497824 w 11059163"/>
              <a:gd name="connsiteY11" fmla="*/ 3957811 h 5693221"/>
              <a:gd name="connsiteX0" fmla="*/ 497824 w 11152536"/>
              <a:gd name="connsiteY0" fmla="*/ 3940939 h 5676349"/>
              <a:gd name="connsiteX1" fmla="*/ 529908 w 11152536"/>
              <a:gd name="connsiteY1" fmla="*/ 540013 h 5676349"/>
              <a:gd name="connsiteX2" fmla="*/ 5950654 w 11152536"/>
              <a:gd name="connsiteY2" fmla="*/ 343047 h 5676349"/>
              <a:gd name="connsiteX3" fmla="*/ 10629316 w 11152536"/>
              <a:gd name="connsiteY3" fmla="*/ 287483 h 5676349"/>
              <a:gd name="connsiteX4" fmla="*/ 10909468 w 11152536"/>
              <a:gd name="connsiteY4" fmla="*/ 4290574 h 5676349"/>
              <a:gd name="connsiteX5" fmla="*/ 9465360 w 11152536"/>
              <a:gd name="connsiteY5" fmla="*/ 5529108 h 5676349"/>
              <a:gd name="connsiteX6" fmla="*/ 7716771 w 11152536"/>
              <a:gd name="connsiteY6" fmla="*/ 4839297 h 5676349"/>
              <a:gd name="connsiteX7" fmla="*/ 6385276 w 11152536"/>
              <a:gd name="connsiteY7" fmla="*/ 5432855 h 5676349"/>
              <a:gd name="connsiteX8" fmla="*/ 4668771 w 11152536"/>
              <a:gd name="connsiteY8" fmla="*/ 5047845 h 5676349"/>
              <a:gd name="connsiteX9" fmla="*/ 2358708 w 11152536"/>
              <a:gd name="connsiteY9" fmla="*/ 5673487 h 5676349"/>
              <a:gd name="connsiteX10" fmla="*/ 947002 w 11152536"/>
              <a:gd name="connsiteY10" fmla="*/ 5224308 h 5676349"/>
              <a:gd name="connsiteX11" fmla="*/ 497824 w 11152536"/>
              <a:gd name="connsiteY11" fmla="*/ 3940939 h 56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52536" h="5676349">
                <a:moveTo>
                  <a:pt x="497824" y="3940939"/>
                </a:moveTo>
                <a:cubicBezTo>
                  <a:pt x="428308" y="3160223"/>
                  <a:pt x="-606779" y="1420130"/>
                  <a:pt x="529908" y="540013"/>
                </a:cubicBezTo>
                <a:cubicBezTo>
                  <a:pt x="1666595" y="-340104"/>
                  <a:pt x="4267419" y="385135"/>
                  <a:pt x="5950654" y="343047"/>
                </a:cubicBezTo>
                <a:cubicBezTo>
                  <a:pt x="7633889" y="300959"/>
                  <a:pt x="9802847" y="-370438"/>
                  <a:pt x="10629316" y="287483"/>
                </a:cubicBezTo>
                <a:cubicBezTo>
                  <a:pt x="11455785" y="945404"/>
                  <a:pt x="11103461" y="3416970"/>
                  <a:pt x="10909468" y="4290574"/>
                </a:cubicBezTo>
                <a:cubicBezTo>
                  <a:pt x="10715475" y="5164178"/>
                  <a:pt x="9997476" y="5437654"/>
                  <a:pt x="9465360" y="5529108"/>
                </a:cubicBezTo>
                <a:cubicBezTo>
                  <a:pt x="8933244" y="5620562"/>
                  <a:pt x="8230118" y="4855339"/>
                  <a:pt x="7716771" y="4839297"/>
                </a:cubicBezTo>
                <a:cubicBezTo>
                  <a:pt x="7203424" y="4823255"/>
                  <a:pt x="6893276" y="5398097"/>
                  <a:pt x="6385276" y="5432855"/>
                </a:cubicBezTo>
                <a:cubicBezTo>
                  <a:pt x="5877276" y="5467613"/>
                  <a:pt x="5339866" y="5007740"/>
                  <a:pt x="4668771" y="5047845"/>
                </a:cubicBezTo>
                <a:cubicBezTo>
                  <a:pt x="3997676" y="5087950"/>
                  <a:pt x="2979003" y="5644077"/>
                  <a:pt x="2358708" y="5673487"/>
                </a:cubicBezTo>
                <a:cubicBezTo>
                  <a:pt x="1738413" y="5702897"/>
                  <a:pt x="1225065" y="5502371"/>
                  <a:pt x="947002" y="5224308"/>
                </a:cubicBezTo>
                <a:cubicBezTo>
                  <a:pt x="668939" y="4946245"/>
                  <a:pt x="567340" y="4721655"/>
                  <a:pt x="497824" y="3940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 flipH="1" flipV="1">
            <a:off x="1431624" y="1358381"/>
            <a:ext cx="9626610" cy="4823376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493117 w 11286899"/>
              <a:gd name="connsiteY0" fmla="*/ 3727738 h 5507168"/>
              <a:gd name="connsiteX1" fmla="*/ 525200 w 11286899"/>
              <a:gd name="connsiteY1" fmla="*/ 436123 h 5507168"/>
              <a:gd name="connsiteX2" fmla="*/ 6089470 w 11286899"/>
              <a:gd name="connsiteY2" fmla="*/ 229281 h 5507168"/>
              <a:gd name="connsiteX3" fmla="*/ 10645427 w 11286899"/>
              <a:gd name="connsiteY3" fmla="*/ 261365 h 5507168"/>
              <a:gd name="connsiteX4" fmla="*/ 11271069 w 11286899"/>
              <a:gd name="connsiteY4" fmla="*/ 2443092 h 5507168"/>
              <a:gd name="connsiteX5" fmla="*/ 10837933 w 11286899"/>
              <a:gd name="connsiteY5" fmla="*/ 4352102 h 5507168"/>
              <a:gd name="connsiteX6" fmla="*/ 9555148 w 11286899"/>
              <a:gd name="connsiteY6" fmla="*/ 5315908 h 5507168"/>
              <a:gd name="connsiteX7" fmla="*/ 7838059 w 11286899"/>
              <a:gd name="connsiteY7" fmla="*/ 4672944 h 5507168"/>
              <a:gd name="connsiteX8" fmla="*/ 6490815 w 11286899"/>
              <a:gd name="connsiteY8" fmla="*/ 5125959 h 5507168"/>
              <a:gd name="connsiteX9" fmla="*/ 4790059 w 11286899"/>
              <a:gd name="connsiteY9" fmla="*/ 5022035 h 5507168"/>
              <a:gd name="connsiteX10" fmla="*/ 2479996 w 11286899"/>
              <a:gd name="connsiteY10" fmla="*/ 5507134 h 5507168"/>
              <a:gd name="connsiteX11" fmla="*/ 1162786 w 11286899"/>
              <a:gd name="connsiteY11" fmla="*/ 4995491 h 5507168"/>
              <a:gd name="connsiteX12" fmla="*/ 493117 w 11286899"/>
              <a:gd name="connsiteY12" fmla="*/ 3727738 h 5507168"/>
              <a:gd name="connsiteX0" fmla="*/ 413915 w 11209128"/>
              <a:gd name="connsiteY0" fmla="*/ 3789222 h 5568652"/>
              <a:gd name="connsiteX1" fmla="*/ 445998 w 11209128"/>
              <a:gd name="connsiteY1" fmla="*/ 497607 h 5568652"/>
              <a:gd name="connsiteX2" fmla="*/ 5975849 w 11209128"/>
              <a:gd name="connsiteY2" fmla="*/ 188384 h 5568652"/>
              <a:gd name="connsiteX3" fmla="*/ 10566225 w 11209128"/>
              <a:gd name="connsiteY3" fmla="*/ 322849 h 5568652"/>
              <a:gd name="connsiteX4" fmla="*/ 11191867 w 11209128"/>
              <a:gd name="connsiteY4" fmla="*/ 2504576 h 5568652"/>
              <a:gd name="connsiteX5" fmla="*/ 10758731 w 11209128"/>
              <a:gd name="connsiteY5" fmla="*/ 4413586 h 5568652"/>
              <a:gd name="connsiteX6" fmla="*/ 9475946 w 11209128"/>
              <a:gd name="connsiteY6" fmla="*/ 5377392 h 5568652"/>
              <a:gd name="connsiteX7" fmla="*/ 7758857 w 11209128"/>
              <a:gd name="connsiteY7" fmla="*/ 4734428 h 5568652"/>
              <a:gd name="connsiteX8" fmla="*/ 6411613 w 11209128"/>
              <a:gd name="connsiteY8" fmla="*/ 5187443 h 5568652"/>
              <a:gd name="connsiteX9" fmla="*/ 4710857 w 11209128"/>
              <a:gd name="connsiteY9" fmla="*/ 5083519 h 5568652"/>
              <a:gd name="connsiteX10" fmla="*/ 2400794 w 11209128"/>
              <a:gd name="connsiteY10" fmla="*/ 5568618 h 5568652"/>
              <a:gd name="connsiteX11" fmla="*/ 1083584 w 11209128"/>
              <a:gd name="connsiteY11" fmla="*/ 5056975 h 5568652"/>
              <a:gd name="connsiteX12" fmla="*/ 413915 w 11209128"/>
              <a:gd name="connsiteY12" fmla="*/ 3789222 h 556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09128" h="5568652">
                <a:moveTo>
                  <a:pt x="413915" y="3789222"/>
                </a:moveTo>
                <a:cubicBezTo>
                  <a:pt x="307651" y="3029327"/>
                  <a:pt x="-480991" y="1097747"/>
                  <a:pt x="445998" y="497607"/>
                </a:cubicBezTo>
                <a:cubicBezTo>
                  <a:pt x="1372987" y="-102533"/>
                  <a:pt x="4082629" y="473464"/>
                  <a:pt x="5975849" y="188384"/>
                </a:cubicBezTo>
                <a:cubicBezTo>
                  <a:pt x="7869069" y="-96696"/>
                  <a:pt x="9696889" y="-63183"/>
                  <a:pt x="10566225" y="322849"/>
                </a:cubicBezTo>
                <a:cubicBezTo>
                  <a:pt x="11435561" y="708881"/>
                  <a:pt x="11159783" y="1822787"/>
                  <a:pt x="11191867" y="2504576"/>
                </a:cubicBezTo>
                <a:cubicBezTo>
                  <a:pt x="11223951" y="3186365"/>
                  <a:pt x="11044718" y="3934783"/>
                  <a:pt x="10758731" y="4413586"/>
                </a:cubicBezTo>
                <a:cubicBezTo>
                  <a:pt x="10472744" y="4892389"/>
                  <a:pt x="9975925" y="5323918"/>
                  <a:pt x="9475946" y="5377392"/>
                </a:cubicBezTo>
                <a:cubicBezTo>
                  <a:pt x="8975967" y="5430866"/>
                  <a:pt x="8269579" y="4766086"/>
                  <a:pt x="7758857" y="4734428"/>
                </a:cubicBezTo>
                <a:cubicBezTo>
                  <a:pt x="7248135" y="4702770"/>
                  <a:pt x="6919613" y="5129261"/>
                  <a:pt x="6411613" y="5187443"/>
                </a:cubicBezTo>
                <a:cubicBezTo>
                  <a:pt x="5903613" y="5245625"/>
                  <a:pt x="5379327" y="5019990"/>
                  <a:pt x="4710857" y="5083519"/>
                </a:cubicBezTo>
                <a:cubicBezTo>
                  <a:pt x="4042387" y="5147048"/>
                  <a:pt x="3005339" y="5573042"/>
                  <a:pt x="2400794" y="5568618"/>
                </a:cubicBezTo>
                <a:cubicBezTo>
                  <a:pt x="1796249" y="5564194"/>
                  <a:pt x="1361647" y="5335038"/>
                  <a:pt x="1083584" y="5056975"/>
                </a:cubicBezTo>
                <a:cubicBezTo>
                  <a:pt x="805521" y="4778912"/>
                  <a:pt x="520179" y="4549117"/>
                  <a:pt x="413915" y="3789222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 flipH="1" flipV="1">
            <a:off x="1450172" y="1407306"/>
            <a:ext cx="9570756" cy="4817870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352679 w 11188408"/>
              <a:gd name="connsiteY0" fmla="*/ 3581613 h 5361043"/>
              <a:gd name="connsiteX1" fmla="*/ 384762 w 11188408"/>
              <a:gd name="connsiteY1" fmla="*/ 289998 h 5361043"/>
              <a:gd name="connsiteX2" fmla="*/ 5082808 w 11188408"/>
              <a:gd name="connsiteY2" fmla="*/ 301778 h 5361043"/>
              <a:gd name="connsiteX3" fmla="*/ 10504989 w 11188408"/>
              <a:gd name="connsiteY3" fmla="*/ 115240 h 5361043"/>
              <a:gd name="connsiteX4" fmla="*/ 11130631 w 11188408"/>
              <a:gd name="connsiteY4" fmla="*/ 2296967 h 5361043"/>
              <a:gd name="connsiteX5" fmla="*/ 10697495 w 11188408"/>
              <a:gd name="connsiteY5" fmla="*/ 4205977 h 5361043"/>
              <a:gd name="connsiteX6" fmla="*/ 9414710 w 11188408"/>
              <a:gd name="connsiteY6" fmla="*/ 5169783 h 5361043"/>
              <a:gd name="connsiteX7" fmla="*/ 7697621 w 11188408"/>
              <a:gd name="connsiteY7" fmla="*/ 4526819 h 5361043"/>
              <a:gd name="connsiteX8" fmla="*/ 6350377 w 11188408"/>
              <a:gd name="connsiteY8" fmla="*/ 4979834 h 5361043"/>
              <a:gd name="connsiteX9" fmla="*/ 4649621 w 11188408"/>
              <a:gd name="connsiteY9" fmla="*/ 4875910 h 5361043"/>
              <a:gd name="connsiteX10" fmla="*/ 2339558 w 11188408"/>
              <a:gd name="connsiteY10" fmla="*/ 5361009 h 5361043"/>
              <a:gd name="connsiteX11" fmla="*/ 1022348 w 11188408"/>
              <a:gd name="connsiteY11" fmla="*/ 4849366 h 5361043"/>
              <a:gd name="connsiteX12" fmla="*/ 352679 w 11188408"/>
              <a:gd name="connsiteY12" fmla="*/ 3581613 h 5361043"/>
              <a:gd name="connsiteX0" fmla="*/ 352679 w 11164263"/>
              <a:gd name="connsiteY0" fmla="*/ 3650089 h 5429519"/>
              <a:gd name="connsiteX1" fmla="*/ 384762 w 11164263"/>
              <a:gd name="connsiteY1" fmla="*/ 358474 h 5429519"/>
              <a:gd name="connsiteX2" fmla="*/ 5082808 w 11164263"/>
              <a:gd name="connsiteY2" fmla="*/ 370254 h 5429519"/>
              <a:gd name="connsiteX3" fmla="*/ 9906508 w 11164263"/>
              <a:gd name="connsiteY3" fmla="*/ 105636 h 5429519"/>
              <a:gd name="connsiteX4" fmla="*/ 11130631 w 11164263"/>
              <a:gd name="connsiteY4" fmla="*/ 2365443 h 5429519"/>
              <a:gd name="connsiteX5" fmla="*/ 10697495 w 11164263"/>
              <a:gd name="connsiteY5" fmla="*/ 4274453 h 5429519"/>
              <a:gd name="connsiteX6" fmla="*/ 9414710 w 11164263"/>
              <a:gd name="connsiteY6" fmla="*/ 5238259 h 5429519"/>
              <a:gd name="connsiteX7" fmla="*/ 7697621 w 11164263"/>
              <a:gd name="connsiteY7" fmla="*/ 4595295 h 5429519"/>
              <a:gd name="connsiteX8" fmla="*/ 6350377 w 11164263"/>
              <a:gd name="connsiteY8" fmla="*/ 5048310 h 5429519"/>
              <a:gd name="connsiteX9" fmla="*/ 4649621 w 11164263"/>
              <a:gd name="connsiteY9" fmla="*/ 4944386 h 5429519"/>
              <a:gd name="connsiteX10" fmla="*/ 2339558 w 11164263"/>
              <a:gd name="connsiteY10" fmla="*/ 5429485 h 5429519"/>
              <a:gd name="connsiteX11" fmla="*/ 1022348 w 11164263"/>
              <a:gd name="connsiteY11" fmla="*/ 4917842 h 5429519"/>
              <a:gd name="connsiteX12" fmla="*/ 352679 w 11164263"/>
              <a:gd name="connsiteY12" fmla="*/ 3650089 h 5429519"/>
              <a:gd name="connsiteX0" fmla="*/ 352679 w 10944489"/>
              <a:gd name="connsiteY0" fmla="*/ 3633246 h 5412676"/>
              <a:gd name="connsiteX1" fmla="*/ 384762 w 10944489"/>
              <a:gd name="connsiteY1" fmla="*/ 341631 h 5412676"/>
              <a:gd name="connsiteX2" fmla="*/ 5082808 w 10944489"/>
              <a:gd name="connsiteY2" fmla="*/ 353411 h 5412676"/>
              <a:gd name="connsiteX3" fmla="*/ 9906508 w 10944489"/>
              <a:gd name="connsiteY3" fmla="*/ 88793 h 5412676"/>
              <a:gd name="connsiteX4" fmla="*/ 10878639 w 10944489"/>
              <a:gd name="connsiteY4" fmla="*/ 2098745 h 5412676"/>
              <a:gd name="connsiteX5" fmla="*/ 10697495 w 10944489"/>
              <a:gd name="connsiteY5" fmla="*/ 4257610 h 5412676"/>
              <a:gd name="connsiteX6" fmla="*/ 9414710 w 10944489"/>
              <a:gd name="connsiteY6" fmla="*/ 5221416 h 5412676"/>
              <a:gd name="connsiteX7" fmla="*/ 7697621 w 10944489"/>
              <a:gd name="connsiteY7" fmla="*/ 4578452 h 5412676"/>
              <a:gd name="connsiteX8" fmla="*/ 6350377 w 10944489"/>
              <a:gd name="connsiteY8" fmla="*/ 5031467 h 5412676"/>
              <a:gd name="connsiteX9" fmla="*/ 4649621 w 10944489"/>
              <a:gd name="connsiteY9" fmla="*/ 4927543 h 5412676"/>
              <a:gd name="connsiteX10" fmla="*/ 2339558 w 10944489"/>
              <a:gd name="connsiteY10" fmla="*/ 5412642 h 5412676"/>
              <a:gd name="connsiteX11" fmla="*/ 1022348 w 10944489"/>
              <a:gd name="connsiteY11" fmla="*/ 4900999 h 5412676"/>
              <a:gd name="connsiteX12" fmla="*/ 352679 w 10944489"/>
              <a:gd name="connsiteY12" fmla="*/ 3633246 h 5412676"/>
              <a:gd name="connsiteX0" fmla="*/ 352679 w 10894398"/>
              <a:gd name="connsiteY0" fmla="*/ 3633246 h 5412676"/>
              <a:gd name="connsiteX1" fmla="*/ 384762 w 10894398"/>
              <a:gd name="connsiteY1" fmla="*/ 341631 h 5412676"/>
              <a:gd name="connsiteX2" fmla="*/ 5082808 w 10894398"/>
              <a:gd name="connsiteY2" fmla="*/ 353411 h 5412676"/>
              <a:gd name="connsiteX3" fmla="*/ 9906508 w 10894398"/>
              <a:gd name="connsiteY3" fmla="*/ 88793 h 5412676"/>
              <a:gd name="connsiteX4" fmla="*/ 10878639 w 10894398"/>
              <a:gd name="connsiteY4" fmla="*/ 2098745 h 5412676"/>
              <a:gd name="connsiteX5" fmla="*/ 10429754 w 10894398"/>
              <a:gd name="connsiteY5" fmla="*/ 4445002 h 5412676"/>
              <a:gd name="connsiteX6" fmla="*/ 9414710 w 10894398"/>
              <a:gd name="connsiteY6" fmla="*/ 5221416 h 5412676"/>
              <a:gd name="connsiteX7" fmla="*/ 7697621 w 10894398"/>
              <a:gd name="connsiteY7" fmla="*/ 4578452 h 5412676"/>
              <a:gd name="connsiteX8" fmla="*/ 6350377 w 10894398"/>
              <a:gd name="connsiteY8" fmla="*/ 5031467 h 5412676"/>
              <a:gd name="connsiteX9" fmla="*/ 4649621 w 10894398"/>
              <a:gd name="connsiteY9" fmla="*/ 4927543 h 5412676"/>
              <a:gd name="connsiteX10" fmla="*/ 2339558 w 10894398"/>
              <a:gd name="connsiteY10" fmla="*/ 5412642 h 5412676"/>
              <a:gd name="connsiteX11" fmla="*/ 1022348 w 10894398"/>
              <a:gd name="connsiteY11" fmla="*/ 4900999 h 5412676"/>
              <a:gd name="connsiteX12" fmla="*/ 352679 w 10894398"/>
              <a:gd name="connsiteY12" fmla="*/ 3633246 h 5412676"/>
              <a:gd name="connsiteX0" fmla="*/ 352679 w 10538839"/>
              <a:gd name="connsiteY0" fmla="*/ 3798092 h 5577522"/>
              <a:gd name="connsiteX1" fmla="*/ 384762 w 10538839"/>
              <a:gd name="connsiteY1" fmla="*/ 506477 h 5577522"/>
              <a:gd name="connsiteX2" fmla="*/ 5082808 w 10538839"/>
              <a:gd name="connsiteY2" fmla="*/ 518257 h 5577522"/>
              <a:gd name="connsiteX3" fmla="*/ 9906508 w 10538839"/>
              <a:gd name="connsiteY3" fmla="*/ 253639 h 5577522"/>
              <a:gd name="connsiteX4" fmla="*/ 10429754 w 10538839"/>
              <a:gd name="connsiteY4" fmla="*/ 4609848 h 5577522"/>
              <a:gd name="connsiteX5" fmla="*/ 9414710 w 10538839"/>
              <a:gd name="connsiteY5" fmla="*/ 5386262 h 5577522"/>
              <a:gd name="connsiteX6" fmla="*/ 7697621 w 10538839"/>
              <a:gd name="connsiteY6" fmla="*/ 4743298 h 5577522"/>
              <a:gd name="connsiteX7" fmla="*/ 6350377 w 10538839"/>
              <a:gd name="connsiteY7" fmla="*/ 5196313 h 5577522"/>
              <a:gd name="connsiteX8" fmla="*/ 4649621 w 10538839"/>
              <a:gd name="connsiteY8" fmla="*/ 5092389 h 5577522"/>
              <a:gd name="connsiteX9" fmla="*/ 2339558 w 10538839"/>
              <a:gd name="connsiteY9" fmla="*/ 5577488 h 5577522"/>
              <a:gd name="connsiteX10" fmla="*/ 1022348 w 10538839"/>
              <a:gd name="connsiteY10" fmla="*/ 5065845 h 5577522"/>
              <a:gd name="connsiteX11" fmla="*/ 352679 w 10538839"/>
              <a:gd name="connsiteY11" fmla="*/ 3798092 h 5577522"/>
              <a:gd name="connsiteX0" fmla="*/ 352679 w 10795366"/>
              <a:gd name="connsiteY0" fmla="*/ 3643522 h 5422952"/>
              <a:gd name="connsiteX1" fmla="*/ 384762 w 10795366"/>
              <a:gd name="connsiteY1" fmla="*/ 351907 h 5422952"/>
              <a:gd name="connsiteX2" fmla="*/ 5082808 w 10795366"/>
              <a:gd name="connsiteY2" fmla="*/ 363687 h 5422952"/>
              <a:gd name="connsiteX3" fmla="*/ 10331745 w 10795366"/>
              <a:gd name="connsiteY3" fmla="*/ 286461 h 5422952"/>
              <a:gd name="connsiteX4" fmla="*/ 10429754 w 10795366"/>
              <a:gd name="connsiteY4" fmla="*/ 4455278 h 5422952"/>
              <a:gd name="connsiteX5" fmla="*/ 9414710 w 10795366"/>
              <a:gd name="connsiteY5" fmla="*/ 5231692 h 5422952"/>
              <a:gd name="connsiteX6" fmla="*/ 7697621 w 10795366"/>
              <a:gd name="connsiteY6" fmla="*/ 4588728 h 5422952"/>
              <a:gd name="connsiteX7" fmla="*/ 6350377 w 10795366"/>
              <a:gd name="connsiteY7" fmla="*/ 5041743 h 5422952"/>
              <a:gd name="connsiteX8" fmla="*/ 4649621 w 10795366"/>
              <a:gd name="connsiteY8" fmla="*/ 4937819 h 5422952"/>
              <a:gd name="connsiteX9" fmla="*/ 2339558 w 10795366"/>
              <a:gd name="connsiteY9" fmla="*/ 5422918 h 5422952"/>
              <a:gd name="connsiteX10" fmla="*/ 1022348 w 10795366"/>
              <a:gd name="connsiteY10" fmla="*/ 4911275 h 5422952"/>
              <a:gd name="connsiteX11" fmla="*/ 352679 w 10795366"/>
              <a:gd name="connsiteY11" fmla="*/ 3643522 h 5422952"/>
              <a:gd name="connsiteX0" fmla="*/ 142067 w 10994242"/>
              <a:gd name="connsiteY0" fmla="*/ 3674754 h 5422952"/>
              <a:gd name="connsiteX1" fmla="*/ 583638 w 10994242"/>
              <a:gd name="connsiteY1" fmla="*/ 351907 h 5422952"/>
              <a:gd name="connsiteX2" fmla="*/ 5281684 w 10994242"/>
              <a:gd name="connsiteY2" fmla="*/ 363687 h 5422952"/>
              <a:gd name="connsiteX3" fmla="*/ 10530621 w 10994242"/>
              <a:gd name="connsiteY3" fmla="*/ 286461 h 5422952"/>
              <a:gd name="connsiteX4" fmla="*/ 10628630 w 10994242"/>
              <a:gd name="connsiteY4" fmla="*/ 4455278 h 5422952"/>
              <a:gd name="connsiteX5" fmla="*/ 9613586 w 10994242"/>
              <a:gd name="connsiteY5" fmla="*/ 5231692 h 5422952"/>
              <a:gd name="connsiteX6" fmla="*/ 7896497 w 10994242"/>
              <a:gd name="connsiteY6" fmla="*/ 4588728 h 5422952"/>
              <a:gd name="connsiteX7" fmla="*/ 6549253 w 10994242"/>
              <a:gd name="connsiteY7" fmla="*/ 5041743 h 5422952"/>
              <a:gd name="connsiteX8" fmla="*/ 4848497 w 10994242"/>
              <a:gd name="connsiteY8" fmla="*/ 4937819 h 5422952"/>
              <a:gd name="connsiteX9" fmla="*/ 2538434 w 10994242"/>
              <a:gd name="connsiteY9" fmla="*/ 5422918 h 5422952"/>
              <a:gd name="connsiteX10" fmla="*/ 1221224 w 10994242"/>
              <a:gd name="connsiteY10" fmla="*/ 4911275 h 5422952"/>
              <a:gd name="connsiteX11" fmla="*/ 142067 w 10994242"/>
              <a:gd name="connsiteY11" fmla="*/ 3674754 h 5422952"/>
              <a:gd name="connsiteX0" fmla="*/ 232773 w 11084948"/>
              <a:gd name="connsiteY0" fmla="*/ 3674754 h 5422952"/>
              <a:gd name="connsiteX1" fmla="*/ 674344 w 11084948"/>
              <a:gd name="connsiteY1" fmla="*/ 351907 h 5422952"/>
              <a:gd name="connsiteX2" fmla="*/ 5372390 w 11084948"/>
              <a:gd name="connsiteY2" fmla="*/ 363687 h 5422952"/>
              <a:gd name="connsiteX3" fmla="*/ 10621327 w 11084948"/>
              <a:gd name="connsiteY3" fmla="*/ 286461 h 5422952"/>
              <a:gd name="connsiteX4" fmla="*/ 10719336 w 11084948"/>
              <a:gd name="connsiteY4" fmla="*/ 4455278 h 5422952"/>
              <a:gd name="connsiteX5" fmla="*/ 9704292 w 11084948"/>
              <a:gd name="connsiteY5" fmla="*/ 5231692 h 5422952"/>
              <a:gd name="connsiteX6" fmla="*/ 7987203 w 11084948"/>
              <a:gd name="connsiteY6" fmla="*/ 4588728 h 5422952"/>
              <a:gd name="connsiteX7" fmla="*/ 6639959 w 11084948"/>
              <a:gd name="connsiteY7" fmla="*/ 5041743 h 5422952"/>
              <a:gd name="connsiteX8" fmla="*/ 4939203 w 11084948"/>
              <a:gd name="connsiteY8" fmla="*/ 4937819 h 5422952"/>
              <a:gd name="connsiteX9" fmla="*/ 2629140 w 11084948"/>
              <a:gd name="connsiteY9" fmla="*/ 5422918 h 5422952"/>
              <a:gd name="connsiteX10" fmla="*/ 232773 w 11084948"/>
              <a:gd name="connsiteY10" fmla="*/ 3674754 h 5422952"/>
              <a:gd name="connsiteX0" fmla="*/ 209563 w 11061738"/>
              <a:gd name="connsiteY0" fmla="*/ 3674754 h 5672796"/>
              <a:gd name="connsiteX1" fmla="*/ 651134 w 11061738"/>
              <a:gd name="connsiteY1" fmla="*/ 351907 h 5672796"/>
              <a:gd name="connsiteX2" fmla="*/ 5349180 w 11061738"/>
              <a:gd name="connsiteY2" fmla="*/ 363687 h 5672796"/>
              <a:gd name="connsiteX3" fmla="*/ 10598117 w 11061738"/>
              <a:gd name="connsiteY3" fmla="*/ 286461 h 5672796"/>
              <a:gd name="connsiteX4" fmla="*/ 10696126 w 11061738"/>
              <a:gd name="connsiteY4" fmla="*/ 4455278 h 5672796"/>
              <a:gd name="connsiteX5" fmla="*/ 9681082 w 11061738"/>
              <a:gd name="connsiteY5" fmla="*/ 5231692 h 5672796"/>
              <a:gd name="connsiteX6" fmla="*/ 7963993 w 11061738"/>
              <a:gd name="connsiteY6" fmla="*/ 4588728 h 5672796"/>
              <a:gd name="connsiteX7" fmla="*/ 6616749 w 11061738"/>
              <a:gd name="connsiteY7" fmla="*/ 5041743 h 5672796"/>
              <a:gd name="connsiteX8" fmla="*/ 4915993 w 11061738"/>
              <a:gd name="connsiteY8" fmla="*/ 4937819 h 5672796"/>
              <a:gd name="connsiteX9" fmla="*/ 2275190 w 11061738"/>
              <a:gd name="connsiteY9" fmla="*/ 5672773 h 5672796"/>
              <a:gd name="connsiteX10" fmla="*/ 209563 w 11061738"/>
              <a:gd name="connsiteY10" fmla="*/ 3674754 h 5672796"/>
              <a:gd name="connsiteX0" fmla="*/ 209563 w 11061738"/>
              <a:gd name="connsiteY0" fmla="*/ 3674754 h 5672856"/>
              <a:gd name="connsiteX1" fmla="*/ 651134 w 11061738"/>
              <a:gd name="connsiteY1" fmla="*/ 351907 h 5672856"/>
              <a:gd name="connsiteX2" fmla="*/ 5349180 w 11061738"/>
              <a:gd name="connsiteY2" fmla="*/ 363687 h 5672856"/>
              <a:gd name="connsiteX3" fmla="*/ 10598117 w 11061738"/>
              <a:gd name="connsiteY3" fmla="*/ 286461 h 5672856"/>
              <a:gd name="connsiteX4" fmla="*/ 10696126 w 11061738"/>
              <a:gd name="connsiteY4" fmla="*/ 4455278 h 5672856"/>
              <a:gd name="connsiteX5" fmla="*/ 9681082 w 11061738"/>
              <a:gd name="connsiteY5" fmla="*/ 5231692 h 5672856"/>
              <a:gd name="connsiteX6" fmla="*/ 7963993 w 11061738"/>
              <a:gd name="connsiteY6" fmla="*/ 4588728 h 5672856"/>
              <a:gd name="connsiteX7" fmla="*/ 6616749 w 11061738"/>
              <a:gd name="connsiteY7" fmla="*/ 5041743 h 5672856"/>
              <a:gd name="connsiteX8" fmla="*/ 4915993 w 11061738"/>
              <a:gd name="connsiteY8" fmla="*/ 4937819 h 5672856"/>
              <a:gd name="connsiteX9" fmla="*/ 2275190 w 11061738"/>
              <a:gd name="connsiteY9" fmla="*/ 5672773 h 5672856"/>
              <a:gd name="connsiteX10" fmla="*/ 209563 w 11061738"/>
              <a:gd name="connsiteY10" fmla="*/ 3674754 h 5672856"/>
              <a:gd name="connsiteX0" fmla="*/ 213966 w 11066141"/>
              <a:gd name="connsiteY0" fmla="*/ 3674754 h 5579166"/>
              <a:gd name="connsiteX1" fmla="*/ 655537 w 11066141"/>
              <a:gd name="connsiteY1" fmla="*/ 351907 h 5579166"/>
              <a:gd name="connsiteX2" fmla="*/ 5353583 w 11066141"/>
              <a:gd name="connsiteY2" fmla="*/ 363687 h 5579166"/>
              <a:gd name="connsiteX3" fmla="*/ 10602520 w 11066141"/>
              <a:gd name="connsiteY3" fmla="*/ 286461 h 5579166"/>
              <a:gd name="connsiteX4" fmla="*/ 10700529 w 11066141"/>
              <a:gd name="connsiteY4" fmla="*/ 4455278 h 5579166"/>
              <a:gd name="connsiteX5" fmla="*/ 9685485 w 11066141"/>
              <a:gd name="connsiteY5" fmla="*/ 5231692 h 5579166"/>
              <a:gd name="connsiteX6" fmla="*/ 7968396 w 11066141"/>
              <a:gd name="connsiteY6" fmla="*/ 4588728 h 5579166"/>
              <a:gd name="connsiteX7" fmla="*/ 6621152 w 11066141"/>
              <a:gd name="connsiteY7" fmla="*/ 5041743 h 5579166"/>
              <a:gd name="connsiteX8" fmla="*/ 4920396 w 11066141"/>
              <a:gd name="connsiteY8" fmla="*/ 4937819 h 5579166"/>
              <a:gd name="connsiteX9" fmla="*/ 2342592 w 11066141"/>
              <a:gd name="connsiteY9" fmla="*/ 5579077 h 5579166"/>
              <a:gd name="connsiteX10" fmla="*/ 213966 w 11066141"/>
              <a:gd name="connsiteY10" fmla="*/ 3674754 h 55791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968396 w 11066141"/>
              <a:gd name="connsiteY6" fmla="*/ 4622328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82349 w 11066141"/>
              <a:gd name="connsiteY6" fmla="*/ 4810028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217326"/>
              <a:gd name="connsiteY0" fmla="*/ 3673021 h 5577433"/>
              <a:gd name="connsiteX1" fmla="*/ 655537 w 11217326"/>
              <a:gd name="connsiteY1" fmla="*/ 350174 h 5577433"/>
              <a:gd name="connsiteX2" fmla="*/ 5353583 w 11217326"/>
              <a:gd name="connsiteY2" fmla="*/ 361954 h 5577433"/>
              <a:gd name="connsiteX3" fmla="*/ 10602520 w 11217326"/>
              <a:gd name="connsiteY3" fmla="*/ 284728 h 5577433"/>
              <a:gd name="connsiteX4" fmla="*/ 11010302 w 11217326"/>
              <a:gd name="connsiteY4" fmla="*/ 3975764 h 5577433"/>
              <a:gd name="connsiteX5" fmla="*/ 9685485 w 11217326"/>
              <a:gd name="connsiteY5" fmla="*/ 5229959 h 5577433"/>
              <a:gd name="connsiteX6" fmla="*/ 7882349 w 11217326"/>
              <a:gd name="connsiteY6" fmla="*/ 4774695 h 5577433"/>
              <a:gd name="connsiteX7" fmla="*/ 6483476 w 11217326"/>
              <a:gd name="connsiteY7" fmla="*/ 5091201 h 5577433"/>
              <a:gd name="connsiteX8" fmla="*/ 4920396 w 11217326"/>
              <a:gd name="connsiteY8" fmla="*/ 4936086 h 5577433"/>
              <a:gd name="connsiteX9" fmla="*/ 2342592 w 11217326"/>
              <a:gd name="connsiteY9" fmla="*/ 5577344 h 5577433"/>
              <a:gd name="connsiteX10" fmla="*/ 213966 w 11217326"/>
              <a:gd name="connsiteY10" fmla="*/ 3673021 h 5577433"/>
              <a:gd name="connsiteX0" fmla="*/ 213966 w 11144092"/>
              <a:gd name="connsiteY0" fmla="*/ 3657883 h 5562295"/>
              <a:gd name="connsiteX1" fmla="*/ 655537 w 11144092"/>
              <a:gd name="connsiteY1" fmla="*/ 335036 h 5562295"/>
              <a:gd name="connsiteX2" fmla="*/ 5353583 w 11144092"/>
              <a:gd name="connsiteY2" fmla="*/ 346816 h 5562295"/>
              <a:gd name="connsiteX3" fmla="*/ 10602520 w 11144092"/>
              <a:gd name="connsiteY3" fmla="*/ 269590 h 5562295"/>
              <a:gd name="connsiteX4" fmla="*/ 10872626 w 11144092"/>
              <a:gd name="connsiteY4" fmla="*/ 3755863 h 5562295"/>
              <a:gd name="connsiteX5" fmla="*/ 9685485 w 11144092"/>
              <a:gd name="connsiteY5" fmla="*/ 5214821 h 5562295"/>
              <a:gd name="connsiteX6" fmla="*/ 7882349 w 11144092"/>
              <a:gd name="connsiteY6" fmla="*/ 4759557 h 5562295"/>
              <a:gd name="connsiteX7" fmla="*/ 6483476 w 11144092"/>
              <a:gd name="connsiteY7" fmla="*/ 5076063 h 5562295"/>
              <a:gd name="connsiteX8" fmla="*/ 4920396 w 11144092"/>
              <a:gd name="connsiteY8" fmla="*/ 4920948 h 5562295"/>
              <a:gd name="connsiteX9" fmla="*/ 2342592 w 11144092"/>
              <a:gd name="connsiteY9" fmla="*/ 5562206 h 5562295"/>
              <a:gd name="connsiteX10" fmla="*/ 213966 w 11144092"/>
              <a:gd name="connsiteY10" fmla="*/ 3657883 h 55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44092" h="5562295">
                <a:moveTo>
                  <a:pt x="213966" y="3657883"/>
                </a:moveTo>
                <a:cubicBezTo>
                  <a:pt x="-67210" y="2786688"/>
                  <a:pt x="-201066" y="886881"/>
                  <a:pt x="655537" y="335036"/>
                </a:cubicBezTo>
                <a:cubicBezTo>
                  <a:pt x="1512140" y="-216809"/>
                  <a:pt x="3626913" y="511296"/>
                  <a:pt x="5353583" y="346816"/>
                </a:cubicBezTo>
                <a:cubicBezTo>
                  <a:pt x="7080253" y="182336"/>
                  <a:pt x="9682679" y="-298585"/>
                  <a:pt x="10602520" y="269590"/>
                </a:cubicBezTo>
                <a:cubicBezTo>
                  <a:pt x="11522361" y="837765"/>
                  <a:pt x="11025465" y="2931658"/>
                  <a:pt x="10872626" y="3755863"/>
                </a:cubicBezTo>
                <a:cubicBezTo>
                  <a:pt x="10719787" y="4580068"/>
                  <a:pt x="10183864" y="5047539"/>
                  <a:pt x="9685485" y="5214821"/>
                </a:cubicBezTo>
                <a:cubicBezTo>
                  <a:pt x="9187106" y="5382103"/>
                  <a:pt x="8416017" y="4782683"/>
                  <a:pt x="7882349" y="4759557"/>
                </a:cubicBezTo>
                <a:cubicBezTo>
                  <a:pt x="7348681" y="4736431"/>
                  <a:pt x="6977135" y="5049165"/>
                  <a:pt x="6483476" y="5076063"/>
                </a:cubicBezTo>
                <a:cubicBezTo>
                  <a:pt x="5989817" y="5102961"/>
                  <a:pt x="5610543" y="4839924"/>
                  <a:pt x="4920396" y="4920948"/>
                </a:cubicBezTo>
                <a:cubicBezTo>
                  <a:pt x="4230249" y="5001972"/>
                  <a:pt x="3829110" y="5551014"/>
                  <a:pt x="2342592" y="5562206"/>
                </a:cubicBezTo>
                <a:cubicBezTo>
                  <a:pt x="856074" y="5573398"/>
                  <a:pt x="495142" y="4529078"/>
                  <a:pt x="213966" y="365788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783476" y="154258"/>
            <a:ext cx="3085940" cy="24921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6" y="2815166"/>
            <a:ext cx="1781092" cy="3657600"/>
          </a:xfrm>
          <a:prstGeom prst="rect">
            <a:avLst/>
          </a:prstGeom>
        </p:spPr>
      </p:pic>
      <p:pic>
        <p:nvPicPr>
          <p:cNvPr id="12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67" y="275107"/>
            <a:ext cx="1171905" cy="1748047"/>
          </a:xfrm>
          <a:prstGeom prst="rect">
            <a:avLst/>
          </a:prstGeom>
        </p:spPr>
      </p:pic>
      <p:pic>
        <p:nvPicPr>
          <p:cNvPr id="13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1295829" y="3080014"/>
            <a:ext cx="497561" cy="1688066"/>
          </a:xfrm>
          <a:prstGeom prst="rect">
            <a:avLst/>
          </a:prstGeom>
        </p:spPr>
      </p:pic>
      <p:pic>
        <p:nvPicPr>
          <p:cNvPr id="14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1183082" y="4028896"/>
            <a:ext cx="509575" cy="1727849"/>
          </a:xfrm>
          <a:prstGeom prst="rect">
            <a:avLst/>
          </a:prstGeom>
        </p:spPr>
      </p:pic>
      <p:grpSp>
        <p:nvGrpSpPr>
          <p:cNvPr id="19" name="组合 23">
            <a:extLst>
              <a:ext uri="{FF2B5EF4-FFF2-40B4-BE49-F238E27FC236}">
                <a16:creationId xmlns:a16="http://schemas.microsoft.com/office/drawing/2014/main" id="{5A40A1D2-F205-471C-A645-4CAA016CE4C3}"/>
              </a:ext>
            </a:extLst>
          </p:cNvPr>
          <p:cNvGrpSpPr/>
          <p:nvPr/>
        </p:nvGrpSpPr>
        <p:grpSpPr>
          <a:xfrm>
            <a:off x="3933041" y="171781"/>
            <a:ext cx="4814987" cy="1793807"/>
            <a:chOff x="2229091" y="1104862"/>
            <a:chExt cx="3610393" cy="1649621"/>
          </a:xfrm>
        </p:grpSpPr>
        <p:pic>
          <p:nvPicPr>
            <p:cNvPr id="20" name="图片 24">
              <a:extLst>
                <a:ext uri="{FF2B5EF4-FFF2-40B4-BE49-F238E27FC236}">
                  <a16:creationId xmlns:a16="http://schemas.microsoft.com/office/drawing/2014/main" id="{F8E7C27D-8C50-4579-B944-4184B9056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091" y="1104862"/>
              <a:ext cx="3610393" cy="1649621"/>
            </a:xfrm>
            <a:prstGeom prst="rect">
              <a:avLst/>
            </a:prstGeom>
          </p:spPr>
        </p:pic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5F7A6B9E-EACE-49DD-9FDB-F8AFCF936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982" y="1459539"/>
              <a:ext cx="2990502" cy="940265"/>
            </a:xfrm>
            <a:prstGeom prst="horizontalScroll">
              <a:avLst/>
            </a:prstGeom>
            <a:noFill/>
            <a:ln w="19050"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solidFill>
                    <a:srgbClr val="945641"/>
                  </a:solidFill>
                  <a:latin typeface="UTM Kabel KT" panose="02040603050506020204" pitchFamily="18" charset="0"/>
                  <a:ea typeface="字体视界-点点墨体" panose="02000500000000000000" pitchFamily="2" charset="-122"/>
                </a:rPr>
                <a:t>LUYỆN ĐỌC</a:t>
              </a:r>
            </a:p>
          </p:txBody>
        </p:sp>
      </p:grpSp>
      <p:sp>
        <p:nvSpPr>
          <p:cNvPr id="29" name="任意多边形 4">
            <a:extLst>
              <a:ext uri="{FF2B5EF4-FFF2-40B4-BE49-F238E27FC236}">
                <a16:creationId xmlns:a16="http://schemas.microsoft.com/office/drawing/2014/main" id="{93F86641-B056-4B80-A016-05187F709545}"/>
              </a:ext>
            </a:extLst>
          </p:cNvPr>
          <p:cNvSpPr/>
          <p:nvPr/>
        </p:nvSpPr>
        <p:spPr>
          <a:xfrm>
            <a:off x="-87034" y="6394632"/>
            <a:ext cx="12626139" cy="1000083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0" name="任意多边形 26">
            <a:extLst>
              <a:ext uri="{FF2B5EF4-FFF2-40B4-BE49-F238E27FC236}">
                <a16:creationId xmlns:a16="http://schemas.microsoft.com/office/drawing/2014/main" id="{3D76AA53-D8DC-4CEA-B18A-608F65F55363}"/>
              </a:ext>
            </a:extLst>
          </p:cNvPr>
          <p:cNvSpPr/>
          <p:nvPr/>
        </p:nvSpPr>
        <p:spPr>
          <a:xfrm>
            <a:off x="-1950506" y="6619223"/>
            <a:ext cx="14710470" cy="1000083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3F33114C-90CF-4583-8CD5-4AC626046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583" y="4688538"/>
            <a:ext cx="90868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Ngước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lên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bỗng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gặp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altLang="en-US" sz="3600" b="1" u="non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Ngàn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bưởi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trắng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nhòa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B887F8-8260-492E-A6DC-7D0E80BC5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984" y="2186516"/>
            <a:ext cx="891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rồi,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Nép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endParaRPr lang="en-US" altLang="en-US" sz="3600" b="1" u="non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3656A0-18C7-443F-8456-E08F423C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413" y="216905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C5147D-6CB4-4607-AEA5-DAF7CD534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072" y="2196259"/>
            <a:ext cx="45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6AF7FB-EA7D-4A42-ADF9-34BC3CEE0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930" y="2717759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E60A66-8862-46AF-8981-C1994BB4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6005" y="2740554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9F387A-9DDA-44C2-9BDD-F61227EE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684" y="3404128"/>
            <a:ext cx="8458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ngẩn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ngơ</a:t>
            </a:r>
            <a:endParaRPr lang="en-US" altLang="en-US" sz="3600" b="1" u="non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giờ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altLang="en-US" sz="3600" b="1" u="non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05C08E-7D9E-4145-B0A4-13CDB6D95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841" y="3444062"/>
            <a:ext cx="45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A9A1EB-81B5-4593-86F3-2BAED33E3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2678" y="3407535"/>
            <a:ext cx="45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2DD512-6783-4F80-A7AD-BB66D58B0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725" y="3965973"/>
            <a:ext cx="45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5D85C6-71DE-4DEF-A655-5CAE5B0BC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990" y="3952538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D86EE7-7FC9-4F74-AF48-B0EE791E4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900" y="4640890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937482-6CA4-46C2-B3DC-CCFABFC73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487" y="4675960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9E3712-2545-4F46-A74D-49C01E461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093" y="5245957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7A6728-F530-46B3-9B62-5D655BC1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5144" y="5189354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B94C8D-41E8-4BFD-8A38-893AC6026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878" y="3395117"/>
            <a:ext cx="2574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ngẩn</a:t>
            </a: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ngơ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E4382A-0F61-41DB-8464-2D02A998A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4578" y="3959417"/>
            <a:ext cx="20729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altLang="en-US" sz="3600" b="1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0E282-0CFA-4C9D-A1F1-29D81168E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795" y="4678223"/>
            <a:ext cx="2012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altLang="en-US" sz="3600" b="1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99A8C5-BA75-4986-AC6E-D8BB6AB02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280" y="5237244"/>
            <a:ext cx="2028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nhòa</a:t>
            </a:r>
            <a:endParaRPr lang="en-US" altLang="en-US" sz="3600" b="1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3250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9" grpId="0" animBg="1"/>
      <p:bldP spid="30" grpId="0" animBg="1"/>
      <p:bldP spid="28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任意多边形 4">
            <a:extLst>
              <a:ext uri="{FF2B5EF4-FFF2-40B4-BE49-F238E27FC236}">
                <a16:creationId xmlns:a16="http://schemas.microsoft.com/office/drawing/2014/main" id="{FE111565-D4AE-4F40-9E10-3E59082D070C}"/>
              </a:ext>
            </a:extLst>
          </p:cNvPr>
          <p:cNvSpPr/>
          <p:nvPr/>
        </p:nvSpPr>
        <p:spPr>
          <a:xfrm>
            <a:off x="-87034" y="6269168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9" name="任意多边形 26">
            <a:extLst>
              <a:ext uri="{FF2B5EF4-FFF2-40B4-BE49-F238E27FC236}">
                <a16:creationId xmlns:a16="http://schemas.microsoft.com/office/drawing/2014/main" id="{9A3717F6-B054-49D4-B422-9D63506E28DB}"/>
              </a:ext>
            </a:extLst>
          </p:cNvPr>
          <p:cNvSpPr/>
          <p:nvPr/>
        </p:nvSpPr>
        <p:spPr>
          <a:xfrm>
            <a:off x="-1950506" y="6493759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986020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6CA8094-88AA-422D-8A2D-A9833FAA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933" y="797510"/>
            <a:ext cx="70961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mới điệu làm sao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Nắng lên mặc áo lụa đào thướt tha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 về trời rộng bao la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Áo xanh sông mặc như là mới may 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 </a:t>
            </a:r>
            <a:r>
              <a:rPr lang="en-US" altLang="en-US" sz="2400" b="1" u="none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trôi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thơ thẩn áng mây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Cài lên màu áo hây hây ráng vàng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 thêu trước ngực vầng trăng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 nền nhung tím trăm ngàn sao lên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Khuya rồi</a:t>
            </a: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sông mặc áo đen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Nép trong rừng bưởi, lặng yên đôi bờ</a:t>
            </a: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 ra thơm đến ngẩn ngơ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đã mặc bao giờ, áo hoa?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Ngước lên bỗng gặp la đà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Ngàn hoa bưởi trắng nở nh</a:t>
            </a:r>
            <a:r>
              <a:rPr lang="en-US" altLang="en-US" sz="2400" b="1" u="none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òa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áo ai…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9FB9FD2-3FDC-440C-89F6-46E3CD6C72F2}"/>
              </a:ext>
            </a:extLst>
          </p:cNvPr>
          <p:cNvSpPr txBox="1"/>
          <p:nvPr/>
        </p:nvSpPr>
        <p:spPr>
          <a:xfrm>
            <a:off x="3710331" y="72848"/>
            <a:ext cx="6148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Dòng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sông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mặc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áo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A Love Of Thunder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56" name="图片 2">
            <a:extLst>
              <a:ext uri="{FF2B5EF4-FFF2-40B4-BE49-F238E27FC236}">
                <a16:creationId xmlns:a16="http://schemas.microsoft.com/office/drawing/2014/main" id="{C0E081A1-ADC4-47E3-B712-D6F702E48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28" y="-331184"/>
            <a:ext cx="6672183" cy="7673009"/>
          </a:xfrm>
          <a:prstGeom prst="rect">
            <a:avLst/>
          </a:prstGeom>
        </p:spPr>
      </p:pic>
      <p:pic>
        <p:nvPicPr>
          <p:cNvPr id="157" name="图片 1">
            <a:extLst>
              <a:ext uri="{FF2B5EF4-FFF2-40B4-BE49-F238E27FC236}">
                <a16:creationId xmlns:a16="http://schemas.microsoft.com/office/drawing/2014/main" id="{A185D155-19B2-4594-9A2A-25CF703E8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4" y="2887137"/>
            <a:ext cx="2417489" cy="3970863"/>
          </a:xfrm>
          <a:prstGeom prst="rect">
            <a:avLst/>
          </a:prstGeom>
        </p:spPr>
      </p:pic>
      <p:pic>
        <p:nvPicPr>
          <p:cNvPr id="160" name="PA_库_图片 6">
            <a:extLst>
              <a:ext uri="{FF2B5EF4-FFF2-40B4-BE49-F238E27FC236}">
                <a16:creationId xmlns:a16="http://schemas.microsoft.com/office/drawing/2014/main" id="{3F1EAB7B-AB43-4F3A-82C1-073E65EEF5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9094021" y="99738"/>
            <a:ext cx="497561" cy="1688066"/>
          </a:xfrm>
          <a:prstGeom prst="rect">
            <a:avLst/>
          </a:prstGeom>
        </p:spPr>
      </p:pic>
      <p:pic>
        <p:nvPicPr>
          <p:cNvPr id="161" name="PA_库_图片 7">
            <a:extLst>
              <a:ext uri="{FF2B5EF4-FFF2-40B4-BE49-F238E27FC236}">
                <a16:creationId xmlns:a16="http://schemas.microsoft.com/office/drawing/2014/main" id="{6430D03E-AD42-4F8E-9BEF-F29E609C19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8981274" y="1048620"/>
            <a:ext cx="509575" cy="1727849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5025F10-F415-4F4C-A2DC-5371EAC858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1" t="8217" r="60451" b="53226"/>
          <a:stretch/>
        </p:blipFill>
        <p:spPr>
          <a:xfrm>
            <a:off x="3315245" y="553303"/>
            <a:ext cx="430444" cy="720398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F110698-7837-4ACE-9E77-8D86D8C751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0" t="6076" r="39912" b="50350"/>
          <a:stretch/>
        </p:blipFill>
        <p:spPr>
          <a:xfrm>
            <a:off x="3566399" y="3661690"/>
            <a:ext cx="379227" cy="5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725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3" grpId="0" animBg="1"/>
      <p:bldP spid="5" grpId="0" animBg="1"/>
      <p:bldP spid="6" grpId="0" animBg="1"/>
      <p:bldP spid="154" grpId="0"/>
      <p:bldP spid="1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746" y="204350"/>
            <a:ext cx="2651652" cy="5438693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 flipH="1" flipV="1">
            <a:off x="462742" y="1233286"/>
            <a:ext cx="11266516" cy="5269237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2906 w 11063634"/>
              <a:gd name="connsiteY0" fmla="*/ 3767176 h 5502586"/>
              <a:gd name="connsiteX1" fmla="*/ 424990 w 11063634"/>
              <a:gd name="connsiteY1" fmla="*/ 366250 h 5502586"/>
              <a:gd name="connsiteX2" fmla="*/ 5793148 w 11063634"/>
              <a:gd name="connsiteY2" fmla="*/ 81637 h 5502586"/>
              <a:gd name="connsiteX3" fmla="*/ 10419221 w 11063634"/>
              <a:gd name="connsiteY3" fmla="*/ 253955 h 5502586"/>
              <a:gd name="connsiteX4" fmla="*/ 11044863 w 11063634"/>
              <a:gd name="connsiteY4" fmla="*/ 2435682 h 5502586"/>
              <a:gd name="connsiteX5" fmla="*/ 10611727 w 11063634"/>
              <a:gd name="connsiteY5" fmla="*/ 4344692 h 5502586"/>
              <a:gd name="connsiteX6" fmla="*/ 9360442 w 11063634"/>
              <a:gd name="connsiteY6" fmla="*/ 5355345 h 5502586"/>
              <a:gd name="connsiteX7" fmla="*/ 7611853 w 11063634"/>
              <a:gd name="connsiteY7" fmla="*/ 4665534 h 5502586"/>
              <a:gd name="connsiteX8" fmla="*/ 6280358 w 11063634"/>
              <a:gd name="connsiteY8" fmla="*/ 5259092 h 5502586"/>
              <a:gd name="connsiteX9" fmla="*/ 4563853 w 11063634"/>
              <a:gd name="connsiteY9" fmla="*/ 4874082 h 5502586"/>
              <a:gd name="connsiteX10" fmla="*/ 2253790 w 11063634"/>
              <a:gd name="connsiteY10" fmla="*/ 5499724 h 5502586"/>
              <a:gd name="connsiteX11" fmla="*/ 842084 w 11063634"/>
              <a:gd name="connsiteY11" fmla="*/ 5050545 h 5502586"/>
              <a:gd name="connsiteX12" fmla="*/ 392906 w 11063634"/>
              <a:gd name="connsiteY12" fmla="*/ 3767176 h 5502586"/>
              <a:gd name="connsiteX0" fmla="*/ 392906 w 11063635"/>
              <a:gd name="connsiteY0" fmla="*/ 3935503 h 5670913"/>
              <a:gd name="connsiteX1" fmla="*/ 424990 w 11063635"/>
              <a:gd name="connsiteY1" fmla="*/ 534577 h 5670913"/>
              <a:gd name="connsiteX2" fmla="*/ 5793148 w 11063635"/>
              <a:gd name="connsiteY2" fmla="*/ 249964 h 5670913"/>
              <a:gd name="connsiteX3" fmla="*/ 10419221 w 11063635"/>
              <a:gd name="connsiteY3" fmla="*/ 422282 h 5670913"/>
              <a:gd name="connsiteX4" fmla="*/ 11044863 w 11063635"/>
              <a:gd name="connsiteY4" fmla="*/ 2604009 h 5670913"/>
              <a:gd name="connsiteX5" fmla="*/ 10611727 w 11063635"/>
              <a:gd name="connsiteY5" fmla="*/ 4513019 h 5670913"/>
              <a:gd name="connsiteX6" fmla="*/ 9360442 w 11063635"/>
              <a:gd name="connsiteY6" fmla="*/ 5523672 h 5670913"/>
              <a:gd name="connsiteX7" fmla="*/ 7611853 w 11063635"/>
              <a:gd name="connsiteY7" fmla="*/ 4833861 h 5670913"/>
              <a:gd name="connsiteX8" fmla="*/ 6280358 w 11063635"/>
              <a:gd name="connsiteY8" fmla="*/ 5427419 h 5670913"/>
              <a:gd name="connsiteX9" fmla="*/ 4563853 w 11063635"/>
              <a:gd name="connsiteY9" fmla="*/ 5042409 h 5670913"/>
              <a:gd name="connsiteX10" fmla="*/ 2253790 w 11063635"/>
              <a:gd name="connsiteY10" fmla="*/ 5668051 h 5670913"/>
              <a:gd name="connsiteX11" fmla="*/ 842084 w 11063635"/>
              <a:gd name="connsiteY11" fmla="*/ 5218872 h 5670913"/>
              <a:gd name="connsiteX12" fmla="*/ 392906 w 11063635"/>
              <a:gd name="connsiteY12" fmla="*/ 3935503 h 5670913"/>
              <a:gd name="connsiteX0" fmla="*/ 396788 w 11065300"/>
              <a:gd name="connsiteY0" fmla="*/ 3875342 h 5610752"/>
              <a:gd name="connsiteX1" fmla="*/ 428872 w 11065300"/>
              <a:gd name="connsiteY1" fmla="*/ 474416 h 5610752"/>
              <a:gd name="connsiteX2" fmla="*/ 5849618 w 11065300"/>
              <a:gd name="connsiteY2" fmla="*/ 277450 h 5610752"/>
              <a:gd name="connsiteX3" fmla="*/ 10423103 w 11065300"/>
              <a:gd name="connsiteY3" fmla="*/ 362121 h 5610752"/>
              <a:gd name="connsiteX4" fmla="*/ 11048745 w 11065300"/>
              <a:gd name="connsiteY4" fmla="*/ 2543848 h 5610752"/>
              <a:gd name="connsiteX5" fmla="*/ 10615609 w 11065300"/>
              <a:gd name="connsiteY5" fmla="*/ 4452858 h 5610752"/>
              <a:gd name="connsiteX6" fmla="*/ 9364324 w 11065300"/>
              <a:gd name="connsiteY6" fmla="*/ 5463511 h 5610752"/>
              <a:gd name="connsiteX7" fmla="*/ 7615735 w 11065300"/>
              <a:gd name="connsiteY7" fmla="*/ 4773700 h 5610752"/>
              <a:gd name="connsiteX8" fmla="*/ 6284240 w 11065300"/>
              <a:gd name="connsiteY8" fmla="*/ 5367258 h 5610752"/>
              <a:gd name="connsiteX9" fmla="*/ 4567735 w 11065300"/>
              <a:gd name="connsiteY9" fmla="*/ 4982248 h 5610752"/>
              <a:gd name="connsiteX10" fmla="*/ 2257672 w 11065300"/>
              <a:gd name="connsiteY10" fmla="*/ 5607890 h 5610752"/>
              <a:gd name="connsiteX11" fmla="*/ 845966 w 11065300"/>
              <a:gd name="connsiteY11" fmla="*/ 5158711 h 5610752"/>
              <a:gd name="connsiteX12" fmla="*/ 396788 w 11065300"/>
              <a:gd name="connsiteY12" fmla="*/ 3875342 h 5610752"/>
              <a:gd name="connsiteX0" fmla="*/ 497824 w 11166336"/>
              <a:gd name="connsiteY0" fmla="*/ 3875342 h 5610752"/>
              <a:gd name="connsiteX1" fmla="*/ 529908 w 11166336"/>
              <a:gd name="connsiteY1" fmla="*/ 474416 h 5610752"/>
              <a:gd name="connsiteX2" fmla="*/ 5950654 w 11166336"/>
              <a:gd name="connsiteY2" fmla="*/ 277450 h 5610752"/>
              <a:gd name="connsiteX3" fmla="*/ 10524139 w 11166336"/>
              <a:gd name="connsiteY3" fmla="*/ 362121 h 5610752"/>
              <a:gd name="connsiteX4" fmla="*/ 11149781 w 11166336"/>
              <a:gd name="connsiteY4" fmla="*/ 2543848 h 5610752"/>
              <a:gd name="connsiteX5" fmla="*/ 10716645 w 11166336"/>
              <a:gd name="connsiteY5" fmla="*/ 4452858 h 5610752"/>
              <a:gd name="connsiteX6" fmla="*/ 9465360 w 11166336"/>
              <a:gd name="connsiteY6" fmla="*/ 5463511 h 5610752"/>
              <a:gd name="connsiteX7" fmla="*/ 7716771 w 11166336"/>
              <a:gd name="connsiteY7" fmla="*/ 4773700 h 5610752"/>
              <a:gd name="connsiteX8" fmla="*/ 6385276 w 11166336"/>
              <a:gd name="connsiteY8" fmla="*/ 5367258 h 5610752"/>
              <a:gd name="connsiteX9" fmla="*/ 4668771 w 11166336"/>
              <a:gd name="connsiteY9" fmla="*/ 4982248 h 5610752"/>
              <a:gd name="connsiteX10" fmla="*/ 2358708 w 11166336"/>
              <a:gd name="connsiteY10" fmla="*/ 5607890 h 5610752"/>
              <a:gd name="connsiteX11" fmla="*/ 947002 w 11166336"/>
              <a:gd name="connsiteY11" fmla="*/ 5158711 h 5610752"/>
              <a:gd name="connsiteX12" fmla="*/ 497824 w 11166336"/>
              <a:gd name="connsiteY12" fmla="*/ 3875342 h 5610752"/>
              <a:gd name="connsiteX0" fmla="*/ 497824 w 11212040"/>
              <a:gd name="connsiteY0" fmla="*/ 3839022 h 5574432"/>
              <a:gd name="connsiteX1" fmla="*/ 529908 w 11212040"/>
              <a:gd name="connsiteY1" fmla="*/ 438096 h 5574432"/>
              <a:gd name="connsiteX2" fmla="*/ 5950654 w 11212040"/>
              <a:gd name="connsiteY2" fmla="*/ 241130 h 5574432"/>
              <a:gd name="connsiteX3" fmla="*/ 10629316 w 11212040"/>
              <a:gd name="connsiteY3" fmla="*/ 185566 h 5574432"/>
              <a:gd name="connsiteX4" fmla="*/ 11149781 w 11212040"/>
              <a:gd name="connsiteY4" fmla="*/ 2507528 h 5574432"/>
              <a:gd name="connsiteX5" fmla="*/ 10716645 w 11212040"/>
              <a:gd name="connsiteY5" fmla="*/ 4416538 h 5574432"/>
              <a:gd name="connsiteX6" fmla="*/ 9465360 w 11212040"/>
              <a:gd name="connsiteY6" fmla="*/ 5427191 h 5574432"/>
              <a:gd name="connsiteX7" fmla="*/ 7716771 w 11212040"/>
              <a:gd name="connsiteY7" fmla="*/ 4737380 h 5574432"/>
              <a:gd name="connsiteX8" fmla="*/ 6385276 w 11212040"/>
              <a:gd name="connsiteY8" fmla="*/ 5330938 h 5574432"/>
              <a:gd name="connsiteX9" fmla="*/ 4668771 w 11212040"/>
              <a:gd name="connsiteY9" fmla="*/ 4945928 h 5574432"/>
              <a:gd name="connsiteX10" fmla="*/ 2358708 w 11212040"/>
              <a:gd name="connsiteY10" fmla="*/ 5571570 h 5574432"/>
              <a:gd name="connsiteX11" fmla="*/ 947002 w 11212040"/>
              <a:gd name="connsiteY11" fmla="*/ 5122391 h 5574432"/>
              <a:gd name="connsiteX12" fmla="*/ 497824 w 11212040"/>
              <a:gd name="connsiteY12" fmla="*/ 3839022 h 5574432"/>
              <a:gd name="connsiteX0" fmla="*/ 497824 w 11378614"/>
              <a:gd name="connsiteY0" fmla="*/ 3948850 h 5684260"/>
              <a:gd name="connsiteX1" fmla="*/ 529908 w 11378614"/>
              <a:gd name="connsiteY1" fmla="*/ 547924 h 5684260"/>
              <a:gd name="connsiteX2" fmla="*/ 5950654 w 11378614"/>
              <a:gd name="connsiteY2" fmla="*/ 350958 h 5684260"/>
              <a:gd name="connsiteX3" fmla="*/ 10629316 w 11378614"/>
              <a:gd name="connsiteY3" fmla="*/ 295394 h 5684260"/>
              <a:gd name="connsiteX4" fmla="*/ 11149781 w 11378614"/>
              <a:gd name="connsiteY4" fmla="*/ 2617356 h 5684260"/>
              <a:gd name="connsiteX5" fmla="*/ 10716645 w 11378614"/>
              <a:gd name="connsiteY5" fmla="*/ 4526366 h 5684260"/>
              <a:gd name="connsiteX6" fmla="*/ 9465360 w 11378614"/>
              <a:gd name="connsiteY6" fmla="*/ 5537019 h 5684260"/>
              <a:gd name="connsiteX7" fmla="*/ 7716771 w 11378614"/>
              <a:gd name="connsiteY7" fmla="*/ 4847208 h 5684260"/>
              <a:gd name="connsiteX8" fmla="*/ 6385276 w 11378614"/>
              <a:gd name="connsiteY8" fmla="*/ 5440766 h 5684260"/>
              <a:gd name="connsiteX9" fmla="*/ 4668771 w 11378614"/>
              <a:gd name="connsiteY9" fmla="*/ 5055756 h 5684260"/>
              <a:gd name="connsiteX10" fmla="*/ 2358708 w 11378614"/>
              <a:gd name="connsiteY10" fmla="*/ 5681398 h 5684260"/>
              <a:gd name="connsiteX11" fmla="*/ 947002 w 11378614"/>
              <a:gd name="connsiteY11" fmla="*/ 5232219 h 5684260"/>
              <a:gd name="connsiteX12" fmla="*/ 497824 w 11378614"/>
              <a:gd name="connsiteY12" fmla="*/ 3948850 h 5684260"/>
              <a:gd name="connsiteX0" fmla="*/ 497824 w 11059163"/>
              <a:gd name="connsiteY0" fmla="*/ 3957811 h 5693221"/>
              <a:gd name="connsiteX1" fmla="*/ 529908 w 11059163"/>
              <a:gd name="connsiteY1" fmla="*/ 556885 h 5693221"/>
              <a:gd name="connsiteX2" fmla="*/ 5950654 w 11059163"/>
              <a:gd name="connsiteY2" fmla="*/ 359919 h 5693221"/>
              <a:gd name="connsiteX3" fmla="*/ 10629316 w 11059163"/>
              <a:gd name="connsiteY3" fmla="*/ 304355 h 5693221"/>
              <a:gd name="connsiteX4" fmla="*/ 10716645 w 11059163"/>
              <a:gd name="connsiteY4" fmla="*/ 4535327 h 5693221"/>
              <a:gd name="connsiteX5" fmla="*/ 9465360 w 11059163"/>
              <a:gd name="connsiteY5" fmla="*/ 5545980 h 5693221"/>
              <a:gd name="connsiteX6" fmla="*/ 7716771 w 11059163"/>
              <a:gd name="connsiteY6" fmla="*/ 4856169 h 5693221"/>
              <a:gd name="connsiteX7" fmla="*/ 6385276 w 11059163"/>
              <a:gd name="connsiteY7" fmla="*/ 5449727 h 5693221"/>
              <a:gd name="connsiteX8" fmla="*/ 4668771 w 11059163"/>
              <a:gd name="connsiteY8" fmla="*/ 5064717 h 5693221"/>
              <a:gd name="connsiteX9" fmla="*/ 2358708 w 11059163"/>
              <a:gd name="connsiteY9" fmla="*/ 5690359 h 5693221"/>
              <a:gd name="connsiteX10" fmla="*/ 947002 w 11059163"/>
              <a:gd name="connsiteY10" fmla="*/ 5241180 h 5693221"/>
              <a:gd name="connsiteX11" fmla="*/ 497824 w 11059163"/>
              <a:gd name="connsiteY11" fmla="*/ 3957811 h 5693221"/>
              <a:gd name="connsiteX0" fmla="*/ 497824 w 11152536"/>
              <a:gd name="connsiteY0" fmla="*/ 3940939 h 5676349"/>
              <a:gd name="connsiteX1" fmla="*/ 529908 w 11152536"/>
              <a:gd name="connsiteY1" fmla="*/ 540013 h 5676349"/>
              <a:gd name="connsiteX2" fmla="*/ 5950654 w 11152536"/>
              <a:gd name="connsiteY2" fmla="*/ 343047 h 5676349"/>
              <a:gd name="connsiteX3" fmla="*/ 10629316 w 11152536"/>
              <a:gd name="connsiteY3" fmla="*/ 287483 h 5676349"/>
              <a:gd name="connsiteX4" fmla="*/ 10909468 w 11152536"/>
              <a:gd name="connsiteY4" fmla="*/ 4290574 h 5676349"/>
              <a:gd name="connsiteX5" fmla="*/ 9465360 w 11152536"/>
              <a:gd name="connsiteY5" fmla="*/ 5529108 h 5676349"/>
              <a:gd name="connsiteX6" fmla="*/ 7716771 w 11152536"/>
              <a:gd name="connsiteY6" fmla="*/ 4839297 h 5676349"/>
              <a:gd name="connsiteX7" fmla="*/ 6385276 w 11152536"/>
              <a:gd name="connsiteY7" fmla="*/ 5432855 h 5676349"/>
              <a:gd name="connsiteX8" fmla="*/ 4668771 w 11152536"/>
              <a:gd name="connsiteY8" fmla="*/ 5047845 h 5676349"/>
              <a:gd name="connsiteX9" fmla="*/ 2358708 w 11152536"/>
              <a:gd name="connsiteY9" fmla="*/ 5673487 h 5676349"/>
              <a:gd name="connsiteX10" fmla="*/ 947002 w 11152536"/>
              <a:gd name="connsiteY10" fmla="*/ 5224308 h 5676349"/>
              <a:gd name="connsiteX11" fmla="*/ 497824 w 11152536"/>
              <a:gd name="connsiteY11" fmla="*/ 3940939 h 56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52536" h="5676349">
                <a:moveTo>
                  <a:pt x="497824" y="3940939"/>
                </a:moveTo>
                <a:cubicBezTo>
                  <a:pt x="428308" y="3160223"/>
                  <a:pt x="-606779" y="1420130"/>
                  <a:pt x="529908" y="540013"/>
                </a:cubicBezTo>
                <a:cubicBezTo>
                  <a:pt x="1666595" y="-340104"/>
                  <a:pt x="4267419" y="385135"/>
                  <a:pt x="5950654" y="343047"/>
                </a:cubicBezTo>
                <a:cubicBezTo>
                  <a:pt x="7633889" y="300959"/>
                  <a:pt x="9802847" y="-370438"/>
                  <a:pt x="10629316" y="287483"/>
                </a:cubicBezTo>
                <a:cubicBezTo>
                  <a:pt x="11455785" y="945404"/>
                  <a:pt x="11103461" y="3416970"/>
                  <a:pt x="10909468" y="4290574"/>
                </a:cubicBezTo>
                <a:cubicBezTo>
                  <a:pt x="10715475" y="5164178"/>
                  <a:pt x="9997476" y="5437654"/>
                  <a:pt x="9465360" y="5529108"/>
                </a:cubicBezTo>
                <a:cubicBezTo>
                  <a:pt x="8933244" y="5620562"/>
                  <a:pt x="8230118" y="4855339"/>
                  <a:pt x="7716771" y="4839297"/>
                </a:cubicBezTo>
                <a:cubicBezTo>
                  <a:pt x="7203424" y="4823255"/>
                  <a:pt x="6893276" y="5398097"/>
                  <a:pt x="6385276" y="5432855"/>
                </a:cubicBezTo>
                <a:cubicBezTo>
                  <a:pt x="5877276" y="5467613"/>
                  <a:pt x="5339866" y="5007740"/>
                  <a:pt x="4668771" y="5047845"/>
                </a:cubicBezTo>
                <a:cubicBezTo>
                  <a:pt x="3997676" y="5087950"/>
                  <a:pt x="2979003" y="5644077"/>
                  <a:pt x="2358708" y="5673487"/>
                </a:cubicBezTo>
                <a:cubicBezTo>
                  <a:pt x="1738413" y="5702897"/>
                  <a:pt x="1225065" y="5502371"/>
                  <a:pt x="947002" y="5224308"/>
                </a:cubicBezTo>
                <a:cubicBezTo>
                  <a:pt x="668939" y="4946245"/>
                  <a:pt x="567340" y="4721655"/>
                  <a:pt x="497824" y="3940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 flipH="1" flipV="1">
            <a:off x="503604" y="1063830"/>
            <a:ext cx="11225654" cy="5243500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493117 w 11286899"/>
              <a:gd name="connsiteY0" fmla="*/ 3727738 h 5507168"/>
              <a:gd name="connsiteX1" fmla="*/ 525200 w 11286899"/>
              <a:gd name="connsiteY1" fmla="*/ 436123 h 5507168"/>
              <a:gd name="connsiteX2" fmla="*/ 6089470 w 11286899"/>
              <a:gd name="connsiteY2" fmla="*/ 229281 h 5507168"/>
              <a:gd name="connsiteX3" fmla="*/ 10645427 w 11286899"/>
              <a:gd name="connsiteY3" fmla="*/ 261365 h 5507168"/>
              <a:gd name="connsiteX4" fmla="*/ 11271069 w 11286899"/>
              <a:gd name="connsiteY4" fmla="*/ 2443092 h 5507168"/>
              <a:gd name="connsiteX5" fmla="*/ 10837933 w 11286899"/>
              <a:gd name="connsiteY5" fmla="*/ 4352102 h 5507168"/>
              <a:gd name="connsiteX6" fmla="*/ 9555148 w 11286899"/>
              <a:gd name="connsiteY6" fmla="*/ 5315908 h 5507168"/>
              <a:gd name="connsiteX7" fmla="*/ 7838059 w 11286899"/>
              <a:gd name="connsiteY7" fmla="*/ 4672944 h 5507168"/>
              <a:gd name="connsiteX8" fmla="*/ 6490815 w 11286899"/>
              <a:gd name="connsiteY8" fmla="*/ 5125959 h 5507168"/>
              <a:gd name="connsiteX9" fmla="*/ 4790059 w 11286899"/>
              <a:gd name="connsiteY9" fmla="*/ 5022035 h 5507168"/>
              <a:gd name="connsiteX10" fmla="*/ 2479996 w 11286899"/>
              <a:gd name="connsiteY10" fmla="*/ 5507134 h 5507168"/>
              <a:gd name="connsiteX11" fmla="*/ 1162786 w 11286899"/>
              <a:gd name="connsiteY11" fmla="*/ 4995491 h 5507168"/>
              <a:gd name="connsiteX12" fmla="*/ 493117 w 11286899"/>
              <a:gd name="connsiteY12" fmla="*/ 3727738 h 5507168"/>
              <a:gd name="connsiteX0" fmla="*/ 413915 w 11209128"/>
              <a:gd name="connsiteY0" fmla="*/ 3789222 h 5568652"/>
              <a:gd name="connsiteX1" fmla="*/ 445998 w 11209128"/>
              <a:gd name="connsiteY1" fmla="*/ 497607 h 5568652"/>
              <a:gd name="connsiteX2" fmla="*/ 5975849 w 11209128"/>
              <a:gd name="connsiteY2" fmla="*/ 188384 h 5568652"/>
              <a:gd name="connsiteX3" fmla="*/ 10566225 w 11209128"/>
              <a:gd name="connsiteY3" fmla="*/ 322849 h 5568652"/>
              <a:gd name="connsiteX4" fmla="*/ 11191867 w 11209128"/>
              <a:gd name="connsiteY4" fmla="*/ 2504576 h 5568652"/>
              <a:gd name="connsiteX5" fmla="*/ 10758731 w 11209128"/>
              <a:gd name="connsiteY5" fmla="*/ 4413586 h 5568652"/>
              <a:gd name="connsiteX6" fmla="*/ 9475946 w 11209128"/>
              <a:gd name="connsiteY6" fmla="*/ 5377392 h 5568652"/>
              <a:gd name="connsiteX7" fmla="*/ 7758857 w 11209128"/>
              <a:gd name="connsiteY7" fmla="*/ 4734428 h 5568652"/>
              <a:gd name="connsiteX8" fmla="*/ 6411613 w 11209128"/>
              <a:gd name="connsiteY8" fmla="*/ 5187443 h 5568652"/>
              <a:gd name="connsiteX9" fmla="*/ 4710857 w 11209128"/>
              <a:gd name="connsiteY9" fmla="*/ 5083519 h 5568652"/>
              <a:gd name="connsiteX10" fmla="*/ 2400794 w 11209128"/>
              <a:gd name="connsiteY10" fmla="*/ 5568618 h 5568652"/>
              <a:gd name="connsiteX11" fmla="*/ 1083584 w 11209128"/>
              <a:gd name="connsiteY11" fmla="*/ 5056975 h 5568652"/>
              <a:gd name="connsiteX12" fmla="*/ 413915 w 11209128"/>
              <a:gd name="connsiteY12" fmla="*/ 3789222 h 556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09128" h="5568652">
                <a:moveTo>
                  <a:pt x="413915" y="3789222"/>
                </a:moveTo>
                <a:cubicBezTo>
                  <a:pt x="307651" y="3029327"/>
                  <a:pt x="-480991" y="1097747"/>
                  <a:pt x="445998" y="497607"/>
                </a:cubicBezTo>
                <a:cubicBezTo>
                  <a:pt x="1372987" y="-102533"/>
                  <a:pt x="4082629" y="473464"/>
                  <a:pt x="5975849" y="188384"/>
                </a:cubicBezTo>
                <a:cubicBezTo>
                  <a:pt x="7869069" y="-96696"/>
                  <a:pt x="9696889" y="-63183"/>
                  <a:pt x="10566225" y="322849"/>
                </a:cubicBezTo>
                <a:cubicBezTo>
                  <a:pt x="11435561" y="708881"/>
                  <a:pt x="11159783" y="1822787"/>
                  <a:pt x="11191867" y="2504576"/>
                </a:cubicBezTo>
                <a:cubicBezTo>
                  <a:pt x="11223951" y="3186365"/>
                  <a:pt x="11044718" y="3934783"/>
                  <a:pt x="10758731" y="4413586"/>
                </a:cubicBezTo>
                <a:cubicBezTo>
                  <a:pt x="10472744" y="4892389"/>
                  <a:pt x="9975925" y="5323918"/>
                  <a:pt x="9475946" y="5377392"/>
                </a:cubicBezTo>
                <a:cubicBezTo>
                  <a:pt x="8975967" y="5430866"/>
                  <a:pt x="8269579" y="4766086"/>
                  <a:pt x="7758857" y="4734428"/>
                </a:cubicBezTo>
                <a:cubicBezTo>
                  <a:pt x="7248135" y="4702770"/>
                  <a:pt x="6919613" y="5129261"/>
                  <a:pt x="6411613" y="5187443"/>
                </a:cubicBezTo>
                <a:cubicBezTo>
                  <a:pt x="5903613" y="5245625"/>
                  <a:pt x="5379327" y="5019990"/>
                  <a:pt x="4710857" y="5083519"/>
                </a:cubicBezTo>
                <a:cubicBezTo>
                  <a:pt x="4042387" y="5147048"/>
                  <a:pt x="3005339" y="5573042"/>
                  <a:pt x="2400794" y="5568618"/>
                </a:cubicBezTo>
                <a:cubicBezTo>
                  <a:pt x="1796249" y="5564194"/>
                  <a:pt x="1361647" y="5335038"/>
                  <a:pt x="1083584" y="5056975"/>
                </a:cubicBezTo>
                <a:cubicBezTo>
                  <a:pt x="805521" y="4778912"/>
                  <a:pt x="520179" y="4549117"/>
                  <a:pt x="413915" y="3789222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 flipH="1" flipV="1">
            <a:off x="527858" y="1112755"/>
            <a:ext cx="11160522" cy="5237514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352679 w 11188408"/>
              <a:gd name="connsiteY0" fmla="*/ 3581613 h 5361043"/>
              <a:gd name="connsiteX1" fmla="*/ 384762 w 11188408"/>
              <a:gd name="connsiteY1" fmla="*/ 289998 h 5361043"/>
              <a:gd name="connsiteX2" fmla="*/ 5082808 w 11188408"/>
              <a:gd name="connsiteY2" fmla="*/ 301778 h 5361043"/>
              <a:gd name="connsiteX3" fmla="*/ 10504989 w 11188408"/>
              <a:gd name="connsiteY3" fmla="*/ 115240 h 5361043"/>
              <a:gd name="connsiteX4" fmla="*/ 11130631 w 11188408"/>
              <a:gd name="connsiteY4" fmla="*/ 2296967 h 5361043"/>
              <a:gd name="connsiteX5" fmla="*/ 10697495 w 11188408"/>
              <a:gd name="connsiteY5" fmla="*/ 4205977 h 5361043"/>
              <a:gd name="connsiteX6" fmla="*/ 9414710 w 11188408"/>
              <a:gd name="connsiteY6" fmla="*/ 5169783 h 5361043"/>
              <a:gd name="connsiteX7" fmla="*/ 7697621 w 11188408"/>
              <a:gd name="connsiteY7" fmla="*/ 4526819 h 5361043"/>
              <a:gd name="connsiteX8" fmla="*/ 6350377 w 11188408"/>
              <a:gd name="connsiteY8" fmla="*/ 4979834 h 5361043"/>
              <a:gd name="connsiteX9" fmla="*/ 4649621 w 11188408"/>
              <a:gd name="connsiteY9" fmla="*/ 4875910 h 5361043"/>
              <a:gd name="connsiteX10" fmla="*/ 2339558 w 11188408"/>
              <a:gd name="connsiteY10" fmla="*/ 5361009 h 5361043"/>
              <a:gd name="connsiteX11" fmla="*/ 1022348 w 11188408"/>
              <a:gd name="connsiteY11" fmla="*/ 4849366 h 5361043"/>
              <a:gd name="connsiteX12" fmla="*/ 352679 w 11188408"/>
              <a:gd name="connsiteY12" fmla="*/ 3581613 h 5361043"/>
              <a:gd name="connsiteX0" fmla="*/ 352679 w 11164263"/>
              <a:gd name="connsiteY0" fmla="*/ 3650089 h 5429519"/>
              <a:gd name="connsiteX1" fmla="*/ 384762 w 11164263"/>
              <a:gd name="connsiteY1" fmla="*/ 358474 h 5429519"/>
              <a:gd name="connsiteX2" fmla="*/ 5082808 w 11164263"/>
              <a:gd name="connsiteY2" fmla="*/ 370254 h 5429519"/>
              <a:gd name="connsiteX3" fmla="*/ 9906508 w 11164263"/>
              <a:gd name="connsiteY3" fmla="*/ 105636 h 5429519"/>
              <a:gd name="connsiteX4" fmla="*/ 11130631 w 11164263"/>
              <a:gd name="connsiteY4" fmla="*/ 2365443 h 5429519"/>
              <a:gd name="connsiteX5" fmla="*/ 10697495 w 11164263"/>
              <a:gd name="connsiteY5" fmla="*/ 4274453 h 5429519"/>
              <a:gd name="connsiteX6" fmla="*/ 9414710 w 11164263"/>
              <a:gd name="connsiteY6" fmla="*/ 5238259 h 5429519"/>
              <a:gd name="connsiteX7" fmla="*/ 7697621 w 11164263"/>
              <a:gd name="connsiteY7" fmla="*/ 4595295 h 5429519"/>
              <a:gd name="connsiteX8" fmla="*/ 6350377 w 11164263"/>
              <a:gd name="connsiteY8" fmla="*/ 5048310 h 5429519"/>
              <a:gd name="connsiteX9" fmla="*/ 4649621 w 11164263"/>
              <a:gd name="connsiteY9" fmla="*/ 4944386 h 5429519"/>
              <a:gd name="connsiteX10" fmla="*/ 2339558 w 11164263"/>
              <a:gd name="connsiteY10" fmla="*/ 5429485 h 5429519"/>
              <a:gd name="connsiteX11" fmla="*/ 1022348 w 11164263"/>
              <a:gd name="connsiteY11" fmla="*/ 4917842 h 5429519"/>
              <a:gd name="connsiteX12" fmla="*/ 352679 w 11164263"/>
              <a:gd name="connsiteY12" fmla="*/ 3650089 h 5429519"/>
              <a:gd name="connsiteX0" fmla="*/ 352679 w 10944489"/>
              <a:gd name="connsiteY0" fmla="*/ 3633246 h 5412676"/>
              <a:gd name="connsiteX1" fmla="*/ 384762 w 10944489"/>
              <a:gd name="connsiteY1" fmla="*/ 341631 h 5412676"/>
              <a:gd name="connsiteX2" fmla="*/ 5082808 w 10944489"/>
              <a:gd name="connsiteY2" fmla="*/ 353411 h 5412676"/>
              <a:gd name="connsiteX3" fmla="*/ 9906508 w 10944489"/>
              <a:gd name="connsiteY3" fmla="*/ 88793 h 5412676"/>
              <a:gd name="connsiteX4" fmla="*/ 10878639 w 10944489"/>
              <a:gd name="connsiteY4" fmla="*/ 2098745 h 5412676"/>
              <a:gd name="connsiteX5" fmla="*/ 10697495 w 10944489"/>
              <a:gd name="connsiteY5" fmla="*/ 4257610 h 5412676"/>
              <a:gd name="connsiteX6" fmla="*/ 9414710 w 10944489"/>
              <a:gd name="connsiteY6" fmla="*/ 5221416 h 5412676"/>
              <a:gd name="connsiteX7" fmla="*/ 7697621 w 10944489"/>
              <a:gd name="connsiteY7" fmla="*/ 4578452 h 5412676"/>
              <a:gd name="connsiteX8" fmla="*/ 6350377 w 10944489"/>
              <a:gd name="connsiteY8" fmla="*/ 5031467 h 5412676"/>
              <a:gd name="connsiteX9" fmla="*/ 4649621 w 10944489"/>
              <a:gd name="connsiteY9" fmla="*/ 4927543 h 5412676"/>
              <a:gd name="connsiteX10" fmla="*/ 2339558 w 10944489"/>
              <a:gd name="connsiteY10" fmla="*/ 5412642 h 5412676"/>
              <a:gd name="connsiteX11" fmla="*/ 1022348 w 10944489"/>
              <a:gd name="connsiteY11" fmla="*/ 4900999 h 5412676"/>
              <a:gd name="connsiteX12" fmla="*/ 352679 w 10944489"/>
              <a:gd name="connsiteY12" fmla="*/ 3633246 h 5412676"/>
              <a:gd name="connsiteX0" fmla="*/ 352679 w 10894398"/>
              <a:gd name="connsiteY0" fmla="*/ 3633246 h 5412676"/>
              <a:gd name="connsiteX1" fmla="*/ 384762 w 10894398"/>
              <a:gd name="connsiteY1" fmla="*/ 341631 h 5412676"/>
              <a:gd name="connsiteX2" fmla="*/ 5082808 w 10894398"/>
              <a:gd name="connsiteY2" fmla="*/ 353411 h 5412676"/>
              <a:gd name="connsiteX3" fmla="*/ 9906508 w 10894398"/>
              <a:gd name="connsiteY3" fmla="*/ 88793 h 5412676"/>
              <a:gd name="connsiteX4" fmla="*/ 10878639 w 10894398"/>
              <a:gd name="connsiteY4" fmla="*/ 2098745 h 5412676"/>
              <a:gd name="connsiteX5" fmla="*/ 10429754 w 10894398"/>
              <a:gd name="connsiteY5" fmla="*/ 4445002 h 5412676"/>
              <a:gd name="connsiteX6" fmla="*/ 9414710 w 10894398"/>
              <a:gd name="connsiteY6" fmla="*/ 5221416 h 5412676"/>
              <a:gd name="connsiteX7" fmla="*/ 7697621 w 10894398"/>
              <a:gd name="connsiteY7" fmla="*/ 4578452 h 5412676"/>
              <a:gd name="connsiteX8" fmla="*/ 6350377 w 10894398"/>
              <a:gd name="connsiteY8" fmla="*/ 5031467 h 5412676"/>
              <a:gd name="connsiteX9" fmla="*/ 4649621 w 10894398"/>
              <a:gd name="connsiteY9" fmla="*/ 4927543 h 5412676"/>
              <a:gd name="connsiteX10" fmla="*/ 2339558 w 10894398"/>
              <a:gd name="connsiteY10" fmla="*/ 5412642 h 5412676"/>
              <a:gd name="connsiteX11" fmla="*/ 1022348 w 10894398"/>
              <a:gd name="connsiteY11" fmla="*/ 4900999 h 5412676"/>
              <a:gd name="connsiteX12" fmla="*/ 352679 w 10894398"/>
              <a:gd name="connsiteY12" fmla="*/ 3633246 h 5412676"/>
              <a:gd name="connsiteX0" fmla="*/ 352679 w 10538839"/>
              <a:gd name="connsiteY0" fmla="*/ 3798092 h 5577522"/>
              <a:gd name="connsiteX1" fmla="*/ 384762 w 10538839"/>
              <a:gd name="connsiteY1" fmla="*/ 506477 h 5577522"/>
              <a:gd name="connsiteX2" fmla="*/ 5082808 w 10538839"/>
              <a:gd name="connsiteY2" fmla="*/ 518257 h 5577522"/>
              <a:gd name="connsiteX3" fmla="*/ 9906508 w 10538839"/>
              <a:gd name="connsiteY3" fmla="*/ 253639 h 5577522"/>
              <a:gd name="connsiteX4" fmla="*/ 10429754 w 10538839"/>
              <a:gd name="connsiteY4" fmla="*/ 4609848 h 5577522"/>
              <a:gd name="connsiteX5" fmla="*/ 9414710 w 10538839"/>
              <a:gd name="connsiteY5" fmla="*/ 5386262 h 5577522"/>
              <a:gd name="connsiteX6" fmla="*/ 7697621 w 10538839"/>
              <a:gd name="connsiteY6" fmla="*/ 4743298 h 5577522"/>
              <a:gd name="connsiteX7" fmla="*/ 6350377 w 10538839"/>
              <a:gd name="connsiteY7" fmla="*/ 5196313 h 5577522"/>
              <a:gd name="connsiteX8" fmla="*/ 4649621 w 10538839"/>
              <a:gd name="connsiteY8" fmla="*/ 5092389 h 5577522"/>
              <a:gd name="connsiteX9" fmla="*/ 2339558 w 10538839"/>
              <a:gd name="connsiteY9" fmla="*/ 5577488 h 5577522"/>
              <a:gd name="connsiteX10" fmla="*/ 1022348 w 10538839"/>
              <a:gd name="connsiteY10" fmla="*/ 5065845 h 5577522"/>
              <a:gd name="connsiteX11" fmla="*/ 352679 w 10538839"/>
              <a:gd name="connsiteY11" fmla="*/ 3798092 h 5577522"/>
              <a:gd name="connsiteX0" fmla="*/ 352679 w 10795366"/>
              <a:gd name="connsiteY0" fmla="*/ 3643522 h 5422952"/>
              <a:gd name="connsiteX1" fmla="*/ 384762 w 10795366"/>
              <a:gd name="connsiteY1" fmla="*/ 351907 h 5422952"/>
              <a:gd name="connsiteX2" fmla="*/ 5082808 w 10795366"/>
              <a:gd name="connsiteY2" fmla="*/ 363687 h 5422952"/>
              <a:gd name="connsiteX3" fmla="*/ 10331745 w 10795366"/>
              <a:gd name="connsiteY3" fmla="*/ 286461 h 5422952"/>
              <a:gd name="connsiteX4" fmla="*/ 10429754 w 10795366"/>
              <a:gd name="connsiteY4" fmla="*/ 4455278 h 5422952"/>
              <a:gd name="connsiteX5" fmla="*/ 9414710 w 10795366"/>
              <a:gd name="connsiteY5" fmla="*/ 5231692 h 5422952"/>
              <a:gd name="connsiteX6" fmla="*/ 7697621 w 10795366"/>
              <a:gd name="connsiteY6" fmla="*/ 4588728 h 5422952"/>
              <a:gd name="connsiteX7" fmla="*/ 6350377 w 10795366"/>
              <a:gd name="connsiteY7" fmla="*/ 5041743 h 5422952"/>
              <a:gd name="connsiteX8" fmla="*/ 4649621 w 10795366"/>
              <a:gd name="connsiteY8" fmla="*/ 4937819 h 5422952"/>
              <a:gd name="connsiteX9" fmla="*/ 2339558 w 10795366"/>
              <a:gd name="connsiteY9" fmla="*/ 5422918 h 5422952"/>
              <a:gd name="connsiteX10" fmla="*/ 1022348 w 10795366"/>
              <a:gd name="connsiteY10" fmla="*/ 4911275 h 5422952"/>
              <a:gd name="connsiteX11" fmla="*/ 352679 w 10795366"/>
              <a:gd name="connsiteY11" fmla="*/ 3643522 h 5422952"/>
              <a:gd name="connsiteX0" fmla="*/ 142067 w 10994242"/>
              <a:gd name="connsiteY0" fmla="*/ 3674754 h 5422952"/>
              <a:gd name="connsiteX1" fmla="*/ 583638 w 10994242"/>
              <a:gd name="connsiteY1" fmla="*/ 351907 h 5422952"/>
              <a:gd name="connsiteX2" fmla="*/ 5281684 w 10994242"/>
              <a:gd name="connsiteY2" fmla="*/ 363687 h 5422952"/>
              <a:gd name="connsiteX3" fmla="*/ 10530621 w 10994242"/>
              <a:gd name="connsiteY3" fmla="*/ 286461 h 5422952"/>
              <a:gd name="connsiteX4" fmla="*/ 10628630 w 10994242"/>
              <a:gd name="connsiteY4" fmla="*/ 4455278 h 5422952"/>
              <a:gd name="connsiteX5" fmla="*/ 9613586 w 10994242"/>
              <a:gd name="connsiteY5" fmla="*/ 5231692 h 5422952"/>
              <a:gd name="connsiteX6" fmla="*/ 7896497 w 10994242"/>
              <a:gd name="connsiteY6" fmla="*/ 4588728 h 5422952"/>
              <a:gd name="connsiteX7" fmla="*/ 6549253 w 10994242"/>
              <a:gd name="connsiteY7" fmla="*/ 5041743 h 5422952"/>
              <a:gd name="connsiteX8" fmla="*/ 4848497 w 10994242"/>
              <a:gd name="connsiteY8" fmla="*/ 4937819 h 5422952"/>
              <a:gd name="connsiteX9" fmla="*/ 2538434 w 10994242"/>
              <a:gd name="connsiteY9" fmla="*/ 5422918 h 5422952"/>
              <a:gd name="connsiteX10" fmla="*/ 1221224 w 10994242"/>
              <a:gd name="connsiteY10" fmla="*/ 4911275 h 5422952"/>
              <a:gd name="connsiteX11" fmla="*/ 142067 w 10994242"/>
              <a:gd name="connsiteY11" fmla="*/ 3674754 h 5422952"/>
              <a:gd name="connsiteX0" fmla="*/ 232773 w 11084948"/>
              <a:gd name="connsiteY0" fmla="*/ 3674754 h 5422952"/>
              <a:gd name="connsiteX1" fmla="*/ 674344 w 11084948"/>
              <a:gd name="connsiteY1" fmla="*/ 351907 h 5422952"/>
              <a:gd name="connsiteX2" fmla="*/ 5372390 w 11084948"/>
              <a:gd name="connsiteY2" fmla="*/ 363687 h 5422952"/>
              <a:gd name="connsiteX3" fmla="*/ 10621327 w 11084948"/>
              <a:gd name="connsiteY3" fmla="*/ 286461 h 5422952"/>
              <a:gd name="connsiteX4" fmla="*/ 10719336 w 11084948"/>
              <a:gd name="connsiteY4" fmla="*/ 4455278 h 5422952"/>
              <a:gd name="connsiteX5" fmla="*/ 9704292 w 11084948"/>
              <a:gd name="connsiteY5" fmla="*/ 5231692 h 5422952"/>
              <a:gd name="connsiteX6" fmla="*/ 7987203 w 11084948"/>
              <a:gd name="connsiteY6" fmla="*/ 4588728 h 5422952"/>
              <a:gd name="connsiteX7" fmla="*/ 6639959 w 11084948"/>
              <a:gd name="connsiteY7" fmla="*/ 5041743 h 5422952"/>
              <a:gd name="connsiteX8" fmla="*/ 4939203 w 11084948"/>
              <a:gd name="connsiteY8" fmla="*/ 4937819 h 5422952"/>
              <a:gd name="connsiteX9" fmla="*/ 2629140 w 11084948"/>
              <a:gd name="connsiteY9" fmla="*/ 5422918 h 5422952"/>
              <a:gd name="connsiteX10" fmla="*/ 232773 w 11084948"/>
              <a:gd name="connsiteY10" fmla="*/ 3674754 h 5422952"/>
              <a:gd name="connsiteX0" fmla="*/ 209563 w 11061738"/>
              <a:gd name="connsiteY0" fmla="*/ 3674754 h 5672796"/>
              <a:gd name="connsiteX1" fmla="*/ 651134 w 11061738"/>
              <a:gd name="connsiteY1" fmla="*/ 351907 h 5672796"/>
              <a:gd name="connsiteX2" fmla="*/ 5349180 w 11061738"/>
              <a:gd name="connsiteY2" fmla="*/ 363687 h 5672796"/>
              <a:gd name="connsiteX3" fmla="*/ 10598117 w 11061738"/>
              <a:gd name="connsiteY3" fmla="*/ 286461 h 5672796"/>
              <a:gd name="connsiteX4" fmla="*/ 10696126 w 11061738"/>
              <a:gd name="connsiteY4" fmla="*/ 4455278 h 5672796"/>
              <a:gd name="connsiteX5" fmla="*/ 9681082 w 11061738"/>
              <a:gd name="connsiteY5" fmla="*/ 5231692 h 5672796"/>
              <a:gd name="connsiteX6" fmla="*/ 7963993 w 11061738"/>
              <a:gd name="connsiteY6" fmla="*/ 4588728 h 5672796"/>
              <a:gd name="connsiteX7" fmla="*/ 6616749 w 11061738"/>
              <a:gd name="connsiteY7" fmla="*/ 5041743 h 5672796"/>
              <a:gd name="connsiteX8" fmla="*/ 4915993 w 11061738"/>
              <a:gd name="connsiteY8" fmla="*/ 4937819 h 5672796"/>
              <a:gd name="connsiteX9" fmla="*/ 2275190 w 11061738"/>
              <a:gd name="connsiteY9" fmla="*/ 5672773 h 5672796"/>
              <a:gd name="connsiteX10" fmla="*/ 209563 w 11061738"/>
              <a:gd name="connsiteY10" fmla="*/ 3674754 h 5672796"/>
              <a:gd name="connsiteX0" fmla="*/ 209563 w 11061738"/>
              <a:gd name="connsiteY0" fmla="*/ 3674754 h 5672856"/>
              <a:gd name="connsiteX1" fmla="*/ 651134 w 11061738"/>
              <a:gd name="connsiteY1" fmla="*/ 351907 h 5672856"/>
              <a:gd name="connsiteX2" fmla="*/ 5349180 w 11061738"/>
              <a:gd name="connsiteY2" fmla="*/ 363687 h 5672856"/>
              <a:gd name="connsiteX3" fmla="*/ 10598117 w 11061738"/>
              <a:gd name="connsiteY3" fmla="*/ 286461 h 5672856"/>
              <a:gd name="connsiteX4" fmla="*/ 10696126 w 11061738"/>
              <a:gd name="connsiteY4" fmla="*/ 4455278 h 5672856"/>
              <a:gd name="connsiteX5" fmla="*/ 9681082 w 11061738"/>
              <a:gd name="connsiteY5" fmla="*/ 5231692 h 5672856"/>
              <a:gd name="connsiteX6" fmla="*/ 7963993 w 11061738"/>
              <a:gd name="connsiteY6" fmla="*/ 4588728 h 5672856"/>
              <a:gd name="connsiteX7" fmla="*/ 6616749 w 11061738"/>
              <a:gd name="connsiteY7" fmla="*/ 5041743 h 5672856"/>
              <a:gd name="connsiteX8" fmla="*/ 4915993 w 11061738"/>
              <a:gd name="connsiteY8" fmla="*/ 4937819 h 5672856"/>
              <a:gd name="connsiteX9" fmla="*/ 2275190 w 11061738"/>
              <a:gd name="connsiteY9" fmla="*/ 5672773 h 5672856"/>
              <a:gd name="connsiteX10" fmla="*/ 209563 w 11061738"/>
              <a:gd name="connsiteY10" fmla="*/ 3674754 h 5672856"/>
              <a:gd name="connsiteX0" fmla="*/ 213966 w 11066141"/>
              <a:gd name="connsiteY0" fmla="*/ 3674754 h 5579166"/>
              <a:gd name="connsiteX1" fmla="*/ 655537 w 11066141"/>
              <a:gd name="connsiteY1" fmla="*/ 351907 h 5579166"/>
              <a:gd name="connsiteX2" fmla="*/ 5353583 w 11066141"/>
              <a:gd name="connsiteY2" fmla="*/ 363687 h 5579166"/>
              <a:gd name="connsiteX3" fmla="*/ 10602520 w 11066141"/>
              <a:gd name="connsiteY3" fmla="*/ 286461 h 5579166"/>
              <a:gd name="connsiteX4" fmla="*/ 10700529 w 11066141"/>
              <a:gd name="connsiteY4" fmla="*/ 4455278 h 5579166"/>
              <a:gd name="connsiteX5" fmla="*/ 9685485 w 11066141"/>
              <a:gd name="connsiteY5" fmla="*/ 5231692 h 5579166"/>
              <a:gd name="connsiteX6" fmla="*/ 7968396 w 11066141"/>
              <a:gd name="connsiteY6" fmla="*/ 4588728 h 5579166"/>
              <a:gd name="connsiteX7" fmla="*/ 6621152 w 11066141"/>
              <a:gd name="connsiteY7" fmla="*/ 5041743 h 5579166"/>
              <a:gd name="connsiteX8" fmla="*/ 4920396 w 11066141"/>
              <a:gd name="connsiteY8" fmla="*/ 4937819 h 5579166"/>
              <a:gd name="connsiteX9" fmla="*/ 2342592 w 11066141"/>
              <a:gd name="connsiteY9" fmla="*/ 5579077 h 5579166"/>
              <a:gd name="connsiteX10" fmla="*/ 213966 w 11066141"/>
              <a:gd name="connsiteY10" fmla="*/ 3674754 h 55791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968396 w 11066141"/>
              <a:gd name="connsiteY6" fmla="*/ 4622328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82349 w 11066141"/>
              <a:gd name="connsiteY6" fmla="*/ 4810028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217326"/>
              <a:gd name="connsiteY0" fmla="*/ 3673021 h 5577433"/>
              <a:gd name="connsiteX1" fmla="*/ 655537 w 11217326"/>
              <a:gd name="connsiteY1" fmla="*/ 350174 h 5577433"/>
              <a:gd name="connsiteX2" fmla="*/ 5353583 w 11217326"/>
              <a:gd name="connsiteY2" fmla="*/ 361954 h 5577433"/>
              <a:gd name="connsiteX3" fmla="*/ 10602520 w 11217326"/>
              <a:gd name="connsiteY3" fmla="*/ 284728 h 5577433"/>
              <a:gd name="connsiteX4" fmla="*/ 11010302 w 11217326"/>
              <a:gd name="connsiteY4" fmla="*/ 3975764 h 5577433"/>
              <a:gd name="connsiteX5" fmla="*/ 9685485 w 11217326"/>
              <a:gd name="connsiteY5" fmla="*/ 5229959 h 5577433"/>
              <a:gd name="connsiteX6" fmla="*/ 7882349 w 11217326"/>
              <a:gd name="connsiteY6" fmla="*/ 4774695 h 5577433"/>
              <a:gd name="connsiteX7" fmla="*/ 6483476 w 11217326"/>
              <a:gd name="connsiteY7" fmla="*/ 5091201 h 5577433"/>
              <a:gd name="connsiteX8" fmla="*/ 4920396 w 11217326"/>
              <a:gd name="connsiteY8" fmla="*/ 4936086 h 5577433"/>
              <a:gd name="connsiteX9" fmla="*/ 2342592 w 11217326"/>
              <a:gd name="connsiteY9" fmla="*/ 5577344 h 5577433"/>
              <a:gd name="connsiteX10" fmla="*/ 213966 w 11217326"/>
              <a:gd name="connsiteY10" fmla="*/ 3673021 h 5577433"/>
              <a:gd name="connsiteX0" fmla="*/ 213966 w 11144092"/>
              <a:gd name="connsiteY0" fmla="*/ 3657883 h 5562295"/>
              <a:gd name="connsiteX1" fmla="*/ 655537 w 11144092"/>
              <a:gd name="connsiteY1" fmla="*/ 335036 h 5562295"/>
              <a:gd name="connsiteX2" fmla="*/ 5353583 w 11144092"/>
              <a:gd name="connsiteY2" fmla="*/ 346816 h 5562295"/>
              <a:gd name="connsiteX3" fmla="*/ 10602520 w 11144092"/>
              <a:gd name="connsiteY3" fmla="*/ 269590 h 5562295"/>
              <a:gd name="connsiteX4" fmla="*/ 10872626 w 11144092"/>
              <a:gd name="connsiteY4" fmla="*/ 3755863 h 5562295"/>
              <a:gd name="connsiteX5" fmla="*/ 9685485 w 11144092"/>
              <a:gd name="connsiteY5" fmla="*/ 5214821 h 5562295"/>
              <a:gd name="connsiteX6" fmla="*/ 7882349 w 11144092"/>
              <a:gd name="connsiteY6" fmla="*/ 4759557 h 5562295"/>
              <a:gd name="connsiteX7" fmla="*/ 6483476 w 11144092"/>
              <a:gd name="connsiteY7" fmla="*/ 5076063 h 5562295"/>
              <a:gd name="connsiteX8" fmla="*/ 4920396 w 11144092"/>
              <a:gd name="connsiteY8" fmla="*/ 4920948 h 5562295"/>
              <a:gd name="connsiteX9" fmla="*/ 2342592 w 11144092"/>
              <a:gd name="connsiteY9" fmla="*/ 5562206 h 5562295"/>
              <a:gd name="connsiteX10" fmla="*/ 213966 w 11144092"/>
              <a:gd name="connsiteY10" fmla="*/ 3657883 h 55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44092" h="5562295">
                <a:moveTo>
                  <a:pt x="213966" y="3657883"/>
                </a:moveTo>
                <a:cubicBezTo>
                  <a:pt x="-67210" y="2786688"/>
                  <a:pt x="-201066" y="886881"/>
                  <a:pt x="655537" y="335036"/>
                </a:cubicBezTo>
                <a:cubicBezTo>
                  <a:pt x="1512140" y="-216809"/>
                  <a:pt x="3626913" y="511296"/>
                  <a:pt x="5353583" y="346816"/>
                </a:cubicBezTo>
                <a:cubicBezTo>
                  <a:pt x="7080253" y="182336"/>
                  <a:pt x="9682679" y="-298585"/>
                  <a:pt x="10602520" y="269590"/>
                </a:cubicBezTo>
                <a:cubicBezTo>
                  <a:pt x="11522361" y="837765"/>
                  <a:pt x="11025465" y="2931658"/>
                  <a:pt x="10872626" y="3755863"/>
                </a:cubicBezTo>
                <a:cubicBezTo>
                  <a:pt x="10719787" y="4580068"/>
                  <a:pt x="10183864" y="5047539"/>
                  <a:pt x="9685485" y="5214821"/>
                </a:cubicBezTo>
                <a:cubicBezTo>
                  <a:pt x="9187106" y="5382103"/>
                  <a:pt x="8416017" y="4782683"/>
                  <a:pt x="7882349" y="4759557"/>
                </a:cubicBezTo>
                <a:cubicBezTo>
                  <a:pt x="7348681" y="4736431"/>
                  <a:pt x="6977135" y="5049165"/>
                  <a:pt x="6483476" y="5076063"/>
                </a:cubicBezTo>
                <a:cubicBezTo>
                  <a:pt x="5989817" y="5102961"/>
                  <a:pt x="5610543" y="4839924"/>
                  <a:pt x="4920396" y="4920948"/>
                </a:cubicBezTo>
                <a:cubicBezTo>
                  <a:pt x="4230249" y="5001972"/>
                  <a:pt x="3829110" y="5551014"/>
                  <a:pt x="2342592" y="5562206"/>
                </a:cubicBezTo>
                <a:cubicBezTo>
                  <a:pt x="856074" y="5573398"/>
                  <a:pt x="495142" y="4529078"/>
                  <a:pt x="213966" y="365788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1021805" y="216538"/>
            <a:ext cx="3085940" cy="24921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953" y="3089194"/>
            <a:ext cx="1781092" cy="3657600"/>
          </a:xfrm>
          <a:prstGeom prst="rect">
            <a:avLst/>
          </a:prstGeom>
        </p:spPr>
      </p:pic>
      <p:pic>
        <p:nvPicPr>
          <p:cNvPr id="12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25" y="395656"/>
            <a:ext cx="1171905" cy="1748047"/>
          </a:xfrm>
          <a:prstGeom prst="rect">
            <a:avLst/>
          </a:prstGeom>
        </p:spPr>
      </p:pic>
      <p:pic>
        <p:nvPicPr>
          <p:cNvPr id="13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604172" y="4112049"/>
            <a:ext cx="497561" cy="1688066"/>
          </a:xfrm>
          <a:prstGeom prst="rect">
            <a:avLst/>
          </a:prstGeom>
        </p:spPr>
      </p:pic>
      <p:pic>
        <p:nvPicPr>
          <p:cNvPr id="14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491425" y="5060931"/>
            <a:ext cx="509575" cy="1727849"/>
          </a:xfrm>
          <a:prstGeom prst="rect">
            <a:avLst/>
          </a:prstGeom>
        </p:spPr>
      </p:pic>
      <p:grpSp>
        <p:nvGrpSpPr>
          <p:cNvPr id="19" name="组合 23">
            <a:extLst>
              <a:ext uri="{FF2B5EF4-FFF2-40B4-BE49-F238E27FC236}">
                <a16:creationId xmlns:a16="http://schemas.microsoft.com/office/drawing/2014/main" id="{5A40A1D2-F205-471C-A645-4CAA016CE4C3}"/>
              </a:ext>
            </a:extLst>
          </p:cNvPr>
          <p:cNvGrpSpPr/>
          <p:nvPr/>
        </p:nvGrpSpPr>
        <p:grpSpPr>
          <a:xfrm>
            <a:off x="3604476" y="320165"/>
            <a:ext cx="6088899" cy="1793807"/>
            <a:chOff x="2229091" y="1104862"/>
            <a:chExt cx="3610393" cy="1649621"/>
          </a:xfrm>
        </p:grpSpPr>
        <p:pic>
          <p:nvPicPr>
            <p:cNvPr id="20" name="图片 24">
              <a:extLst>
                <a:ext uri="{FF2B5EF4-FFF2-40B4-BE49-F238E27FC236}">
                  <a16:creationId xmlns:a16="http://schemas.microsoft.com/office/drawing/2014/main" id="{F8E7C27D-8C50-4579-B944-4184B9056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091" y="1104862"/>
              <a:ext cx="3610393" cy="1649621"/>
            </a:xfrm>
            <a:prstGeom prst="rect">
              <a:avLst/>
            </a:prstGeom>
          </p:spPr>
        </p:pic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5F7A6B9E-EACE-49DD-9FDB-F8AFCF936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982" y="1459539"/>
              <a:ext cx="2990502" cy="940265"/>
            </a:xfrm>
            <a:prstGeom prst="horizontalScroll">
              <a:avLst/>
            </a:prstGeom>
            <a:noFill/>
            <a:ln w="19050"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solidFill>
                    <a:srgbClr val="945641"/>
                  </a:solidFill>
                  <a:latin typeface="UTM Kabel KT" panose="02040603050506020204" pitchFamily="18" charset="0"/>
                  <a:ea typeface="字体视界-点点墨体" panose="02000500000000000000" pitchFamily="2" charset="-122"/>
                </a:rPr>
                <a:t>GIẢI NGHĨA TỪ</a:t>
              </a:r>
            </a:p>
          </p:txBody>
        </p:sp>
      </p:grpSp>
      <p:sp>
        <p:nvSpPr>
          <p:cNvPr id="30" name="任意多边形 26">
            <a:extLst>
              <a:ext uri="{FF2B5EF4-FFF2-40B4-BE49-F238E27FC236}">
                <a16:creationId xmlns:a16="http://schemas.microsoft.com/office/drawing/2014/main" id="{3D76AA53-D8DC-4CEA-B18A-608F65F55363}"/>
              </a:ext>
            </a:extLst>
          </p:cNvPr>
          <p:cNvSpPr/>
          <p:nvPr/>
        </p:nvSpPr>
        <p:spPr>
          <a:xfrm>
            <a:off x="-1950506" y="6619223"/>
            <a:ext cx="14710470" cy="1000083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A039B80F-ADF3-4DE9-9E55-3DB61D56D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765" y="3108061"/>
            <a:ext cx="20536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none" dirty="0" err="1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altLang="en-US" sz="4000" b="1" u="none" dirty="0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20481C3B-3E18-4D55-B940-03513BC59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155" y="3098945"/>
            <a:ext cx="72598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duyên</a:t>
            </a: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en-US" altLang="en-US" sz="4000" u="non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1ECE84CC-8D1B-45AE-AC8E-6DE3CB5DF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765" y="4076954"/>
            <a:ext cx="2795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none" dirty="0" err="1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Hây</a:t>
            </a:r>
            <a:r>
              <a:rPr lang="en-US" altLang="en-US" sz="4000" b="1" u="none" dirty="0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u="none" dirty="0" err="1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hây</a:t>
            </a:r>
            <a:r>
              <a:rPr lang="en-US" altLang="en-US" sz="4000" b="1" u="none" dirty="0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3A58D59A-F897-4928-B6D0-CC4790114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225" y="4067838"/>
            <a:ext cx="39759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phơn</a:t>
            </a: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phớt</a:t>
            </a:r>
            <a:r>
              <a:rPr lang="en-US" altLang="en-US" sz="4000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85277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0" grpId="0" animBg="1"/>
      <p:bldP spid="28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D32152C-7D3F-4D66-9E78-C2D03A690C9F}"/>
              </a:ext>
            </a:extLst>
          </p:cNvPr>
          <p:cNvGrpSpPr/>
          <p:nvPr/>
        </p:nvGrpSpPr>
        <p:grpSpPr>
          <a:xfrm>
            <a:off x="142782" y="-108526"/>
            <a:ext cx="11906435" cy="7391400"/>
            <a:chOff x="1431624" y="1358381"/>
            <a:chExt cx="9626610" cy="4866795"/>
          </a:xfrm>
        </p:grpSpPr>
        <p:sp>
          <p:nvSpPr>
            <p:cNvPr id="8" name="任意多边形 5">
              <a:extLst>
                <a:ext uri="{FF2B5EF4-FFF2-40B4-BE49-F238E27FC236}">
                  <a16:creationId xmlns:a16="http://schemas.microsoft.com/office/drawing/2014/main" id="{6ED2F9F7-A4BF-4D92-95C1-18D437D1FA9D}"/>
                </a:ext>
              </a:extLst>
            </p:cNvPr>
            <p:cNvSpPr/>
            <p:nvPr/>
          </p:nvSpPr>
          <p:spPr>
            <a:xfrm flipH="1" flipV="1">
              <a:off x="1491652" y="1419307"/>
              <a:ext cx="9403316" cy="4497771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A4F6A285-D9FB-4B6B-9503-6874B38BBAAC}"/>
                </a:ext>
              </a:extLst>
            </p:cNvPr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0" name="任意多边形 7">
              <a:extLst>
                <a:ext uri="{FF2B5EF4-FFF2-40B4-BE49-F238E27FC236}">
                  <a16:creationId xmlns:a16="http://schemas.microsoft.com/office/drawing/2014/main" id="{BAF3C7E1-A5E2-4186-B9E1-49DA28838DCB}"/>
                </a:ext>
              </a:extLst>
            </p:cNvPr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2" name="Picture 1" descr="A sunset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2705CA66-728C-4A3C-A224-2F38A6436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5" y="342959"/>
            <a:ext cx="5208104" cy="3244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picture containing tree, sunset, outdoor, sky&#10;&#10;Description automatically generated">
            <a:extLst>
              <a:ext uri="{FF2B5EF4-FFF2-40B4-BE49-F238E27FC236}">
                <a16:creationId xmlns:a16="http://schemas.microsoft.com/office/drawing/2014/main" id="{AF5BF3DA-18F1-44B0-A19E-F0F2240F4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67" y="3086041"/>
            <a:ext cx="5184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E75DA5B3-DA77-420A-90AB-A0321B813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208" y="807038"/>
            <a:ext cx="2010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none" dirty="0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4000" b="1" u="none" dirty="0" err="1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Ráng</a:t>
            </a:r>
            <a:r>
              <a:rPr lang="en-US" altLang="en-US" sz="4000" b="1" u="none" dirty="0">
                <a:solidFill>
                  <a:srgbClr val="F175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29D342C8-0773-475E-B01C-0B7FD672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592" y="808170"/>
            <a:ext cx="391430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lên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làm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nhuộm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sẫm</a:t>
            </a:r>
            <a:r>
              <a:rPr lang="en-US" altLang="en-US" sz="3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A_库_图片 6">
            <a:extLst>
              <a:ext uri="{FF2B5EF4-FFF2-40B4-BE49-F238E27FC236}">
                <a16:creationId xmlns:a16="http://schemas.microsoft.com/office/drawing/2014/main" id="{A673D88D-5CBD-4198-866E-5F2CBFD477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612321" y="4346203"/>
            <a:ext cx="497561" cy="1688066"/>
          </a:xfrm>
          <a:prstGeom prst="rect">
            <a:avLst/>
          </a:prstGeom>
        </p:spPr>
      </p:pic>
      <p:pic>
        <p:nvPicPr>
          <p:cNvPr id="12" name="PA_库_图片 7">
            <a:extLst>
              <a:ext uri="{FF2B5EF4-FFF2-40B4-BE49-F238E27FC236}">
                <a16:creationId xmlns:a16="http://schemas.microsoft.com/office/drawing/2014/main" id="{3320F228-C3BE-40C5-9929-BCE3454D00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279368" y="5214105"/>
            <a:ext cx="509575" cy="17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315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任意多边形 4">
            <a:extLst>
              <a:ext uri="{FF2B5EF4-FFF2-40B4-BE49-F238E27FC236}">
                <a16:creationId xmlns:a16="http://schemas.microsoft.com/office/drawing/2014/main" id="{FE111565-D4AE-4F40-9E10-3E59082D070C}"/>
              </a:ext>
            </a:extLst>
          </p:cNvPr>
          <p:cNvSpPr/>
          <p:nvPr/>
        </p:nvSpPr>
        <p:spPr>
          <a:xfrm>
            <a:off x="-87034" y="6269168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9" name="任意多边形 26">
            <a:extLst>
              <a:ext uri="{FF2B5EF4-FFF2-40B4-BE49-F238E27FC236}">
                <a16:creationId xmlns:a16="http://schemas.microsoft.com/office/drawing/2014/main" id="{9A3717F6-B054-49D4-B422-9D63506E28DB}"/>
              </a:ext>
            </a:extLst>
          </p:cNvPr>
          <p:cNvSpPr/>
          <p:nvPr/>
        </p:nvSpPr>
        <p:spPr>
          <a:xfrm>
            <a:off x="-1950506" y="6493759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986020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6CA8094-88AA-422D-8A2D-A9833FAA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933" y="797510"/>
            <a:ext cx="70961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mới điệu làm sao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Nắng lên mặc áo lụa đào thướt tha</a:t>
            </a:r>
            <a:endParaRPr lang="en-US" altLang="en-US" sz="24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 về trời rộng bao la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Áo xanh sông mặc như là mới may </a:t>
            </a:r>
            <a:endParaRPr lang="en-US" altLang="en-US" sz="24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 </a:t>
            </a:r>
            <a:r>
              <a:rPr lang="en-US" altLang="en-US" sz="24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trôi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thơ thẩn áng mây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Cài lên màu áo hây hây ráng vàng</a:t>
            </a:r>
            <a:endParaRPr lang="en-US" altLang="en-US" sz="24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 thêu trước ngực vầng trăng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 nền nhung tím trăm ngàn sao lên</a:t>
            </a:r>
            <a:endParaRPr lang="en-US" altLang="en-US" sz="24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Khuya rồi</a:t>
            </a: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sông mặc áo đen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Nép trong rừng bưởi, lặng yên đôi bờ</a:t>
            </a: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 ra thơm đến ngẩn ngơ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đã mặc bao giờ, áo hoa?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Ngước lên bỗng gặp la đà</a:t>
            </a:r>
            <a:b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Ngàn hoa bưởi trắng nở nh</a:t>
            </a:r>
            <a:r>
              <a:rPr lang="en-US" altLang="en-US" sz="24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òa</a:t>
            </a:r>
            <a:r>
              <a:rPr lang="vi-VN" altLang="en-US" sz="24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áo ai…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9FB9FD2-3FDC-440C-89F6-46E3CD6C72F2}"/>
              </a:ext>
            </a:extLst>
          </p:cNvPr>
          <p:cNvSpPr txBox="1"/>
          <p:nvPr/>
        </p:nvSpPr>
        <p:spPr>
          <a:xfrm>
            <a:off x="3710331" y="72848"/>
            <a:ext cx="6148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Dòng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sông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mặc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áo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A Love Of Thunder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56" name="图片 2">
            <a:extLst>
              <a:ext uri="{FF2B5EF4-FFF2-40B4-BE49-F238E27FC236}">
                <a16:creationId xmlns:a16="http://schemas.microsoft.com/office/drawing/2014/main" id="{C0E081A1-ADC4-47E3-B712-D6F702E48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0" y="-407506"/>
            <a:ext cx="6672183" cy="7673009"/>
          </a:xfrm>
          <a:prstGeom prst="rect">
            <a:avLst/>
          </a:prstGeom>
        </p:spPr>
      </p:pic>
      <p:pic>
        <p:nvPicPr>
          <p:cNvPr id="157" name="图片 1">
            <a:extLst>
              <a:ext uri="{FF2B5EF4-FFF2-40B4-BE49-F238E27FC236}">
                <a16:creationId xmlns:a16="http://schemas.microsoft.com/office/drawing/2014/main" id="{A185D155-19B2-4594-9A2A-25CF703E8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4" y="2887137"/>
            <a:ext cx="2417489" cy="3970863"/>
          </a:xfrm>
          <a:prstGeom prst="rect">
            <a:avLst/>
          </a:prstGeom>
        </p:spPr>
      </p:pic>
      <p:pic>
        <p:nvPicPr>
          <p:cNvPr id="160" name="PA_库_图片 6">
            <a:extLst>
              <a:ext uri="{FF2B5EF4-FFF2-40B4-BE49-F238E27FC236}">
                <a16:creationId xmlns:a16="http://schemas.microsoft.com/office/drawing/2014/main" id="{3F1EAB7B-AB43-4F3A-82C1-073E65EEF5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9094021" y="99738"/>
            <a:ext cx="497561" cy="1688066"/>
          </a:xfrm>
          <a:prstGeom prst="rect">
            <a:avLst/>
          </a:prstGeom>
        </p:spPr>
      </p:pic>
      <p:pic>
        <p:nvPicPr>
          <p:cNvPr id="161" name="PA_库_图片 7">
            <a:extLst>
              <a:ext uri="{FF2B5EF4-FFF2-40B4-BE49-F238E27FC236}">
                <a16:creationId xmlns:a16="http://schemas.microsoft.com/office/drawing/2014/main" id="{6430D03E-AD42-4F8E-9BEF-F29E609C19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8981274" y="1048620"/>
            <a:ext cx="509575" cy="17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96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3" grpId="0" animBg="1"/>
      <p:bldP spid="5" grpId="0" animBg="1"/>
      <p:bldP spid="6" grpId="0" animBg="1"/>
      <p:bldP spid="1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7F73BB54-2840-4F14-8712-AA6D01F82D35}"/>
              </a:ext>
            </a:extLst>
          </p:cNvPr>
          <p:cNvGrpSpPr/>
          <p:nvPr/>
        </p:nvGrpSpPr>
        <p:grpSpPr>
          <a:xfrm>
            <a:off x="2745585" y="1763162"/>
            <a:ext cx="6499652" cy="3586078"/>
            <a:chOff x="1431624" y="1358381"/>
            <a:chExt cx="9626610" cy="4866795"/>
          </a:xfrm>
        </p:grpSpPr>
        <p:sp>
          <p:nvSpPr>
            <p:cNvPr id="36" name="任意多边形 5">
              <a:extLst>
                <a:ext uri="{FF2B5EF4-FFF2-40B4-BE49-F238E27FC236}">
                  <a16:creationId xmlns:a16="http://schemas.microsoft.com/office/drawing/2014/main" id="{01B15CD5-3F03-4F03-88C0-8B4A0746B442}"/>
                </a:ext>
              </a:extLst>
            </p:cNvPr>
            <p:cNvSpPr/>
            <p:nvPr/>
          </p:nvSpPr>
          <p:spPr>
            <a:xfrm flipH="1" flipV="1">
              <a:off x="1491652" y="1419307"/>
              <a:ext cx="9403316" cy="4497771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7" name="任意多边形 6">
              <a:extLst>
                <a:ext uri="{FF2B5EF4-FFF2-40B4-BE49-F238E27FC236}">
                  <a16:creationId xmlns:a16="http://schemas.microsoft.com/office/drawing/2014/main" id="{B33D21F2-A64C-431B-AA06-BB762CC7F19A}"/>
                </a:ext>
              </a:extLst>
            </p:cNvPr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8" name="任意多边形 7">
              <a:extLst>
                <a:ext uri="{FF2B5EF4-FFF2-40B4-BE49-F238E27FC236}">
                  <a16:creationId xmlns:a16="http://schemas.microsoft.com/office/drawing/2014/main" id="{D5CE61DE-5724-4386-83AD-4A9330AD7D54}"/>
                </a:ext>
              </a:extLst>
            </p:cNvPr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25" name="Picture 2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7C479B2-8C3B-43E4-B517-8F88E40C1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65" y="0"/>
            <a:ext cx="12112871" cy="7096109"/>
          </a:xfrm>
          <a:prstGeom prst="rect">
            <a:avLst/>
          </a:prstGeom>
        </p:spPr>
      </p:pic>
      <p:sp>
        <p:nvSpPr>
          <p:cNvPr id="19" name="文本框 72">
            <a:extLst>
              <a:ext uri="{FF2B5EF4-FFF2-40B4-BE49-F238E27FC236}">
                <a16:creationId xmlns:a16="http://schemas.microsoft.com/office/drawing/2014/main" id="{8D6AE50A-8A7A-445E-A1B2-1692959D2AA6}"/>
              </a:ext>
            </a:extLst>
          </p:cNvPr>
          <p:cNvSpPr txBox="1"/>
          <p:nvPr/>
        </p:nvSpPr>
        <p:spPr>
          <a:xfrm>
            <a:off x="2659686" y="2855865"/>
            <a:ext cx="63272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Tìm</a:t>
            </a:r>
            <a:r>
              <a:rPr lang="en-US" altLang="zh-CN" sz="8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hiểu</a:t>
            </a:r>
            <a:r>
              <a:rPr lang="en-US" altLang="zh-CN" sz="8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bài</a:t>
            </a:r>
          </a:p>
        </p:txBody>
      </p:sp>
      <p:pic>
        <p:nvPicPr>
          <p:cNvPr id="26" name="图片 16">
            <a:extLst>
              <a:ext uri="{FF2B5EF4-FFF2-40B4-BE49-F238E27FC236}">
                <a16:creationId xmlns:a16="http://schemas.microsoft.com/office/drawing/2014/main" id="{C8232F02-C26B-4AA5-ADBE-0FF067496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1339751" y="667507"/>
            <a:ext cx="755753" cy="210695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30B360E0-4EBC-4004-ABE1-272B05686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239736" y="203225"/>
            <a:ext cx="670854" cy="763306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id="{10D4F933-1344-4CF6-A0B3-63F5E78A9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59" y="4020731"/>
            <a:ext cx="2237921" cy="3036576"/>
          </a:xfrm>
          <a:prstGeom prst="rect">
            <a:avLst/>
          </a:prstGeom>
        </p:spPr>
      </p:pic>
      <p:sp>
        <p:nvSpPr>
          <p:cNvPr id="29" name="任意多边形 14">
            <a:extLst>
              <a:ext uri="{FF2B5EF4-FFF2-40B4-BE49-F238E27FC236}">
                <a16:creationId xmlns:a16="http://schemas.microsoft.com/office/drawing/2014/main" id="{946134C6-8105-4C69-A7FD-E6424EECE3D7}"/>
              </a:ext>
            </a:extLst>
          </p:cNvPr>
          <p:cNvSpPr/>
          <p:nvPr/>
        </p:nvSpPr>
        <p:spPr>
          <a:xfrm>
            <a:off x="2132995" y="6062633"/>
            <a:ext cx="10105897" cy="879528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0" name="图片 3">
            <a:extLst>
              <a:ext uri="{FF2B5EF4-FFF2-40B4-BE49-F238E27FC236}">
                <a16:creationId xmlns:a16="http://schemas.microsoft.com/office/drawing/2014/main" id="{DB7A9B7E-055E-4C57-AC78-5A2666954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" y="5204166"/>
            <a:ext cx="1166368" cy="1582615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1672FCE2-42B1-4F47-848D-90A6EC2BFA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00" y="5670660"/>
            <a:ext cx="1098499" cy="1197306"/>
          </a:xfrm>
          <a:prstGeom prst="rect">
            <a:avLst/>
          </a:prstGeom>
        </p:spPr>
      </p:pic>
      <p:sp>
        <p:nvSpPr>
          <p:cNvPr id="32" name="任意多边形 12">
            <a:extLst>
              <a:ext uri="{FF2B5EF4-FFF2-40B4-BE49-F238E27FC236}">
                <a16:creationId xmlns:a16="http://schemas.microsoft.com/office/drawing/2014/main" id="{27C57395-C0B6-4AD5-A93D-013367E62765}"/>
              </a:ext>
            </a:extLst>
          </p:cNvPr>
          <p:cNvSpPr/>
          <p:nvPr/>
        </p:nvSpPr>
        <p:spPr>
          <a:xfrm>
            <a:off x="0" y="6190493"/>
            <a:ext cx="12246403" cy="75166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3" name="图片 16">
            <a:extLst>
              <a:ext uri="{FF2B5EF4-FFF2-40B4-BE49-F238E27FC236}">
                <a16:creationId xmlns:a16="http://schemas.microsoft.com/office/drawing/2014/main" id="{66F28318-7CBE-4179-BBA6-CBE6EE1BA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 rot="4699266">
            <a:off x="1295670" y="5760606"/>
            <a:ext cx="598726" cy="1669181"/>
          </a:xfrm>
          <a:prstGeom prst="rect">
            <a:avLst/>
          </a:prstGeom>
        </p:spPr>
      </p:pic>
      <p:pic>
        <p:nvPicPr>
          <p:cNvPr id="34" name="PA_图片 11">
            <a:extLst>
              <a:ext uri="{FF2B5EF4-FFF2-40B4-BE49-F238E27FC236}">
                <a16:creationId xmlns:a16="http://schemas.microsoft.com/office/drawing/2014/main" id="{02A919C4-A03D-487D-AD79-63177169F6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558509" y="1760525"/>
            <a:ext cx="1047346" cy="18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59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7F73BB54-2840-4F14-8712-AA6D01F82D35}"/>
              </a:ext>
            </a:extLst>
          </p:cNvPr>
          <p:cNvGrpSpPr/>
          <p:nvPr/>
        </p:nvGrpSpPr>
        <p:grpSpPr>
          <a:xfrm>
            <a:off x="2745585" y="1763162"/>
            <a:ext cx="6499652" cy="3586078"/>
            <a:chOff x="1431624" y="1358381"/>
            <a:chExt cx="9626610" cy="4866795"/>
          </a:xfrm>
        </p:grpSpPr>
        <p:sp>
          <p:nvSpPr>
            <p:cNvPr id="36" name="任意多边形 5">
              <a:extLst>
                <a:ext uri="{FF2B5EF4-FFF2-40B4-BE49-F238E27FC236}">
                  <a16:creationId xmlns:a16="http://schemas.microsoft.com/office/drawing/2014/main" id="{01B15CD5-3F03-4F03-88C0-8B4A0746B442}"/>
                </a:ext>
              </a:extLst>
            </p:cNvPr>
            <p:cNvSpPr/>
            <p:nvPr/>
          </p:nvSpPr>
          <p:spPr>
            <a:xfrm flipH="1" flipV="1">
              <a:off x="1491652" y="1419307"/>
              <a:ext cx="9403316" cy="4497771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7" name="任意多边形 6">
              <a:extLst>
                <a:ext uri="{FF2B5EF4-FFF2-40B4-BE49-F238E27FC236}">
                  <a16:creationId xmlns:a16="http://schemas.microsoft.com/office/drawing/2014/main" id="{B33D21F2-A64C-431B-AA06-BB762CC7F19A}"/>
                </a:ext>
              </a:extLst>
            </p:cNvPr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8" name="任意多边形 7">
              <a:extLst>
                <a:ext uri="{FF2B5EF4-FFF2-40B4-BE49-F238E27FC236}">
                  <a16:creationId xmlns:a16="http://schemas.microsoft.com/office/drawing/2014/main" id="{D5CE61DE-5724-4386-83AD-4A9330AD7D54}"/>
                </a:ext>
              </a:extLst>
            </p:cNvPr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25" name="Picture 2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7C479B2-8C3B-43E4-B517-8F88E40C1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65" y="0"/>
            <a:ext cx="12112871" cy="7096109"/>
          </a:xfrm>
          <a:prstGeom prst="rect">
            <a:avLst/>
          </a:prstGeom>
        </p:spPr>
      </p:pic>
      <p:sp>
        <p:nvSpPr>
          <p:cNvPr id="19" name="文本框 72">
            <a:extLst>
              <a:ext uri="{FF2B5EF4-FFF2-40B4-BE49-F238E27FC236}">
                <a16:creationId xmlns:a16="http://schemas.microsoft.com/office/drawing/2014/main" id="{8D6AE50A-8A7A-445E-A1B2-1692959D2AA6}"/>
              </a:ext>
            </a:extLst>
          </p:cNvPr>
          <p:cNvSpPr txBox="1"/>
          <p:nvPr/>
        </p:nvSpPr>
        <p:spPr>
          <a:xfrm>
            <a:off x="2659686" y="2855865"/>
            <a:ext cx="632721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Khởi </a:t>
            </a:r>
            <a:r>
              <a:rPr lang="en-US" altLang="zh-CN" sz="9600" b="1" dirty="0" err="1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động</a:t>
            </a:r>
            <a:endParaRPr lang="en-US" altLang="zh-CN" sz="96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07A6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lavour" panose="02040603050506020204" pitchFamily="18" charset="0"/>
              <a:ea typeface="字魂151号-联盟综艺体" panose="00000500000000000000" charset="-122"/>
            </a:endParaRPr>
          </a:p>
        </p:txBody>
      </p:sp>
      <p:pic>
        <p:nvPicPr>
          <p:cNvPr id="26" name="图片 16">
            <a:extLst>
              <a:ext uri="{FF2B5EF4-FFF2-40B4-BE49-F238E27FC236}">
                <a16:creationId xmlns:a16="http://schemas.microsoft.com/office/drawing/2014/main" id="{C8232F02-C26B-4AA5-ADBE-0FF067496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1339751" y="667507"/>
            <a:ext cx="755753" cy="210695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30B360E0-4EBC-4004-ABE1-272B05686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239736" y="203225"/>
            <a:ext cx="670854" cy="763306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id="{10D4F933-1344-4CF6-A0B3-63F5E78A9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59" y="4020731"/>
            <a:ext cx="2237921" cy="3036576"/>
          </a:xfrm>
          <a:prstGeom prst="rect">
            <a:avLst/>
          </a:prstGeom>
        </p:spPr>
      </p:pic>
      <p:sp>
        <p:nvSpPr>
          <p:cNvPr id="29" name="任意多边形 14">
            <a:extLst>
              <a:ext uri="{FF2B5EF4-FFF2-40B4-BE49-F238E27FC236}">
                <a16:creationId xmlns:a16="http://schemas.microsoft.com/office/drawing/2014/main" id="{946134C6-8105-4C69-A7FD-E6424EECE3D7}"/>
              </a:ext>
            </a:extLst>
          </p:cNvPr>
          <p:cNvSpPr/>
          <p:nvPr/>
        </p:nvSpPr>
        <p:spPr>
          <a:xfrm>
            <a:off x="2132995" y="6062633"/>
            <a:ext cx="10105897" cy="879528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0" name="图片 3">
            <a:extLst>
              <a:ext uri="{FF2B5EF4-FFF2-40B4-BE49-F238E27FC236}">
                <a16:creationId xmlns:a16="http://schemas.microsoft.com/office/drawing/2014/main" id="{DB7A9B7E-055E-4C57-AC78-5A2666954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" y="5204166"/>
            <a:ext cx="1166368" cy="1582615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1672FCE2-42B1-4F47-848D-90A6EC2BFA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00" y="5670660"/>
            <a:ext cx="1098499" cy="1197306"/>
          </a:xfrm>
          <a:prstGeom prst="rect">
            <a:avLst/>
          </a:prstGeom>
        </p:spPr>
      </p:pic>
      <p:sp>
        <p:nvSpPr>
          <p:cNvPr id="32" name="任意多边形 12">
            <a:extLst>
              <a:ext uri="{FF2B5EF4-FFF2-40B4-BE49-F238E27FC236}">
                <a16:creationId xmlns:a16="http://schemas.microsoft.com/office/drawing/2014/main" id="{27C57395-C0B6-4AD5-A93D-013367E62765}"/>
              </a:ext>
            </a:extLst>
          </p:cNvPr>
          <p:cNvSpPr/>
          <p:nvPr/>
        </p:nvSpPr>
        <p:spPr>
          <a:xfrm>
            <a:off x="0" y="6190493"/>
            <a:ext cx="12246403" cy="75166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3" name="图片 16">
            <a:extLst>
              <a:ext uri="{FF2B5EF4-FFF2-40B4-BE49-F238E27FC236}">
                <a16:creationId xmlns:a16="http://schemas.microsoft.com/office/drawing/2014/main" id="{66F28318-7CBE-4179-BBA6-CBE6EE1BA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 rot="4699266">
            <a:off x="1295670" y="5760606"/>
            <a:ext cx="598726" cy="1669181"/>
          </a:xfrm>
          <a:prstGeom prst="rect">
            <a:avLst/>
          </a:prstGeom>
        </p:spPr>
      </p:pic>
      <p:pic>
        <p:nvPicPr>
          <p:cNvPr id="34" name="PA_图片 11">
            <a:extLst>
              <a:ext uri="{FF2B5EF4-FFF2-40B4-BE49-F238E27FC236}">
                <a16:creationId xmlns:a16="http://schemas.microsoft.com/office/drawing/2014/main" id="{02A919C4-A03D-487D-AD79-63177169F6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558509" y="1760525"/>
            <a:ext cx="1047346" cy="18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686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5">
            <a:extLst>
              <a:ext uri="{FF2B5EF4-FFF2-40B4-BE49-F238E27FC236}">
                <a16:creationId xmlns:a16="http://schemas.microsoft.com/office/drawing/2014/main" id="{F64EB430-25A3-44E5-9283-0E503DCD02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19" y="72814"/>
            <a:ext cx="2651652" cy="5438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DCE860-2170-4360-8A9D-AC296E0909D5}"/>
              </a:ext>
            </a:extLst>
          </p:cNvPr>
          <p:cNvGrpSpPr/>
          <p:nvPr/>
        </p:nvGrpSpPr>
        <p:grpSpPr>
          <a:xfrm>
            <a:off x="252664" y="883579"/>
            <a:ext cx="11939336" cy="5438694"/>
            <a:chOff x="1431624" y="1358381"/>
            <a:chExt cx="9626610" cy="4866795"/>
          </a:xfrm>
        </p:grpSpPr>
        <p:sp>
          <p:nvSpPr>
            <p:cNvPr id="6" name="任意多边形 5"/>
            <p:cNvSpPr/>
            <p:nvPr/>
          </p:nvSpPr>
          <p:spPr>
            <a:xfrm flipH="1" flipV="1">
              <a:off x="1491652" y="1419307"/>
              <a:ext cx="9403316" cy="478604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sp>
        <p:nvSpPr>
          <p:cNvPr id="22" name="圆角矩形 115">
            <a:extLst>
              <a:ext uri="{FF2B5EF4-FFF2-40B4-BE49-F238E27FC236}">
                <a16:creationId xmlns:a16="http://schemas.microsoft.com/office/drawing/2014/main" id="{403A2197-B4CC-4788-84D0-7F50F45A2FE6}"/>
              </a:ext>
            </a:extLst>
          </p:cNvPr>
          <p:cNvSpPr/>
          <p:nvPr/>
        </p:nvSpPr>
        <p:spPr>
          <a:xfrm>
            <a:off x="844209" y="1940140"/>
            <a:ext cx="10610380" cy="995451"/>
          </a:xfrm>
          <a:prstGeom prst="roundRect">
            <a:avLst/>
          </a:prstGeom>
          <a:blipFill dpi="0" rotWithShape="1">
            <a:blip r:embed="rId7">
              <a:alphaModFix amt="5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F66C83-C3B9-4330-B82C-7639FE794D1E}"/>
              </a:ext>
            </a:extLst>
          </p:cNvPr>
          <p:cNvSpPr txBox="1"/>
          <p:nvPr/>
        </p:nvSpPr>
        <p:spPr>
          <a:xfrm>
            <a:off x="509130" y="1984410"/>
            <a:ext cx="11368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nói là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US" alt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97AA0F-9D06-4B7C-A961-9A7E469A6A78}"/>
              </a:ext>
            </a:extLst>
          </p:cNvPr>
          <p:cNvSpPr txBox="1"/>
          <p:nvPr/>
        </p:nvSpPr>
        <p:spPr>
          <a:xfrm>
            <a:off x="1039578" y="3292160"/>
            <a:ext cx="92459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4000" b="1" u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3">
            <a:extLst>
              <a:ext uri="{FF2B5EF4-FFF2-40B4-BE49-F238E27FC236}">
                <a16:creationId xmlns:a16="http://schemas.microsoft.com/office/drawing/2014/main" id="{D50DB793-2A07-49FE-82AF-6E90EDDFED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1405782" y="25972"/>
            <a:ext cx="2327196" cy="1879429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B978CA11-69CE-41E9-9148-FA62C26CF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95" y="2977846"/>
            <a:ext cx="1781092" cy="3657600"/>
          </a:xfrm>
          <a:prstGeom prst="rect">
            <a:avLst/>
          </a:prstGeom>
        </p:spPr>
      </p:pic>
      <p:pic>
        <p:nvPicPr>
          <p:cNvPr id="28" name="PA_库_图片 5">
            <a:extLst>
              <a:ext uri="{FF2B5EF4-FFF2-40B4-BE49-F238E27FC236}">
                <a16:creationId xmlns:a16="http://schemas.microsoft.com/office/drawing/2014/main" id="{5D08F2A1-AE36-4E73-9470-96C5245F6F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906" y="2620397"/>
            <a:ext cx="1171905" cy="1748047"/>
          </a:xfrm>
          <a:prstGeom prst="rect">
            <a:avLst/>
          </a:prstGeom>
        </p:spPr>
      </p:pic>
      <p:pic>
        <p:nvPicPr>
          <p:cNvPr id="29" name="PA_库_图片 6">
            <a:extLst>
              <a:ext uri="{FF2B5EF4-FFF2-40B4-BE49-F238E27FC236}">
                <a16:creationId xmlns:a16="http://schemas.microsoft.com/office/drawing/2014/main" id="{0CFB515D-5D90-4218-85ED-A0480296DE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790798" y="3880417"/>
            <a:ext cx="497561" cy="1688066"/>
          </a:xfrm>
          <a:prstGeom prst="rect">
            <a:avLst/>
          </a:prstGeom>
        </p:spPr>
      </p:pic>
      <p:pic>
        <p:nvPicPr>
          <p:cNvPr id="30" name="PA_库_图片 7">
            <a:extLst>
              <a:ext uri="{FF2B5EF4-FFF2-40B4-BE49-F238E27FC236}">
                <a16:creationId xmlns:a16="http://schemas.microsoft.com/office/drawing/2014/main" id="{67BDA732-7F77-4E59-9A99-C700930A29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457845" y="4748319"/>
            <a:ext cx="509575" cy="1727849"/>
          </a:xfrm>
          <a:prstGeom prst="rect">
            <a:avLst/>
          </a:prstGeom>
        </p:spPr>
      </p:pic>
      <p:sp>
        <p:nvSpPr>
          <p:cNvPr id="31" name="文本框 72">
            <a:extLst>
              <a:ext uri="{FF2B5EF4-FFF2-40B4-BE49-F238E27FC236}">
                <a16:creationId xmlns:a16="http://schemas.microsoft.com/office/drawing/2014/main" id="{1192ADD2-0348-4571-A5C8-B4D720525FC9}"/>
              </a:ext>
            </a:extLst>
          </p:cNvPr>
          <p:cNvSpPr txBox="1"/>
          <p:nvPr/>
        </p:nvSpPr>
        <p:spPr>
          <a:xfrm>
            <a:off x="3473565" y="260132"/>
            <a:ext cx="54394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Tìm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hiểu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bài</a:t>
            </a:r>
          </a:p>
        </p:txBody>
      </p:sp>
      <p:sp>
        <p:nvSpPr>
          <p:cNvPr id="32" name="任意多边形 12">
            <a:extLst>
              <a:ext uri="{FF2B5EF4-FFF2-40B4-BE49-F238E27FC236}">
                <a16:creationId xmlns:a16="http://schemas.microsoft.com/office/drawing/2014/main" id="{268A7531-581C-4B15-AEC8-D0E3C4DA7268}"/>
              </a:ext>
            </a:extLst>
          </p:cNvPr>
          <p:cNvSpPr/>
          <p:nvPr/>
        </p:nvSpPr>
        <p:spPr>
          <a:xfrm>
            <a:off x="-3282043" y="6440884"/>
            <a:ext cx="15949098" cy="655226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967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5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6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27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3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4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35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1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2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43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2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3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4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0" grpId="0"/>
          <p:bldP spid="31" grpId="0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5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6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27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3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4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35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1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2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43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2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3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4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0" grpId="0"/>
          <p:bldP spid="31" grpId="0"/>
          <p:bldP spid="32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19" y="72814"/>
            <a:ext cx="2651652" cy="5438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DCE860-2170-4360-8A9D-AC296E0909D5}"/>
              </a:ext>
            </a:extLst>
          </p:cNvPr>
          <p:cNvGrpSpPr/>
          <p:nvPr/>
        </p:nvGrpSpPr>
        <p:grpSpPr>
          <a:xfrm>
            <a:off x="665729" y="1154159"/>
            <a:ext cx="11161421" cy="5438694"/>
            <a:chOff x="1431624" y="1358381"/>
            <a:chExt cx="9626610" cy="4866795"/>
          </a:xfrm>
        </p:grpSpPr>
        <p:sp>
          <p:nvSpPr>
            <p:cNvPr id="6" name="任意多边形 5"/>
            <p:cNvSpPr/>
            <p:nvPr/>
          </p:nvSpPr>
          <p:spPr>
            <a:xfrm flipH="1" flipV="1">
              <a:off x="1491652" y="1419307"/>
              <a:ext cx="9403316" cy="4497771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469927" y="118043"/>
            <a:ext cx="3085940" cy="24921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68" y="3125192"/>
            <a:ext cx="1781092" cy="3657600"/>
          </a:xfrm>
          <a:prstGeom prst="rect">
            <a:avLst/>
          </a:prstGeom>
        </p:spPr>
      </p:pic>
      <p:pic>
        <p:nvPicPr>
          <p:cNvPr id="12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906" y="2620397"/>
            <a:ext cx="1171905" cy="1748047"/>
          </a:xfrm>
          <a:prstGeom prst="rect">
            <a:avLst/>
          </a:prstGeom>
        </p:spPr>
      </p:pic>
      <p:pic>
        <p:nvPicPr>
          <p:cNvPr id="13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1010267" y="3851493"/>
            <a:ext cx="497561" cy="1688066"/>
          </a:xfrm>
          <a:prstGeom prst="rect">
            <a:avLst/>
          </a:prstGeom>
        </p:spPr>
      </p:pic>
      <p:pic>
        <p:nvPicPr>
          <p:cNvPr id="14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677314" y="4719395"/>
            <a:ext cx="509575" cy="1727849"/>
          </a:xfrm>
          <a:prstGeom prst="rect">
            <a:avLst/>
          </a:prstGeom>
        </p:spPr>
      </p:pic>
      <p:sp>
        <p:nvSpPr>
          <p:cNvPr id="19" name="文本框 72">
            <a:extLst>
              <a:ext uri="{FF2B5EF4-FFF2-40B4-BE49-F238E27FC236}">
                <a16:creationId xmlns:a16="http://schemas.microsoft.com/office/drawing/2014/main" id="{8D6AE50A-8A7A-445E-A1B2-1692959D2AA6}"/>
              </a:ext>
            </a:extLst>
          </p:cNvPr>
          <p:cNvSpPr txBox="1"/>
          <p:nvPr/>
        </p:nvSpPr>
        <p:spPr>
          <a:xfrm>
            <a:off x="3473565" y="260132"/>
            <a:ext cx="54394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Tìm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hiểu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bài</a:t>
            </a:r>
          </a:p>
        </p:txBody>
      </p:sp>
      <p:sp>
        <p:nvSpPr>
          <p:cNvPr id="17" name="圆角矩形 115">
            <a:extLst>
              <a:ext uri="{FF2B5EF4-FFF2-40B4-BE49-F238E27FC236}">
                <a16:creationId xmlns:a16="http://schemas.microsoft.com/office/drawing/2014/main" id="{9A86B18E-7CB3-4A90-BED3-4889EE5F92D6}"/>
              </a:ext>
            </a:extLst>
          </p:cNvPr>
          <p:cNvSpPr/>
          <p:nvPr/>
        </p:nvSpPr>
        <p:spPr>
          <a:xfrm>
            <a:off x="1633512" y="2320988"/>
            <a:ext cx="9427781" cy="1323439"/>
          </a:xfrm>
          <a:prstGeom prst="roundRect">
            <a:avLst/>
          </a:prstGeom>
          <a:blipFill dpi="0" rotWithShape="1">
            <a:blip r:embed="rId12">
              <a:alphaModFix amt="5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EBB2F-B36A-46FC-BD97-32948A58EE98}"/>
              </a:ext>
            </a:extLst>
          </p:cNvPr>
          <p:cNvSpPr txBox="1"/>
          <p:nvPr/>
        </p:nvSpPr>
        <p:spPr>
          <a:xfrm>
            <a:off x="1480163" y="2342284"/>
            <a:ext cx="98951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u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4000" b="1" i="1" u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cái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của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u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000" b="1" i="1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B2D74-2BFF-418A-B2C0-38E5114B22FE}"/>
              </a:ext>
            </a:extLst>
          </p:cNvPr>
          <p:cNvSpPr txBox="1"/>
          <p:nvPr/>
        </p:nvSpPr>
        <p:spPr>
          <a:xfrm>
            <a:off x="1771411" y="3847933"/>
            <a:ext cx="92504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thướt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mới may,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ngẩn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ngơ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nép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4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altLang="en-US" sz="4000" i="1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任意多边形 12">
            <a:extLst>
              <a:ext uri="{FF2B5EF4-FFF2-40B4-BE49-F238E27FC236}">
                <a16:creationId xmlns:a16="http://schemas.microsoft.com/office/drawing/2014/main" id="{7C5676A9-2F18-4765-97FC-4406BBC69438}"/>
              </a:ext>
            </a:extLst>
          </p:cNvPr>
          <p:cNvSpPr/>
          <p:nvPr/>
        </p:nvSpPr>
        <p:spPr>
          <a:xfrm>
            <a:off x="-3282043" y="6440884"/>
            <a:ext cx="15949098" cy="655226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668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5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6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27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3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4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35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1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2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43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8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9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7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  <p:bldP spid="15" grpId="0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5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6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27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3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4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35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1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2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43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8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9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  <p:bldP spid="15" grpId="0"/>
          <p:bldP spid="22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5">
            <a:extLst>
              <a:ext uri="{FF2B5EF4-FFF2-40B4-BE49-F238E27FC236}">
                <a16:creationId xmlns:a16="http://schemas.microsoft.com/office/drawing/2014/main" id="{913E5BB4-4A7F-4D63-853D-14DD553A5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69" y="0"/>
            <a:ext cx="2651652" cy="54386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1BCB6D-257E-4DD6-AB57-A892EF60820C}"/>
              </a:ext>
            </a:extLst>
          </p:cNvPr>
          <p:cNvGrpSpPr/>
          <p:nvPr/>
        </p:nvGrpSpPr>
        <p:grpSpPr>
          <a:xfrm>
            <a:off x="212333" y="393598"/>
            <a:ext cx="11979667" cy="6541458"/>
            <a:chOff x="1025251" y="850797"/>
            <a:chExt cx="10130300" cy="5594600"/>
          </a:xfrm>
        </p:grpSpPr>
        <p:sp>
          <p:nvSpPr>
            <p:cNvPr id="4" name="任意多边形 3"/>
            <p:cNvSpPr/>
            <p:nvPr/>
          </p:nvSpPr>
          <p:spPr>
            <a:xfrm>
              <a:off x="1365542" y="938029"/>
              <a:ext cx="9642807" cy="5291466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0867" h="5729399">
                  <a:moveTo>
                    <a:pt x="9333939" y="5615359"/>
                  </a:moveTo>
                  <a:cubicBezTo>
                    <a:pt x="8360718" y="5936201"/>
                    <a:pt x="5884886" y="5479002"/>
                    <a:pt x="4425055" y="5470981"/>
                  </a:cubicBezTo>
                  <a:cubicBezTo>
                    <a:pt x="2965224" y="5462960"/>
                    <a:pt x="1283476" y="5938876"/>
                    <a:pt x="574950" y="5567234"/>
                  </a:cubicBezTo>
                  <a:cubicBezTo>
                    <a:pt x="-133576" y="5195592"/>
                    <a:pt x="203307" y="4118097"/>
                    <a:pt x="173897" y="3241129"/>
                  </a:cubicBezTo>
                  <a:cubicBezTo>
                    <a:pt x="144487" y="2364161"/>
                    <a:pt x="-318061" y="829465"/>
                    <a:pt x="398487" y="305423"/>
                  </a:cubicBezTo>
                  <a:cubicBezTo>
                    <a:pt x="1115035" y="-218619"/>
                    <a:pt x="2901056" y="88855"/>
                    <a:pt x="4473182" y="96876"/>
                  </a:cubicBezTo>
                  <a:cubicBezTo>
                    <a:pt x="6045308" y="104897"/>
                    <a:pt x="8866044" y="-221292"/>
                    <a:pt x="9831244" y="353550"/>
                  </a:cubicBezTo>
                  <a:cubicBezTo>
                    <a:pt x="10796444" y="928392"/>
                    <a:pt x="10347266" y="2668960"/>
                    <a:pt x="10264382" y="3545928"/>
                  </a:cubicBezTo>
                  <a:cubicBezTo>
                    <a:pt x="10181498" y="4422896"/>
                    <a:pt x="10307160" y="5294517"/>
                    <a:pt x="9333939" y="56153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264102" y="850797"/>
              <a:ext cx="9863995" cy="5481674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2686" h="5781561">
                  <a:moveTo>
                    <a:pt x="9333939" y="5696181"/>
                  </a:moveTo>
                  <a:cubicBezTo>
                    <a:pt x="8337325" y="5993583"/>
                    <a:pt x="5744531" y="5419186"/>
                    <a:pt x="4284700" y="5411165"/>
                  </a:cubicBezTo>
                  <a:cubicBezTo>
                    <a:pt x="2824869" y="5403144"/>
                    <a:pt x="1260084" y="5996258"/>
                    <a:pt x="574950" y="5648056"/>
                  </a:cubicBezTo>
                  <a:cubicBezTo>
                    <a:pt x="-110184" y="5299854"/>
                    <a:pt x="203307" y="4198919"/>
                    <a:pt x="173897" y="3321951"/>
                  </a:cubicBezTo>
                  <a:cubicBezTo>
                    <a:pt x="144487" y="2444983"/>
                    <a:pt x="-318061" y="910287"/>
                    <a:pt x="398487" y="386245"/>
                  </a:cubicBezTo>
                  <a:cubicBezTo>
                    <a:pt x="1115035" y="-137797"/>
                    <a:pt x="2919250" y="193116"/>
                    <a:pt x="4473182" y="177698"/>
                  </a:cubicBezTo>
                  <a:cubicBezTo>
                    <a:pt x="6027114" y="162280"/>
                    <a:pt x="8756879" y="-281108"/>
                    <a:pt x="9722079" y="293734"/>
                  </a:cubicBezTo>
                  <a:cubicBezTo>
                    <a:pt x="10687279" y="868576"/>
                    <a:pt x="10329072" y="2726342"/>
                    <a:pt x="10264382" y="3626750"/>
                  </a:cubicBezTo>
                  <a:cubicBezTo>
                    <a:pt x="10199692" y="4527158"/>
                    <a:pt x="10330553" y="5398779"/>
                    <a:pt x="9333939" y="5696181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025251" y="869371"/>
              <a:ext cx="10130300" cy="5576026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  <a:gd name="connsiteX0" fmla="*/ 9281946 w 10330693"/>
                <a:gd name="connsiteY0" fmla="*/ 5696181 h 5781561"/>
                <a:gd name="connsiteX1" fmla="*/ 4232707 w 10330693"/>
                <a:gd name="connsiteY1" fmla="*/ 5411165 h 5781561"/>
                <a:gd name="connsiteX2" fmla="*/ 522957 w 10330693"/>
                <a:gd name="connsiteY2" fmla="*/ 5648056 h 5781561"/>
                <a:gd name="connsiteX3" fmla="*/ 243114 w 10330693"/>
                <a:gd name="connsiteY3" fmla="*/ 3290698 h 5781561"/>
                <a:gd name="connsiteX4" fmla="*/ 346494 w 10330693"/>
                <a:gd name="connsiteY4" fmla="*/ 386245 h 5781561"/>
                <a:gd name="connsiteX5" fmla="*/ 4421189 w 10330693"/>
                <a:gd name="connsiteY5" fmla="*/ 177698 h 5781561"/>
                <a:gd name="connsiteX6" fmla="*/ 9670086 w 10330693"/>
                <a:gd name="connsiteY6" fmla="*/ 293734 h 5781561"/>
                <a:gd name="connsiteX7" fmla="*/ 10212389 w 10330693"/>
                <a:gd name="connsiteY7" fmla="*/ 3626750 h 5781561"/>
                <a:gd name="connsiteX8" fmla="*/ 9281946 w 10330693"/>
                <a:gd name="connsiteY8" fmla="*/ 5696181 h 5781561"/>
                <a:gd name="connsiteX0" fmla="*/ 9281946 w 10330693"/>
                <a:gd name="connsiteY0" fmla="*/ 5696181 h 5766746"/>
                <a:gd name="connsiteX1" fmla="*/ 3626658 w 10330693"/>
                <a:gd name="connsiteY1" fmla="*/ 5317407 h 5766746"/>
                <a:gd name="connsiteX2" fmla="*/ 522957 w 10330693"/>
                <a:gd name="connsiteY2" fmla="*/ 5648056 h 5766746"/>
                <a:gd name="connsiteX3" fmla="*/ 243114 w 10330693"/>
                <a:gd name="connsiteY3" fmla="*/ 3290698 h 5766746"/>
                <a:gd name="connsiteX4" fmla="*/ 346494 w 10330693"/>
                <a:gd name="connsiteY4" fmla="*/ 386245 h 5766746"/>
                <a:gd name="connsiteX5" fmla="*/ 4421189 w 10330693"/>
                <a:gd name="connsiteY5" fmla="*/ 177698 h 5766746"/>
                <a:gd name="connsiteX6" fmla="*/ 9670086 w 10330693"/>
                <a:gd name="connsiteY6" fmla="*/ 293734 h 5766746"/>
                <a:gd name="connsiteX7" fmla="*/ 10212389 w 10330693"/>
                <a:gd name="connsiteY7" fmla="*/ 3626750 h 5766746"/>
                <a:gd name="connsiteX8" fmla="*/ 9281946 w 10330693"/>
                <a:gd name="connsiteY8" fmla="*/ 5696181 h 5766746"/>
                <a:gd name="connsiteX0" fmla="*/ 9281946 w 10211852"/>
                <a:gd name="connsiteY0" fmla="*/ 5692783 h 5766172"/>
                <a:gd name="connsiteX1" fmla="*/ 3626658 w 10211852"/>
                <a:gd name="connsiteY1" fmla="*/ 5314009 h 5766172"/>
                <a:gd name="connsiteX2" fmla="*/ 522957 w 10211852"/>
                <a:gd name="connsiteY2" fmla="*/ 5644658 h 5766172"/>
                <a:gd name="connsiteX3" fmla="*/ 243114 w 10211852"/>
                <a:gd name="connsiteY3" fmla="*/ 3287300 h 5766172"/>
                <a:gd name="connsiteX4" fmla="*/ 346494 w 10211852"/>
                <a:gd name="connsiteY4" fmla="*/ 382847 h 5766172"/>
                <a:gd name="connsiteX5" fmla="*/ 4421189 w 10211852"/>
                <a:gd name="connsiteY5" fmla="*/ 174300 h 5766172"/>
                <a:gd name="connsiteX6" fmla="*/ 9670086 w 10211852"/>
                <a:gd name="connsiteY6" fmla="*/ 290336 h 5766172"/>
                <a:gd name="connsiteX7" fmla="*/ 10000272 w 10211852"/>
                <a:gd name="connsiteY7" fmla="*/ 3576473 h 5766172"/>
                <a:gd name="connsiteX8" fmla="*/ 9281946 w 10211852"/>
                <a:gd name="connsiteY8" fmla="*/ 5692783 h 5766172"/>
                <a:gd name="connsiteX0" fmla="*/ 9281946 w 10193103"/>
                <a:gd name="connsiteY0" fmla="*/ 5834146 h 5907535"/>
                <a:gd name="connsiteX1" fmla="*/ 3626658 w 10193103"/>
                <a:gd name="connsiteY1" fmla="*/ 5455372 h 5907535"/>
                <a:gd name="connsiteX2" fmla="*/ 522957 w 10193103"/>
                <a:gd name="connsiteY2" fmla="*/ 5786021 h 5907535"/>
                <a:gd name="connsiteX3" fmla="*/ 243114 w 10193103"/>
                <a:gd name="connsiteY3" fmla="*/ 3428663 h 5907535"/>
                <a:gd name="connsiteX4" fmla="*/ 346494 w 10193103"/>
                <a:gd name="connsiteY4" fmla="*/ 524210 h 5907535"/>
                <a:gd name="connsiteX5" fmla="*/ 4421189 w 10193103"/>
                <a:gd name="connsiteY5" fmla="*/ 315663 h 5907535"/>
                <a:gd name="connsiteX6" fmla="*/ 9639783 w 10193103"/>
                <a:gd name="connsiteY6" fmla="*/ 244181 h 5907535"/>
                <a:gd name="connsiteX7" fmla="*/ 10000272 w 10193103"/>
                <a:gd name="connsiteY7" fmla="*/ 3717836 h 5907535"/>
                <a:gd name="connsiteX8" fmla="*/ 9281946 w 10193103"/>
                <a:gd name="connsiteY8" fmla="*/ 5834146 h 5907535"/>
                <a:gd name="connsiteX0" fmla="*/ 9428829 w 10339986"/>
                <a:gd name="connsiteY0" fmla="*/ 5834146 h 5907535"/>
                <a:gd name="connsiteX1" fmla="*/ 3773541 w 10339986"/>
                <a:gd name="connsiteY1" fmla="*/ 5455372 h 5907535"/>
                <a:gd name="connsiteX2" fmla="*/ 669840 w 10339986"/>
                <a:gd name="connsiteY2" fmla="*/ 5786021 h 5907535"/>
                <a:gd name="connsiteX3" fmla="*/ 389997 w 10339986"/>
                <a:gd name="connsiteY3" fmla="*/ 3428663 h 5907535"/>
                <a:gd name="connsiteX4" fmla="*/ 493377 w 10339986"/>
                <a:gd name="connsiteY4" fmla="*/ 524210 h 5907535"/>
                <a:gd name="connsiteX5" fmla="*/ 4568072 w 10339986"/>
                <a:gd name="connsiteY5" fmla="*/ 315663 h 5907535"/>
                <a:gd name="connsiteX6" fmla="*/ 9786666 w 10339986"/>
                <a:gd name="connsiteY6" fmla="*/ 244181 h 5907535"/>
                <a:gd name="connsiteX7" fmla="*/ 10147155 w 10339986"/>
                <a:gd name="connsiteY7" fmla="*/ 3717836 h 5907535"/>
                <a:gd name="connsiteX8" fmla="*/ 9428829 w 10339986"/>
                <a:gd name="connsiteY8" fmla="*/ 5834146 h 5907535"/>
                <a:gd name="connsiteX0" fmla="*/ 9095501 w 10359569"/>
                <a:gd name="connsiteY0" fmla="*/ 5802893 h 5881075"/>
                <a:gd name="connsiteX1" fmla="*/ 3773541 w 10359569"/>
                <a:gd name="connsiteY1" fmla="*/ 5455372 h 5881075"/>
                <a:gd name="connsiteX2" fmla="*/ 669840 w 10359569"/>
                <a:gd name="connsiteY2" fmla="*/ 5786021 h 5881075"/>
                <a:gd name="connsiteX3" fmla="*/ 389997 w 10359569"/>
                <a:gd name="connsiteY3" fmla="*/ 3428663 h 5881075"/>
                <a:gd name="connsiteX4" fmla="*/ 493377 w 10359569"/>
                <a:gd name="connsiteY4" fmla="*/ 524210 h 5881075"/>
                <a:gd name="connsiteX5" fmla="*/ 4568072 w 10359569"/>
                <a:gd name="connsiteY5" fmla="*/ 315663 h 5881075"/>
                <a:gd name="connsiteX6" fmla="*/ 9786666 w 10359569"/>
                <a:gd name="connsiteY6" fmla="*/ 244181 h 5881075"/>
                <a:gd name="connsiteX7" fmla="*/ 10147155 w 10359569"/>
                <a:gd name="connsiteY7" fmla="*/ 3717836 h 5881075"/>
                <a:gd name="connsiteX8" fmla="*/ 9095501 w 10359569"/>
                <a:gd name="connsiteY8" fmla="*/ 5802893 h 58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9569" h="5881075">
                  <a:moveTo>
                    <a:pt x="9095501" y="5802893"/>
                  </a:moveTo>
                  <a:cubicBezTo>
                    <a:pt x="8033232" y="6092482"/>
                    <a:pt x="5177818" y="5458184"/>
                    <a:pt x="3773541" y="5455372"/>
                  </a:cubicBezTo>
                  <a:cubicBezTo>
                    <a:pt x="2369264" y="5452560"/>
                    <a:pt x="1233764" y="6123806"/>
                    <a:pt x="669840" y="5786021"/>
                  </a:cubicBezTo>
                  <a:cubicBezTo>
                    <a:pt x="105916" y="5448236"/>
                    <a:pt x="419407" y="4305631"/>
                    <a:pt x="389997" y="3428663"/>
                  </a:cubicBezTo>
                  <a:cubicBezTo>
                    <a:pt x="360587" y="2551695"/>
                    <a:pt x="-536296" y="1199307"/>
                    <a:pt x="493377" y="524210"/>
                  </a:cubicBezTo>
                  <a:cubicBezTo>
                    <a:pt x="1523050" y="-150887"/>
                    <a:pt x="3019191" y="362334"/>
                    <a:pt x="4568072" y="315663"/>
                  </a:cubicBezTo>
                  <a:cubicBezTo>
                    <a:pt x="6116953" y="268992"/>
                    <a:pt x="8856819" y="-322848"/>
                    <a:pt x="9786666" y="244181"/>
                  </a:cubicBezTo>
                  <a:cubicBezTo>
                    <a:pt x="10716513" y="811210"/>
                    <a:pt x="10262349" y="2791384"/>
                    <a:pt x="10147155" y="3717836"/>
                  </a:cubicBezTo>
                  <a:cubicBezTo>
                    <a:pt x="10031961" y="4644288"/>
                    <a:pt x="10157770" y="5513304"/>
                    <a:pt x="9095501" y="580289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15" name="圆角矩形 115">
            <a:extLst>
              <a:ext uri="{FF2B5EF4-FFF2-40B4-BE49-F238E27FC236}">
                <a16:creationId xmlns:a16="http://schemas.microsoft.com/office/drawing/2014/main" id="{894A19B9-3A10-4BC7-ADA0-93C32DDCACE2}"/>
              </a:ext>
            </a:extLst>
          </p:cNvPr>
          <p:cNvSpPr/>
          <p:nvPr/>
        </p:nvSpPr>
        <p:spPr>
          <a:xfrm>
            <a:off x="1239486" y="871649"/>
            <a:ext cx="10337768" cy="991941"/>
          </a:xfrm>
          <a:prstGeom prst="roundRect">
            <a:avLst/>
          </a:prstGeom>
          <a:blipFill dpi="0" rotWithShape="1">
            <a:blip r:embed="rId6">
              <a:alphaModFix amt="5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2794AD2-E662-4AD7-BF04-C34F12FA3258}"/>
              </a:ext>
            </a:extLst>
          </p:cNvPr>
          <p:cNvSpPr txBox="1">
            <a:spLocks/>
          </p:cNvSpPr>
          <p:nvPr/>
        </p:nvSpPr>
        <p:spPr>
          <a:xfrm>
            <a:off x="1845773" y="1960066"/>
            <a:ext cx="2518541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lên </a:t>
            </a:r>
          </a:p>
          <a:p>
            <a:pPr algn="r">
              <a:buFontTx/>
              <a:buNone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FontTx/>
              <a:buNone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Chiều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buFontTx/>
              <a:buNone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Tối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FontTx/>
              <a:buNone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FontTx/>
              <a:buNone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Sáng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sớm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BAE3CECE-FA6B-40E7-936F-A3B78136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915" y="5879953"/>
            <a:ext cx="282765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áo lụa đào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D424E66-FA91-42A0-9F7B-F46578465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315" y="5392590"/>
            <a:ext cx="282765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192E4AF-5970-4AF6-AE28-C654673A5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694" y="5879953"/>
            <a:ext cx="4195879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hây</a:t>
            </a:r>
            <a:r>
              <a:rPr lang="en-US" altLang="en-US" b="1" dirty="0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hây</a:t>
            </a:r>
            <a:r>
              <a:rPr lang="en-US" altLang="en-US" b="1" dirty="0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ráng</a:t>
            </a:r>
            <a:r>
              <a:rPr lang="en-US" altLang="en-US" b="1" dirty="0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vàng</a:t>
            </a:r>
            <a:endParaRPr lang="en-US" altLang="en-US" b="1" dirty="0">
              <a:solidFill>
                <a:srgbClr val="D484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00E0F044-308A-4496-A3F3-169F52DAE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086" y="5392590"/>
            <a:ext cx="301008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 nhung tím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D1FB1DDF-25B3-4893-AD65-D2BB456EE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515" y="5879953"/>
            <a:ext cx="282765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endParaRPr lang="en-US" alt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178609A5-6CCE-4AC4-9A8F-EA4DF4AE6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863" y="5392590"/>
            <a:ext cx="191551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</a:t>
            </a:r>
            <a:r>
              <a:rPr lang="en-US" altLang="en-US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b="1" dirty="0" err="1">
                <a:solidFill>
                  <a:srgbClr val="4E8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ine 12">
            <a:extLst>
              <a:ext uri="{FF2B5EF4-FFF2-40B4-BE49-F238E27FC236}">
                <a16:creationId xmlns:a16="http://schemas.microsoft.com/office/drawing/2014/main" id="{83DF88D9-AFDA-4D53-8010-5187BA672E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45773" y="5381213"/>
            <a:ext cx="8534400" cy="47779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ine 15">
            <a:extLst>
              <a:ext uri="{FF2B5EF4-FFF2-40B4-BE49-F238E27FC236}">
                <a16:creationId xmlns:a16="http://schemas.microsoft.com/office/drawing/2014/main" id="{4F0BFB29-72AC-4B8C-8400-B7F551CDE1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448" y="2271441"/>
            <a:ext cx="1726324" cy="10506"/>
          </a:xfrm>
          <a:prstGeom prst="line">
            <a:avLst/>
          </a:prstGeom>
          <a:noFill/>
          <a:ln w="57150">
            <a:solidFill>
              <a:srgbClr val="9456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Line 16">
            <a:extLst>
              <a:ext uri="{FF2B5EF4-FFF2-40B4-BE49-F238E27FC236}">
                <a16:creationId xmlns:a16="http://schemas.microsoft.com/office/drawing/2014/main" id="{492258ED-4E45-4EBF-A6F9-190A464DC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448" y="2838992"/>
            <a:ext cx="1726324" cy="0"/>
          </a:xfrm>
          <a:prstGeom prst="line">
            <a:avLst/>
          </a:prstGeom>
          <a:noFill/>
          <a:ln w="57150">
            <a:solidFill>
              <a:srgbClr val="9456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ine 17">
            <a:extLst>
              <a:ext uri="{FF2B5EF4-FFF2-40B4-BE49-F238E27FC236}">
                <a16:creationId xmlns:a16="http://schemas.microsoft.com/office/drawing/2014/main" id="{031C5817-189A-4971-A583-BBA870639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447" y="3434143"/>
            <a:ext cx="1726324" cy="0"/>
          </a:xfrm>
          <a:prstGeom prst="line">
            <a:avLst/>
          </a:prstGeom>
          <a:noFill/>
          <a:ln w="57150">
            <a:solidFill>
              <a:srgbClr val="9456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8">
            <a:extLst>
              <a:ext uri="{FF2B5EF4-FFF2-40B4-BE49-F238E27FC236}">
                <a16:creationId xmlns:a16="http://schemas.microsoft.com/office/drawing/2014/main" id="{A0B348DB-689A-472C-8F5C-1946442C17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447" y="3992504"/>
            <a:ext cx="1726323" cy="10505"/>
          </a:xfrm>
          <a:prstGeom prst="line">
            <a:avLst/>
          </a:prstGeom>
          <a:noFill/>
          <a:ln w="57150">
            <a:solidFill>
              <a:srgbClr val="9456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7FE6E369-F909-4F08-89BA-B5BE71E60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446" y="4518705"/>
            <a:ext cx="1726323" cy="0"/>
          </a:xfrm>
          <a:prstGeom prst="line">
            <a:avLst/>
          </a:prstGeom>
          <a:noFill/>
          <a:ln w="57150">
            <a:solidFill>
              <a:srgbClr val="9456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20">
            <a:extLst>
              <a:ext uri="{FF2B5EF4-FFF2-40B4-BE49-F238E27FC236}">
                <a16:creationId xmlns:a16="http://schemas.microsoft.com/office/drawing/2014/main" id="{D2D94DA8-F73F-4FA1-B017-B2E84731E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11" y="5076437"/>
            <a:ext cx="1726323" cy="0"/>
          </a:xfrm>
          <a:prstGeom prst="line">
            <a:avLst/>
          </a:prstGeom>
          <a:noFill/>
          <a:ln w="57150">
            <a:solidFill>
              <a:srgbClr val="9456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2DCA0EED-DB72-4415-A095-200F0CA2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2073" y="1995963"/>
            <a:ext cx="2362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E4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E4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</a:t>
            </a:r>
            <a:r>
              <a:rPr lang="en-US" altLang="en-US" b="1" dirty="0">
                <a:solidFill>
                  <a:srgbClr val="FE4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E4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lụa</a:t>
            </a:r>
            <a:r>
              <a:rPr lang="en-US" altLang="en-US" b="1" dirty="0">
                <a:solidFill>
                  <a:srgbClr val="FE4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E4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đào</a:t>
            </a:r>
            <a:endParaRPr lang="en-US" altLang="en-US" b="1" dirty="0">
              <a:solidFill>
                <a:srgbClr val="FE4E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B3FAE7F8-6893-45A5-8A1F-14F925E5E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703" y="3172067"/>
            <a:ext cx="4474779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hây</a:t>
            </a:r>
            <a:r>
              <a:rPr lang="en-US" altLang="en-US" b="1" dirty="0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hây</a:t>
            </a:r>
            <a:r>
              <a:rPr lang="en-US" altLang="en-US" b="1" dirty="0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ráng</a:t>
            </a:r>
            <a:r>
              <a:rPr lang="en-US" altLang="en-US" b="1" dirty="0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D48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vàng</a:t>
            </a:r>
            <a:endParaRPr lang="en-US" altLang="en-US" b="1" dirty="0">
              <a:solidFill>
                <a:srgbClr val="D484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A3A61D1F-B82D-40E4-ACAA-5E27703E2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625" y="3755371"/>
            <a:ext cx="2743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</a:t>
            </a:r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nhung</a:t>
            </a:r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tím</a:t>
            </a:r>
            <a:endParaRPr lang="en-US" altLang="en-US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4CBF6688-4BA1-4CAC-80EE-A8518A96A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5943" y="4267086"/>
            <a:ext cx="23622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endParaRPr lang="en-US" alt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516844EA-4CF6-41A7-A712-2BB59B47F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893" y="4837253"/>
            <a:ext cx="16002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</a:t>
            </a:r>
            <a:r>
              <a:rPr lang="en-US" altLang="en-US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b="1" dirty="0" err="1">
                <a:solidFill>
                  <a:srgbClr val="4E8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C054868-8F0C-45FE-831A-BCE04D8F5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734" y="2584114"/>
            <a:ext cx="2362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18A2289D-69A0-46C6-9B72-407A37205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486" y="797202"/>
            <a:ext cx="10281220" cy="1208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Màu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sắc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đổi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ngày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42" name="文本框 72">
            <a:extLst>
              <a:ext uri="{FF2B5EF4-FFF2-40B4-BE49-F238E27FC236}">
                <a16:creationId xmlns:a16="http://schemas.microsoft.com/office/drawing/2014/main" id="{02032B28-187A-40E9-AED1-3914A7778CE2}"/>
              </a:ext>
            </a:extLst>
          </p:cNvPr>
          <p:cNvSpPr txBox="1"/>
          <p:nvPr/>
        </p:nvSpPr>
        <p:spPr>
          <a:xfrm>
            <a:off x="3183906" y="-69037"/>
            <a:ext cx="543949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Tìm</a:t>
            </a:r>
            <a:r>
              <a:rPr lang="en-US" altLang="zh-CN" sz="6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6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hiểu</a:t>
            </a:r>
            <a:r>
              <a:rPr lang="en-US" altLang="zh-CN" sz="6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bài</a:t>
            </a: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0D46EE38-A8E7-42A5-A893-C354A3DFC4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-186861" y="567546"/>
            <a:ext cx="1809209" cy="1461106"/>
          </a:xfrm>
          <a:prstGeom prst="rect">
            <a:avLst/>
          </a:prstGeom>
        </p:spPr>
      </p:pic>
      <p:pic>
        <p:nvPicPr>
          <p:cNvPr id="45" name="图片 1">
            <a:extLst>
              <a:ext uri="{FF2B5EF4-FFF2-40B4-BE49-F238E27FC236}">
                <a16:creationId xmlns:a16="http://schemas.microsoft.com/office/drawing/2014/main" id="{7C1D7430-4D49-46DB-BD6B-309868D8E3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260" y="3136616"/>
            <a:ext cx="1781092" cy="3657600"/>
          </a:xfrm>
          <a:prstGeom prst="rect">
            <a:avLst/>
          </a:prstGeom>
        </p:spPr>
      </p:pic>
      <p:pic>
        <p:nvPicPr>
          <p:cNvPr id="47" name="PA_库_图片 6">
            <a:extLst>
              <a:ext uri="{FF2B5EF4-FFF2-40B4-BE49-F238E27FC236}">
                <a16:creationId xmlns:a16="http://schemas.microsoft.com/office/drawing/2014/main" id="{4C4B1D56-9520-48BA-BD20-B67264F2DDA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703143" y="4281817"/>
            <a:ext cx="497561" cy="1688066"/>
          </a:xfrm>
          <a:prstGeom prst="rect">
            <a:avLst/>
          </a:prstGeom>
        </p:spPr>
      </p:pic>
      <p:pic>
        <p:nvPicPr>
          <p:cNvPr id="48" name="PA_库_图片 7">
            <a:extLst>
              <a:ext uri="{FF2B5EF4-FFF2-40B4-BE49-F238E27FC236}">
                <a16:creationId xmlns:a16="http://schemas.microsoft.com/office/drawing/2014/main" id="{447E607A-7DEA-4350-8A5F-D9777B817D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370190" y="5149719"/>
            <a:ext cx="509575" cy="17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66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  <p:bldP spid="25" grpId="0"/>
      <p:bldP spid="26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19" y="72814"/>
            <a:ext cx="2651652" cy="5438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DCE860-2170-4360-8A9D-AC296E0909D5}"/>
              </a:ext>
            </a:extLst>
          </p:cNvPr>
          <p:cNvGrpSpPr/>
          <p:nvPr/>
        </p:nvGrpSpPr>
        <p:grpSpPr>
          <a:xfrm>
            <a:off x="252664" y="883579"/>
            <a:ext cx="11939336" cy="5438694"/>
            <a:chOff x="1431624" y="1358381"/>
            <a:chExt cx="9626610" cy="4866795"/>
          </a:xfrm>
        </p:grpSpPr>
        <p:sp>
          <p:nvSpPr>
            <p:cNvPr id="6" name="任意多边形 5"/>
            <p:cNvSpPr/>
            <p:nvPr/>
          </p:nvSpPr>
          <p:spPr>
            <a:xfrm flipH="1" flipV="1">
              <a:off x="1491652" y="1419307"/>
              <a:ext cx="9403316" cy="478604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1110017" y="85951"/>
            <a:ext cx="2240933" cy="180976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667" y="2734763"/>
            <a:ext cx="1781092" cy="3657600"/>
          </a:xfrm>
          <a:prstGeom prst="rect">
            <a:avLst/>
          </a:prstGeom>
        </p:spPr>
      </p:pic>
      <p:pic>
        <p:nvPicPr>
          <p:cNvPr id="12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86" y="1478968"/>
            <a:ext cx="1171905" cy="1748047"/>
          </a:xfrm>
          <a:prstGeom prst="rect">
            <a:avLst/>
          </a:prstGeom>
        </p:spPr>
      </p:pic>
      <p:pic>
        <p:nvPicPr>
          <p:cNvPr id="13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361307" y="3511075"/>
            <a:ext cx="497561" cy="1688066"/>
          </a:xfrm>
          <a:prstGeom prst="rect">
            <a:avLst/>
          </a:prstGeom>
        </p:spPr>
      </p:pic>
      <p:pic>
        <p:nvPicPr>
          <p:cNvPr id="14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312405" y="4628082"/>
            <a:ext cx="509575" cy="1727849"/>
          </a:xfrm>
          <a:prstGeom prst="rect">
            <a:avLst/>
          </a:prstGeom>
        </p:spPr>
      </p:pic>
      <p:sp>
        <p:nvSpPr>
          <p:cNvPr id="19" name="文本框 72">
            <a:extLst>
              <a:ext uri="{FF2B5EF4-FFF2-40B4-BE49-F238E27FC236}">
                <a16:creationId xmlns:a16="http://schemas.microsoft.com/office/drawing/2014/main" id="{8D6AE50A-8A7A-445E-A1B2-1692959D2AA6}"/>
              </a:ext>
            </a:extLst>
          </p:cNvPr>
          <p:cNvSpPr txBox="1"/>
          <p:nvPr/>
        </p:nvSpPr>
        <p:spPr>
          <a:xfrm>
            <a:off x="3473565" y="260132"/>
            <a:ext cx="54394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Tìm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hiểu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bài</a:t>
            </a:r>
          </a:p>
        </p:txBody>
      </p:sp>
      <p:sp>
        <p:nvSpPr>
          <p:cNvPr id="22" name="圆角矩形 115">
            <a:extLst>
              <a:ext uri="{FF2B5EF4-FFF2-40B4-BE49-F238E27FC236}">
                <a16:creationId xmlns:a16="http://schemas.microsoft.com/office/drawing/2014/main" id="{403A2197-B4CC-4788-84D0-7F50F45A2FE6}"/>
              </a:ext>
            </a:extLst>
          </p:cNvPr>
          <p:cNvSpPr/>
          <p:nvPr/>
        </p:nvSpPr>
        <p:spPr>
          <a:xfrm>
            <a:off x="844209" y="1940140"/>
            <a:ext cx="10610380" cy="995451"/>
          </a:xfrm>
          <a:prstGeom prst="roundRect">
            <a:avLst/>
          </a:prstGeom>
          <a:blipFill dpi="0" rotWithShape="1">
            <a:blip r:embed="rId12">
              <a:alphaModFix amt="5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F66C83-C3B9-4330-B82C-7639FE794D1E}"/>
              </a:ext>
            </a:extLst>
          </p:cNvPr>
          <p:cNvSpPr txBox="1"/>
          <p:nvPr/>
        </p:nvSpPr>
        <p:spPr>
          <a:xfrm>
            <a:off x="37643" y="2059627"/>
            <a:ext cx="1236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nói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dòng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mặc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có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hay?</a:t>
            </a:r>
            <a:endParaRPr lang="en-US" alt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EDD6C9AD-CA70-4C1D-B5D3-F4DC5ED66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66" y="3046955"/>
            <a:ext cx="982284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ảnh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hóa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gần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gũi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endParaRPr lang="en-US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47C78DBF-8B3C-4C46-9547-004B1303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00" y="4299357"/>
            <a:ext cx="1031051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nổi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bật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đổi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màu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sắc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dòng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thời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màu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trời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màu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cỏ </a:t>
            </a:r>
            <a:r>
              <a:rPr lang="en-US" alt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  <a:endParaRPr lang="en-US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任意多边形 12">
            <a:extLst>
              <a:ext uri="{FF2B5EF4-FFF2-40B4-BE49-F238E27FC236}">
                <a16:creationId xmlns:a16="http://schemas.microsoft.com/office/drawing/2014/main" id="{74871C53-A25F-4CC4-865C-2C7A6F97936B}"/>
              </a:ext>
            </a:extLst>
          </p:cNvPr>
          <p:cNvSpPr/>
          <p:nvPr/>
        </p:nvSpPr>
        <p:spPr>
          <a:xfrm>
            <a:off x="-3282043" y="6440884"/>
            <a:ext cx="15949098" cy="655226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95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27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2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34" dur="8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35" dur="8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8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2" grpId="0" animBg="1"/>
          <p:bldP spid="20" grpId="0"/>
          <p:bldP spid="17" grpId="0"/>
          <p:bldP spid="18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27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2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34" dur="8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35" dur="8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8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2" grpId="0" animBg="1"/>
          <p:bldP spid="20" grpId="0"/>
          <p:bldP spid="17" grpId="0"/>
          <p:bldP spid="18" grpId="0"/>
          <p:bldP spid="23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5">
            <a:extLst>
              <a:ext uri="{FF2B5EF4-FFF2-40B4-BE49-F238E27FC236}">
                <a16:creationId xmlns:a16="http://schemas.microsoft.com/office/drawing/2014/main" id="{913E5BB4-4A7F-4D63-853D-14DD553A5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69" y="0"/>
            <a:ext cx="2651652" cy="54386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1BCB6D-257E-4DD6-AB57-A892EF60820C}"/>
              </a:ext>
            </a:extLst>
          </p:cNvPr>
          <p:cNvGrpSpPr/>
          <p:nvPr/>
        </p:nvGrpSpPr>
        <p:grpSpPr>
          <a:xfrm>
            <a:off x="212333" y="393598"/>
            <a:ext cx="11979667" cy="6541458"/>
            <a:chOff x="1025251" y="850797"/>
            <a:chExt cx="10130300" cy="5594600"/>
          </a:xfrm>
        </p:grpSpPr>
        <p:sp>
          <p:nvSpPr>
            <p:cNvPr id="4" name="任意多边形 3"/>
            <p:cNvSpPr/>
            <p:nvPr/>
          </p:nvSpPr>
          <p:spPr>
            <a:xfrm>
              <a:off x="1365542" y="938029"/>
              <a:ext cx="9642807" cy="5291466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0867" h="5729399">
                  <a:moveTo>
                    <a:pt x="9333939" y="5615359"/>
                  </a:moveTo>
                  <a:cubicBezTo>
                    <a:pt x="8360718" y="5936201"/>
                    <a:pt x="5884886" y="5479002"/>
                    <a:pt x="4425055" y="5470981"/>
                  </a:cubicBezTo>
                  <a:cubicBezTo>
                    <a:pt x="2965224" y="5462960"/>
                    <a:pt x="1283476" y="5938876"/>
                    <a:pt x="574950" y="5567234"/>
                  </a:cubicBezTo>
                  <a:cubicBezTo>
                    <a:pt x="-133576" y="5195592"/>
                    <a:pt x="203307" y="4118097"/>
                    <a:pt x="173897" y="3241129"/>
                  </a:cubicBezTo>
                  <a:cubicBezTo>
                    <a:pt x="144487" y="2364161"/>
                    <a:pt x="-318061" y="829465"/>
                    <a:pt x="398487" y="305423"/>
                  </a:cubicBezTo>
                  <a:cubicBezTo>
                    <a:pt x="1115035" y="-218619"/>
                    <a:pt x="2901056" y="88855"/>
                    <a:pt x="4473182" y="96876"/>
                  </a:cubicBezTo>
                  <a:cubicBezTo>
                    <a:pt x="6045308" y="104897"/>
                    <a:pt x="8866044" y="-221292"/>
                    <a:pt x="9831244" y="353550"/>
                  </a:cubicBezTo>
                  <a:cubicBezTo>
                    <a:pt x="10796444" y="928392"/>
                    <a:pt x="10347266" y="2668960"/>
                    <a:pt x="10264382" y="3545928"/>
                  </a:cubicBezTo>
                  <a:cubicBezTo>
                    <a:pt x="10181498" y="4422896"/>
                    <a:pt x="10307160" y="5294517"/>
                    <a:pt x="9333939" y="56153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264102" y="850797"/>
              <a:ext cx="9863995" cy="5481674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2686" h="5781561">
                  <a:moveTo>
                    <a:pt x="9333939" y="5696181"/>
                  </a:moveTo>
                  <a:cubicBezTo>
                    <a:pt x="8337325" y="5993583"/>
                    <a:pt x="5744531" y="5419186"/>
                    <a:pt x="4284700" y="5411165"/>
                  </a:cubicBezTo>
                  <a:cubicBezTo>
                    <a:pt x="2824869" y="5403144"/>
                    <a:pt x="1260084" y="5996258"/>
                    <a:pt x="574950" y="5648056"/>
                  </a:cubicBezTo>
                  <a:cubicBezTo>
                    <a:pt x="-110184" y="5299854"/>
                    <a:pt x="203307" y="4198919"/>
                    <a:pt x="173897" y="3321951"/>
                  </a:cubicBezTo>
                  <a:cubicBezTo>
                    <a:pt x="144487" y="2444983"/>
                    <a:pt x="-318061" y="910287"/>
                    <a:pt x="398487" y="386245"/>
                  </a:cubicBezTo>
                  <a:cubicBezTo>
                    <a:pt x="1115035" y="-137797"/>
                    <a:pt x="2919250" y="193116"/>
                    <a:pt x="4473182" y="177698"/>
                  </a:cubicBezTo>
                  <a:cubicBezTo>
                    <a:pt x="6027114" y="162280"/>
                    <a:pt x="8756879" y="-281108"/>
                    <a:pt x="9722079" y="293734"/>
                  </a:cubicBezTo>
                  <a:cubicBezTo>
                    <a:pt x="10687279" y="868576"/>
                    <a:pt x="10329072" y="2726342"/>
                    <a:pt x="10264382" y="3626750"/>
                  </a:cubicBezTo>
                  <a:cubicBezTo>
                    <a:pt x="10199692" y="4527158"/>
                    <a:pt x="10330553" y="5398779"/>
                    <a:pt x="9333939" y="5696181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025251" y="869371"/>
              <a:ext cx="10130300" cy="5576026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  <a:gd name="connsiteX0" fmla="*/ 9281946 w 10330693"/>
                <a:gd name="connsiteY0" fmla="*/ 5696181 h 5781561"/>
                <a:gd name="connsiteX1" fmla="*/ 4232707 w 10330693"/>
                <a:gd name="connsiteY1" fmla="*/ 5411165 h 5781561"/>
                <a:gd name="connsiteX2" fmla="*/ 522957 w 10330693"/>
                <a:gd name="connsiteY2" fmla="*/ 5648056 h 5781561"/>
                <a:gd name="connsiteX3" fmla="*/ 243114 w 10330693"/>
                <a:gd name="connsiteY3" fmla="*/ 3290698 h 5781561"/>
                <a:gd name="connsiteX4" fmla="*/ 346494 w 10330693"/>
                <a:gd name="connsiteY4" fmla="*/ 386245 h 5781561"/>
                <a:gd name="connsiteX5" fmla="*/ 4421189 w 10330693"/>
                <a:gd name="connsiteY5" fmla="*/ 177698 h 5781561"/>
                <a:gd name="connsiteX6" fmla="*/ 9670086 w 10330693"/>
                <a:gd name="connsiteY6" fmla="*/ 293734 h 5781561"/>
                <a:gd name="connsiteX7" fmla="*/ 10212389 w 10330693"/>
                <a:gd name="connsiteY7" fmla="*/ 3626750 h 5781561"/>
                <a:gd name="connsiteX8" fmla="*/ 9281946 w 10330693"/>
                <a:gd name="connsiteY8" fmla="*/ 5696181 h 5781561"/>
                <a:gd name="connsiteX0" fmla="*/ 9281946 w 10330693"/>
                <a:gd name="connsiteY0" fmla="*/ 5696181 h 5766746"/>
                <a:gd name="connsiteX1" fmla="*/ 3626658 w 10330693"/>
                <a:gd name="connsiteY1" fmla="*/ 5317407 h 5766746"/>
                <a:gd name="connsiteX2" fmla="*/ 522957 w 10330693"/>
                <a:gd name="connsiteY2" fmla="*/ 5648056 h 5766746"/>
                <a:gd name="connsiteX3" fmla="*/ 243114 w 10330693"/>
                <a:gd name="connsiteY3" fmla="*/ 3290698 h 5766746"/>
                <a:gd name="connsiteX4" fmla="*/ 346494 w 10330693"/>
                <a:gd name="connsiteY4" fmla="*/ 386245 h 5766746"/>
                <a:gd name="connsiteX5" fmla="*/ 4421189 w 10330693"/>
                <a:gd name="connsiteY5" fmla="*/ 177698 h 5766746"/>
                <a:gd name="connsiteX6" fmla="*/ 9670086 w 10330693"/>
                <a:gd name="connsiteY6" fmla="*/ 293734 h 5766746"/>
                <a:gd name="connsiteX7" fmla="*/ 10212389 w 10330693"/>
                <a:gd name="connsiteY7" fmla="*/ 3626750 h 5766746"/>
                <a:gd name="connsiteX8" fmla="*/ 9281946 w 10330693"/>
                <a:gd name="connsiteY8" fmla="*/ 5696181 h 5766746"/>
                <a:gd name="connsiteX0" fmla="*/ 9281946 w 10211852"/>
                <a:gd name="connsiteY0" fmla="*/ 5692783 h 5766172"/>
                <a:gd name="connsiteX1" fmla="*/ 3626658 w 10211852"/>
                <a:gd name="connsiteY1" fmla="*/ 5314009 h 5766172"/>
                <a:gd name="connsiteX2" fmla="*/ 522957 w 10211852"/>
                <a:gd name="connsiteY2" fmla="*/ 5644658 h 5766172"/>
                <a:gd name="connsiteX3" fmla="*/ 243114 w 10211852"/>
                <a:gd name="connsiteY3" fmla="*/ 3287300 h 5766172"/>
                <a:gd name="connsiteX4" fmla="*/ 346494 w 10211852"/>
                <a:gd name="connsiteY4" fmla="*/ 382847 h 5766172"/>
                <a:gd name="connsiteX5" fmla="*/ 4421189 w 10211852"/>
                <a:gd name="connsiteY5" fmla="*/ 174300 h 5766172"/>
                <a:gd name="connsiteX6" fmla="*/ 9670086 w 10211852"/>
                <a:gd name="connsiteY6" fmla="*/ 290336 h 5766172"/>
                <a:gd name="connsiteX7" fmla="*/ 10000272 w 10211852"/>
                <a:gd name="connsiteY7" fmla="*/ 3576473 h 5766172"/>
                <a:gd name="connsiteX8" fmla="*/ 9281946 w 10211852"/>
                <a:gd name="connsiteY8" fmla="*/ 5692783 h 5766172"/>
                <a:gd name="connsiteX0" fmla="*/ 9281946 w 10193103"/>
                <a:gd name="connsiteY0" fmla="*/ 5834146 h 5907535"/>
                <a:gd name="connsiteX1" fmla="*/ 3626658 w 10193103"/>
                <a:gd name="connsiteY1" fmla="*/ 5455372 h 5907535"/>
                <a:gd name="connsiteX2" fmla="*/ 522957 w 10193103"/>
                <a:gd name="connsiteY2" fmla="*/ 5786021 h 5907535"/>
                <a:gd name="connsiteX3" fmla="*/ 243114 w 10193103"/>
                <a:gd name="connsiteY3" fmla="*/ 3428663 h 5907535"/>
                <a:gd name="connsiteX4" fmla="*/ 346494 w 10193103"/>
                <a:gd name="connsiteY4" fmla="*/ 524210 h 5907535"/>
                <a:gd name="connsiteX5" fmla="*/ 4421189 w 10193103"/>
                <a:gd name="connsiteY5" fmla="*/ 315663 h 5907535"/>
                <a:gd name="connsiteX6" fmla="*/ 9639783 w 10193103"/>
                <a:gd name="connsiteY6" fmla="*/ 244181 h 5907535"/>
                <a:gd name="connsiteX7" fmla="*/ 10000272 w 10193103"/>
                <a:gd name="connsiteY7" fmla="*/ 3717836 h 5907535"/>
                <a:gd name="connsiteX8" fmla="*/ 9281946 w 10193103"/>
                <a:gd name="connsiteY8" fmla="*/ 5834146 h 5907535"/>
                <a:gd name="connsiteX0" fmla="*/ 9428829 w 10339986"/>
                <a:gd name="connsiteY0" fmla="*/ 5834146 h 5907535"/>
                <a:gd name="connsiteX1" fmla="*/ 3773541 w 10339986"/>
                <a:gd name="connsiteY1" fmla="*/ 5455372 h 5907535"/>
                <a:gd name="connsiteX2" fmla="*/ 669840 w 10339986"/>
                <a:gd name="connsiteY2" fmla="*/ 5786021 h 5907535"/>
                <a:gd name="connsiteX3" fmla="*/ 389997 w 10339986"/>
                <a:gd name="connsiteY3" fmla="*/ 3428663 h 5907535"/>
                <a:gd name="connsiteX4" fmla="*/ 493377 w 10339986"/>
                <a:gd name="connsiteY4" fmla="*/ 524210 h 5907535"/>
                <a:gd name="connsiteX5" fmla="*/ 4568072 w 10339986"/>
                <a:gd name="connsiteY5" fmla="*/ 315663 h 5907535"/>
                <a:gd name="connsiteX6" fmla="*/ 9786666 w 10339986"/>
                <a:gd name="connsiteY6" fmla="*/ 244181 h 5907535"/>
                <a:gd name="connsiteX7" fmla="*/ 10147155 w 10339986"/>
                <a:gd name="connsiteY7" fmla="*/ 3717836 h 5907535"/>
                <a:gd name="connsiteX8" fmla="*/ 9428829 w 10339986"/>
                <a:gd name="connsiteY8" fmla="*/ 5834146 h 5907535"/>
                <a:gd name="connsiteX0" fmla="*/ 9095501 w 10359569"/>
                <a:gd name="connsiteY0" fmla="*/ 5802893 h 5881075"/>
                <a:gd name="connsiteX1" fmla="*/ 3773541 w 10359569"/>
                <a:gd name="connsiteY1" fmla="*/ 5455372 h 5881075"/>
                <a:gd name="connsiteX2" fmla="*/ 669840 w 10359569"/>
                <a:gd name="connsiteY2" fmla="*/ 5786021 h 5881075"/>
                <a:gd name="connsiteX3" fmla="*/ 389997 w 10359569"/>
                <a:gd name="connsiteY3" fmla="*/ 3428663 h 5881075"/>
                <a:gd name="connsiteX4" fmla="*/ 493377 w 10359569"/>
                <a:gd name="connsiteY4" fmla="*/ 524210 h 5881075"/>
                <a:gd name="connsiteX5" fmla="*/ 4568072 w 10359569"/>
                <a:gd name="connsiteY5" fmla="*/ 315663 h 5881075"/>
                <a:gd name="connsiteX6" fmla="*/ 9786666 w 10359569"/>
                <a:gd name="connsiteY6" fmla="*/ 244181 h 5881075"/>
                <a:gd name="connsiteX7" fmla="*/ 10147155 w 10359569"/>
                <a:gd name="connsiteY7" fmla="*/ 3717836 h 5881075"/>
                <a:gd name="connsiteX8" fmla="*/ 9095501 w 10359569"/>
                <a:gd name="connsiteY8" fmla="*/ 5802893 h 58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9569" h="5881075">
                  <a:moveTo>
                    <a:pt x="9095501" y="5802893"/>
                  </a:moveTo>
                  <a:cubicBezTo>
                    <a:pt x="8033232" y="6092482"/>
                    <a:pt x="5177818" y="5458184"/>
                    <a:pt x="3773541" y="5455372"/>
                  </a:cubicBezTo>
                  <a:cubicBezTo>
                    <a:pt x="2369264" y="5452560"/>
                    <a:pt x="1233764" y="6123806"/>
                    <a:pt x="669840" y="5786021"/>
                  </a:cubicBezTo>
                  <a:cubicBezTo>
                    <a:pt x="105916" y="5448236"/>
                    <a:pt x="419407" y="4305631"/>
                    <a:pt x="389997" y="3428663"/>
                  </a:cubicBezTo>
                  <a:cubicBezTo>
                    <a:pt x="360587" y="2551695"/>
                    <a:pt x="-536296" y="1199307"/>
                    <a:pt x="493377" y="524210"/>
                  </a:cubicBezTo>
                  <a:cubicBezTo>
                    <a:pt x="1523050" y="-150887"/>
                    <a:pt x="3019191" y="362334"/>
                    <a:pt x="4568072" y="315663"/>
                  </a:cubicBezTo>
                  <a:cubicBezTo>
                    <a:pt x="6116953" y="268992"/>
                    <a:pt x="8856819" y="-322848"/>
                    <a:pt x="9786666" y="244181"/>
                  </a:cubicBezTo>
                  <a:cubicBezTo>
                    <a:pt x="10716513" y="811210"/>
                    <a:pt x="10262349" y="2791384"/>
                    <a:pt x="10147155" y="3717836"/>
                  </a:cubicBezTo>
                  <a:cubicBezTo>
                    <a:pt x="10031961" y="4644288"/>
                    <a:pt x="10157770" y="5513304"/>
                    <a:pt x="9095501" y="580289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15" name="圆角矩形 115">
            <a:extLst>
              <a:ext uri="{FF2B5EF4-FFF2-40B4-BE49-F238E27FC236}">
                <a16:creationId xmlns:a16="http://schemas.microsoft.com/office/drawing/2014/main" id="{894A19B9-3A10-4BC7-ADA0-93C32DDCACE2}"/>
              </a:ext>
            </a:extLst>
          </p:cNvPr>
          <p:cNvSpPr/>
          <p:nvPr/>
        </p:nvSpPr>
        <p:spPr>
          <a:xfrm>
            <a:off x="1239486" y="871649"/>
            <a:ext cx="10337768" cy="1283954"/>
          </a:xfrm>
          <a:prstGeom prst="roundRect">
            <a:avLst/>
          </a:prstGeom>
          <a:blipFill dpi="0" rotWithShape="1">
            <a:blip r:embed="rId6">
              <a:alphaModFix amt="5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文本框 72">
            <a:extLst>
              <a:ext uri="{FF2B5EF4-FFF2-40B4-BE49-F238E27FC236}">
                <a16:creationId xmlns:a16="http://schemas.microsoft.com/office/drawing/2014/main" id="{02032B28-187A-40E9-AED1-3914A7778CE2}"/>
              </a:ext>
            </a:extLst>
          </p:cNvPr>
          <p:cNvSpPr txBox="1"/>
          <p:nvPr/>
        </p:nvSpPr>
        <p:spPr>
          <a:xfrm>
            <a:off x="3183906" y="-69037"/>
            <a:ext cx="543949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Tìm</a:t>
            </a:r>
            <a:r>
              <a:rPr lang="en-US" altLang="zh-CN" sz="6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6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hiểu</a:t>
            </a:r>
            <a:r>
              <a:rPr lang="en-US" altLang="zh-CN" sz="6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bài</a:t>
            </a: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0D46EE38-A8E7-42A5-A893-C354A3DFC4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-186861" y="567546"/>
            <a:ext cx="1809209" cy="1461106"/>
          </a:xfrm>
          <a:prstGeom prst="rect">
            <a:avLst/>
          </a:prstGeom>
        </p:spPr>
      </p:pic>
      <p:pic>
        <p:nvPicPr>
          <p:cNvPr id="45" name="图片 1">
            <a:extLst>
              <a:ext uri="{FF2B5EF4-FFF2-40B4-BE49-F238E27FC236}">
                <a16:creationId xmlns:a16="http://schemas.microsoft.com/office/drawing/2014/main" id="{7C1D7430-4D49-46DB-BD6B-309868D8E3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260" y="3136616"/>
            <a:ext cx="1781092" cy="3657600"/>
          </a:xfrm>
          <a:prstGeom prst="rect">
            <a:avLst/>
          </a:prstGeom>
        </p:spPr>
      </p:pic>
      <p:pic>
        <p:nvPicPr>
          <p:cNvPr id="47" name="PA_库_图片 6">
            <a:extLst>
              <a:ext uri="{FF2B5EF4-FFF2-40B4-BE49-F238E27FC236}">
                <a16:creationId xmlns:a16="http://schemas.microsoft.com/office/drawing/2014/main" id="{4C4B1D56-9520-48BA-BD20-B67264F2DDA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703143" y="4281817"/>
            <a:ext cx="497561" cy="1688066"/>
          </a:xfrm>
          <a:prstGeom prst="rect">
            <a:avLst/>
          </a:prstGeom>
        </p:spPr>
      </p:pic>
      <p:pic>
        <p:nvPicPr>
          <p:cNvPr id="48" name="PA_库_图片 7">
            <a:extLst>
              <a:ext uri="{FF2B5EF4-FFF2-40B4-BE49-F238E27FC236}">
                <a16:creationId xmlns:a16="http://schemas.microsoft.com/office/drawing/2014/main" id="{447E607A-7DEA-4350-8A5F-D9777B817D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370190" y="5149719"/>
            <a:ext cx="509575" cy="172784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30706E8-1D18-4BAB-92E4-2AE20312A8B7}"/>
              </a:ext>
            </a:extLst>
          </p:cNvPr>
          <p:cNvSpPr txBox="1"/>
          <p:nvPr/>
        </p:nvSpPr>
        <p:spPr>
          <a:xfrm>
            <a:off x="832287" y="875652"/>
            <a:ext cx="10989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Bef>
                <a:spcPct val="0"/>
              </a:spcBef>
            </a:pP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9">
            <a:extLst>
              <a:ext uri="{FF2B5EF4-FFF2-40B4-BE49-F238E27FC236}">
                <a16:creationId xmlns:a16="http://schemas.microsoft.com/office/drawing/2014/main" id="{E0C2ABB3-B995-45D6-B520-839DD21F7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744" y="2196180"/>
            <a:ext cx="982562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ảnh: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lên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thướt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thướt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78C36088-E849-4CB5-B50A-BF70B239D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482" y="4311753"/>
            <a:ext cx="918977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Rèm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thêu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rên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nhung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200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lên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nhung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2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lung </a:t>
            </a:r>
            <a:r>
              <a:rPr lang="en-US" altLang="en-US" sz="32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u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26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84" y="1050722"/>
            <a:ext cx="2651652" cy="5438693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 flipH="1" flipV="1">
            <a:off x="1491652" y="1419307"/>
            <a:ext cx="9403316" cy="4786040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2906 w 11063634"/>
              <a:gd name="connsiteY0" fmla="*/ 3767176 h 5502586"/>
              <a:gd name="connsiteX1" fmla="*/ 424990 w 11063634"/>
              <a:gd name="connsiteY1" fmla="*/ 366250 h 5502586"/>
              <a:gd name="connsiteX2" fmla="*/ 5793148 w 11063634"/>
              <a:gd name="connsiteY2" fmla="*/ 81637 h 5502586"/>
              <a:gd name="connsiteX3" fmla="*/ 10419221 w 11063634"/>
              <a:gd name="connsiteY3" fmla="*/ 253955 h 5502586"/>
              <a:gd name="connsiteX4" fmla="*/ 11044863 w 11063634"/>
              <a:gd name="connsiteY4" fmla="*/ 2435682 h 5502586"/>
              <a:gd name="connsiteX5" fmla="*/ 10611727 w 11063634"/>
              <a:gd name="connsiteY5" fmla="*/ 4344692 h 5502586"/>
              <a:gd name="connsiteX6" fmla="*/ 9360442 w 11063634"/>
              <a:gd name="connsiteY6" fmla="*/ 5355345 h 5502586"/>
              <a:gd name="connsiteX7" fmla="*/ 7611853 w 11063634"/>
              <a:gd name="connsiteY7" fmla="*/ 4665534 h 5502586"/>
              <a:gd name="connsiteX8" fmla="*/ 6280358 w 11063634"/>
              <a:gd name="connsiteY8" fmla="*/ 5259092 h 5502586"/>
              <a:gd name="connsiteX9" fmla="*/ 4563853 w 11063634"/>
              <a:gd name="connsiteY9" fmla="*/ 4874082 h 5502586"/>
              <a:gd name="connsiteX10" fmla="*/ 2253790 w 11063634"/>
              <a:gd name="connsiteY10" fmla="*/ 5499724 h 5502586"/>
              <a:gd name="connsiteX11" fmla="*/ 842084 w 11063634"/>
              <a:gd name="connsiteY11" fmla="*/ 5050545 h 5502586"/>
              <a:gd name="connsiteX12" fmla="*/ 392906 w 11063634"/>
              <a:gd name="connsiteY12" fmla="*/ 3767176 h 5502586"/>
              <a:gd name="connsiteX0" fmla="*/ 392906 w 11063635"/>
              <a:gd name="connsiteY0" fmla="*/ 3935503 h 5670913"/>
              <a:gd name="connsiteX1" fmla="*/ 424990 w 11063635"/>
              <a:gd name="connsiteY1" fmla="*/ 534577 h 5670913"/>
              <a:gd name="connsiteX2" fmla="*/ 5793148 w 11063635"/>
              <a:gd name="connsiteY2" fmla="*/ 249964 h 5670913"/>
              <a:gd name="connsiteX3" fmla="*/ 10419221 w 11063635"/>
              <a:gd name="connsiteY3" fmla="*/ 422282 h 5670913"/>
              <a:gd name="connsiteX4" fmla="*/ 11044863 w 11063635"/>
              <a:gd name="connsiteY4" fmla="*/ 2604009 h 5670913"/>
              <a:gd name="connsiteX5" fmla="*/ 10611727 w 11063635"/>
              <a:gd name="connsiteY5" fmla="*/ 4513019 h 5670913"/>
              <a:gd name="connsiteX6" fmla="*/ 9360442 w 11063635"/>
              <a:gd name="connsiteY6" fmla="*/ 5523672 h 5670913"/>
              <a:gd name="connsiteX7" fmla="*/ 7611853 w 11063635"/>
              <a:gd name="connsiteY7" fmla="*/ 4833861 h 5670913"/>
              <a:gd name="connsiteX8" fmla="*/ 6280358 w 11063635"/>
              <a:gd name="connsiteY8" fmla="*/ 5427419 h 5670913"/>
              <a:gd name="connsiteX9" fmla="*/ 4563853 w 11063635"/>
              <a:gd name="connsiteY9" fmla="*/ 5042409 h 5670913"/>
              <a:gd name="connsiteX10" fmla="*/ 2253790 w 11063635"/>
              <a:gd name="connsiteY10" fmla="*/ 5668051 h 5670913"/>
              <a:gd name="connsiteX11" fmla="*/ 842084 w 11063635"/>
              <a:gd name="connsiteY11" fmla="*/ 5218872 h 5670913"/>
              <a:gd name="connsiteX12" fmla="*/ 392906 w 11063635"/>
              <a:gd name="connsiteY12" fmla="*/ 3935503 h 5670913"/>
              <a:gd name="connsiteX0" fmla="*/ 396788 w 11065300"/>
              <a:gd name="connsiteY0" fmla="*/ 3875342 h 5610752"/>
              <a:gd name="connsiteX1" fmla="*/ 428872 w 11065300"/>
              <a:gd name="connsiteY1" fmla="*/ 474416 h 5610752"/>
              <a:gd name="connsiteX2" fmla="*/ 5849618 w 11065300"/>
              <a:gd name="connsiteY2" fmla="*/ 277450 h 5610752"/>
              <a:gd name="connsiteX3" fmla="*/ 10423103 w 11065300"/>
              <a:gd name="connsiteY3" fmla="*/ 362121 h 5610752"/>
              <a:gd name="connsiteX4" fmla="*/ 11048745 w 11065300"/>
              <a:gd name="connsiteY4" fmla="*/ 2543848 h 5610752"/>
              <a:gd name="connsiteX5" fmla="*/ 10615609 w 11065300"/>
              <a:gd name="connsiteY5" fmla="*/ 4452858 h 5610752"/>
              <a:gd name="connsiteX6" fmla="*/ 9364324 w 11065300"/>
              <a:gd name="connsiteY6" fmla="*/ 5463511 h 5610752"/>
              <a:gd name="connsiteX7" fmla="*/ 7615735 w 11065300"/>
              <a:gd name="connsiteY7" fmla="*/ 4773700 h 5610752"/>
              <a:gd name="connsiteX8" fmla="*/ 6284240 w 11065300"/>
              <a:gd name="connsiteY8" fmla="*/ 5367258 h 5610752"/>
              <a:gd name="connsiteX9" fmla="*/ 4567735 w 11065300"/>
              <a:gd name="connsiteY9" fmla="*/ 4982248 h 5610752"/>
              <a:gd name="connsiteX10" fmla="*/ 2257672 w 11065300"/>
              <a:gd name="connsiteY10" fmla="*/ 5607890 h 5610752"/>
              <a:gd name="connsiteX11" fmla="*/ 845966 w 11065300"/>
              <a:gd name="connsiteY11" fmla="*/ 5158711 h 5610752"/>
              <a:gd name="connsiteX12" fmla="*/ 396788 w 11065300"/>
              <a:gd name="connsiteY12" fmla="*/ 3875342 h 5610752"/>
              <a:gd name="connsiteX0" fmla="*/ 497824 w 11166336"/>
              <a:gd name="connsiteY0" fmla="*/ 3875342 h 5610752"/>
              <a:gd name="connsiteX1" fmla="*/ 529908 w 11166336"/>
              <a:gd name="connsiteY1" fmla="*/ 474416 h 5610752"/>
              <a:gd name="connsiteX2" fmla="*/ 5950654 w 11166336"/>
              <a:gd name="connsiteY2" fmla="*/ 277450 h 5610752"/>
              <a:gd name="connsiteX3" fmla="*/ 10524139 w 11166336"/>
              <a:gd name="connsiteY3" fmla="*/ 362121 h 5610752"/>
              <a:gd name="connsiteX4" fmla="*/ 11149781 w 11166336"/>
              <a:gd name="connsiteY4" fmla="*/ 2543848 h 5610752"/>
              <a:gd name="connsiteX5" fmla="*/ 10716645 w 11166336"/>
              <a:gd name="connsiteY5" fmla="*/ 4452858 h 5610752"/>
              <a:gd name="connsiteX6" fmla="*/ 9465360 w 11166336"/>
              <a:gd name="connsiteY6" fmla="*/ 5463511 h 5610752"/>
              <a:gd name="connsiteX7" fmla="*/ 7716771 w 11166336"/>
              <a:gd name="connsiteY7" fmla="*/ 4773700 h 5610752"/>
              <a:gd name="connsiteX8" fmla="*/ 6385276 w 11166336"/>
              <a:gd name="connsiteY8" fmla="*/ 5367258 h 5610752"/>
              <a:gd name="connsiteX9" fmla="*/ 4668771 w 11166336"/>
              <a:gd name="connsiteY9" fmla="*/ 4982248 h 5610752"/>
              <a:gd name="connsiteX10" fmla="*/ 2358708 w 11166336"/>
              <a:gd name="connsiteY10" fmla="*/ 5607890 h 5610752"/>
              <a:gd name="connsiteX11" fmla="*/ 947002 w 11166336"/>
              <a:gd name="connsiteY11" fmla="*/ 5158711 h 5610752"/>
              <a:gd name="connsiteX12" fmla="*/ 497824 w 11166336"/>
              <a:gd name="connsiteY12" fmla="*/ 3875342 h 5610752"/>
              <a:gd name="connsiteX0" fmla="*/ 497824 w 11212040"/>
              <a:gd name="connsiteY0" fmla="*/ 3839022 h 5574432"/>
              <a:gd name="connsiteX1" fmla="*/ 529908 w 11212040"/>
              <a:gd name="connsiteY1" fmla="*/ 438096 h 5574432"/>
              <a:gd name="connsiteX2" fmla="*/ 5950654 w 11212040"/>
              <a:gd name="connsiteY2" fmla="*/ 241130 h 5574432"/>
              <a:gd name="connsiteX3" fmla="*/ 10629316 w 11212040"/>
              <a:gd name="connsiteY3" fmla="*/ 185566 h 5574432"/>
              <a:gd name="connsiteX4" fmla="*/ 11149781 w 11212040"/>
              <a:gd name="connsiteY4" fmla="*/ 2507528 h 5574432"/>
              <a:gd name="connsiteX5" fmla="*/ 10716645 w 11212040"/>
              <a:gd name="connsiteY5" fmla="*/ 4416538 h 5574432"/>
              <a:gd name="connsiteX6" fmla="*/ 9465360 w 11212040"/>
              <a:gd name="connsiteY6" fmla="*/ 5427191 h 5574432"/>
              <a:gd name="connsiteX7" fmla="*/ 7716771 w 11212040"/>
              <a:gd name="connsiteY7" fmla="*/ 4737380 h 5574432"/>
              <a:gd name="connsiteX8" fmla="*/ 6385276 w 11212040"/>
              <a:gd name="connsiteY8" fmla="*/ 5330938 h 5574432"/>
              <a:gd name="connsiteX9" fmla="*/ 4668771 w 11212040"/>
              <a:gd name="connsiteY9" fmla="*/ 4945928 h 5574432"/>
              <a:gd name="connsiteX10" fmla="*/ 2358708 w 11212040"/>
              <a:gd name="connsiteY10" fmla="*/ 5571570 h 5574432"/>
              <a:gd name="connsiteX11" fmla="*/ 947002 w 11212040"/>
              <a:gd name="connsiteY11" fmla="*/ 5122391 h 5574432"/>
              <a:gd name="connsiteX12" fmla="*/ 497824 w 11212040"/>
              <a:gd name="connsiteY12" fmla="*/ 3839022 h 5574432"/>
              <a:gd name="connsiteX0" fmla="*/ 497824 w 11378614"/>
              <a:gd name="connsiteY0" fmla="*/ 3948850 h 5684260"/>
              <a:gd name="connsiteX1" fmla="*/ 529908 w 11378614"/>
              <a:gd name="connsiteY1" fmla="*/ 547924 h 5684260"/>
              <a:gd name="connsiteX2" fmla="*/ 5950654 w 11378614"/>
              <a:gd name="connsiteY2" fmla="*/ 350958 h 5684260"/>
              <a:gd name="connsiteX3" fmla="*/ 10629316 w 11378614"/>
              <a:gd name="connsiteY3" fmla="*/ 295394 h 5684260"/>
              <a:gd name="connsiteX4" fmla="*/ 11149781 w 11378614"/>
              <a:gd name="connsiteY4" fmla="*/ 2617356 h 5684260"/>
              <a:gd name="connsiteX5" fmla="*/ 10716645 w 11378614"/>
              <a:gd name="connsiteY5" fmla="*/ 4526366 h 5684260"/>
              <a:gd name="connsiteX6" fmla="*/ 9465360 w 11378614"/>
              <a:gd name="connsiteY6" fmla="*/ 5537019 h 5684260"/>
              <a:gd name="connsiteX7" fmla="*/ 7716771 w 11378614"/>
              <a:gd name="connsiteY7" fmla="*/ 4847208 h 5684260"/>
              <a:gd name="connsiteX8" fmla="*/ 6385276 w 11378614"/>
              <a:gd name="connsiteY8" fmla="*/ 5440766 h 5684260"/>
              <a:gd name="connsiteX9" fmla="*/ 4668771 w 11378614"/>
              <a:gd name="connsiteY9" fmla="*/ 5055756 h 5684260"/>
              <a:gd name="connsiteX10" fmla="*/ 2358708 w 11378614"/>
              <a:gd name="connsiteY10" fmla="*/ 5681398 h 5684260"/>
              <a:gd name="connsiteX11" fmla="*/ 947002 w 11378614"/>
              <a:gd name="connsiteY11" fmla="*/ 5232219 h 5684260"/>
              <a:gd name="connsiteX12" fmla="*/ 497824 w 11378614"/>
              <a:gd name="connsiteY12" fmla="*/ 3948850 h 5684260"/>
              <a:gd name="connsiteX0" fmla="*/ 497824 w 11059163"/>
              <a:gd name="connsiteY0" fmla="*/ 3957811 h 5693221"/>
              <a:gd name="connsiteX1" fmla="*/ 529908 w 11059163"/>
              <a:gd name="connsiteY1" fmla="*/ 556885 h 5693221"/>
              <a:gd name="connsiteX2" fmla="*/ 5950654 w 11059163"/>
              <a:gd name="connsiteY2" fmla="*/ 359919 h 5693221"/>
              <a:gd name="connsiteX3" fmla="*/ 10629316 w 11059163"/>
              <a:gd name="connsiteY3" fmla="*/ 304355 h 5693221"/>
              <a:gd name="connsiteX4" fmla="*/ 10716645 w 11059163"/>
              <a:gd name="connsiteY4" fmla="*/ 4535327 h 5693221"/>
              <a:gd name="connsiteX5" fmla="*/ 9465360 w 11059163"/>
              <a:gd name="connsiteY5" fmla="*/ 5545980 h 5693221"/>
              <a:gd name="connsiteX6" fmla="*/ 7716771 w 11059163"/>
              <a:gd name="connsiteY6" fmla="*/ 4856169 h 5693221"/>
              <a:gd name="connsiteX7" fmla="*/ 6385276 w 11059163"/>
              <a:gd name="connsiteY7" fmla="*/ 5449727 h 5693221"/>
              <a:gd name="connsiteX8" fmla="*/ 4668771 w 11059163"/>
              <a:gd name="connsiteY8" fmla="*/ 5064717 h 5693221"/>
              <a:gd name="connsiteX9" fmla="*/ 2358708 w 11059163"/>
              <a:gd name="connsiteY9" fmla="*/ 5690359 h 5693221"/>
              <a:gd name="connsiteX10" fmla="*/ 947002 w 11059163"/>
              <a:gd name="connsiteY10" fmla="*/ 5241180 h 5693221"/>
              <a:gd name="connsiteX11" fmla="*/ 497824 w 11059163"/>
              <a:gd name="connsiteY11" fmla="*/ 3957811 h 5693221"/>
              <a:gd name="connsiteX0" fmla="*/ 497824 w 11152536"/>
              <a:gd name="connsiteY0" fmla="*/ 3940939 h 5676349"/>
              <a:gd name="connsiteX1" fmla="*/ 529908 w 11152536"/>
              <a:gd name="connsiteY1" fmla="*/ 540013 h 5676349"/>
              <a:gd name="connsiteX2" fmla="*/ 5950654 w 11152536"/>
              <a:gd name="connsiteY2" fmla="*/ 343047 h 5676349"/>
              <a:gd name="connsiteX3" fmla="*/ 10629316 w 11152536"/>
              <a:gd name="connsiteY3" fmla="*/ 287483 h 5676349"/>
              <a:gd name="connsiteX4" fmla="*/ 10909468 w 11152536"/>
              <a:gd name="connsiteY4" fmla="*/ 4290574 h 5676349"/>
              <a:gd name="connsiteX5" fmla="*/ 9465360 w 11152536"/>
              <a:gd name="connsiteY5" fmla="*/ 5529108 h 5676349"/>
              <a:gd name="connsiteX6" fmla="*/ 7716771 w 11152536"/>
              <a:gd name="connsiteY6" fmla="*/ 4839297 h 5676349"/>
              <a:gd name="connsiteX7" fmla="*/ 6385276 w 11152536"/>
              <a:gd name="connsiteY7" fmla="*/ 5432855 h 5676349"/>
              <a:gd name="connsiteX8" fmla="*/ 4668771 w 11152536"/>
              <a:gd name="connsiteY8" fmla="*/ 5047845 h 5676349"/>
              <a:gd name="connsiteX9" fmla="*/ 2358708 w 11152536"/>
              <a:gd name="connsiteY9" fmla="*/ 5673487 h 5676349"/>
              <a:gd name="connsiteX10" fmla="*/ 947002 w 11152536"/>
              <a:gd name="connsiteY10" fmla="*/ 5224308 h 5676349"/>
              <a:gd name="connsiteX11" fmla="*/ 497824 w 11152536"/>
              <a:gd name="connsiteY11" fmla="*/ 3940939 h 56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52536" h="5676349">
                <a:moveTo>
                  <a:pt x="497824" y="3940939"/>
                </a:moveTo>
                <a:cubicBezTo>
                  <a:pt x="428308" y="3160223"/>
                  <a:pt x="-606779" y="1420130"/>
                  <a:pt x="529908" y="540013"/>
                </a:cubicBezTo>
                <a:cubicBezTo>
                  <a:pt x="1666595" y="-340104"/>
                  <a:pt x="4267419" y="385135"/>
                  <a:pt x="5950654" y="343047"/>
                </a:cubicBezTo>
                <a:cubicBezTo>
                  <a:pt x="7633889" y="300959"/>
                  <a:pt x="9802847" y="-370438"/>
                  <a:pt x="10629316" y="287483"/>
                </a:cubicBezTo>
                <a:cubicBezTo>
                  <a:pt x="11455785" y="945404"/>
                  <a:pt x="11103461" y="3416970"/>
                  <a:pt x="10909468" y="4290574"/>
                </a:cubicBezTo>
                <a:cubicBezTo>
                  <a:pt x="10715475" y="5164178"/>
                  <a:pt x="9997476" y="5437654"/>
                  <a:pt x="9465360" y="5529108"/>
                </a:cubicBezTo>
                <a:cubicBezTo>
                  <a:pt x="8933244" y="5620562"/>
                  <a:pt x="8230118" y="4855339"/>
                  <a:pt x="7716771" y="4839297"/>
                </a:cubicBezTo>
                <a:cubicBezTo>
                  <a:pt x="7203424" y="4823255"/>
                  <a:pt x="6893276" y="5398097"/>
                  <a:pt x="6385276" y="5432855"/>
                </a:cubicBezTo>
                <a:cubicBezTo>
                  <a:pt x="5877276" y="5467613"/>
                  <a:pt x="5339866" y="5007740"/>
                  <a:pt x="4668771" y="5047845"/>
                </a:cubicBezTo>
                <a:cubicBezTo>
                  <a:pt x="3997676" y="5087950"/>
                  <a:pt x="2979003" y="5644077"/>
                  <a:pt x="2358708" y="5673487"/>
                </a:cubicBezTo>
                <a:cubicBezTo>
                  <a:pt x="1738413" y="5702897"/>
                  <a:pt x="1225065" y="5502371"/>
                  <a:pt x="947002" y="5224308"/>
                </a:cubicBezTo>
                <a:cubicBezTo>
                  <a:pt x="668939" y="4946245"/>
                  <a:pt x="567340" y="4721655"/>
                  <a:pt x="497824" y="3940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 flipH="1" flipV="1">
            <a:off x="1431624" y="1358381"/>
            <a:ext cx="9626610" cy="4823376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493117 w 11286899"/>
              <a:gd name="connsiteY0" fmla="*/ 3727738 h 5507168"/>
              <a:gd name="connsiteX1" fmla="*/ 525200 w 11286899"/>
              <a:gd name="connsiteY1" fmla="*/ 436123 h 5507168"/>
              <a:gd name="connsiteX2" fmla="*/ 6089470 w 11286899"/>
              <a:gd name="connsiteY2" fmla="*/ 229281 h 5507168"/>
              <a:gd name="connsiteX3" fmla="*/ 10645427 w 11286899"/>
              <a:gd name="connsiteY3" fmla="*/ 261365 h 5507168"/>
              <a:gd name="connsiteX4" fmla="*/ 11271069 w 11286899"/>
              <a:gd name="connsiteY4" fmla="*/ 2443092 h 5507168"/>
              <a:gd name="connsiteX5" fmla="*/ 10837933 w 11286899"/>
              <a:gd name="connsiteY5" fmla="*/ 4352102 h 5507168"/>
              <a:gd name="connsiteX6" fmla="*/ 9555148 w 11286899"/>
              <a:gd name="connsiteY6" fmla="*/ 5315908 h 5507168"/>
              <a:gd name="connsiteX7" fmla="*/ 7838059 w 11286899"/>
              <a:gd name="connsiteY7" fmla="*/ 4672944 h 5507168"/>
              <a:gd name="connsiteX8" fmla="*/ 6490815 w 11286899"/>
              <a:gd name="connsiteY8" fmla="*/ 5125959 h 5507168"/>
              <a:gd name="connsiteX9" fmla="*/ 4790059 w 11286899"/>
              <a:gd name="connsiteY9" fmla="*/ 5022035 h 5507168"/>
              <a:gd name="connsiteX10" fmla="*/ 2479996 w 11286899"/>
              <a:gd name="connsiteY10" fmla="*/ 5507134 h 5507168"/>
              <a:gd name="connsiteX11" fmla="*/ 1162786 w 11286899"/>
              <a:gd name="connsiteY11" fmla="*/ 4995491 h 5507168"/>
              <a:gd name="connsiteX12" fmla="*/ 493117 w 11286899"/>
              <a:gd name="connsiteY12" fmla="*/ 3727738 h 5507168"/>
              <a:gd name="connsiteX0" fmla="*/ 413915 w 11209128"/>
              <a:gd name="connsiteY0" fmla="*/ 3789222 h 5568652"/>
              <a:gd name="connsiteX1" fmla="*/ 445998 w 11209128"/>
              <a:gd name="connsiteY1" fmla="*/ 497607 h 5568652"/>
              <a:gd name="connsiteX2" fmla="*/ 5975849 w 11209128"/>
              <a:gd name="connsiteY2" fmla="*/ 188384 h 5568652"/>
              <a:gd name="connsiteX3" fmla="*/ 10566225 w 11209128"/>
              <a:gd name="connsiteY3" fmla="*/ 322849 h 5568652"/>
              <a:gd name="connsiteX4" fmla="*/ 11191867 w 11209128"/>
              <a:gd name="connsiteY4" fmla="*/ 2504576 h 5568652"/>
              <a:gd name="connsiteX5" fmla="*/ 10758731 w 11209128"/>
              <a:gd name="connsiteY5" fmla="*/ 4413586 h 5568652"/>
              <a:gd name="connsiteX6" fmla="*/ 9475946 w 11209128"/>
              <a:gd name="connsiteY6" fmla="*/ 5377392 h 5568652"/>
              <a:gd name="connsiteX7" fmla="*/ 7758857 w 11209128"/>
              <a:gd name="connsiteY7" fmla="*/ 4734428 h 5568652"/>
              <a:gd name="connsiteX8" fmla="*/ 6411613 w 11209128"/>
              <a:gd name="connsiteY8" fmla="*/ 5187443 h 5568652"/>
              <a:gd name="connsiteX9" fmla="*/ 4710857 w 11209128"/>
              <a:gd name="connsiteY9" fmla="*/ 5083519 h 5568652"/>
              <a:gd name="connsiteX10" fmla="*/ 2400794 w 11209128"/>
              <a:gd name="connsiteY10" fmla="*/ 5568618 h 5568652"/>
              <a:gd name="connsiteX11" fmla="*/ 1083584 w 11209128"/>
              <a:gd name="connsiteY11" fmla="*/ 5056975 h 5568652"/>
              <a:gd name="connsiteX12" fmla="*/ 413915 w 11209128"/>
              <a:gd name="connsiteY12" fmla="*/ 3789222 h 556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09128" h="5568652">
                <a:moveTo>
                  <a:pt x="413915" y="3789222"/>
                </a:moveTo>
                <a:cubicBezTo>
                  <a:pt x="307651" y="3029327"/>
                  <a:pt x="-480991" y="1097747"/>
                  <a:pt x="445998" y="497607"/>
                </a:cubicBezTo>
                <a:cubicBezTo>
                  <a:pt x="1372987" y="-102533"/>
                  <a:pt x="4082629" y="473464"/>
                  <a:pt x="5975849" y="188384"/>
                </a:cubicBezTo>
                <a:cubicBezTo>
                  <a:pt x="7869069" y="-96696"/>
                  <a:pt x="9696889" y="-63183"/>
                  <a:pt x="10566225" y="322849"/>
                </a:cubicBezTo>
                <a:cubicBezTo>
                  <a:pt x="11435561" y="708881"/>
                  <a:pt x="11159783" y="1822787"/>
                  <a:pt x="11191867" y="2504576"/>
                </a:cubicBezTo>
                <a:cubicBezTo>
                  <a:pt x="11223951" y="3186365"/>
                  <a:pt x="11044718" y="3934783"/>
                  <a:pt x="10758731" y="4413586"/>
                </a:cubicBezTo>
                <a:cubicBezTo>
                  <a:pt x="10472744" y="4892389"/>
                  <a:pt x="9975925" y="5323918"/>
                  <a:pt x="9475946" y="5377392"/>
                </a:cubicBezTo>
                <a:cubicBezTo>
                  <a:pt x="8975967" y="5430866"/>
                  <a:pt x="8269579" y="4766086"/>
                  <a:pt x="7758857" y="4734428"/>
                </a:cubicBezTo>
                <a:cubicBezTo>
                  <a:pt x="7248135" y="4702770"/>
                  <a:pt x="6919613" y="5129261"/>
                  <a:pt x="6411613" y="5187443"/>
                </a:cubicBezTo>
                <a:cubicBezTo>
                  <a:pt x="5903613" y="5245625"/>
                  <a:pt x="5379327" y="5019990"/>
                  <a:pt x="4710857" y="5083519"/>
                </a:cubicBezTo>
                <a:cubicBezTo>
                  <a:pt x="4042387" y="5147048"/>
                  <a:pt x="3005339" y="5573042"/>
                  <a:pt x="2400794" y="5568618"/>
                </a:cubicBezTo>
                <a:cubicBezTo>
                  <a:pt x="1796249" y="5564194"/>
                  <a:pt x="1361647" y="5335038"/>
                  <a:pt x="1083584" y="5056975"/>
                </a:cubicBezTo>
                <a:cubicBezTo>
                  <a:pt x="805521" y="4778912"/>
                  <a:pt x="520179" y="4549117"/>
                  <a:pt x="413915" y="3789222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 flipH="1" flipV="1">
            <a:off x="1450172" y="1407306"/>
            <a:ext cx="9570756" cy="4817870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352679 w 11188408"/>
              <a:gd name="connsiteY0" fmla="*/ 3581613 h 5361043"/>
              <a:gd name="connsiteX1" fmla="*/ 384762 w 11188408"/>
              <a:gd name="connsiteY1" fmla="*/ 289998 h 5361043"/>
              <a:gd name="connsiteX2" fmla="*/ 5082808 w 11188408"/>
              <a:gd name="connsiteY2" fmla="*/ 301778 h 5361043"/>
              <a:gd name="connsiteX3" fmla="*/ 10504989 w 11188408"/>
              <a:gd name="connsiteY3" fmla="*/ 115240 h 5361043"/>
              <a:gd name="connsiteX4" fmla="*/ 11130631 w 11188408"/>
              <a:gd name="connsiteY4" fmla="*/ 2296967 h 5361043"/>
              <a:gd name="connsiteX5" fmla="*/ 10697495 w 11188408"/>
              <a:gd name="connsiteY5" fmla="*/ 4205977 h 5361043"/>
              <a:gd name="connsiteX6" fmla="*/ 9414710 w 11188408"/>
              <a:gd name="connsiteY6" fmla="*/ 5169783 h 5361043"/>
              <a:gd name="connsiteX7" fmla="*/ 7697621 w 11188408"/>
              <a:gd name="connsiteY7" fmla="*/ 4526819 h 5361043"/>
              <a:gd name="connsiteX8" fmla="*/ 6350377 w 11188408"/>
              <a:gd name="connsiteY8" fmla="*/ 4979834 h 5361043"/>
              <a:gd name="connsiteX9" fmla="*/ 4649621 w 11188408"/>
              <a:gd name="connsiteY9" fmla="*/ 4875910 h 5361043"/>
              <a:gd name="connsiteX10" fmla="*/ 2339558 w 11188408"/>
              <a:gd name="connsiteY10" fmla="*/ 5361009 h 5361043"/>
              <a:gd name="connsiteX11" fmla="*/ 1022348 w 11188408"/>
              <a:gd name="connsiteY11" fmla="*/ 4849366 h 5361043"/>
              <a:gd name="connsiteX12" fmla="*/ 352679 w 11188408"/>
              <a:gd name="connsiteY12" fmla="*/ 3581613 h 5361043"/>
              <a:gd name="connsiteX0" fmla="*/ 352679 w 11164263"/>
              <a:gd name="connsiteY0" fmla="*/ 3650089 h 5429519"/>
              <a:gd name="connsiteX1" fmla="*/ 384762 w 11164263"/>
              <a:gd name="connsiteY1" fmla="*/ 358474 h 5429519"/>
              <a:gd name="connsiteX2" fmla="*/ 5082808 w 11164263"/>
              <a:gd name="connsiteY2" fmla="*/ 370254 h 5429519"/>
              <a:gd name="connsiteX3" fmla="*/ 9906508 w 11164263"/>
              <a:gd name="connsiteY3" fmla="*/ 105636 h 5429519"/>
              <a:gd name="connsiteX4" fmla="*/ 11130631 w 11164263"/>
              <a:gd name="connsiteY4" fmla="*/ 2365443 h 5429519"/>
              <a:gd name="connsiteX5" fmla="*/ 10697495 w 11164263"/>
              <a:gd name="connsiteY5" fmla="*/ 4274453 h 5429519"/>
              <a:gd name="connsiteX6" fmla="*/ 9414710 w 11164263"/>
              <a:gd name="connsiteY6" fmla="*/ 5238259 h 5429519"/>
              <a:gd name="connsiteX7" fmla="*/ 7697621 w 11164263"/>
              <a:gd name="connsiteY7" fmla="*/ 4595295 h 5429519"/>
              <a:gd name="connsiteX8" fmla="*/ 6350377 w 11164263"/>
              <a:gd name="connsiteY8" fmla="*/ 5048310 h 5429519"/>
              <a:gd name="connsiteX9" fmla="*/ 4649621 w 11164263"/>
              <a:gd name="connsiteY9" fmla="*/ 4944386 h 5429519"/>
              <a:gd name="connsiteX10" fmla="*/ 2339558 w 11164263"/>
              <a:gd name="connsiteY10" fmla="*/ 5429485 h 5429519"/>
              <a:gd name="connsiteX11" fmla="*/ 1022348 w 11164263"/>
              <a:gd name="connsiteY11" fmla="*/ 4917842 h 5429519"/>
              <a:gd name="connsiteX12" fmla="*/ 352679 w 11164263"/>
              <a:gd name="connsiteY12" fmla="*/ 3650089 h 5429519"/>
              <a:gd name="connsiteX0" fmla="*/ 352679 w 10944489"/>
              <a:gd name="connsiteY0" fmla="*/ 3633246 h 5412676"/>
              <a:gd name="connsiteX1" fmla="*/ 384762 w 10944489"/>
              <a:gd name="connsiteY1" fmla="*/ 341631 h 5412676"/>
              <a:gd name="connsiteX2" fmla="*/ 5082808 w 10944489"/>
              <a:gd name="connsiteY2" fmla="*/ 353411 h 5412676"/>
              <a:gd name="connsiteX3" fmla="*/ 9906508 w 10944489"/>
              <a:gd name="connsiteY3" fmla="*/ 88793 h 5412676"/>
              <a:gd name="connsiteX4" fmla="*/ 10878639 w 10944489"/>
              <a:gd name="connsiteY4" fmla="*/ 2098745 h 5412676"/>
              <a:gd name="connsiteX5" fmla="*/ 10697495 w 10944489"/>
              <a:gd name="connsiteY5" fmla="*/ 4257610 h 5412676"/>
              <a:gd name="connsiteX6" fmla="*/ 9414710 w 10944489"/>
              <a:gd name="connsiteY6" fmla="*/ 5221416 h 5412676"/>
              <a:gd name="connsiteX7" fmla="*/ 7697621 w 10944489"/>
              <a:gd name="connsiteY7" fmla="*/ 4578452 h 5412676"/>
              <a:gd name="connsiteX8" fmla="*/ 6350377 w 10944489"/>
              <a:gd name="connsiteY8" fmla="*/ 5031467 h 5412676"/>
              <a:gd name="connsiteX9" fmla="*/ 4649621 w 10944489"/>
              <a:gd name="connsiteY9" fmla="*/ 4927543 h 5412676"/>
              <a:gd name="connsiteX10" fmla="*/ 2339558 w 10944489"/>
              <a:gd name="connsiteY10" fmla="*/ 5412642 h 5412676"/>
              <a:gd name="connsiteX11" fmla="*/ 1022348 w 10944489"/>
              <a:gd name="connsiteY11" fmla="*/ 4900999 h 5412676"/>
              <a:gd name="connsiteX12" fmla="*/ 352679 w 10944489"/>
              <a:gd name="connsiteY12" fmla="*/ 3633246 h 5412676"/>
              <a:gd name="connsiteX0" fmla="*/ 352679 w 10894398"/>
              <a:gd name="connsiteY0" fmla="*/ 3633246 h 5412676"/>
              <a:gd name="connsiteX1" fmla="*/ 384762 w 10894398"/>
              <a:gd name="connsiteY1" fmla="*/ 341631 h 5412676"/>
              <a:gd name="connsiteX2" fmla="*/ 5082808 w 10894398"/>
              <a:gd name="connsiteY2" fmla="*/ 353411 h 5412676"/>
              <a:gd name="connsiteX3" fmla="*/ 9906508 w 10894398"/>
              <a:gd name="connsiteY3" fmla="*/ 88793 h 5412676"/>
              <a:gd name="connsiteX4" fmla="*/ 10878639 w 10894398"/>
              <a:gd name="connsiteY4" fmla="*/ 2098745 h 5412676"/>
              <a:gd name="connsiteX5" fmla="*/ 10429754 w 10894398"/>
              <a:gd name="connsiteY5" fmla="*/ 4445002 h 5412676"/>
              <a:gd name="connsiteX6" fmla="*/ 9414710 w 10894398"/>
              <a:gd name="connsiteY6" fmla="*/ 5221416 h 5412676"/>
              <a:gd name="connsiteX7" fmla="*/ 7697621 w 10894398"/>
              <a:gd name="connsiteY7" fmla="*/ 4578452 h 5412676"/>
              <a:gd name="connsiteX8" fmla="*/ 6350377 w 10894398"/>
              <a:gd name="connsiteY8" fmla="*/ 5031467 h 5412676"/>
              <a:gd name="connsiteX9" fmla="*/ 4649621 w 10894398"/>
              <a:gd name="connsiteY9" fmla="*/ 4927543 h 5412676"/>
              <a:gd name="connsiteX10" fmla="*/ 2339558 w 10894398"/>
              <a:gd name="connsiteY10" fmla="*/ 5412642 h 5412676"/>
              <a:gd name="connsiteX11" fmla="*/ 1022348 w 10894398"/>
              <a:gd name="connsiteY11" fmla="*/ 4900999 h 5412676"/>
              <a:gd name="connsiteX12" fmla="*/ 352679 w 10894398"/>
              <a:gd name="connsiteY12" fmla="*/ 3633246 h 5412676"/>
              <a:gd name="connsiteX0" fmla="*/ 352679 w 10538839"/>
              <a:gd name="connsiteY0" fmla="*/ 3798092 h 5577522"/>
              <a:gd name="connsiteX1" fmla="*/ 384762 w 10538839"/>
              <a:gd name="connsiteY1" fmla="*/ 506477 h 5577522"/>
              <a:gd name="connsiteX2" fmla="*/ 5082808 w 10538839"/>
              <a:gd name="connsiteY2" fmla="*/ 518257 h 5577522"/>
              <a:gd name="connsiteX3" fmla="*/ 9906508 w 10538839"/>
              <a:gd name="connsiteY3" fmla="*/ 253639 h 5577522"/>
              <a:gd name="connsiteX4" fmla="*/ 10429754 w 10538839"/>
              <a:gd name="connsiteY4" fmla="*/ 4609848 h 5577522"/>
              <a:gd name="connsiteX5" fmla="*/ 9414710 w 10538839"/>
              <a:gd name="connsiteY5" fmla="*/ 5386262 h 5577522"/>
              <a:gd name="connsiteX6" fmla="*/ 7697621 w 10538839"/>
              <a:gd name="connsiteY6" fmla="*/ 4743298 h 5577522"/>
              <a:gd name="connsiteX7" fmla="*/ 6350377 w 10538839"/>
              <a:gd name="connsiteY7" fmla="*/ 5196313 h 5577522"/>
              <a:gd name="connsiteX8" fmla="*/ 4649621 w 10538839"/>
              <a:gd name="connsiteY8" fmla="*/ 5092389 h 5577522"/>
              <a:gd name="connsiteX9" fmla="*/ 2339558 w 10538839"/>
              <a:gd name="connsiteY9" fmla="*/ 5577488 h 5577522"/>
              <a:gd name="connsiteX10" fmla="*/ 1022348 w 10538839"/>
              <a:gd name="connsiteY10" fmla="*/ 5065845 h 5577522"/>
              <a:gd name="connsiteX11" fmla="*/ 352679 w 10538839"/>
              <a:gd name="connsiteY11" fmla="*/ 3798092 h 5577522"/>
              <a:gd name="connsiteX0" fmla="*/ 352679 w 10795366"/>
              <a:gd name="connsiteY0" fmla="*/ 3643522 h 5422952"/>
              <a:gd name="connsiteX1" fmla="*/ 384762 w 10795366"/>
              <a:gd name="connsiteY1" fmla="*/ 351907 h 5422952"/>
              <a:gd name="connsiteX2" fmla="*/ 5082808 w 10795366"/>
              <a:gd name="connsiteY2" fmla="*/ 363687 h 5422952"/>
              <a:gd name="connsiteX3" fmla="*/ 10331745 w 10795366"/>
              <a:gd name="connsiteY3" fmla="*/ 286461 h 5422952"/>
              <a:gd name="connsiteX4" fmla="*/ 10429754 w 10795366"/>
              <a:gd name="connsiteY4" fmla="*/ 4455278 h 5422952"/>
              <a:gd name="connsiteX5" fmla="*/ 9414710 w 10795366"/>
              <a:gd name="connsiteY5" fmla="*/ 5231692 h 5422952"/>
              <a:gd name="connsiteX6" fmla="*/ 7697621 w 10795366"/>
              <a:gd name="connsiteY6" fmla="*/ 4588728 h 5422952"/>
              <a:gd name="connsiteX7" fmla="*/ 6350377 w 10795366"/>
              <a:gd name="connsiteY7" fmla="*/ 5041743 h 5422952"/>
              <a:gd name="connsiteX8" fmla="*/ 4649621 w 10795366"/>
              <a:gd name="connsiteY8" fmla="*/ 4937819 h 5422952"/>
              <a:gd name="connsiteX9" fmla="*/ 2339558 w 10795366"/>
              <a:gd name="connsiteY9" fmla="*/ 5422918 h 5422952"/>
              <a:gd name="connsiteX10" fmla="*/ 1022348 w 10795366"/>
              <a:gd name="connsiteY10" fmla="*/ 4911275 h 5422952"/>
              <a:gd name="connsiteX11" fmla="*/ 352679 w 10795366"/>
              <a:gd name="connsiteY11" fmla="*/ 3643522 h 5422952"/>
              <a:gd name="connsiteX0" fmla="*/ 142067 w 10994242"/>
              <a:gd name="connsiteY0" fmla="*/ 3674754 h 5422952"/>
              <a:gd name="connsiteX1" fmla="*/ 583638 w 10994242"/>
              <a:gd name="connsiteY1" fmla="*/ 351907 h 5422952"/>
              <a:gd name="connsiteX2" fmla="*/ 5281684 w 10994242"/>
              <a:gd name="connsiteY2" fmla="*/ 363687 h 5422952"/>
              <a:gd name="connsiteX3" fmla="*/ 10530621 w 10994242"/>
              <a:gd name="connsiteY3" fmla="*/ 286461 h 5422952"/>
              <a:gd name="connsiteX4" fmla="*/ 10628630 w 10994242"/>
              <a:gd name="connsiteY4" fmla="*/ 4455278 h 5422952"/>
              <a:gd name="connsiteX5" fmla="*/ 9613586 w 10994242"/>
              <a:gd name="connsiteY5" fmla="*/ 5231692 h 5422952"/>
              <a:gd name="connsiteX6" fmla="*/ 7896497 w 10994242"/>
              <a:gd name="connsiteY6" fmla="*/ 4588728 h 5422952"/>
              <a:gd name="connsiteX7" fmla="*/ 6549253 w 10994242"/>
              <a:gd name="connsiteY7" fmla="*/ 5041743 h 5422952"/>
              <a:gd name="connsiteX8" fmla="*/ 4848497 w 10994242"/>
              <a:gd name="connsiteY8" fmla="*/ 4937819 h 5422952"/>
              <a:gd name="connsiteX9" fmla="*/ 2538434 w 10994242"/>
              <a:gd name="connsiteY9" fmla="*/ 5422918 h 5422952"/>
              <a:gd name="connsiteX10" fmla="*/ 1221224 w 10994242"/>
              <a:gd name="connsiteY10" fmla="*/ 4911275 h 5422952"/>
              <a:gd name="connsiteX11" fmla="*/ 142067 w 10994242"/>
              <a:gd name="connsiteY11" fmla="*/ 3674754 h 5422952"/>
              <a:gd name="connsiteX0" fmla="*/ 232773 w 11084948"/>
              <a:gd name="connsiteY0" fmla="*/ 3674754 h 5422952"/>
              <a:gd name="connsiteX1" fmla="*/ 674344 w 11084948"/>
              <a:gd name="connsiteY1" fmla="*/ 351907 h 5422952"/>
              <a:gd name="connsiteX2" fmla="*/ 5372390 w 11084948"/>
              <a:gd name="connsiteY2" fmla="*/ 363687 h 5422952"/>
              <a:gd name="connsiteX3" fmla="*/ 10621327 w 11084948"/>
              <a:gd name="connsiteY3" fmla="*/ 286461 h 5422952"/>
              <a:gd name="connsiteX4" fmla="*/ 10719336 w 11084948"/>
              <a:gd name="connsiteY4" fmla="*/ 4455278 h 5422952"/>
              <a:gd name="connsiteX5" fmla="*/ 9704292 w 11084948"/>
              <a:gd name="connsiteY5" fmla="*/ 5231692 h 5422952"/>
              <a:gd name="connsiteX6" fmla="*/ 7987203 w 11084948"/>
              <a:gd name="connsiteY6" fmla="*/ 4588728 h 5422952"/>
              <a:gd name="connsiteX7" fmla="*/ 6639959 w 11084948"/>
              <a:gd name="connsiteY7" fmla="*/ 5041743 h 5422952"/>
              <a:gd name="connsiteX8" fmla="*/ 4939203 w 11084948"/>
              <a:gd name="connsiteY8" fmla="*/ 4937819 h 5422952"/>
              <a:gd name="connsiteX9" fmla="*/ 2629140 w 11084948"/>
              <a:gd name="connsiteY9" fmla="*/ 5422918 h 5422952"/>
              <a:gd name="connsiteX10" fmla="*/ 232773 w 11084948"/>
              <a:gd name="connsiteY10" fmla="*/ 3674754 h 5422952"/>
              <a:gd name="connsiteX0" fmla="*/ 209563 w 11061738"/>
              <a:gd name="connsiteY0" fmla="*/ 3674754 h 5672796"/>
              <a:gd name="connsiteX1" fmla="*/ 651134 w 11061738"/>
              <a:gd name="connsiteY1" fmla="*/ 351907 h 5672796"/>
              <a:gd name="connsiteX2" fmla="*/ 5349180 w 11061738"/>
              <a:gd name="connsiteY2" fmla="*/ 363687 h 5672796"/>
              <a:gd name="connsiteX3" fmla="*/ 10598117 w 11061738"/>
              <a:gd name="connsiteY3" fmla="*/ 286461 h 5672796"/>
              <a:gd name="connsiteX4" fmla="*/ 10696126 w 11061738"/>
              <a:gd name="connsiteY4" fmla="*/ 4455278 h 5672796"/>
              <a:gd name="connsiteX5" fmla="*/ 9681082 w 11061738"/>
              <a:gd name="connsiteY5" fmla="*/ 5231692 h 5672796"/>
              <a:gd name="connsiteX6" fmla="*/ 7963993 w 11061738"/>
              <a:gd name="connsiteY6" fmla="*/ 4588728 h 5672796"/>
              <a:gd name="connsiteX7" fmla="*/ 6616749 w 11061738"/>
              <a:gd name="connsiteY7" fmla="*/ 5041743 h 5672796"/>
              <a:gd name="connsiteX8" fmla="*/ 4915993 w 11061738"/>
              <a:gd name="connsiteY8" fmla="*/ 4937819 h 5672796"/>
              <a:gd name="connsiteX9" fmla="*/ 2275190 w 11061738"/>
              <a:gd name="connsiteY9" fmla="*/ 5672773 h 5672796"/>
              <a:gd name="connsiteX10" fmla="*/ 209563 w 11061738"/>
              <a:gd name="connsiteY10" fmla="*/ 3674754 h 5672796"/>
              <a:gd name="connsiteX0" fmla="*/ 209563 w 11061738"/>
              <a:gd name="connsiteY0" fmla="*/ 3674754 h 5672856"/>
              <a:gd name="connsiteX1" fmla="*/ 651134 w 11061738"/>
              <a:gd name="connsiteY1" fmla="*/ 351907 h 5672856"/>
              <a:gd name="connsiteX2" fmla="*/ 5349180 w 11061738"/>
              <a:gd name="connsiteY2" fmla="*/ 363687 h 5672856"/>
              <a:gd name="connsiteX3" fmla="*/ 10598117 w 11061738"/>
              <a:gd name="connsiteY3" fmla="*/ 286461 h 5672856"/>
              <a:gd name="connsiteX4" fmla="*/ 10696126 w 11061738"/>
              <a:gd name="connsiteY4" fmla="*/ 4455278 h 5672856"/>
              <a:gd name="connsiteX5" fmla="*/ 9681082 w 11061738"/>
              <a:gd name="connsiteY5" fmla="*/ 5231692 h 5672856"/>
              <a:gd name="connsiteX6" fmla="*/ 7963993 w 11061738"/>
              <a:gd name="connsiteY6" fmla="*/ 4588728 h 5672856"/>
              <a:gd name="connsiteX7" fmla="*/ 6616749 w 11061738"/>
              <a:gd name="connsiteY7" fmla="*/ 5041743 h 5672856"/>
              <a:gd name="connsiteX8" fmla="*/ 4915993 w 11061738"/>
              <a:gd name="connsiteY8" fmla="*/ 4937819 h 5672856"/>
              <a:gd name="connsiteX9" fmla="*/ 2275190 w 11061738"/>
              <a:gd name="connsiteY9" fmla="*/ 5672773 h 5672856"/>
              <a:gd name="connsiteX10" fmla="*/ 209563 w 11061738"/>
              <a:gd name="connsiteY10" fmla="*/ 3674754 h 5672856"/>
              <a:gd name="connsiteX0" fmla="*/ 213966 w 11066141"/>
              <a:gd name="connsiteY0" fmla="*/ 3674754 h 5579166"/>
              <a:gd name="connsiteX1" fmla="*/ 655537 w 11066141"/>
              <a:gd name="connsiteY1" fmla="*/ 351907 h 5579166"/>
              <a:gd name="connsiteX2" fmla="*/ 5353583 w 11066141"/>
              <a:gd name="connsiteY2" fmla="*/ 363687 h 5579166"/>
              <a:gd name="connsiteX3" fmla="*/ 10602520 w 11066141"/>
              <a:gd name="connsiteY3" fmla="*/ 286461 h 5579166"/>
              <a:gd name="connsiteX4" fmla="*/ 10700529 w 11066141"/>
              <a:gd name="connsiteY4" fmla="*/ 4455278 h 5579166"/>
              <a:gd name="connsiteX5" fmla="*/ 9685485 w 11066141"/>
              <a:gd name="connsiteY5" fmla="*/ 5231692 h 5579166"/>
              <a:gd name="connsiteX6" fmla="*/ 7968396 w 11066141"/>
              <a:gd name="connsiteY6" fmla="*/ 4588728 h 5579166"/>
              <a:gd name="connsiteX7" fmla="*/ 6621152 w 11066141"/>
              <a:gd name="connsiteY7" fmla="*/ 5041743 h 5579166"/>
              <a:gd name="connsiteX8" fmla="*/ 4920396 w 11066141"/>
              <a:gd name="connsiteY8" fmla="*/ 4937819 h 5579166"/>
              <a:gd name="connsiteX9" fmla="*/ 2342592 w 11066141"/>
              <a:gd name="connsiteY9" fmla="*/ 5579077 h 5579166"/>
              <a:gd name="connsiteX10" fmla="*/ 213966 w 11066141"/>
              <a:gd name="connsiteY10" fmla="*/ 3674754 h 55791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968396 w 11066141"/>
              <a:gd name="connsiteY6" fmla="*/ 4622328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82349 w 11066141"/>
              <a:gd name="connsiteY6" fmla="*/ 4810028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217326"/>
              <a:gd name="connsiteY0" fmla="*/ 3673021 h 5577433"/>
              <a:gd name="connsiteX1" fmla="*/ 655537 w 11217326"/>
              <a:gd name="connsiteY1" fmla="*/ 350174 h 5577433"/>
              <a:gd name="connsiteX2" fmla="*/ 5353583 w 11217326"/>
              <a:gd name="connsiteY2" fmla="*/ 361954 h 5577433"/>
              <a:gd name="connsiteX3" fmla="*/ 10602520 w 11217326"/>
              <a:gd name="connsiteY3" fmla="*/ 284728 h 5577433"/>
              <a:gd name="connsiteX4" fmla="*/ 11010302 w 11217326"/>
              <a:gd name="connsiteY4" fmla="*/ 3975764 h 5577433"/>
              <a:gd name="connsiteX5" fmla="*/ 9685485 w 11217326"/>
              <a:gd name="connsiteY5" fmla="*/ 5229959 h 5577433"/>
              <a:gd name="connsiteX6" fmla="*/ 7882349 w 11217326"/>
              <a:gd name="connsiteY6" fmla="*/ 4774695 h 5577433"/>
              <a:gd name="connsiteX7" fmla="*/ 6483476 w 11217326"/>
              <a:gd name="connsiteY7" fmla="*/ 5091201 h 5577433"/>
              <a:gd name="connsiteX8" fmla="*/ 4920396 w 11217326"/>
              <a:gd name="connsiteY8" fmla="*/ 4936086 h 5577433"/>
              <a:gd name="connsiteX9" fmla="*/ 2342592 w 11217326"/>
              <a:gd name="connsiteY9" fmla="*/ 5577344 h 5577433"/>
              <a:gd name="connsiteX10" fmla="*/ 213966 w 11217326"/>
              <a:gd name="connsiteY10" fmla="*/ 3673021 h 5577433"/>
              <a:gd name="connsiteX0" fmla="*/ 213966 w 11144092"/>
              <a:gd name="connsiteY0" fmla="*/ 3657883 h 5562295"/>
              <a:gd name="connsiteX1" fmla="*/ 655537 w 11144092"/>
              <a:gd name="connsiteY1" fmla="*/ 335036 h 5562295"/>
              <a:gd name="connsiteX2" fmla="*/ 5353583 w 11144092"/>
              <a:gd name="connsiteY2" fmla="*/ 346816 h 5562295"/>
              <a:gd name="connsiteX3" fmla="*/ 10602520 w 11144092"/>
              <a:gd name="connsiteY3" fmla="*/ 269590 h 5562295"/>
              <a:gd name="connsiteX4" fmla="*/ 10872626 w 11144092"/>
              <a:gd name="connsiteY4" fmla="*/ 3755863 h 5562295"/>
              <a:gd name="connsiteX5" fmla="*/ 9685485 w 11144092"/>
              <a:gd name="connsiteY5" fmla="*/ 5214821 h 5562295"/>
              <a:gd name="connsiteX6" fmla="*/ 7882349 w 11144092"/>
              <a:gd name="connsiteY6" fmla="*/ 4759557 h 5562295"/>
              <a:gd name="connsiteX7" fmla="*/ 6483476 w 11144092"/>
              <a:gd name="connsiteY7" fmla="*/ 5076063 h 5562295"/>
              <a:gd name="connsiteX8" fmla="*/ 4920396 w 11144092"/>
              <a:gd name="connsiteY8" fmla="*/ 4920948 h 5562295"/>
              <a:gd name="connsiteX9" fmla="*/ 2342592 w 11144092"/>
              <a:gd name="connsiteY9" fmla="*/ 5562206 h 5562295"/>
              <a:gd name="connsiteX10" fmla="*/ 213966 w 11144092"/>
              <a:gd name="connsiteY10" fmla="*/ 3657883 h 55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44092" h="5562295">
                <a:moveTo>
                  <a:pt x="213966" y="3657883"/>
                </a:moveTo>
                <a:cubicBezTo>
                  <a:pt x="-67210" y="2786688"/>
                  <a:pt x="-201066" y="886881"/>
                  <a:pt x="655537" y="335036"/>
                </a:cubicBezTo>
                <a:cubicBezTo>
                  <a:pt x="1512140" y="-216809"/>
                  <a:pt x="3626913" y="511296"/>
                  <a:pt x="5353583" y="346816"/>
                </a:cubicBezTo>
                <a:cubicBezTo>
                  <a:pt x="7080253" y="182336"/>
                  <a:pt x="9682679" y="-298585"/>
                  <a:pt x="10602520" y="269590"/>
                </a:cubicBezTo>
                <a:cubicBezTo>
                  <a:pt x="11522361" y="837765"/>
                  <a:pt x="11025465" y="2931658"/>
                  <a:pt x="10872626" y="3755863"/>
                </a:cubicBezTo>
                <a:cubicBezTo>
                  <a:pt x="10719787" y="4580068"/>
                  <a:pt x="10183864" y="5047539"/>
                  <a:pt x="9685485" y="5214821"/>
                </a:cubicBezTo>
                <a:cubicBezTo>
                  <a:pt x="9187106" y="5382103"/>
                  <a:pt x="8416017" y="4782683"/>
                  <a:pt x="7882349" y="4759557"/>
                </a:cubicBezTo>
                <a:cubicBezTo>
                  <a:pt x="7348681" y="4736431"/>
                  <a:pt x="6977135" y="5049165"/>
                  <a:pt x="6483476" y="5076063"/>
                </a:cubicBezTo>
                <a:cubicBezTo>
                  <a:pt x="5989817" y="5102961"/>
                  <a:pt x="5610543" y="4839924"/>
                  <a:pt x="4920396" y="4920948"/>
                </a:cubicBezTo>
                <a:cubicBezTo>
                  <a:pt x="4230249" y="5001972"/>
                  <a:pt x="3829110" y="5551014"/>
                  <a:pt x="2342592" y="5562206"/>
                </a:cubicBezTo>
                <a:cubicBezTo>
                  <a:pt x="856074" y="5573398"/>
                  <a:pt x="495142" y="4529078"/>
                  <a:pt x="213966" y="365788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61">
            <a:off x="1021805" y="216538"/>
            <a:ext cx="3085940" cy="24921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27" y="2819387"/>
            <a:ext cx="1781092" cy="3657600"/>
          </a:xfrm>
          <a:prstGeom prst="rect">
            <a:avLst/>
          </a:prstGeom>
        </p:spPr>
      </p:pic>
      <p:pic>
        <p:nvPicPr>
          <p:cNvPr id="12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043" y="1583571"/>
            <a:ext cx="1171905" cy="1748047"/>
          </a:xfrm>
          <a:prstGeom prst="rect">
            <a:avLst/>
          </a:prstGeom>
        </p:spPr>
      </p:pic>
      <p:sp>
        <p:nvSpPr>
          <p:cNvPr id="22" name="文本框 72">
            <a:extLst>
              <a:ext uri="{FF2B5EF4-FFF2-40B4-BE49-F238E27FC236}">
                <a16:creationId xmlns:a16="http://schemas.microsoft.com/office/drawing/2014/main" id="{9F93E919-15A2-4BA8-841C-C108F853EBF9}"/>
              </a:ext>
            </a:extLst>
          </p:cNvPr>
          <p:cNvSpPr txBox="1"/>
          <p:nvPr/>
        </p:nvSpPr>
        <p:spPr>
          <a:xfrm>
            <a:off x="3473565" y="260132"/>
            <a:ext cx="54394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Tìm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hiểu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bài</a:t>
            </a:r>
          </a:p>
        </p:txBody>
      </p:sp>
      <p:pic>
        <p:nvPicPr>
          <p:cNvPr id="23" name="PA_库_图片 6">
            <a:extLst>
              <a:ext uri="{FF2B5EF4-FFF2-40B4-BE49-F238E27FC236}">
                <a16:creationId xmlns:a16="http://schemas.microsoft.com/office/drawing/2014/main" id="{DD30F6DB-5A17-4BEA-ADBC-8E09D7AD4A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1505989" y="3747896"/>
            <a:ext cx="497561" cy="1688066"/>
          </a:xfrm>
          <a:prstGeom prst="rect">
            <a:avLst/>
          </a:prstGeom>
        </p:spPr>
      </p:pic>
      <p:pic>
        <p:nvPicPr>
          <p:cNvPr id="24" name="PA_库_图片 7">
            <a:extLst>
              <a:ext uri="{FF2B5EF4-FFF2-40B4-BE49-F238E27FC236}">
                <a16:creationId xmlns:a16="http://schemas.microsoft.com/office/drawing/2014/main" id="{6A4FBBAB-D601-4B44-ABA5-AE67F5DB57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1457087" y="4864903"/>
            <a:ext cx="509575" cy="1727849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3DE7B00D-2AA0-412B-B068-1F76CC20341A}"/>
              </a:ext>
            </a:extLst>
          </p:cNvPr>
          <p:cNvSpPr txBox="1">
            <a:spLocks/>
          </p:cNvSpPr>
          <p:nvPr/>
        </p:nvSpPr>
        <p:spPr>
          <a:xfrm>
            <a:off x="3143348" y="2321716"/>
            <a:ext cx="6323208" cy="838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ngợi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điều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99CF91-1739-4D7A-A8F0-CE5D807B251A}"/>
              </a:ext>
            </a:extLst>
          </p:cNvPr>
          <p:cNvSpPr txBox="1"/>
          <p:nvPr/>
        </p:nvSpPr>
        <p:spPr>
          <a:xfrm>
            <a:off x="2130626" y="2995652"/>
            <a:ext cx="81811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ngợi</a:t>
            </a:r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đẹp</a:t>
            </a:r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dòng</a:t>
            </a:r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44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nói lên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任意多边形 12">
            <a:extLst>
              <a:ext uri="{FF2B5EF4-FFF2-40B4-BE49-F238E27FC236}">
                <a16:creationId xmlns:a16="http://schemas.microsoft.com/office/drawing/2014/main" id="{74C1CE08-CB46-48CE-BBAA-E1442C628586}"/>
              </a:ext>
            </a:extLst>
          </p:cNvPr>
          <p:cNvSpPr/>
          <p:nvPr/>
        </p:nvSpPr>
        <p:spPr>
          <a:xfrm>
            <a:off x="-3282043" y="6440884"/>
            <a:ext cx="15949098" cy="655226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687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9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0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2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8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9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30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6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7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38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5" grpId="0"/>
          <p:bldP spid="25" grpId="1"/>
          <p:bldP spid="26" grpId="0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9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0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2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8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9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30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6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7" dur="1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>
                                            <p:cTn id="38" dur="15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5" grpId="0"/>
          <p:bldP spid="25" grpId="1"/>
          <p:bldP spid="26" grpId="0"/>
          <p:bldP spid="32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DB1B443-9339-4EF0-A0DF-248AE48070A7}"/>
              </a:ext>
            </a:extLst>
          </p:cNvPr>
          <p:cNvGrpSpPr/>
          <p:nvPr/>
        </p:nvGrpSpPr>
        <p:grpSpPr>
          <a:xfrm>
            <a:off x="2847793" y="1363980"/>
            <a:ext cx="6361517" cy="4046220"/>
            <a:chOff x="1431624" y="1358381"/>
            <a:chExt cx="9626610" cy="4866795"/>
          </a:xfrm>
        </p:grpSpPr>
        <p:sp>
          <p:nvSpPr>
            <p:cNvPr id="14" name="任意多边形 5">
              <a:extLst>
                <a:ext uri="{FF2B5EF4-FFF2-40B4-BE49-F238E27FC236}">
                  <a16:creationId xmlns:a16="http://schemas.microsoft.com/office/drawing/2014/main" id="{66371E4C-14D6-4CCA-A363-64D876AD408F}"/>
                </a:ext>
              </a:extLst>
            </p:cNvPr>
            <p:cNvSpPr/>
            <p:nvPr/>
          </p:nvSpPr>
          <p:spPr>
            <a:xfrm flipH="1" flipV="1">
              <a:off x="1491652" y="1419307"/>
              <a:ext cx="9403316" cy="4497771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5" name="任意多边形 6">
              <a:extLst>
                <a:ext uri="{FF2B5EF4-FFF2-40B4-BE49-F238E27FC236}">
                  <a16:creationId xmlns:a16="http://schemas.microsoft.com/office/drawing/2014/main" id="{E30EA2D4-19D9-4538-9BCF-45524B42A4C5}"/>
                </a:ext>
              </a:extLst>
            </p:cNvPr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6" name="任意多边形 7">
              <a:extLst>
                <a:ext uri="{FF2B5EF4-FFF2-40B4-BE49-F238E27FC236}">
                  <a16:creationId xmlns:a16="http://schemas.microsoft.com/office/drawing/2014/main" id="{B0156954-FEF7-49A1-A98C-EE16D860EE7C}"/>
                </a:ext>
              </a:extLst>
            </p:cNvPr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25" name="Picture 2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7C479B2-8C3B-43E4-B517-8F88E40C1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65" y="-441960"/>
            <a:ext cx="12112871" cy="7538069"/>
          </a:xfrm>
          <a:prstGeom prst="rect">
            <a:avLst/>
          </a:prstGeom>
        </p:spPr>
      </p:pic>
      <p:sp>
        <p:nvSpPr>
          <p:cNvPr id="19" name="文本框 72">
            <a:extLst>
              <a:ext uri="{FF2B5EF4-FFF2-40B4-BE49-F238E27FC236}">
                <a16:creationId xmlns:a16="http://schemas.microsoft.com/office/drawing/2014/main" id="{8D6AE50A-8A7A-445E-A1B2-1692959D2AA6}"/>
              </a:ext>
            </a:extLst>
          </p:cNvPr>
          <p:cNvSpPr txBox="1"/>
          <p:nvPr/>
        </p:nvSpPr>
        <p:spPr>
          <a:xfrm>
            <a:off x="3244532" y="1905506"/>
            <a:ext cx="543949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Luyện</a:t>
            </a:r>
            <a:r>
              <a:rPr lang="en-US" altLang="zh-CN" sz="9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9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đọc</a:t>
            </a:r>
            <a:r>
              <a:rPr lang="en-US" altLang="zh-CN" sz="9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9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diễn</a:t>
            </a:r>
            <a:r>
              <a:rPr lang="en-US" altLang="zh-CN" sz="9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9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cảm</a:t>
            </a:r>
            <a:endParaRPr lang="en-US" altLang="zh-CN" sz="96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07A6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lamenco" panose="02040603050506020204" pitchFamily="18" charset="0"/>
              <a:ea typeface="字魂151号-联盟综艺体" panose="00000500000000000000" charset="-122"/>
            </a:endParaRPr>
          </a:p>
        </p:txBody>
      </p:sp>
      <p:pic>
        <p:nvPicPr>
          <p:cNvPr id="26" name="图片 16">
            <a:extLst>
              <a:ext uri="{FF2B5EF4-FFF2-40B4-BE49-F238E27FC236}">
                <a16:creationId xmlns:a16="http://schemas.microsoft.com/office/drawing/2014/main" id="{C8232F02-C26B-4AA5-ADBE-0FF067496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1339751" y="667507"/>
            <a:ext cx="755753" cy="210695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30B360E0-4EBC-4004-ABE1-272B05686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239736" y="203225"/>
            <a:ext cx="670854" cy="763306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id="{10D4F933-1344-4CF6-A0B3-63F5E78A9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59" y="4020731"/>
            <a:ext cx="2237921" cy="3036576"/>
          </a:xfrm>
          <a:prstGeom prst="rect">
            <a:avLst/>
          </a:prstGeom>
        </p:spPr>
      </p:pic>
      <p:sp>
        <p:nvSpPr>
          <p:cNvPr id="29" name="任意多边形 14">
            <a:extLst>
              <a:ext uri="{FF2B5EF4-FFF2-40B4-BE49-F238E27FC236}">
                <a16:creationId xmlns:a16="http://schemas.microsoft.com/office/drawing/2014/main" id="{946134C6-8105-4C69-A7FD-E6424EECE3D7}"/>
              </a:ext>
            </a:extLst>
          </p:cNvPr>
          <p:cNvSpPr/>
          <p:nvPr/>
        </p:nvSpPr>
        <p:spPr>
          <a:xfrm>
            <a:off x="2132995" y="6062633"/>
            <a:ext cx="10105897" cy="879528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0" name="图片 3">
            <a:extLst>
              <a:ext uri="{FF2B5EF4-FFF2-40B4-BE49-F238E27FC236}">
                <a16:creationId xmlns:a16="http://schemas.microsoft.com/office/drawing/2014/main" id="{DB7A9B7E-055E-4C57-AC78-5A2666954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" y="5204166"/>
            <a:ext cx="1166368" cy="1582615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1672FCE2-42B1-4F47-848D-90A6EC2BFA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00" y="5670660"/>
            <a:ext cx="1098499" cy="1197306"/>
          </a:xfrm>
          <a:prstGeom prst="rect">
            <a:avLst/>
          </a:prstGeom>
        </p:spPr>
      </p:pic>
      <p:sp>
        <p:nvSpPr>
          <p:cNvPr id="32" name="任意多边形 12">
            <a:extLst>
              <a:ext uri="{FF2B5EF4-FFF2-40B4-BE49-F238E27FC236}">
                <a16:creationId xmlns:a16="http://schemas.microsoft.com/office/drawing/2014/main" id="{27C57395-C0B6-4AD5-A93D-013367E62765}"/>
              </a:ext>
            </a:extLst>
          </p:cNvPr>
          <p:cNvSpPr/>
          <p:nvPr/>
        </p:nvSpPr>
        <p:spPr>
          <a:xfrm>
            <a:off x="0" y="6190493"/>
            <a:ext cx="12246403" cy="75166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3" name="图片 16">
            <a:extLst>
              <a:ext uri="{FF2B5EF4-FFF2-40B4-BE49-F238E27FC236}">
                <a16:creationId xmlns:a16="http://schemas.microsoft.com/office/drawing/2014/main" id="{66F28318-7CBE-4179-BBA6-CBE6EE1BA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 rot="4699266">
            <a:off x="1295670" y="5760606"/>
            <a:ext cx="598726" cy="1669181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id="{3C4633D5-F256-42D0-B843-5B1D79B233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558509" y="1760525"/>
            <a:ext cx="1047346" cy="18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493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1172469" y="879613"/>
            <a:ext cx="10071066" cy="586728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052052" y="706964"/>
            <a:ext cx="10302077" cy="6078188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801374" y="725538"/>
            <a:ext cx="10580209" cy="6182807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897">
            <a:off x="134612" y="3798612"/>
            <a:ext cx="2542634" cy="295228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 rot="763210">
            <a:off x="8527323" y="90563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Helvetica" panose="020B0604020202030204" pitchFamily="34" charset="0"/>
                <a:ea typeface="方正喵呜体" panose="02010600010101010101" pitchFamily="2" charset="-122"/>
              </a:rPr>
              <a:t>Meeting in the zoo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10" y="3664940"/>
            <a:ext cx="3240383" cy="4626893"/>
          </a:xfrm>
          <a:prstGeom prst="rect">
            <a:avLst/>
          </a:prstGeom>
        </p:spPr>
      </p:pic>
      <p:sp>
        <p:nvSpPr>
          <p:cNvPr id="433" name="文本框 72">
            <a:extLst>
              <a:ext uri="{FF2B5EF4-FFF2-40B4-BE49-F238E27FC236}">
                <a16:creationId xmlns:a16="http://schemas.microsoft.com/office/drawing/2014/main" id="{7FA2805D-38C6-474C-96D7-D49A98AAE00A}"/>
              </a:ext>
            </a:extLst>
          </p:cNvPr>
          <p:cNvSpPr txBox="1"/>
          <p:nvPr/>
        </p:nvSpPr>
        <p:spPr>
          <a:xfrm>
            <a:off x="1918741" y="175878"/>
            <a:ext cx="865146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Luyện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đọc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diễn</a:t>
            </a:r>
            <a:r>
              <a:rPr lang="en-US" altLang="zh-CN" sz="8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0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cảm</a:t>
            </a:r>
            <a:endParaRPr lang="en-US" altLang="zh-CN" sz="80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07A6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lamenco" panose="02040603050506020204" pitchFamily="18" charset="0"/>
              <a:ea typeface="字魂151号-联盟综艺体" panose="00000500000000000000" charset="-122"/>
            </a:endParaRP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DF156C5B-92B1-455A-8A9A-B70ED9EDB671}"/>
              </a:ext>
            </a:extLst>
          </p:cNvPr>
          <p:cNvSpPr txBox="1"/>
          <p:nvPr/>
        </p:nvSpPr>
        <p:spPr>
          <a:xfrm>
            <a:off x="3981456" y="1814043"/>
            <a:ext cx="6148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Dòng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sông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mặc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áo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A Love Of Thunder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438" name="图片 3">
            <a:extLst>
              <a:ext uri="{FF2B5EF4-FFF2-40B4-BE49-F238E27FC236}">
                <a16:creationId xmlns:a16="http://schemas.microsoft.com/office/drawing/2014/main" id="{658C53E1-507D-43BA-B366-87CC95225F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000" y="221403"/>
            <a:ext cx="1904692" cy="1493965"/>
          </a:xfrm>
          <a:prstGeom prst="rect">
            <a:avLst/>
          </a:prstGeom>
        </p:spPr>
      </p:pic>
      <p:pic>
        <p:nvPicPr>
          <p:cNvPr id="439" name="图片 7">
            <a:extLst>
              <a:ext uri="{FF2B5EF4-FFF2-40B4-BE49-F238E27FC236}">
                <a16:creationId xmlns:a16="http://schemas.microsoft.com/office/drawing/2014/main" id="{4C364CE6-AECD-409A-BE66-9D54F4C5DD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0570207" y="1393074"/>
            <a:ext cx="975339" cy="2719137"/>
          </a:xfrm>
          <a:prstGeom prst="rect">
            <a:avLst/>
          </a:prstGeom>
        </p:spPr>
      </p:pic>
      <p:pic>
        <p:nvPicPr>
          <p:cNvPr id="440" name="图片 9">
            <a:extLst>
              <a:ext uri="{FF2B5EF4-FFF2-40B4-BE49-F238E27FC236}">
                <a16:creationId xmlns:a16="http://schemas.microsoft.com/office/drawing/2014/main" id="{58FA8726-734E-4791-BC36-F3C3AB9767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1878322">
            <a:off x="10501271" y="821393"/>
            <a:ext cx="865773" cy="985087"/>
          </a:xfrm>
          <a:prstGeom prst="rect">
            <a:avLst/>
          </a:prstGeom>
        </p:spPr>
      </p:pic>
      <p:pic>
        <p:nvPicPr>
          <p:cNvPr id="441" name="图片 10">
            <a:extLst>
              <a:ext uri="{FF2B5EF4-FFF2-40B4-BE49-F238E27FC236}">
                <a16:creationId xmlns:a16="http://schemas.microsoft.com/office/drawing/2014/main" id="{172A9362-A80D-4838-96A8-A0965FAE97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0" t="90258" r="12329" b="351"/>
          <a:stretch/>
        </p:blipFill>
        <p:spPr>
          <a:xfrm rot="21334321">
            <a:off x="9464541" y="513337"/>
            <a:ext cx="865773" cy="644011"/>
          </a:xfrm>
          <a:prstGeom prst="rect">
            <a:avLst/>
          </a:prstGeom>
        </p:spPr>
      </p:pic>
      <p:sp>
        <p:nvSpPr>
          <p:cNvPr id="445" name="Text Box 6">
            <a:extLst>
              <a:ext uri="{FF2B5EF4-FFF2-40B4-BE49-F238E27FC236}">
                <a16:creationId xmlns:a16="http://schemas.microsoft.com/office/drawing/2014/main" id="{EC5DE215-F409-4F1D-BB53-517EECEF4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996" y="5099606"/>
            <a:ext cx="90868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Ngước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bỗng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gặp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altLang="en-US" sz="3600" b="1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Ngàn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bưởi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nhòa</a:t>
            </a: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ai…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EBC52332-02B8-47F8-B93B-EF6C9BF24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397" y="2597584"/>
            <a:ext cx="891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rồi,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Nép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altLang="en-US" sz="3600" b="1" u="none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D05DEBD2-73F1-4D17-926C-D81171FB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497" y="2618221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E5CDED6C-7FBB-4D00-BAA4-021EA68A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697" y="2654734"/>
            <a:ext cx="45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54AD7C27-9578-48A4-BF58-4CB16B887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3055" y="3168289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BDD5D916-38B8-4211-878E-710BDF93F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6060" y="3226234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472A87D3-A3F4-4E0C-8F3E-A3C455D98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097" y="3815196"/>
            <a:ext cx="8458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</a:t>
            </a: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endParaRPr lang="en-US" altLang="en-US" sz="3600" b="1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altLang="en-US" sz="3600" b="1" u="none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600" b="1" u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giờ 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u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none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3600" b="1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EA98E72F-F084-4AD5-B861-E7D3EB58C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997" y="3873934"/>
            <a:ext cx="45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9C4D3F35-4A56-49BA-84CD-6E9BFD25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597" y="3873934"/>
            <a:ext cx="45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4FFF7BF5-8749-47B0-8EDE-9455D6538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472" y="4332721"/>
            <a:ext cx="45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DAB42539-900F-4986-B2E9-C10B16634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885" y="4388284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10143500-67C5-43EF-AD27-C55F5BE8E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197" y="5132821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BD0DA584-856B-4BF8-9AF9-BCDDEE4B0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297" y="5132821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7E767BBD-5C38-4919-B7FB-3AE81A5BD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060" y="5666221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B186989F-925F-4525-9C81-53EBAEFE8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534" y="5689720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41956506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2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32" dur="5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33" dur="5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4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4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4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4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4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4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4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4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4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4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1000"/>
                                            <p:tgtEl>
                                              <p:spTgt spid="4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00"/>
                                            <p:tgtEl>
                                              <p:spTgt spid="4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4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4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4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4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4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4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23" grpId="0"/>
          <p:bldP spid="435" grpId="0"/>
          <p:bldP spid="445" grpId="0"/>
          <p:bldP spid="446" grpId="0"/>
          <p:bldP spid="447" grpId="0"/>
          <p:bldP spid="448" grpId="0"/>
          <p:bldP spid="449" grpId="0"/>
          <p:bldP spid="450" grpId="0"/>
          <p:bldP spid="451" grpId="0"/>
          <p:bldP spid="452" grpId="0"/>
          <p:bldP spid="453" grpId="0"/>
          <p:bldP spid="454" grpId="0"/>
          <p:bldP spid="455" grpId="0"/>
          <p:bldP spid="456" grpId="0"/>
          <p:bldP spid="457" grpId="0"/>
          <p:bldP spid="458" grpId="0"/>
          <p:bldP spid="4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4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4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4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4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4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4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4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4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4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4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1000"/>
                                            <p:tgtEl>
                                              <p:spTgt spid="4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00"/>
                                            <p:tgtEl>
                                              <p:spTgt spid="4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4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4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4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4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4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4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23" grpId="0"/>
          <p:bldP spid="435" grpId="0"/>
          <p:bldP spid="445" grpId="0"/>
          <p:bldP spid="446" grpId="0"/>
          <p:bldP spid="447" grpId="0"/>
          <p:bldP spid="448" grpId="0"/>
          <p:bldP spid="449" grpId="0"/>
          <p:bldP spid="450" grpId="0"/>
          <p:bldP spid="451" grpId="0"/>
          <p:bldP spid="452" grpId="0"/>
          <p:bldP spid="453" grpId="0"/>
          <p:bldP spid="454" grpId="0"/>
          <p:bldP spid="455" grpId="0"/>
          <p:bldP spid="456" grpId="0"/>
          <p:bldP spid="457" grpId="0"/>
          <p:bldP spid="458" grpId="0"/>
          <p:bldP spid="45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1172469" y="879613"/>
            <a:ext cx="10071066" cy="586728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07A68"/>
              </a:solidFill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052052" y="706964"/>
            <a:ext cx="10302077" cy="6078188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801374" y="725538"/>
            <a:ext cx="10580209" cy="6182807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897">
            <a:off x="134612" y="3798612"/>
            <a:ext cx="2542634" cy="295228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 rot="763210">
            <a:off x="8527323" y="90563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Helvetica" panose="020B0604020202030204" pitchFamily="34" charset="0"/>
                <a:ea typeface="方正喵呜体" panose="02010600010101010101" pitchFamily="2" charset="-122"/>
              </a:rPr>
              <a:t>Meeting in the zoo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10" y="3664940"/>
            <a:ext cx="3240383" cy="4626893"/>
          </a:xfrm>
          <a:prstGeom prst="rect">
            <a:avLst/>
          </a:prstGeom>
        </p:spPr>
      </p:pic>
      <p:sp>
        <p:nvSpPr>
          <p:cNvPr id="434" name="Rectangle 433">
            <a:extLst>
              <a:ext uri="{FF2B5EF4-FFF2-40B4-BE49-F238E27FC236}">
                <a16:creationId xmlns:a16="http://schemas.microsoft.com/office/drawing/2014/main" id="{189FD603-271A-4ECF-A717-D86153AB7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529" y="1233780"/>
            <a:ext cx="70961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mới điệu làm sao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Nắng lên mặc áo lụa đào thướt tha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 về trời rộng bao la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Áo xanh sông mặc như là mới may 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 </a:t>
            </a:r>
            <a:r>
              <a:rPr lang="en-US" altLang="en-US" sz="2400" b="1" u="none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trôi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thơ thẩn áng mây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Cài lên màu áo hây hây ráng vàng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 thêu trước ngực vầng trăng</a:t>
            </a:r>
            <a:b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 nền nhung tím trăm ngàn sao lên</a:t>
            </a:r>
            <a:endParaRPr lang="en-US" altLang="en-US" sz="2400" b="1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Khuya rồi</a:t>
            </a: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sông mặc áo đen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Nép trong rừng bưởi, lặng yên đôi bờ</a:t>
            </a: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 ra thơm đến ngẩn ngơ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 sông đã mặc bao giờ, áo hoa?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Ngước lên bỗng gặp la đà</a:t>
            </a:r>
            <a:b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Ngàn hoa bưởi trắng nở nh</a:t>
            </a:r>
            <a:r>
              <a:rPr lang="en-US" altLang="en-US" sz="2400" b="1" u="none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òa</a:t>
            </a:r>
            <a:r>
              <a:rPr lang="vi-VN" altLang="en-US" sz="2400" b="1" u="none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áo ai…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DF156C5B-92B1-455A-8A9A-B70ED9EDB671}"/>
              </a:ext>
            </a:extLst>
          </p:cNvPr>
          <p:cNvSpPr txBox="1"/>
          <p:nvPr/>
        </p:nvSpPr>
        <p:spPr>
          <a:xfrm>
            <a:off x="5094985" y="562060"/>
            <a:ext cx="6148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Dòng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sông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mặc</a:t>
            </a:r>
            <a:r>
              <a:rPr lang="en-US" altLang="zh-CN" sz="36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A Love Of Thunder" panose="02040603050506020204" pitchFamily="18" charset="0"/>
                <a:ea typeface="方正胖娃简体" panose="03000509000000000000" pitchFamily="65" charset="-122"/>
              </a:rPr>
              <a:t>áo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A Love Of Thunder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438" name="图片 3">
            <a:extLst>
              <a:ext uri="{FF2B5EF4-FFF2-40B4-BE49-F238E27FC236}">
                <a16:creationId xmlns:a16="http://schemas.microsoft.com/office/drawing/2014/main" id="{658C53E1-507D-43BA-B366-87CC95225F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000" y="221403"/>
            <a:ext cx="1904692" cy="1493965"/>
          </a:xfrm>
          <a:prstGeom prst="rect">
            <a:avLst/>
          </a:prstGeom>
        </p:spPr>
      </p:pic>
      <p:pic>
        <p:nvPicPr>
          <p:cNvPr id="439" name="图片 7">
            <a:extLst>
              <a:ext uri="{FF2B5EF4-FFF2-40B4-BE49-F238E27FC236}">
                <a16:creationId xmlns:a16="http://schemas.microsoft.com/office/drawing/2014/main" id="{4C364CE6-AECD-409A-BE66-9D54F4C5DD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0570207" y="1393074"/>
            <a:ext cx="975339" cy="2719137"/>
          </a:xfrm>
          <a:prstGeom prst="rect">
            <a:avLst/>
          </a:prstGeom>
        </p:spPr>
      </p:pic>
      <p:pic>
        <p:nvPicPr>
          <p:cNvPr id="440" name="图片 9">
            <a:extLst>
              <a:ext uri="{FF2B5EF4-FFF2-40B4-BE49-F238E27FC236}">
                <a16:creationId xmlns:a16="http://schemas.microsoft.com/office/drawing/2014/main" id="{58FA8726-734E-4791-BC36-F3C3AB9767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1878322">
            <a:off x="10501271" y="821393"/>
            <a:ext cx="865773" cy="985087"/>
          </a:xfrm>
          <a:prstGeom prst="rect">
            <a:avLst/>
          </a:prstGeom>
        </p:spPr>
      </p:pic>
      <p:pic>
        <p:nvPicPr>
          <p:cNvPr id="441" name="图片 10">
            <a:extLst>
              <a:ext uri="{FF2B5EF4-FFF2-40B4-BE49-F238E27FC236}">
                <a16:creationId xmlns:a16="http://schemas.microsoft.com/office/drawing/2014/main" id="{172A9362-A80D-4838-96A8-A0965FAE97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0" t="90258" r="12329" b="351"/>
          <a:stretch/>
        </p:blipFill>
        <p:spPr>
          <a:xfrm rot="21334321">
            <a:off x="9464541" y="513337"/>
            <a:ext cx="865773" cy="644011"/>
          </a:xfrm>
          <a:prstGeom prst="rect">
            <a:avLst/>
          </a:prstGeom>
        </p:spPr>
      </p:pic>
      <p:sp>
        <p:nvSpPr>
          <p:cNvPr id="15" name="文本框 72">
            <a:extLst>
              <a:ext uri="{FF2B5EF4-FFF2-40B4-BE49-F238E27FC236}">
                <a16:creationId xmlns:a16="http://schemas.microsoft.com/office/drawing/2014/main" id="{0F7C5852-A9F3-4FD0-AE80-4E692568BEC4}"/>
              </a:ext>
            </a:extLst>
          </p:cNvPr>
          <p:cNvSpPr txBox="1"/>
          <p:nvPr/>
        </p:nvSpPr>
        <p:spPr>
          <a:xfrm>
            <a:off x="1708099" y="1512428"/>
            <a:ext cx="2629833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Học </a:t>
            </a:r>
            <a:r>
              <a:rPr lang="en-US" altLang="zh-CN" sz="8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thuộc</a:t>
            </a:r>
            <a:r>
              <a:rPr lang="en-US" altLang="zh-CN" sz="8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8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lòng</a:t>
            </a:r>
            <a:endParaRPr lang="en-US" altLang="zh-CN" sz="88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07A6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lamenco" panose="02040603050506020204" pitchFamily="18" charset="0"/>
              <a:ea typeface="字魂151号-联盟综艺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34219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2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32" dur="5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33" dur="5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9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0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2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23" grpId="0"/>
          <p:bldP spid="434" grpId="0"/>
          <p:bldP spid="435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9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0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2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23" grpId="0"/>
          <p:bldP spid="434" grpId="0"/>
          <p:bldP spid="435" grpId="0"/>
          <p:bldP spid="1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7BFF759-7953-40F7-89CD-9EB593E67153}"/>
              </a:ext>
            </a:extLst>
          </p:cNvPr>
          <p:cNvGrpSpPr/>
          <p:nvPr/>
        </p:nvGrpSpPr>
        <p:grpSpPr>
          <a:xfrm>
            <a:off x="2847793" y="1363980"/>
            <a:ext cx="6361517" cy="4046220"/>
            <a:chOff x="1431624" y="1358381"/>
            <a:chExt cx="9626610" cy="4866795"/>
          </a:xfrm>
        </p:grpSpPr>
        <p:sp>
          <p:nvSpPr>
            <p:cNvPr id="33" name="任意多边形 5">
              <a:extLst>
                <a:ext uri="{FF2B5EF4-FFF2-40B4-BE49-F238E27FC236}">
                  <a16:creationId xmlns:a16="http://schemas.microsoft.com/office/drawing/2014/main" id="{3279DBDA-2365-4E67-AEC2-2B8B854EC73E}"/>
                </a:ext>
              </a:extLst>
            </p:cNvPr>
            <p:cNvSpPr/>
            <p:nvPr/>
          </p:nvSpPr>
          <p:spPr>
            <a:xfrm flipH="1" flipV="1">
              <a:off x="1491652" y="1419307"/>
              <a:ext cx="9403316" cy="4497771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4" name="任意多边形 6">
              <a:extLst>
                <a:ext uri="{FF2B5EF4-FFF2-40B4-BE49-F238E27FC236}">
                  <a16:creationId xmlns:a16="http://schemas.microsoft.com/office/drawing/2014/main" id="{11DF4539-5C29-4E65-A6CC-8C78EC4817AD}"/>
                </a:ext>
              </a:extLst>
            </p:cNvPr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5" name="任意多边形 7">
              <a:extLst>
                <a:ext uri="{FF2B5EF4-FFF2-40B4-BE49-F238E27FC236}">
                  <a16:creationId xmlns:a16="http://schemas.microsoft.com/office/drawing/2014/main" id="{752A3493-2327-48A4-ABAA-9F09C0EF27F0}"/>
                </a:ext>
              </a:extLst>
            </p:cNvPr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36" name="Picture 3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625F7677-00D7-4788-8CFE-22856B148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65" y="-441960"/>
            <a:ext cx="12112871" cy="7538069"/>
          </a:xfrm>
          <a:prstGeom prst="rect">
            <a:avLst/>
          </a:prstGeom>
        </p:spPr>
      </p:pic>
      <p:sp>
        <p:nvSpPr>
          <p:cNvPr id="37" name="文本框 72">
            <a:extLst>
              <a:ext uri="{FF2B5EF4-FFF2-40B4-BE49-F238E27FC236}">
                <a16:creationId xmlns:a16="http://schemas.microsoft.com/office/drawing/2014/main" id="{A0C245E4-B72B-4808-9A6A-6D36FE7844C2}"/>
              </a:ext>
            </a:extLst>
          </p:cNvPr>
          <p:cNvSpPr txBox="1"/>
          <p:nvPr/>
        </p:nvSpPr>
        <p:spPr>
          <a:xfrm>
            <a:off x="3255425" y="2379026"/>
            <a:ext cx="54394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Dặn</a:t>
            </a:r>
            <a:r>
              <a:rPr lang="en-US" altLang="zh-CN" sz="115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115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dò</a:t>
            </a:r>
            <a:endParaRPr lang="en-US" altLang="zh-CN" sz="115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07A6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lamenco" panose="02040603050506020204" pitchFamily="18" charset="0"/>
              <a:ea typeface="字魂151号-联盟综艺体" panose="00000500000000000000" charset="-122"/>
            </a:endParaRPr>
          </a:p>
        </p:txBody>
      </p:sp>
      <p:pic>
        <p:nvPicPr>
          <p:cNvPr id="38" name="图片 16">
            <a:extLst>
              <a:ext uri="{FF2B5EF4-FFF2-40B4-BE49-F238E27FC236}">
                <a16:creationId xmlns:a16="http://schemas.microsoft.com/office/drawing/2014/main" id="{C33D2BAD-3FEC-4E0A-8113-047975A47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1339751" y="667507"/>
            <a:ext cx="755753" cy="2106955"/>
          </a:xfrm>
          <a:prstGeom prst="rect">
            <a:avLst/>
          </a:prstGeom>
        </p:spPr>
      </p:pic>
      <p:pic>
        <p:nvPicPr>
          <p:cNvPr id="39" name="图片 17">
            <a:extLst>
              <a:ext uri="{FF2B5EF4-FFF2-40B4-BE49-F238E27FC236}">
                <a16:creationId xmlns:a16="http://schemas.microsoft.com/office/drawing/2014/main" id="{C025E8EE-154C-42A7-9996-95CFDD23C2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239736" y="203225"/>
            <a:ext cx="670854" cy="763306"/>
          </a:xfrm>
          <a:prstGeom prst="rect">
            <a:avLst/>
          </a:prstGeom>
        </p:spPr>
      </p:pic>
      <p:pic>
        <p:nvPicPr>
          <p:cNvPr id="40" name="图片 13">
            <a:extLst>
              <a:ext uri="{FF2B5EF4-FFF2-40B4-BE49-F238E27FC236}">
                <a16:creationId xmlns:a16="http://schemas.microsoft.com/office/drawing/2014/main" id="{74FF00EA-540D-4010-925B-9CB649255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59" y="4020731"/>
            <a:ext cx="2237921" cy="3036576"/>
          </a:xfrm>
          <a:prstGeom prst="rect">
            <a:avLst/>
          </a:prstGeom>
        </p:spPr>
      </p:pic>
      <p:sp>
        <p:nvSpPr>
          <p:cNvPr id="42" name="任意多边形 14">
            <a:extLst>
              <a:ext uri="{FF2B5EF4-FFF2-40B4-BE49-F238E27FC236}">
                <a16:creationId xmlns:a16="http://schemas.microsoft.com/office/drawing/2014/main" id="{35AF761F-AFC4-4925-B215-50C87DBC7AF0}"/>
              </a:ext>
            </a:extLst>
          </p:cNvPr>
          <p:cNvSpPr/>
          <p:nvPr/>
        </p:nvSpPr>
        <p:spPr>
          <a:xfrm>
            <a:off x="2132995" y="6062633"/>
            <a:ext cx="10105897" cy="879528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43" name="图片 3">
            <a:extLst>
              <a:ext uri="{FF2B5EF4-FFF2-40B4-BE49-F238E27FC236}">
                <a16:creationId xmlns:a16="http://schemas.microsoft.com/office/drawing/2014/main" id="{1E577EE8-4231-4769-9E82-CE5367F9E8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" y="5204166"/>
            <a:ext cx="1166368" cy="1582615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07958EAB-253E-48B9-A35E-70DA13280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00" y="5670660"/>
            <a:ext cx="1098499" cy="1197306"/>
          </a:xfrm>
          <a:prstGeom prst="rect">
            <a:avLst/>
          </a:prstGeom>
        </p:spPr>
      </p:pic>
      <p:sp>
        <p:nvSpPr>
          <p:cNvPr id="45" name="任意多边形 12">
            <a:extLst>
              <a:ext uri="{FF2B5EF4-FFF2-40B4-BE49-F238E27FC236}">
                <a16:creationId xmlns:a16="http://schemas.microsoft.com/office/drawing/2014/main" id="{3832B5EB-49DA-4087-B47A-9DD2BA096823}"/>
              </a:ext>
            </a:extLst>
          </p:cNvPr>
          <p:cNvSpPr/>
          <p:nvPr/>
        </p:nvSpPr>
        <p:spPr>
          <a:xfrm>
            <a:off x="0" y="6190493"/>
            <a:ext cx="12246403" cy="75166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46" name="图片 16">
            <a:extLst>
              <a:ext uri="{FF2B5EF4-FFF2-40B4-BE49-F238E27FC236}">
                <a16:creationId xmlns:a16="http://schemas.microsoft.com/office/drawing/2014/main" id="{47698621-46E9-4E3F-9735-C89FA67C8E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 rot="4699266">
            <a:off x="1295670" y="5760606"/>
            <a:ext cx="598726" cy="1669181"/>
          </a:xfrm>
          <a:prstGeom prst="rect">
            <a:avLst/>
          </a:prstGeom>
        </p:spPr>
      </p:pic>
      <p:pic>
        <p:nvPicPr>
          <p:cNvPr id="47" name="PA_图片 11">
            <a:extLst>
              <a:ext uri="{FF2B5EF4-FFF2-40B4-BE49-F238E27FC236}">
                <a16:creationId xmlns:a16="http://schemas.microsoft.com/office/drawing/2014/main" id="{440F984E-C323-41CE-B3E6-867DF8A3AD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558509" y="1760525"/>
            <a:ext cx="1047346" cy="18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603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2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2" grpId="0" animBg="1"/>
          <p:bldP spid="4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5687" y="1522718"/>
            <a:ext cx="8428562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1, 2, 3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5687" y="2792201"/>
            <a:ext cx="1010118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4, 5, 6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5">
            <a:extLst>
              <a:ext uri="{FF2B5EF4-FFF2-40B4-BE49-F238E27FC236}">
                <a16:creationId xmlns:a16="http://schemas.microsoft.com/office/drawing/2014/main" id="{7EADF8C6-C5AE-4B75-BBBC-F3D83CBBB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416" y="69091"/>
            <a:ext cx="2651652" cy="54386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E9588F-9B92-4316-A2DB-22751036D48B}"/>
              </a:ext>
            </a:extLst>
          </p:cNvPr>
          <p:cNvGrpSpPr/>
          <p:nvPr/>
        </p:nvGrpSpPr>
        <p:grpSpPr>
          <a:xfrm>
            <a:off x="824562" y="424514"/>
            <a:ext cx="10818797" cy="6364395"/>
            <a:chOff x="1251283" y="706965"/>
            <a:chExt cx="10130300" cy="5594600"/>
          </a:xfrm>
        </p:grpSpPr>
        <p:sp>
          <p:nvSpPr>
            <p:cNvPr id="14" name="任意多边形 13"/>
            <p:cNvSpPr/>
            <p:nvPr/>
          </p:nvSpPr>
          <p:spPr>
            <a:xfrm>
              <a:off x="1591574" y="794197"/>
              <a:ext cx="9642807" cy="5291466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0867" h="5729399">
                  <a:moveTo>
                    <a:pt x="9333939" y="5615359"/>
                  </a:moveTo>
                  <a:cubicBezTo>
                    <a:pt x="8360718" y="5936201"/>
                    <a:pt x="5884886" y="5479002"/>
                    <a:pt x="4425055" y="5470981"/>
                  </a:cubicBezTo>
                  <a:cubicBezTo>
                    <a:pt x="2965224" y="5462960"/>
                    <a:pt x="1283476" y="5938876"/>
                    <a:pt x="574950" y="5567234"/>
                  </a:cubicBezTo>
                  <a:cubicBezTo>
                    <a:pt x="-133576" y="5195592"/>
                    <a:pt x="203307" y="4118097"/>
                    <a:pt x="173897" y="3241129"/>
                  </a:cubicBezTo>
                  <a:cubicBezTo>
                    <a:pt x="144487" y="2364161"/>
                    <a:pt x="-318061" y="829465"/>
                    <a:pt x="398487" y="305423"/>
                  </a:cubicBezTo>
                  <a:cubicBezTo>
                    <a:pt x="1115035" y="-218619"/>
                    <a:pt x="2901056" y="88855"/>
                    <a:pt x="4473182" y="96876"/>
                  </a:cubicBezTo>
                  <a:cubicBezTo>
                    <a:pt x="6045308" y="104897"/>
                    <a:pt x="8866044" y="-221292"/>
                    <a:pt x="9831244" y="353550"/>
                  </a:cubicBezTo>
                  <a:cubicBezTo>
                    <a:pt x="10796444" y="928392"/>
                    <a:pt x="10347266" y="2668960"/>
                    <a:pt x="10264382" y="3545928"/>
                  </a:cubicBezTo>
                  <a:cubicBezTo>
                    <a:pt x="10181498" y="4422896"/>
                    <a:pt x="10307160" y="5294517"/>
                    <a:pt x="9333939" y="56153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1490134" y="706965"/>
              <a:ext cx="9863995" cy="5481674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2686" h="5781561">
                  <a:moveTo>
                    <a:pt x="9333939" y="5696181"/>
                  </a:moveTo>
                  <a:cubicBezTo>
                    <a:pt x="8337325" y="5993583"/>
                    <a:pt x="5744531" y="5419186"/>
                    <a:pt x="4284700" y="5411165"/>
                  </a:cubicBezTo>
                  <a:cubicBezTo>
                    <a:pt x="2824869" y="5403144"/>
                    <a:pt x="1260084" y="5996258"/>
                    <a:pt x="574950" y="5648056"/>
                  </a:cubicBezTo>
                  <a:cubicBezTo>
                    <a:pt x="-110184" y="5299854"/>
                    <a:pt x="203307" y="4198919"/>
                    <a:pt x="173897" y="3321951"/>
                  </a:cubicBezTo>
                  <a:cubicBezTo>
                    <a:pt x="144487" y="2444983"/>
                    <a:pt x="-318061" y="910287"/>
                    <a:pt x="398487" y="386245"/>
                  </a:cubicBezTo>
                  <a:cubicBezTo>
                    <a:pt x="1115035" y="-137797"/>
                    <a:pt x="2919250" y="193116"/>
                    <a:pt x="4473182" y="177698"/>
                  </a:cubicBezTo>
                  <a:cubicBezTo>
                    <a:pt x="6027114" y="162280"/>
                    <a:pt x="8756879" y="-281108"/>
                    <a:pt x="9722079" y="293734"/>
                  </a:cubicBezTo>
                  <a:cubicBezTo>
                    <a:pt x="10687279" y="868576"/>
                    <a:pt x="10329072" y="2726342"/>
                    <a:pt x="10264382" y="3626750"/>
                  </a:cubicBezTo>
                  <a:cubicBezTo>
                    <a:pt x="10199692" y="4527158"/>
                    <a:pt x="10330553" y="5398779"/>
                    <a:pt x="9333939" y="5696181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1251283" y="725539"/>
              <a:ext cx="10130300" cy="5576026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  <a:gd name="connsiteX0" fmla="*/ 9281946 w 10330693"/>
                <a:gd name="connsiteY0" fmla="*/ 5696181 h 5781561"/>
                <a:gd name="connsiteX1" fmla="*/ 4232707 w 10330693"/>
                <a:gd name="connsiteY1" fmla="*/ 5411165 h 5781561"/>
                <a:gd name="connsiteX2" fmla="*/ 522957 w 10330693"/>
                <a:gd name="connsiteY2" fmla="*/ 5648056 h 5781561"/>
                <a:gd name="connsiteX3" fmla="*/ 243114 w 10330693"/>
                <a:gd name="connsiteY3" fmla="*/ 3290698 h 5781561"/>
                <a:gd name="connsiteX4" fmla="*/ 346494 w 10330693"/>
                <a:gd name="connsiteY4" fmla="*/ 386245 h 5781561"/>
                <a:gd name="connsiteX5" fmla="*/ 4421189 w 10330693"/>
                <a:gd name="connsiteY5" fmla="*/ 177698 h 5781561"/>
                <a:gd name="connsiteX6" fmla="*/ 9670086 w 10330693"/>
                <a:gd name="connsiteY6" fmla="*/ 293734 h 5781561"/>
                <a:gd name="connsiteX7" fmla="*/ 10212389 w 10330693"/>
                <a:gd name="connsiteY7" fmla="*/ 3626750 h 5781561"/>
                <a:gd name="connsiteX8" fmla="*/ 9281946 w 10330693"/>
                <a:gd name="connsiteY8" fmla="*/ 5696181 h 5781561"/>
                <a:gd name="connsiteX0" fmla="*/ 9281946 w 10330693"/>
                <a:gd name="connsiteY0" fmla="*/ 5696181 h 5766746"/>
                <a:gd name="connsiteX1" fmla="*/ 3626658 w 10330693"/>
                <a:gd name="connsiteY1" fmla="*/ 5317407 h 5766746"/>
                <a:gd name="connsiteX2" fmla="*/ 522957 w 10330693"/>
                <a:gd name="connsiteY2" fmla="*/ 5648056 h 5766746"/>
                <a:gd name="connsiteX3" fmla="*/ 243114 w 10330693"/>
                <a:gd name="connsiteY3" fmla="*/ 3290698 h 5766746"/>
                <a:gd name="connsiteX4" fmla="*/ 346494 w 10330693"/>
                <a:gd name="connsiteY4" fmla="*/ 386245 h 5766746"/>
                <a:gd name="connsiteX5" fmla="*/ 4421189 w 10330693"/>
                <a:gd name="connsiteY5" fmla="*/ 177698 h 5766746"/>
                <a:gd name="connsiteX6" fmla="*/ 9670086 w 10330693"/>
                <a:gd name="connsiteY6" fmla="*/ 293734 h 5766746"/>
                <a:gd name="connsiteX7" fmla="*/ 10212389 w 10330693"/>
                <a:gd name="connsiteY7" fmla="*/ 3626750 h 5766746"/>
                <a:gd name="connsiteX8" fmla="*/ 9281946 w 10330693"/>
                <a:gd name="connsiteY8" fmla="*/ 5696181 h 5766746"/>
                <a:gd name="connsiteX0" fmla="*/ 9281946 w 10211852"/>
                <a:gd name="connsiteY0" fmla="*/ 5692783 h 5766172"/>
                <a:gd name="connsiteX1" fmla="*/ 3626658 w 10211852"/>
                <a:gd name="connsiteY1" fmla="*/ 5314009 h 5766172"/>
                <a:gd name="connsiteX2" fmla="*/ 522957 w 10211852"/>
                <a:gd name="connsiteY2" fmla="*/ 5644658 h 5766172"/>
                <a:gd name="connsiteX3" fmla="*/ 243114 w 10211852"/>
                <a:gd name="connsiteY3" fmla="*/ 3287300 h 5766172"/>
                <a:gd name="connsiteX4" fmla="*/ 346494 w 10211852"/>
                <a:gd name="connsiteY4" fmla="*/ 382847 h 5766172"/>
                <a:gd name="connsiteX5" fmla="*/ 4421189 w 10211852"/>
                <a:gd name="connsiteY5" fmla="*/ 174300 h 5766172"/>
                <a:gd name="connsiteX6" fmla="*/ 9670086 w 10211852"/>
                <a:gd name="connsiteY6" fmla="*/ 290336 h 5766172"/>
                <a:gd name="connsiteX7" fmla="*/ 10000272 w 10211852"/>
                <a:gd name="connsiteY7" fmla="*/ 3576473 h 5766172"/>
                <a:gd name="connsiteX8" fmla="*/ 9281946 w 10211852"/>
                <a:gd name="connsiteY8" fmla="*/ 5692783 h 5766172"/>
                <a:gd name="connsiteX0" fmla="*/ 9281946 w 10193103"/>
                <a:gd name="connsiteY0" fmla="*/ 5834146 h 5907535"/>
                <a:gd name="connsiteX1" fmla="*/ 3626658 w 10193103"/>
                <a:gd name="connsiteY1" fmla="*/ 5455372 h 5907535"/>
                <a:gd name="connsiteX2" fmla="*/ 522957 w 10193103"/>
                <a:gd name="connsiteY2" fmla="*/ 5786021 h 5907535"/>
                <a:gd name="connsiteX3" fmla="*/ 243114 w 10193103"/>
                <a:gd name="connsiteY3" fmla="*/ 3428663 h 5907535"/>
                <a:gd name="connsiteX4" fmla="*/ 346494 w 10193103"/>
                <a:gd name="connsiteY4" fmla="*/ 524210 h 5907535"/>
                <a:gd name="connsiteX5" fmla="*/ 4421189 w 10193103"/>
                <a:gd name="connsiteY5" fmla="*/ 315663 h 5907535"/>
                <a:gd name="connsiteX6" fmla="*/ 9639783 w 10193103"/>
                <a:gd name="connsiteY6" fmla="*/ 244181 h 5907535"/>
                <a:gd name="connsiteX7" fmla="*/ 10000272 w 10193103"/>
                <a:gd name="connsiteY7" fmla="*/ 3717836 h 5907535"/>
                <a:gd name="connsiteX8" fmla="*/ 9281946 w 10193103"/>
                <a:gd name="connsiteY8" fmla="*/ 5834146 h 5907535"/>
                <a:gd name="connsiteX0" fmla="*/ 9428829 w 10339986"/>
                <a:gd name="connsiteY0" fmla="*/ 5834146 h 5907535"/>
                <a:gd name="connsiteX1" fmla="*/ 3773541 w 10339986"/>
                <a:gd name="connsiteY1" fmla="*/ 5455372 h 5907535"/>
                <a:gd name="connsiteX2" fmla="*/ 669840 w 10339986"/>
                <a:gd name="connsiteY2" fmla="*/ 5786021 h 5907535"/>
                <a:gd name="connsiteX3" fmla="*/ 389997 w 10339986"/>
                <a:gd name="connsiteY3" fmla="*/ 3428663 h 5907535"/>
                <a:gd name="connsiteX4" fmla="*/ 493377 w 10339986"/>
                <a:gd name="connsiteY4" fmla="*/ 524210 h 5907535"/>
                <a:gd name="connsiteX5" fmla="*/ 4568072 w 10339986"/>
                <a:gd name="connsiteY5" fmla="*/ 315663 h 5907535"/>
                <a:gd name="connsiteX6" fmla="*/ 9786666 w 10339986"/>
                <a:gd name="connsiteY6" fmla="*/ 244181 h 5907535"/>
                <a:gd name="connsiteX7" fmla="*/ 10147155 w 10339986"/>
                <a:gd name="connsiteY7" fmla="*/ 3717836 h 5907535"/>
                <a:gd name="connsiteX8" fmla="*/ 9428829 w 10339986"/>
                <a:gd name="connsiteY8" fmla="*/ 5834146 h 5907535"/>
                <a:gd name="connsiteX0" fmla="*/ 9095501 w 10359569"/>
                <a:gd name="connsiteY0" fmla="*/ 5802893 h 5881075"/>
                <a:gd name="connsiteX1" fmla="*/ 3773541 w 10359569"/>
                <a:gd name="connsiteY1" fmla="*/ 5455372 h 5881075"/>
                <a:gd name="connsiteX2" fmla="*/ 669840 w 10359569"/>
                <a:gd name="connsiteY2" fmla="*/ 5786021 h 5881075"/>
                <a:gd name="connsiteX3" fmla="*/ 389997 w 10359569"/>
                <a:gd name="connsiteY3" fmla="*/ 3428663 h 5881075"/>
                <a:gd name="connsiteX4" fmla="*/ 493377 w 10359569"/>
                <a:gd name="connsiteY4" fmla="*/ 524210 h 5881075"/>
                <a:gd name="connsiteX5" fmla="*/ 4568072 w 10359569"/>
                <a:gd name="connsiteY5" fmla="*/ 315663 h 5881075"/>
                <a:gd name="connsiteX6" fmla="*/ 9786666 w 10359569"/>
                <a:gd name="connsiteY6" fmla="*/ 244181 h 5881075"/>
                <a:gd name="connsiteX7" fmla="*/ 10147155 w 10359569"/>
                <a:gd name="connsiteY7" fmla="*/ 3717836 h 5881075"/>
                <a:gd name="connsiteX8" fmla="*/ 9095501 w 10359569"/>
                <a:gd name="connsiteY8" fmla="*/ 5802893 h 58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9569" h="5881075">
                  <a:moveTo>
                    <a:pt x="9095501" y="5802893"/>
                  </a:moveTo>
                  <a:cubicBezTo>
                    <a:pt x="8033232" y="6092482"/>
                    <a:pt x="5177818" y="5458184"/>
                    <a:pt x="3773541" y="5455372"/>
                  </a:cubicBezTo>
                  <a:cubicBezTo>
                    <a:pt x="2369264" y="5452560"/>
                    <a:pt x="1233764" y="6123806"/>
                    <a:pt x="669840" y="5786021"/>
                  </a:cubicBezTo>
                  <a:cubicBezTo>
                    <a:pt x="105916" y="5448236"/>
                    <a:pt x="419407" y="4305631"/>
                    <a:pt x="389997" y="3428663"/>
                  </a:cubicBezTo>
                  <a:cubicBezTo>
                    <a:pt x="360587" y="2551695"/>
                    <a:pt x="-536296" y="1199307"/>
                    <a:pt x="493377" y="524210"/>
                  </a:cubicBezTo>
                  <a:cubicBezTo>
                    <a:pt x="1523050" y="-150887"/>
                    <a:pt x="3019191" y="362334"/>
                    <a:pt x="4568072" y="315663"/>
                  </a:cubicBezTo>
                  <a:cubicBezTo>
                    <a:pt x="6116953" y="268992"/>
                    <a:pt x="8856819" y="-322848"/>
                    <a:pt x="9786666" y="244181"/>
                  </a:cubicBezTo>
                  <a:cubicBezTo>
                    <a:pt x="10716513" y="811210"/>
                    <a:pt x="10262349" y="2791384"/>
                    <a:pt x="10147155" y="3717836"/>
                  </a:cubicBezTo>
                  <a:cubicBezTo>
                    <a:pt x="10031961" y="4644288"/>
                    <a:pt x="10157770" y="5513304"/>
                    <a:pt x="9095501" y="580289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" y="4858587"/>
            <a:ext cx="2542634" cy="205341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 rot="763210">
            <a:off x="8527323" y="90563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Helvetica" panose="020B0604020202030204" pitchFamily="34" charset="0"/>
                <a:ea typeface="方正喵呜体" panose="02010600010101010101" pitchFamily="2" charset="-122"/>
              </a:rPr>
              <a:t>Meeting in the zoo</a:t>
            </a:r>
            <a:endParaRPr lang="zh-CN" altLang="en-US" b="1" dirty="0">
              <a:solidFill>
                <a:schemeClr val="bg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98" y="2810750"/>
            <a:ext cx="4086301" cy="4086301"/>
          </a:xfrm>
          <a:prstGeom prst="rect">
            <a:avLst/>
          </a:prstGeom>
        </p:spPr>
      </p:pic>
      <p:sp>
        <p:nvSpPr>
          <p:cNvPr id="23" name="椭圆 31"/>
          <p:cNvSpPr/>
          <p:nvPr/>
        </p:nvSpPr>
        <p:spPr>
          <a:xfrm>
            <a:off x="6198926" y="2358070"/>
            <a:ext cx="3779944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5715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D6A6B1"/>
              </a:solidFill>
              <a:latin typeface="UTM Americana" panose="0204060305050602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5" name="椭圆 31"/>
          <p:cNvSpPr/>
          <p:nvPr/>
        </p:nvSpPr>
        <p:spPr>
          <a:xfrm flipH="1">
            <a:off x="2805397" y="3429000"/>
            <a:ext cx="3705727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5715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D6A6B1"/>
              </a:solidFill>
              <a:latin typeface="UTM Americana" panose="0204060305050602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8B877-5A1B-45B3-AA88-74169291A476}"/>
              </a:ext>
            </a:extLst>
          </p:cNvPr>
          <p:cNvSpPr txBox="1"/>
          <p:nvPr/>
        </p:nvSpPr>
        <p:spPr>
          <a:xfrm>
            <a:off x="6272509" y="2828833"/>
            <a:ext cx="3590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00"/>
                </a:solidFill>
                <a:effectLst/>
                <a:latin typeface="UTM Americana" panose="02040603050506020204" pitchFamily="18" charset="0"/>
                <a:ea typeface="Times New Roman" panose="02020603050405020304" pitchFamily="18" charset="0"/>
              </a:rPr>
              <a:t>Chuẩn bị bài “Ăng – co Vát” </a:t>
            </a:r>
            <a:endParaRPr lang="en-US" sz="3600" b="1" dirty="0">
              <a:latin typeface="UTM Americana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23F01D-10DA-49FB-BF14-DD1FFE0AFF59}"/>
              </a:ext>
            </a:extLst>
          </p:cNvPr>
          <p:cNvSpPr txBox="1"/>
          <p:nvPr/>
        </p:nvSpPr>
        <p:spPr>
          <a:xfrm>
            <a:off x="2878833" y="3942645"/>
            <a:ext cx="32651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00"/>
                </a:solidFill>
                <a:effectLst/>
                <a:latin typeface="UTM Americana" panose="02040603050506020204" pitchFamily="18" charset="0"/>
                <a:ea typeface="Times New Roman" panose="02020603050405020304" pitchFamily="18" charset="0"/>
              </a:rPr>
              <a:t>Học thuộc lòng bài thơ</a:t>
            </a:r>
            <a:endParaRPr lang="en-US" sz="3600" b="1" dirty="0">
              <a:latin typeface="UTM Americana" panose="02040603050506020204" pitchFamily="18" charset="0"/>
            </a:endParaRPr>
          </a:p>
        </p:txBody>
      </p:sp>
      <p:sp>
        <p:nvSpPr>
          <p:cNvPr id="30" name="文本框 72">
            <a:extLst>
              <a:ext uri="{FF2B5EF4-FFF2-40B4-BE49-F238E27FC236}">
                <a16:creationId xmlns:a16="http://schemas.microsoft.com/office/drawing/2014/main" id="{CCC85C72-7328-4A8A-AC61-5DDDA275CC8C}"/>
              </a:ext>
            </a:extLst>
          </p:cNvPr>
          <p:cNvSpPr txBox="1"/>
          <p:nvPr/>
        </p:nvSpPr>
        <p:spPr>
          <a:xfrm>
            <a:off x="1050326" y="738356"/>
            <a:ext cx="54394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Dặn</a:t>
            </a:r>
            <a:r>
              <a:rPr lang="en-US" altLang="zh-CN" sz="115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115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menco" panose="02040603050506020204" pitchFamily="18" charset="0"/>
                <a:ea typeface="字魂151号-联盟综艺体" panose="00000500000000000000" charset="-122"/>
              </a:rPr>
              <a:t>dò</a:t>
            </a:r>
            <a:endParaRPr lang="en-US" altLang="zh-CN" sz="115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07A6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lamenco" panose="02040603050506020204" pitchFamily="18" charset="0"/>
              <a:ea typeface="字魂151号-联盟综艺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60216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5">
            <a:extLst>
              <a:ext uri="{FF2B5EF4-FFF2-40B4-BE49-F238E27FC236}">
                <a16:creationId xmlns:a16="http://schemas.microsoft.com/office/drawing/2014/main" id="{DBC48371-0D15-4C70-AEEE-6065A0A55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416" y="69091"/>
            <a:ext cx="2651652" cy="54386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694E28-C331-4510-BC6D-EEBE72B5C41E}"/>
              </a:ext>
            </a:extLst>
          </p:cNvPr>
          <p:cNvGrpSpPr/>
          <p:nvPr/>
        </p:nvGrpSpPr>
        <p:grpSpPr>
          <a:xfrm>
            <a:off x="824562" y="424514"/>
            <a:ext cx="10818797" cy="6364395"/>
            <a:chOff x="1251283" y="706965"/>
            <a:chExt cx="10130300" cy="5594600"/>
          </a:xfrm>
        </p:grpSpPr>
        <p:sp>
          <p:nvSpPr>
            <p:cNvPr id="17" name="任意多边形 13">
              <a:extLst>
                <a:ext uri="{FF2B5EF4-FFF2-40B4-BE49-F238E27FC236}">
                  <a16:creationId xmlns:a16="http://schemas.microsoft.com/office/drawing/2014/main" id="{75EE346F-83ED-43D3-B304-9271AD0ECB3A}"/>
                </a:ext>
              </a:extLst>
            </p:cNvPr>
            <p:cNvSpPr/>
            <p:nvPr/>
          </p:nvSpPr>
          <p:spPr>
            <a:xfrm>
              <a:off x="1591574" y="794197"/>
              <a:ext cx="9642807" cy="5291466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0867" h="5729399">
                  <a:moveTo>
                    <a:pt x="9333939" y="5615359"/>
                  </a:moveTo>
                  <a:cubicBezTo>
                    <a:pt x="8360718" y="5936201"/>
                    <a:pt x="5884886" y="5479002"/>
                    <a:pt x="4425055" y="5470981"/>
                  </a:cubicBezTo>
                  <a:cubicBezTo>
                    <a:pt x="2965224" y="5462960"/>
                    <a:pt x="1283476" y="5938876"/>
                    <a:pt x="574950" y="5567234"/>
                  </a:cubicBezTo>
                  <a:cubicBezTo>
                    <a:pt x="-133576" y="5195592"/>
                    <a:pt x="203307" y="4118097"/>
                    <a:pt x="173897" y="3241129"/>
                  </a:cubicBezTo>
                  <a:cubicBezTo>
                    <a:pt x="144487" y="2364161"/>
                    <a:pt x="-318061" y="829465"/>
                    <a:pt x="398487" y="305423"/>
                  </a:cubicBezTo>
                  <a:cubicBezTo>
                    <a:pt x="1115035" y="-218619"/>
                    <a:pt x="2901056" y="88855"/>
                    <a:pt x="4473182" y="96876"/>
                  </a:cubicBezTo>
                  <a:cubicBezTo>
                    <a:pt x="6045308" y="104897"/>
                    <a:pt x="8866044" y="-221292"/>
                    <a:pt x="9831244" y="353550"/>
                  </a:cubicBezTo>
                  <a:cubicBezTo>
                    <a:pt x="10796444" y="928392"/>
                    <a:pt x="10347266" y="2668960"/>
                    <a:pt x="10264382" y="3545928"/>
                  </a:cubicBezTo>
                  <a:cubicBezTo>
                    <a:pt x="10181498" y="4422896"/>
                    <a:pt x="10307160" y="5294517"/>
                    <a:pt x="9333939" y="56153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8" name="任意多边形 14">
              <a:extLst>
                <a:ext uri="{FF2B5EF4-FFF2-40B4-BE49-F238E27FC236}">
                  <a16:creationId xmlns:a16="http://schemas.microsoft.com/office/drawing/2014/main" id="{BDEC8BF6-88DA-4AEB-A512-7016733A4907}"/>
                </a:ext>
              </a:extLst>
            </p:cNvPr>
            <p:cNvSpPr/>
            <p:nvPr/>
          </p:nvSpPr>
          <p:spPr>
            <a:xfrm>
              <a:off x="1490134" y="706965"/>
              <a:ext cx="9863995" cy="5481674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2686" h="5781561">
                  <a:moveTo>
                    <a:pt x="9333939" y="5696181"/>
                  </a:moveTo>
                  <a:cubicBezTo>
                    <a:pt x="8337325" y="5993583"/>
                    <a:pt x="5744531" y="5419186"/>
                    <a:pt x="4284700" y="5411165"/>
                  </a:cubicBezTo>
                  <a:cubicBezTo>
                    <a:pt x="2824869" y="5403144"/>
                    <a:pt x="1260084" y="5996258"/>
                    <a:pt x="574950" y="5648056"/>
                  </a:cubicBezTo>
                  <a:cubicBezTo>
                    <a:pt x="-110184" y="5299854"/>
                    <a:pt x="203307" y="4198919"/>
                    <a:pt x="173897" y="3321951"/>
                  </a:cubicBezTo>
                  <a:cubicBezTo>
                    <a:pt x="144487" y="2444983"/>
                    <a:pt x="-318061" y="910287"/>
                    <a:pt x="398487" y="386245"/>
                  </a:cubicBezTo>
                  <a:cubicBezTo>
                    <a:pt x="1115035" y="-137797"/>
                    <a:pt x="2919250" y="193116"/>
                    <a:pt x="4473182" y="177698"/>
                  </a:cubicBezTo>
                  <a:cubicBezTo>
                    <a:pt x="6027114" y="162280"/>
                    <a:pt x="8756879" y="-281108"/>
                    <a:pt x="9722079" y="293734"/>
                  </a:cubicBezTo>
                  <a:cubicBezTo>
                    <a:pt x="10687279" y="868576"/>
                    <a:pt x="10329072" y="2726342"/>
                    <a:pt x="10264382" y="3626750"/>
                  </a:cubicBezTo>
                  <a:cubicBezTo>
                    <a:pt x="10199692" y="4527158"/>
                    <a:pt x="10330553" y="5398779"/>
                    <a:pt x="9333939" y="5696181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9" name="任意多边形 15">
              <a:extLst>
                <a:ext uri="{FF2B5EF4-FFF2-40B4-BE49-F238E27FC236}">
                  <a16:creationId xmlns:a16="http://schemas.microsoft.com/office/drawing/2014/main" id="{FA1E9AF5-1351-4944-898A-30A22D74104A}"/>
                </a:ext>
              </a:extLst>
            </p:cNvPr>
            <p:cNvSpPr/>
            <p:nvPr/>
          </p:nvSpPr>
          <p:spPr>
            <a:xfrm>
              <a:off x="1251283" y="725539"/>
              <a:ext cx="10130300" cy="5576026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  <a:gd name="connsiteX0" fmla="*/ 9281946 w 10330693"/>
                <a:gd name="connsiteY0" fmla="*/ 5696181 h 5781561"/>
                <a:gd name="connsiteX1" fmla="*/ 4232707 w 10330693"/>
                <a:gd name="connsiteY1" fmla="*/ 5411165 h 5781561"/>
                <a:gd name="connsiteX2" fmla="*/ 522957 w 10330693"/>
                <a:gd name="connsiteY2" fmla="*/ 5648056 h 5781561"/>
                <a:gd name="connsiteX3" fmla="*/ 243114 w 10330693"/>
                <a:gd name="connsiteY3" fmla="*/ 3290698 h 5781561"/>
                <a:gd name="connsiteX4" fmla="*/ 346494 w 10330693"/>
                <a:gd name="connsiteY4" fmla="*/ 386245 h 5781561"/>
                <a:gd name="connsiteX5" fmla="*/ 4421189 w 10330693"/>
                <a:gd name="connsiteY5" fmla="*/ 177698 h 5781561"/>
                <a:gd name="connsiteX6" fmla="*/ 9670086 w 10330693"/>
                <a:gd name="connsiteY6" fmla="*/ 293734 h 5781561"/>
                <a:gd name="connsiteX7" fmla="*/ 10212389 w 10330693"/>
                <a:gd name="connsiteY7" fmla="*/ 3626750 h 5781561"/>
                <a:gd name="connsiteX8" fmla="*/ 9281946 w 10330693"/>
                <a:gd name="connsiteY8" fmla="*/ 5696181 h 5781561"/>
                <a:gd name="connsiteX0" fmla="*/ 9281946 w 10330693"/>
                <a:gd name="connsiteY0" fmla="*/ 5696181 h 5766746"/>
                <a:gd name="connsiteX1" fmla="*/ 3626658 w 10330693"/>
                <a:gd name="connsiteY1" fmla="*/ 5317407 h 5766746"/>
                <a:gd name="connsiteX2" fmla="*/ 522957 w 10330693"/>
                <a:gd name="connsiteY2" fmla="*/ 5648056 h 5766746"/>
                <a:gd name="connsiteX3" fmla="*/ 243114 w 10330693"/>
                <a:gd name="connsiteY3" fmla="*/ 3290698 h 5766746"/>
                <a:gd name="connsiteX4" fmla="*/ 346494 w 10330693"/>
                <a:gd name="connsiteY4" fmla="*/ 386245 h 5766746"/>
                <a:gd name="connsiteX5" fmla="*/ 4421189 w 10330693"/>
                <a:gd name="connsiteY5" fmla="*/ 177698 h 5766746"/>
                <a:gd name="connsiteX6" fmla="*/ 9670086 w 10330693"/>
                <a:gd name="connsiteY6" fmla="*/ 293734 h 5766746"/>
                <a:gd name="connsiteX7" fmla="*/ 10212389 w 10330693"/>
                <a:gd name="connsiteY7" fmla="*/ 3626750 h 5766746"/>
                <a:gd name="connsiteX8" fmla="*/ 9281946 w 10330693"/>
                <a:gd name="connsiteY8" fmla="*/ 5696181 h 5766746"/>
                <a:gd name="connsiteX0" fmla="*/ 9281946 w 10211852"/>
                <a:gd name="connsiteY0" fmla="*/ 5692783 h 5766172"/>
                <a:gd name="connsiteX1" fmla="*/ 3626658 w 10211852"/>
                <a:gd name="connsiteY1" fmla="*/ 5314009 h 5766172"/>
                <a:gd name="connsiteX2" fmla="*/ 522957 w 10211852"/>
                <a:gd name="connsiteY2" fmla="*/ 5644658 h 5766172"/>
                <a:gd name="connsiteX3" fmla="*/ 243114 w 10211852"/>
                <a:gd name="connsiteY3" fmla="*/ 3287300 h 5766172"/>
                <a:gd name="connsiteX4" fmla="*/ 346494 w 10211852"/>
                <a:gd name="connsiteY4" fmla="*/ 382847 h 5766172"/>
                <a:gd name="connsiteX5" fmla="*/ 4421189 w 10211852"/>
                <a:gd name="connsiteY5" fmla="*/ 174300 h 5766172"/>
                <a:gd name="connsiteX6" fmla="*/ 9670086 w 10211852"/>
                <a:gd name="connsiteY6" fmla="*/ 290336 h 5766172"/>
                <a:gd name="connsiteX7" fmla="*/ 10000272 w 10211852"/>
                <a:gd name="connsiteY7" fmla="*/ 3576473 h 5766172"/>
                <a:gd name="connsiteX8" fmla="*/ 9281946 w 10211852"/>
                <a:gd name="connsiteY8" fmla="*/ 5692783 h 5766172"/>
                <a:gd name="connsiteX0" fmla="*/ 9281946 w 10193103"/>
                <a:gd name="connsiteY0" fmla="*/ 5834146 h 5907535"/>
                <a:gd name="connsiteX1" fmla="*/ 3626658 w 10193103"/>
                <a:gd name="connsiteY1" fmla="*/ 5455372 h 5907535"/>
                <a:gd name="connsiteX2" fmla="*/ 522957 w 10193103"/>
                <a:gd name="connsiteY2" fmla="*/ 5786021 h 5907535"/>
                <a:gd name="connsiteX3" fmla="*/ 243114 w 10193103"/>
                <a:gd name="connsiteY3" fmla="*/ 3428663 h 5907535"/>
                <a:gd name="connsiteX4" fmla="*/ 346494 w 10193103"/>
                <a:gd name="connsiteY4" fmla="*/ 524210 h 5907535"/>
                <a:gd name="connsiteX5" fmla="*/ 4421189 w 10193103"/>
                <a:gd name="connsiteY5" fmla="*/ 315663 h 5907535"/>
                <a:gd name="connsiteX6" fmla="*/ 9639783 w 10193103"/>
                <a:gd name="connsiteY6" fmla="*/ 244181 h 5907535"/>
                <a:gd name="connsiteX7" fmla="*/ 10000272 w 10193103"/>
                <a:gd name="connsiteY7" fmla="*/ 3717836 h 5907535"/>
                <a:gd name="connsiteX8" fmla="*/ 9281946 w 10193103"/>
                <a:gd name="connsiteY8" fmla="*/ 5834146 h 5907535"/>
                <a:gd name="connsiteX0" fmla="*/ 9428829 w 10339986"/>
                <a:gd name="connsiteY0" fmla="*/ 5834146 h 5907535"/>
                <a:gd name="connsiteX1" fmla="*/ 3773541 w 10339986"/>
                <a:gd name="connsiteY1" fmla="*/ 5455372 h 5907535"/>
                <a:gd name="connsiteX2" fmla="*/ 669840 w 10339986"/>
                <a:gd name="connsiteY2" fmla="*/ 5786021 h 5907535"/>
                <a:gd name="connsiteX3" fmla="*/ 389997 w 10339986"/>
                <a:gd name="connsiteY3" fmla="*/ 3428663 h 5907535"/>
                <a:gd name="connsiteX4" fmla="*/ 493377 w 10339986"/>
                <a:gd name="connsiteY4" fmla="*/ 524210 h 5907535"/>
                <a:gd name="connsiteX5" fmla="*/ 4568072 w 10339986"/>
                <a:gd name="connsiteY5" fmla="*/ 315663 h 5907535"/>
                <a:gd name="connsiteX6" fmla="*/ 9786666 w 10339986"/>
                <a:gd name="connsiteY6" fmla="*/ 244181 h 5907535"/>
                <a:gd name="connsiteX7" fmla="*/ 10147155 w 10339986"/>
                <a:gd name="connsiteY7" fmla="*/ 3717836 h 5907535"/>
                <a:gd name="connsiteX8" fmla="*/ 9428829 w 10339986"/>
                <a:gd name="connsiteY8" fmla="*/ 5834146 h 5907535"/>
                <a:gd name="connsiteX0" fmla="*/ 9095501 w 10359569"/>
                <a:gd name="connsiteY0" fmla="*/ 5802893 h 5881075"/>
                <a:gd name="connsiteX1" fmla="*/ 3773541 w 10359569"/>
                <a:gd name="connsiteY1" fmla="*/ 5455372 h 5881075"/>
                <a:gd name="connsiteX2" fmla="*/ 669840 w 10359569"/>
                <a:gd name="connsiteY2" fmla="*/ 5786021 h 5881075"/>
                <a:gd name="connsiteX3" fmla="*/ 389997 w 10359569"/>
                <a:gd name="connsiteY3" fmla="*/ 3428663 h 5881075"/>
                <a:gd name="connsiteX4" fmla="*/ 493377 w 10359569"/>
                <a:gd name="connsiteY4" fmla="*/ 524210 h 5881075"/>
                <a:gd name="connsiteX5" fmla="*/ 4568072 w 10359569"/>
                <a:gd name="connsiteY5" fmla="*/ 315663 h 5881075"/>
                <a:gd name="connsiteX6" fmla="*/ 9786666 w 10359569"/>
                <a:gd name="connsiteY6" fmla="*/ 244181 h 5881075"/>
                <a:gd name="connsiteX7" fmla="*/ 10147155 w 10359569"/>
                <a:gd name="connsiteY7" fmla="*/ 3717836 h 5881075"/>
                <a:gd name="connsiteX8" fmla="*/ 9095501 w 10359569"/>
                <a:gd name="connsiteY8" fmla="*/ 5802893 h 58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9569" h="5881075">
                  <a:moveTo>
                    <a:pt x="9095501" y="5802893"/>
                  </a:moveTo>
                  <a:cubicBezTo>
                    <a:pt x="8033232" y="6092482"/>
                    <a:pt x="5177818" y="5458184"/>
                    <a:pt x="3773541" y="5455372"/>
                  </a:cubicBezTo>
                  <a:cubicBezTo>
                    <a:pt x="2369264" y="5452560"/>
                    <a:pt x="1233764" y="6123806"/>
                    <a:pt x="669840" y="5786021"/>
                  </a:cubicBezTo>
                  <a:cubicBezTo>
                    <a:pt x="105916" y="5448236"/>
                    <a:pt x="419407" y="4305631"/>
                    <a:pt x="389997" y="3428663"/>
                  </a:cubicBezTo>
                  <a:cubicBezTo>
                    <a:pt x="360587" y="2551695"/>
                    <a:pt x="-536296" y="1199307"/>
                    <a:pt x="493377" y="524210"/>
                  </a:cubicBezTo>
                  <a:cubicBezTo>
                    <a:pt x="1523050" y="-150887"/>
                    <a:pt x="3019191" y="362334"/>
                    <a:pt x="4568072" y="315663"/>
                  </a:cubicBezTo>
                  <a:cubicBezTo>
                    <a:pt x="6116953" y="268992"/>
                    <a:pt x="8856819" y="-322848"/>
                    <a:pt x="9786666" y="244181"/>
                  </a:cubicBezTo>
                  <a:cubicBezTo>
                    <a:pt x="10716513" y="811210"/>
                    <a:pt x="10262349" y="2791384"/>
                    <a:pt x="10147155" y="3717836"/>
                  </a:cubicBezTo>
                  <a:cubicBezTo>
                    <a:pt x="10031961" y="4644288"/>
                    <a:pt x="10157770" y="5513304"/>
                    <a:pt x="9095501" y="580289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pic>
        <p:nvPicPr>
          <p:cNvPr id="20" name="图片 16">
            <a:extLst>
              <a:ext uri="{FF2B5EF4-FFF2-40B4-BE49-F238E27FC236}">
                <a16:creationId xmlns:a16="http://schemas.microsoft.com/office/drawing/2014/main" id="{84C1EC10-E0C4-4EF4-8123-DC149FAA9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" y="4858587"/>
            <a:ext cx="2542634" cy="205341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F716F0FE-1091-45F0-89C0-7C63BAE32D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17" y="2806660"/>
            <a:ext cx="4086301" cy="408630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673267" y="397131"/>
            <a:ext cx="1047346" cy="186260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935203" y="1811599"/>
            <a:ext cx="83215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 dirty="0">
                <a:ln>
                  <a:solidFill>
                    <a:srgbClr val="002060"/>
                  </a:solidFill>
                </a:ln>
                <a:solidFill>
                  <a:srgbClr val="058F8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Crocante" panose="02000000000000000000" pitchFamily="2" charset="0"/>
                <a:ea typeface="方正超粗黑简体" panose="03000509000000000000" pitchFamily="65" charset="-122"/>
              </a:rPr>
              <a:t>CHÚC CÁC EM HỌC TỐT!</a:t>
            </a:r>
            <a:endParaRPr lang="zh-CN" altLang="en-US" sz="9600" b="1" dirty="0">
              <a:ln>
                <a:solidFill>
                  <a:srgbClr val="00206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#9Slide07 IcielCrocante" panose="02000000000000000000" pitchFamily="2" charset="0"/>
              <a:ea typeface="方正超粗黑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0599049" y="2246985"/>
            <a:ext cx="531415" cy="14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742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7F73BB54-2840-4F14-8712-AA6D01F82D35}"/>
              </a:ext>
            </a:extLst>
          </p:cNvPr>
          <p:cNvGrpSpPr/>
          <p:nvPr/>
        </p:nvGrpSpPr>
        <p:grpSpPr>
          <a:xfrm>
            <a:off x="2745585" y="1763162"/>
            <a:ext cx="6499652" cy="3586078"/>
            <a:chOff x="1431624" y="1358381"/>
            <a:chExt cx="9626610" cy="4866795"/>
          </a:xfrm>
        </p:grpSpPr>
        <p:sp>
          <p:nvSpPr>
            <p:cNvPr id="36" name="任意多边形 5">
              <a:extLst>
                <a:ext uri="{FF2B5EF4-FFF2-40B4-BE49-F238E27FC236}">
                  <a16:creationId xmlns:a16="http://schemas.microsoft.com/office/drawing/2014/main" id="{01B15CD5-3F03-4F03-88C0-8B4A0746B442}"/>
                </a:ext>
              </a:extLst>
            </p:cNvPr>
            <p:cNvSpPr/>
            <p:nvPr/>
          </p:nvSpPr>
          <p:spPr>
            <a:xfrm flipH="1" flipV="1">
              <a:off x="1491652" y="1419307"/>
              <a:ext cx="9403316" cy="4497771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7" name="任意多边形 6">
              <a:extLst>
                <a:ext uri="{FF2B5EF4-FFF2-40B4-BE49-F238E27FC236}">
                  <a16:creationId xmlns:a16="http://schemas.microsoft.com/office/drawing/2014/main" id="{B33D21F2-A64C-431B-AA06-BB762CC7F19A}"/>
                </a:ext>
              </a:extLst>
            </p:cNvPr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8" name="任意多边形 7">
              <a:extLst>
                <a:ext uri="{FF2B5EF4-FFF2-40B4-BE49-F238E27FC236}">
                  <a16:creationId xmlns:a16="http://schemas.microsoft.com/office/drawing/2014/main" id="{D5CE61DE-5724-4386-83AD-4A9330AD7D54}"/>
                </a:ext>
              </a:extLst>
            </p:cNvPr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25" name="Picture 2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7C479B2-8C3B-43E4-B517-8F88E40C1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65" y="0"/>
            <a:ext cx="12112871" cy="7096109"/>
          </a:xfrm>
          <a:prstGeom prst="rect">
            <a:avLst/>
          </a:prstGeom>
        </p:spPr>
      </p:pic>
      <p:sp>
        <p:nvSpPr>
          <p:cNvPr id="19" name="文本框 72">
            <a:extLst>
              <a:ext uri="{FF2B5EF4-FFF2-40B4-BE49-F238E27FC236}">
                <a16:creationId xmlns:a16="http://schemas.microsoft.com/office/drawing/2014/main" id="{8D6AE50A-8A7A-445E-A1B2-1692959D2AA6}"/>
              </a:ext>
            </a:extLst>
          </p:cNvPr>
          <p:cNvSpPr txBox="1"/>
          <p:nvPr/>
        </p:nvSpPr>
        <p:spPr>
          <a:xfrm>
            <a:off x="2659686" y="2855865"/>
            <a:ext cx="632721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Khám</a:t>
            </a:r>
            <a:r>
              <a:rPr lang="en-US" altLang="zh-CN" sz="9600" b="1" dirty="0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9600" b="1" dirty="0" err="1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phá</a:t>
            </a:r>
            <a:endParaRPr lang="en-US" altLang="zh-CN" sz="96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07A6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lavour" panose="02040603050506020204" pitchFamily="18" charset="0"/>
              <a:ea typeface="字魂151号-联盟综艺体" panose="00000500000000000000" charset="-122"/>
            </a:endParaRPr>
          </a:p>
        </p:txBody>
      </p:sp>
      <p:pic>
        <p:nvPicPr>
          <p:cNvPr id="26" name="图片 16">
            <a:extLst>
              <a:ext uri="{FF2B5EF4-FFF2-40B4-BE49-F238E27FC236}">
                <a16:creationId xmlns:a16="http://schemas.microsoft.com/office/drawing/2014/main" id="{C8232F02-C26B-4AA5-ADBE-0FF067496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1339751" y="667507"/>
            <a:ext cx="755753" cy="210695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30B360E0-4EBC-4004-ABE1-272B05686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239736" y="203225"/>
            <a:ext cx="670854" cy="763306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id="{10D4F933-1344-4CF6-A0B3-63F5E78A9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59" y="4020731"/>
            <a:ext cx="2237921" cy="3036576"/>
          </a:xfrm>
          <a:prstGeom prst="rect">
            <a:avLst/>
          </a:prstGeom>
        </p:spPr>
      </p:pic>
      <p:sp>
        <p:nvSpPr>
          <p:cNvPr id="29" name="任意多边形 14">
            <a:extLst>
              <a:ext uri="{FF2B5EF4-FFF2-40B4-BE49-F238E27FC236}">
                <a16:creationId xmlns:a16="http://schemas.microsoft.com/office/drawing/2014/main" id="{946134C6-8105-4C69-A7FD-E6424EECE3D7}"/>
              </a:ext>
            </a:extLst>
          </p:cNvPr>
          <p:cNvSpPr/>
          <p:nvPr/>
        </p:nvSpPr>
        <p:spPr>
          <a:xfrm>
            <a:off x="2132995" y="6062633"/>
            <a:ext cx="10105897" cy="879528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0" name="图片 3">
            <a:extLst>
              <a:ext uri="{FF2B5EF4-FFF2-40B4-BE49-F238E27FC236}">
                <a16:creationId xmlns:a16="http://schemas.microsoft.com/office/drawing/2014/main" id="{DB7A9B7E-055E-4C57-AC78-5A2666954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" y="5204166"/>
            <a:ext cx="1166368" cy="1582615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1672FCE2-42B1-4F47-848D-90A6EC2BFA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00" y="5670660"/>
            <a:ext cx="1098499" cy="1197306"/>
          </a:xfrm>
          <a:prstGeom prst="rect">
            <a:avLst/>
          </a:prstGeom>
        </p:spPr>
      </p:pic>
      <p:sp>
        <p:nvSpPr>
          <p:cNvPr id="32" name="任意多边形 12">
            <a:extLst>
              <a:ext uri="{FF2B5EF4-FFF2-40B4-BE49-F238E27FC236}">
                <a16:creationId xmlns:a16="http://schemas.microsoft.com/office/drawing/2014/main" id="{27C57395-C0B6-4AD5-A93D-013367E62765}"/>
              </a:ext>
            </a:extLst>
          </p:cNvPr>
          <p:cNvSpPr/>
          <p:nvPr/>
        </p:nvSpPr>
        <p:spPr>
          <a:xfrm>
            <a:off x="0" y="6190493"/>
            <a:ext cx="12246403" cy="75166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3" name="图片 16">
            <a:extLst>
              <a:ext uri="{FF2B5EF4-FFF2-40B4-BE49-F238E27FC236}">
                <a16:creationId xmlns:a16="http://schemas.microsoft.com/office/drawing/2014/main" id="{66F28318-7CBE-4179-BBA6-CBE6EE1BA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 rot="4699266">
            <a:off x="1295670" y="5760606"/>
            <a:ext cx="598726" cy="1669181"/>
          </a:xfrm>
          <a:prstGeom prst="rect">
            <a:avLst/>
          </a:prstGeom>
        </p:spPr>
      </p:pic>
      <p:pic>
        <p:nvPicPr>
          <p:cNvPr id="34" name="PA_图片 11">
            <a:extLst>
              <a:ext uri="{FF2B5EF4-FFF2-40B4-BE49-F238E27FC236}">
                <a16:creationId xmlns:a16="http://schemas.microsoft.com/office/drawing/2014/main" id="{02A919C4-A03D-487D-AD79-63177169F6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558509" y="1760525"/>
            <a:ext cx="1047346" cy="18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5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 sport, sport, swimming&#10;&#10;Description automatically generated">
            <a:extLst>
              <a:ext uri="{FF2B5EF4-FFF2-40B4-BE49-F238E27FC236}">
                <a16:creationId xmlns:a16="http://schemas.microsoft.com/office/drawing/2014/main" id="{D1BC9F27-DE47-4815-AD35-87CA4B4AA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7" y="0"/>
            <a:ext cx="12204737" cy="6858000"/>
          </a:xfrm>
          <a:prstGeom prst="rect">
            <a:avLst/>
          </a:prstGeom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86C014F5-E869-4540-AD30-E7B7B812D2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861242" y="2297058"/>
            <a:ext cx="5895598" cy="454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EAF788E-2A6D-45A6-A171-89FFBEC702D6}"/>
              </a:ext>
            </a:extLst>
          </p:cNvPr>
          <p:cNvGrpSpPr/>
          <p:nvPr/>
        </p:nvGrpSpPr>
        <p:grpSpPr>
          <a:xfrm>
            <a:off x="8265210" y="268805"/>
            <a:ext cx="3389296" cy="923331"/>
            <a:chOff x="605383" y="413711"/>
            <a:chExt cx="10968706" cy="6048275"/>
          </a:xfrm>
        </p:grpSpPr>
        <p:sp>
          <p:nvSpPr>
            <p:cNvPr id="17" name="任意多边形 2">
              <a:extLst>
                <a:ext uri="{FF2B5EF4-FFF2-40B4-BE49-F238E27FC236}">
                  <a16:creationId xmlns:a16="http://schemas.microsoft.com/office/drawing/2014/main" id="{76A4C686-6CDD-4FD1-8679-601584E6CAA1}"/>
                </a:ext>
              </a:extLst>
            </p:cNvPr>
            <p:cNvSpPr/>
            <p:nvPr/>
          </p:nvSpPr>
          <p:spPr>
            <a:xfrm>
              <a:off x="986020" y="516685"/>
              <a:ext cx="10440867" cy="5729399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0867" h="5729399">
                  <a:moveTo>
                    <a:pt x="9333939" y="5615359"/>
                  </a:moveTo>
                  <a:cubicBezTo>
                    <a:pt x="8360718" y="5936201"/>
                    <a:pt x="5884886" y="5479002"/>
                    <a:pt x="4425055" y="5470981"/>
                  </a:cubicBezTo>
                  <a:cubicBezTo>
                    <a:pt x="2965224" y="5462960"/>
                    <a:pt x="1283476" y="5938876"/>
                    <a:pt x="574950" y="5567234"/>
                  </a:cubicBezTo>
                  <a:cubicBezTo>
                    <a:pt x="-133576" y="5195592"/>
                    <a:pt x="203307" y="4118097"/>
                    <a:pt x="173897" y="3241129"/>
                  </a:cubicBezTo>
                  <a:cubicBezTo>
                    <a:pt x="144487" y="2364161"/>
                    <a:pt x="-318061" y="829465"/>
                    <a:pt x="398487" y="305423"/>
                  </a:cubicBezTo>
                  <a:cubicBezTo>
                    <a:pt x="1115035" y="-218619"/>
                    <a:pt x="2901056" y="88855"/>
                    <a:pt x="4473182" y="96876"/>
                  </a:cubicBezTo>
                  <a:cubicBezTo>
                    <a:pt x="6045308" y="104897"/>
                    <a:pt x="8866044" y="-221292"/>
                    <a:pt x="9831244" y="353550"/>
                  </a:cubicBezTo>
                  <a:cubicBezTo>
                    <a:pt x="10796444" y="928392"/>
                    <a:pt x="10347266" y="2668960"/>
                    <a:pt x="10264382" y="3545928"/>
                  </a:cubicBezTo>
                  <a:cubicBezTo>
                    <a:pt x="10181498" y="4422896"/>
                    <a:pt x="10307160" y="5294517"/>
                    <a:pt x="9333939" y="56153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Helvetica" panose="020B0604020202030204" pitchFamily="34" charset="0"/>
              </a:endParaRPr>
            </a:p>
          </p:txBody>
        </p:sp>
        <p:sp>
          <p:nvSpPr>
            <p:cNvPr id="18" name="任意多边形 4">
              <a:extLst>
                <a:ext uri="{FF2B5EF4-FFF2-40B4-BE49-F238E27FC236}">
                  <a16:creationId xmlns:a16="http://schemas.microsoft.com/office/drawing/2014/main" id="{B8A896EA-9B2A-4B7F-B8E5-000D883459F6}"/>
                </a:ext>
              </a:extLst>
            </p:cNvPr>
            <p:cNvSpPr/>
            <p:nvPr/>
          </p:nvSpPr>
          <p:spPr>
            <a:xfrm>
              <a:off x="866274" y="413711"/>
              <a:ext cx="10680361" cy="5935349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2686" h="5781561">
                  <a:moveTo>
                    <a:pt x="9333939" y="5696181"/>
                  </a:moveTo>
                  <a:cubicBezTo>
                    <a:pt x="8337325" y="5993583"/>
                    <a:pt x="5744531" y="5419186"/>
                    <a:pt x="4284700" y="5411165"/>
                  </a:cubicBezTo>
                  <a:cubicBezTo>
                    <a:pt x="2824869" y="5403144"/>
                    <a:pt x="1260084" y="5996258"/>
                    <a:pt x="574950" y="5648056"/>
                  </a:cubicBezTo>
                  <a:cubicBezTo>
                    <a:pt x="-110184" y="5299854"/>
                    <a:pt x="203307" y="4198919"/>
                    <a:pt x="173897" y="3321951"/>
                  </a:cubicBezTo>
                  <a:cubicBezTo>
                    <a:pt x="144487" y="2444983"/>
                    <a:pt x="-318061" y="910287"/>
                    <a:pt x="398487" y="386245"/>
                  </a:cubicBezTo>
                  <a:cubicBezTo>
                    <a:pt x="1115035" y="-137797"/>
                    <a:pt x="2919250" y="193116"/>
                    <a:pt x="4473182" y="177698"/>
                  </a:cubicBezTo>
                  <a:cubicBezTo>
                    <a:pt x="6027114" y="162280"/>
                    <a:pt x="8756879" y="-281108"/>
                    <a:pt x="9722079" y="293734"/>
                  </a:cubicBezTo>
                  <a:cubicBezTo>
                    <a:pt x="10687279" y="868576"/>
                    <a:pt x="10329072" y="2726342"/>
                    <a:pt x="10264382" y="3626750"/>
                  </a:cubicBezTo>
                  <a:cubicBezTo>
                    <a:pt x="10199692" y="4527158"/>
                    <a:pt x="10330553" y="5398779"/>
                    <a:pt x="9333939" y="5696181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Helvetica" panose="020B0604020202030204" pitchFamily="34" charset="0"/>
              </a:endParaRPr>
            </a:p>
          </p:txBody>
        </p:sp>
        <p:sp>
          <p:nvSpPr>
            <p:cNvPr id="19" name="任意多边形 5">
              <a:extLst>
                <a:ext uri="{FF2B5EF4-FFF2-40B4-BE49-F238E27FC236}">
                  <a16:creationId xmlns:a16="http://schemas.microsoft.com/office/drawing/2014/main" id="{C4AB81CC-2D3A-46EC-AAAA-412275C90928}"/>
                </a:ext>
              </a:extLst>
            </p:cNvPr>
            <p:cNvSpPr/>
            <p:nvPr/>
          </p:nvSpPr>
          <p:spPr>
            <a:xfrm>
              <a:off x="605383" y="424476"/>
              <a:ext cx="10968706" cy="6037510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  <a:gd name="connsiteX0" fmla="*/ 9281946 w 10330693"/>
                <a:gd name="connsiteY0" fmla="*/ 5696181 h 5781561"/>
                <a:gd name="connsiteX1" fmla="*/ 4232707 w 10330693"/>
                <a:gd name="connsiteY1" fmla="*/ 5411165 h 5781561"/>
                <a:gd name="connsiteX2" fmla="*/ 522957 w 10330693"/>
                <a:gd name="connsiteY2" fmla="*/ 5648056 h 5781561"/>
                <a:gd name="connsiteX3" fmla="*/ 243114 w 10330693"/>
                <a:gd name="connsiteY3" fmla="*/ 3290698 h 5781561"/>
                <a:gd name="connsiteX4" fmla="*/ 346494 w 10330693"/>
                <a:gd name="connsiteY4" fmla="*/ 386245 h 5781561"/>
                <a:gd name="connsiteX5" fmla="*/ 4421189 w 10330693"/>
                <a:gd name="connsiteY5" fmla="*/ 177698 h 5781561"/>
                <a:gd name="connsiteX6" fmla="*/ 9670086 w 10330693"/>
                <a:gd name="connsiteY6" fmla="*/ 293734 h 5781561"/>
                <a:gd name="connsiteX7" fmla="*/ 10212389 w 10330693"/>
                <a:gd name="connsiteY7" fmla="*/ 3626750 h 5781561"/>
                <a:gd name="connsiteX8" fmla="*/ 9281946 w 10330693"/>
                <a:gd name="connsiteY8" fmla="*/ 5696181 h 5781561"/>
                <a:gd name="connsiteX0" fmla="*/ 9281946 w 10330693"/>
                <a:gd name="connsiteY0" fmla="*/ 5696181 h 5766746"/>
                <a:gd name="connsiteX1" fmla="*/ 3626658 w 10330693"/>
                <a:gd name="connsiteY1" fmla="*/ 5317407 h 5766746"/>
                <a:gd name="connsiteX2" fmla="*/ 522957 w 10330693"/>
                <a:gd name="connsiteY2" fmla="*/ 5648056 h 5766746"/>
                <a:gd name="connsiteX3" fmla="*/ 243114 w 10330693"/>
                <a:gd name="connsiteY3" fmla="*/ 3290698 h 5766746"/>
                <a:gd name="connsiteX4" fmla="*/ 346494 w 10330693"/>
                <a:gd name="connsiteY4" fmla="*/ 386245 h 5766746"/>
                <a:gd name="connsiteX5" fmla="*/ 4421189 w 10330693"/>
                <a:gd name="connsiteY5" fmla="*/ 177698 h 5766746"/>
                <a:gd name="connsiteX6" fmla="*/ 9670086 w 10330693"/>
                <a:gd name="connsiteY6" fmla="*/ 293734 h 5766746"/>
                <a:gd name="connsiteX7" fmla="*/ 10212389 w 10330693"/>
                <a:gd name="connsiteY7" fmla="*/ 3626750 h 5766746"/>
                <a:gd name="connsiteX8" fmla="*/ 9281946 w 10330693"/>
                <a:gd name="connsiteY8" fmla="*/ 5696181 h 5766746"/>
                <a:gd name="connsiteX0" fmla="*/ 9281946 w 10211852"/>
                <a:gd name="connsiteY0" fmla="*/ 5692783 h 5766172"/>
                <a:gd name="connsiteX1" fmla="*/ 3626658 w 10211852"/>
                <a:gd name="connsiteY1" fmla="*/ 5314009 h 5766172"/>
                <a:gd name="connsiteX2" fmla="*/ 522957 w 10211852"/>
                <a:gd name="connsiteY2" fmla="*/ 5644658 h 5766172"/>
                <a:gd name="connsiteX3" fmla="*/ 243114 w 10211852"/>
                <a:gd name="connsiteY3" fmla="*/ 3287300 h 5766172"/>
                <a:gd name="connsiteX4" fmla="*/ 346494 w 10211852"/>
                <a:gd name="connsiteY4" fmla="*/ 382847 h 5766172"/>
                <a:gd name="connsiteX5" fmla="*/ 4421189 w 10211852"/>
                <a:gd name="connsiteY5" fmla="*/ 174300 h 5766172"/>
                <a:gd name="connsiteX6" fmla="*/ 9670086 w 10211852"/>
                <a:gd name="connsiteY6" fmla="*/ 290336 h 5766172"/>
                <a:gd name="connsiteX7" fmla="*/ 10000272 w 10211852"/>
                <a:gd name="connsiteY7" fmla="*/ 3576473 h 5766172"/>
                <a:gd name="connsiteX8" fmla="*/ 9281946 w 10211852"/>
                <a:gd name="connsiteY8" fmla="*/ 5692783 h 5766172"/>
                <a:gd name="connsiteX0" fmla="*/ 9281946 w 10193103"/>
                <a:gd name="connsiteY0" fmla="*/ 5834146 h 5907535"/>
                <a:gd name="connsiteX1" fmla="*/ 3626658 w 10193103"/>
                <a:gd name="connsiteY1" fmla="*/ 5455372 h 5907535"/>
                <a:gd name="connsiteX2" fmla="*/ 522957 w 10193103"/>
                <a:gd name="connsiteY2" fmla="*/ 5786021 h 5907535"/>
                <a:gd name="connsiteX3" fmla="*/ 243114 w 10193103"/>
                <a:gd name="connsiteY3" fmla="*/ 3428663 h 5907535"/>
                <a:gd name="connsiteX4" fmla="*/ 346494 w 10193103"/>
                <a:gd name="connsiteY4" fmla="*/ 524210 h 5907535"/>
                <a:gd name="connsiteX5" fmla="*/ 4421189 w 10193103"/>
                <a:gd name="connsiteY5" fmla="*/ 315663 h 5907535"/>
                <a:gd name="connsiteX6" fmla="*/ 9639783 w 10193103"/>
                <a:gd name="connsiteY6" fmla="*/ 244181 h 5907535"/>
                <a:gd name="connsiteX7" fmla="*/ 10000272 w 10193103"/>
                <a:gd name="connsiteY7" fmla="*/ 3717836 h 5907535"/>
                <a:gd name="connsiteX8" fmla="*/ 9281946 w 10193103"/>
                <a:gd name="connsiteY8" fmla="*/ 5834146 h 5907535"/>
                <a:gd name="connsiteX0" fmla="*/ 9428829 w 10339986"/>
                <a:gd name="connsiteY0" fmla="*/ 5834146 h 5907535"/>
                <a:gd name="connsiteX1" fmla="*/ 3773541 w 10339986"/>
                <a:gd name="connsiteY1" fmla="*/ 5455372 h 5907535"/>
                <a:gd name="connsiteX2" fmla="*/ 669840 w 10339986"/>
                <a:gd name="connsiteY2" fmla="*/ 5786021 h 5907535"/>
                <a:gd name="connsiteX3" fmla="*/ 389997 w 10339986"/>
                <a:gd name="connsiteY3" fmla="*/ 3428663 h 5907535"/>
                <a:gd name="connsiteX4" fmla="*/ 493377 w 10339986"/>
                <a:gd name="connsiteY4" fmla="*/ 524210 h 5907535"/>
                <a:gd name="connsiteX5" fmla="*/ 4568072 w 10339986"/>
                <a:gd name="connsiteY5" fmla="*/ 315663 h 5907535"/>
                <a:gd name="connsiteX6" fmla="*/ 9786666 w 10339986"/>
                <a:gd name="connsiteY6" fmla="*/ 244181 h 5907535"/>
                <a:gd name="connsiteX7" fmla="*/ 10147155 w 10339986"/>
                <a:gd name="connsiteY7" fmla="*/ 3717836 h 5907535"/>
                <a:gd name="connsiteX8" fmla="*/ 9428829 w 10339986"/>
                <a:gd name="connsiteY8" fmla="*/ 5834146 h 5907535"/>
                <a:gd name="connsiteX0" fmla="*/ 9095501 w 10359569"/>
                <a:gd name="connsiteY0" fmla="*/ 5802893 h 5881075"/>
                <a:gd name="connsiteX1" fmla="*/ 3773541 w 10359569"/>
                <a:gd name="connsiteY1" fmla="*/ 5455372 h 5881075"/>
                <a:gd name="connsiteX2" fmla="*/ 669840 w 10359569"/>
                <a:gd name="connsiteY2" fmla="*/ 5786021 h 5881075"/>
                <a:gd name="connsiteX3" fmla="*/ 389997 w 10359569"/>
                <a:gd name="connsiteY3" fmla="*/ 3428663 h 5881075"/>
                <a:gd name="connsiteX4" fmla="*/ 493377 w 10359569"/>
                <a:gd name="connsiteY4" fmla="*/ 524210 h 5881075"/>
                <a:gd name="connsiteX5" fmla="*/ 4568072 w 10359569"/>
                <a:gd name="connsiteY5" fmla="*/ 315663 h 5881075"/>
                <a:gd name="connsiteX6" fmla="*/ 9786666 w 10359569"/>
                <a:gd name="connsiteY6" fmla="*/ 244181 h 5881075"/>
                <a:gd name="connsiteX7" fmla="*/ 10147155 w 10359569"/>
                <a:gd name="connsiteY7" fmla="*/ 3717836 h 5881075"/>
                <a:gd name="connsiteX8" fmla="*/ 9095501 w 10359569"/>
                <a:gd name="connsiteY8" fmla="*/ 5802893 h 58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9569" h="5881075">
                  <a:moveTo>
                    <a:pt x="9095501" y="5802893"/>
                  </a:moveTo>
                  <a:cubicBezTo>
                    <a:pt x="8033232" y="6092482"/>
                    <a:pt x="5177818" y="5458184"/>
                    <a:pt x="3773541" y="5455372"/>
                  </a:cubicBezTo>
                  <a:cubicBezTo>
                    <a:pt x="2369264" y="5452560"/>
                    <a:pt x="1233764" y="6123806"/>
                    <a:pt x="669840" y="5786021"/>
                  </a:cubicBezTo>
                  <a:cubicBezTo>
                    <a:pt x="105916" y="5448236"/>
                    <a:pt x="419407" y="4305631"/>
                    <a:pt x="389997" y="3428663"/>
                  </a:cubicBezTo>
                  <a:cubicBezTo>
                    <a:pt x="360587" y="2551695"/>
                    <a:pt x="-536296" y="1199307"/>
                    <a:pt x="493377" y="524210"/>
                  </a:cubicBezTo>
                  <a:cubicBezTo>
                    <a:pt x="1523050" y="-150887"/>
                    <a:pt x="3019191" y="362334"/>
                    <a:pt x="4568072" y="315663"/>
                  </a:cubicBezTo>
                  <a:cubicBezTo>
                    <a:pt x="6116953" y="268992"/>
                    <a:pt x="8856819" y="-322848"/>
                    <a:pt x="9786666" y="244181"/>
                  </a:cubicBezTo>
                  <a:cubicBezTo>
                    <a:pt x="10716513" y="811210"/>
                    <a:pt x="10262349" y="2791384"/>
                    <a:pt x="10147155" y="3717836"/>
                  </a:cubicBezTo>
                  <a:cubicBezTo>
                    <a:pt x="10031961" y="4644288"/>
                    <a:pt x="10157770" y="5513304"/>
                    <a:pt x="9095501" y="580289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Helvetica" panose="020B0604020202030204" pitchFamily="34" charset="0"/>
              </a:endParaRPr>
            </a:p>
          </p:txBody>
        </p:sp>
      </p:grpSp>
      <p:pic>
        <p:nvPicPr>
          <p:cNvPr id="12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558509" y="1760525"/>
            <a:ext cx="1047346" cy="1862609"/>
          </a:xfrm>
          <a:prstGeom prst="rect">
            <a:avLst/>
          </a:prstGeom>
        </p:spPr>
      </p:pic>
      <p:sp>
        <p:nvSpPr>
          <p:cNvPr id="10" name="PA_文本框 6">
            <a:extLst>
              <a:ext uri="{FF2B5EF4-FFF2-40B4-BE49-F238E27FC236}">
                <a16:creationId xmlns:a16="http://schemas.microsoft.com/office/drawing/2014/main" id="{A1B0A465-E6C0-4E73-9253-A57DAD5BC3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6557" y="973619"/>
            <a:ext cx="70554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 err="1">
                <a:ln>
                  <a:solidFill>
                    <a:srgbClr val="002060"/>
                  </a:solidFill>
                </a:ln>
                <a:solidFill>
                  <a:srgbClr val="058F8F"/>
                </a:solidFill>
                <a:latin typeface="#9Slide05 Bodega Script" pitchFamily="2" charset="0"/>
                <a:ea typeface="方正剪纸简体" panose="03000509000000000000" pitchFamily="65" charset="-122"/>
                <a:cs typeface="#9Slide05 Bodega Script" pitchFamily="2" charset="0"/>
              </a:rPr>
              <a:t>Dòng</a:t>
            </a:r>
            <a:r>
              <a:rPr lang="en-US" altLang="zh-CN" sz="16600" b="1" dirty="0">
                <a:ln>
                  <a:solidFill>
                    <a:srgbClr val="002060"/>
                  </a:solidFill>
                </a:ln>
                <a:solidFill>
                  <a:srgbClr val="058F8F"/>
                </a:solidFill>
                <a:latin typeface="#9Slide05 Bodega Script" pitchFamily="2" charset="0"/>
                <a:ea typeface="方正剪纸简体" panose="03000509000000000000" pitchFamily="65" charset="-122"/>
                <a:cs typeface="#9Slide05 Bodega Script" pitchFamily="2" charset="0"/>
              </a:rPr>
              <a:t> </a:t>
            </a:r>
            <a:r>
              <a:rPr lang="en-US" altLang="zh-CN" sz="16600" b="1" dirty="0" err="1">
                <a:ln>
                  <a:solidFill>
                    <a:srgbClr val="002060"/>
                  </a:solidFill>
                </a:ln>
                <a:solidFill>
                  <a:srgbClr val="058F8F"/>
                </a:solidFill>
                <a:latin typeface="#9Slide05 Bodega Script" pitchFamily="2" charset="0"/>
                <a:ea typeface="方正剪纸简体" panose="03000509000000000000" pitchFamily="65" charset="-122"/>
                <a:cs typeface="#9Slide05 Bodega Script" pitchFamily="2" charset="0"/>
              </a:rPr>
              <a:t>sông</a:t>
            </a:r>
            <a:endParaRPr lang="zh-CN" altLang="en-US" sz="16600" b="1" dirty="0">
              <a:ln>
                <a:solidFill>
                  <a:srgbClr val="002060"/>
                </a:solidFill>
              </a:ln>
              <a:latin typeface="#9Slide05 Bodega Script" pitchFamily="2" charset="0"/>
              <a:ea typeface="方正剪纸简体" panose="03000509000000000000" pitchFamily="65" charset="-122"/>
              <a:cs typeface="#9Slide05 Bodega Script" pitchFamily="2" charset="0"/>
            </a:endParaRPr>
          </a:p>
        </p:txBody>
      </p:sp>
      <p:sp>
        <p:nvSpPr>
          <p:cNvPr id="8" name="PA_矩形 7"/>
          <p:cNvSpPr/>
          <p:nvPr>
            <p:custDataLst>
              <p:tags r:id="rId3"/>
            </p:custDataLst>
          </p:nvPr>
        </p:nvSpPr>
        <p:spPr>
          <a:xfrm>
            <a:off x="5710283" y="3215805"/>
            <a:ext cx="6197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600" b="1" dirty="0">
                <a:solidFill>
                  <a:schemeClr val="bg1"/>
                </a:solidFill>
                <a:latin typeface="UTM Bell" panose="02040603050506020204" pitchFamily="18" charset="0"/>
                <a:ea typeface="方正超粗黑简体" panose="03000509000000000000" pitchFamily="65" charset="-122"/>
              </a:rPr>
              <a:t>MẶC ÁO</a:t>
            </a:r>
            <a:endParaRPr lang="zh-CN" altLang="en-US" sz="9600" b="1" dirty="0">
              <a:solidFill>
                <a:schemeClr val="bg1"/>
              </a:solidFill>
              <a:latin typeface="UTM Bell" panose="02040603050506020204" pitchFamily="18" charset="0"/>
              <a:ea typeface="方正超粗黑简体" panose="03000509000000000000" pitchFamily="65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3091CD-BE19-42B4-91EB-20B140CF63B2}"/>
              </a:ext>
            </a:extLst>
          </p:cNvPr>
          <p:cNvSpPr txBox="1"/>
          <p:nvPr/>
        </p:nvSpPr>
        <p:spPr>
          <a:xfrm>
            <a:off x="8809041" y="268805"/>
            <a:ext cx="2926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1759B"/>
                </a:solidFill>
                <a:latin typeface="#9Slide05 Ciaobella" pitchFamily="2" charset="0"/>
              </a:rPr>
              <a:t>Tập</a:t>
            </a:r>
            <a:r>
              <a:rPr lang="en-US" sz="6000" dirty="0">
                <a:solidFill>
                  <a:srgbClr val="F1759B"/>
                </a:solidFill>
                <a:latin typeface="#9Slide05 Ciaobella" pitchFamily="2" charset="0"/>
              </a:rPr>
              <a:t> </a:t>
            </a:r>
            <a:r>
              <a:rPr lang="en-US" sz="6000" dirty="0" err="1">
                <a:solidFill>
                  <a:srgbClr val="F1759B"/>
                </a:solidFill>
                <a:latin typeface="#9Slide05 Ciaobella" pitchFamily="2" charset="0"/>
              </a:rPr>
              <a:t>đọc</a:t>
            </a:r>
            <a:r>
              <a:rPr lang="en-US" sz="6000" dirty="0">
                <a:solidFill>
                  <a:srgbClr val="F1759B"/>
                </a:solidFill>
                <a:latin typeface="#9Slide05 Ciaobella" pitchFamily="2" charset="0"/>
              </a:rPr>
              <a:t> 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31928B-3D86-4002-9759-E05761FF3A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36" y="4132137"/>
            <a:ext cx="4291785" cy="3034599"/>
          </a:xfrm>
          <a:prstGeom prst="rect">
            <a:avLst/>
          </a:prstGeom>
        </p:spPr>
      </p:pic>
      <p:sp>
        <p:nvSpPr>
          <p:cNvPr id="13" name="PA_矩形 7"/>
          <p:cNvSpPr/>
          <p:nvPr>
            <p:custDataLst>
              <p:tags r:id="rId4"/>
            </p:custDataLst>
          </p:nvPr>
        </p:nvSpPr>
        <p:spPr>
          <a:xfrm>
            <a:off x="5763481" y="3269939"/>
            <a:ext cx="6197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600" b="1" dirty="0">
                <a:solidFill>
                  <a:srgbClr val="F5990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方正超粗黑简体" panose="03000509000000000000" pitchFamily="65" charset="-122"/>
              </a:rPr>
              <a:t>M</a:t>
            </a:r>
            <a:r>
              <a:rPr lang="en-US" altLang="zh-CN" sz="9600" b="1" dirty="0">
                <a:solidFill>
                  <a:srgbClr val="EE7B0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方正超粗黑简体" panose="03000509000000000000" pitchFamily="65" charset="-122"/>
              </a:rPr>
              <a:t>Ặ</a:t>
            </a:r>
            <a:r>
              <a:rPr lang="en-US" altLang="zh-CN" sz="9600" b="1" dirty="0">
                <a:solidFill>
                  <a:srgbClr val="9AB22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方正超粗黑简体" panose="03000509000000000000" pitchFamily="65" charset="-122"/>
              </a:rPr>
              <a:t>C </a:t>
            </a:r>
            <a:r>
              <a:rPr lang="en-US" altLang="zh-CN" sz="9600" b="1" dirty="0">
                <a:solidFill>
                  <a:srgbClr val="721E4A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方正超粗黑简体" panose="03000509000000000000" pitchFamily="65" charset="-122"/>
              </a:rPr>
              <a:t>Á</a:t>
            </a:r>
            <a:r>
              <a:rPr lang="en-US" altLang="zh-CN" sz="9600" b="1" dirty="0">
                <a:solidFill>
                  <a:srgbClr val="542B5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方正超粗黑简体" panose="03000509000000000000" pitchFamily="65" charset="-122"/>
              </a:rPr>
              <a:t>O</a:t>
            </a:r>
            <a:endParaRPr lang="zh-CN" altLang="en-US" sz="96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Bell" panose="02040603050506020204" pitchFamily="18" charset="0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5417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grpId="1" nodeType="withEffect">
                                  <p:stCondLst>
                                    <p:cond delay="4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3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">
            <a:extLst>
              <a:ext uri="{FF2B5EF4-FFF2-40B4-BE49-F238E27FC236}">
                <a16:creationId xmlns:a16="http://schemas.microsoft.com/office/drawing/2014/main" id="{EE4EEC36-2A81-41C9-9A4E-83A62035A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008">
            <a:off x="416128" y="217775"/>
            <a:ext cx="1916149" cy="393656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69BCC12-0E94-4091-BE38-A39776B757B0}"/>
              </a:ext>
            </a:extLst>
          </p:cNvPr>
          <p:cNvGrpSpPr/>
          <p:nvPr/>
        </p:nvGrpSpPr>
        <p:grpSpPr>
          <a:xfrm>
            <a:off x="611647" y="1428749"/>
            <a:ext cx="10968706" cy="4343401"/>
            <a:chOff x="605383" y="413711"/>
            <a:chExt cx="10968706" cy="6048275"/>
          </a:xfrm>
        </p:grpSpPr>
        <p:sp>
          <p:nvSpPr>
            <p:cNvPr id="30" name="任意多边形 2">
              <a:extLst>
                <a:ext uri="{FF2B5EF4-FFF2-40B4-BE49-F238E27FC236}">
                  <a16:creationId xmlns:a16="http://schemas.microsoft.com/office/drawing/2014/main" id="{CA90627D-2AEF-41B9-A0E2-3F5EB2A730C0}"/>
                </a:ext>
              </a:extLst>
            </p:cNvPr>
            <p:cNvSpPr/>
            <p:nvPr/>
          </p:nvSpPr>
          <p:spPr>
            <a:xfrm>
              <a:off x="986020" y="516685"/>
              <a:ext cx="10440867" cy="5729399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0867" h="5729399">
                  <a:moveTo>
                    <a:pt x="9333939" y="5615359"/>
                  </a:moveTo>
                  <a:cubicBezTo>
                    <a:pt x="8360718" y="5936201"/>
                    <a:pt x="5884886" y="5479002"/>
                    <a:pt x="4425055" y="5470981"/>
                  </a:cubicBezTo>
                  <a:cubicBezTo>
                    <a:pt x="2965224" y="5462960"/>
                    <a:pt x="1283476" y="5938876"/>
                    <a:pt x="574950" y="5567234"/>
                  </a:cubicBezTo>
                  <a:cubicBezTo>
                    <a:pt x="-133576" y="5195592"/>
                    <a:pt x="203307" y="4118097"/>
                    <a:pt x="173897" y="3241129"/>
                  </a:cubicBezTo>
                  <a:cubicBezTo>
                    <a:pt x="144487" y="2364161"/>
                    <a:pt x="-318061" y="829465"/>
                    <a:pt x="398487" y="305423"/>
                  </a:cubicBezTo>
                  <a:cubicBezTo>
                    <a:pt x="1115035" y="-218619"/>
                    <a:pt x="2901056" y="88855"/>
                    <a:pt x="4473182" y="96876"/>
                  </a:cubicBezTo>
                  <a:cubicBezTo>
                    <a:pt x="6045308" y="104897"/>
                    <a:pt x="8866044" y="-221292"/>
                    <a:pt x="9831244" y="353550"/>
                  </a:cubicBezTo>
                  <a:cubicBezTo>
                    <a:pt x="10796444" y="928392"/>
                    <a:pt x="10347266" y="2668960"/>
                    <a:pt x="10264382" y="3545928"/>
                  </a:cubicBezTo>
                  <a:cubicBezTo>
                    <a:pt x="10181498" y="4422896"/>
                    <a:pt x="10307160" y="5294517"/>
                    <a:pt x="9333939" y="56153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Cambria" panose="02040503050406030204" pitchFamily="18" charset="0"/>
              </a:endParaRPr>
            </a:p>
          </p:txBody>
        </p:sp>
        <p:sp>
          <p:nvSpPr>
            <p:cNvPr id="31" name="任意多边形 4">
              <a:extLst>
                <a:ext uri="{FF2B5EF4-FFF2-40B4-BE49-F238E27FC236}">
                  <a16:creationId xmlns:a16="http://schemas.microsoft.com/office/drawing/2014/main" id="{E6272C5E-E37D-41F0-9FE0-4137B7AC5374}"/>
                </a:ext>
              </a:extLst>
            </p:cNvPr>
            <p:cNvSpPr/>
            <p:nvPr/>
          </p:nvSpPr>
          <p:spPr>
            <a:xfrm>
              <a:off x="866274" y="413711"/>
              <a:ext cx="10680361" cy="5935349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2686" h="5781561">
                  <a:moveTo>
                    <a:pt x="9333939" y="5696181"/>
                  </a:moveTo>
                  <a:cubicBezTo>
                    <a:pt x="8337325" y="5993583"/>
                    <a:pt x="5744531" y="5419186"/>
                    <a:pt x="4284700" y="5411165"/>
                  </a:cubicBezTo>
                  <a:cubicBezTo>
                    <a:pt x="2824869" y="5403144"/>
                    <a:pt x="1260084" y="5996258"/>
                    <a:pt x="574950" y="5648056"/>
                  </a:cubicBezTo>
                  <a:cubicBezTo>
                    <a:pt x="-110184" y="5299854"/>
                    <a:pt x="203307" y="4198919"/>
                    <a:pt x="173897" y="3321951"/>
                  </a:cubicBezTo>
                  <a:cubicBezTo>
                    <a:pt x="144487" y="2444983"/>
                    <a:pt x="-318061" y="910287"/>
                    <a:pt x="398487" y="386245"/>
                  </a:cubicBezTo>
                  <a:cubicBezTo>
                    <a:pt x="1115035" y="-137797"/>
                    <a:pt x="2919250" y="193116"/>
                    <a:pt x="4473182" y="177698"/>
                  </a:cubicBezTo>
                  <a:cubicBezTo>
                    <a:pt x="6027114" y="162280"/>
                    <a:pt x="8756879" y="-281108"/>
                    <a:pt x="9722079" y="293734"/>
                  </a:cubicBezTo>
                  <a:cubicBezTo>
                    <a:pt x="10687279" y="868576"/>
                    <a:pt x="10329072" y="2726342"/>
                    <a:pt x="10264382" y="3626750"/>
                  </a:cubicBezTo>
                  <a:cubicBezTo>
                    <a:pt x="10199692" y="4527158"/>
                    <a:pt x="10330553" y="5398779"/>
                    <a:pt x="9333939" y="5696181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Cambria" panose="02040503050406030204" pitchFamily="18" charset="0"/>
              </a:endParaRPr>
            </a:p>
          </p:txBody>
        </p:sp>
        <p:sp>
          <p:nvSpPr>
            <p:cNvPr id="32" name="任意多边形 5">
              <a:extLst>
                <a:ext uri="{FF2B5EF4-FFF2-40B4-BE49-F238E27FC236}">
                  <a16:creationId xmlns:a16="http://schemas.microsoft.com/office/drawing/2014/main" id="{06300CA4-5D18-4B89-BD73-9941AAE5CE97}"/>
                </a:ext>
              </a:extLst>
            </p:cNvPr>
            <p:cNvSpPr/>
            <p:nvPr/>
          </p:nvSpPr>
          <p:spPr>
            <a:xfrm>
              <a:off x="605383" y="424476"/>
              <a:ext cx="10968706" cy="6037510"/>
            </a:xfrm>
            <a:custGeom>
              <a:avLst/>
              <a:gdLst>
                <a:gd name="connsiteX0" fmla="*/ 8615741 w 11086589"/>
                <a:gd name="connsiteY0" fmla="*/ 5429310 h 5721367"/>
                <a:gd name="connsiteX1" fmla="*/ 8455320 w 11086589"/>
                <a:gd name="connsiteY1" fmla="*/ 5461394 h 5721367"/>
                <a:gd name="connsiteX2" fmla="*/ 4396668 w 11086589"/>
                <a:gd name="connsiteY2" fmla="*/ 5718068 h 5721367"/>
                <a:gd name="connsiteX3" fmla="*/ 1316583 w 11086589"/>
                <a:gd name="connsiteY3" fmla="*/ 5397226 h 5721367"/>
                <a:gd name="connsiteX4" fmla="*/ 113425 w 11086589"/>
                <a:gd name="connsiteY4" fmla="*/ 3263626 h 5721367"/>
                <a:gd name="connsiteX5" fmla="*/ 546562 w 11086589"/>
                <a:gd name="connsiteY5" fmla="*/ 135415 h 5721367"/>
                <a:gd name="connsiteX6" fmla="*/ 4492920 w 11086589"/>
                <a:gd name="connsiteY6" fmla="*/ 520426 h 5721367"/>
                <a:gd name="connsiteX7" fmla="*/ 9867025 w 11086589"/>
                <a:gd name="connsiteY7" fmla="*/ 103331 h 5721367"/>
                <a:gd name="connsiteX8" fmla="*/ 11070183 w 11086589"/>
                <a:gd name="connsiteY8" fmla="*/ 1194194 h 5721367"/>
                <a:gd name="connsiteX9" fmla="*/ 10588920 w 11086589"/>
                <a:gd name="connsiteY9" fmla="*/ 3648636 h 5721367"/>
                <a:gd name="connsiteX10" fmla="*/ 10941846 w 11086589"/>
                <a:gd name="connsiteY10" fmla="*/ 5204720 h 5721367"/>
                <a:gd name="connsiteX11" fmla="*/ 8615741 w 11086589"/>
                <a:gd name="connsiteY11" fmla="*/ 5429310 h 5721367"/>
                <a:gd name="connsiteX0" fmla="*/ 8595349 w 11066197"/>
                <a:gd name="connsiteY0" fmla="*/ 5429310 h 5909763"/>
                <a:gd name="connsiteX1" fmla="*/ 8434928 w 11066197"/>
                <a:gd name="connsiteY1" fmla="*/ 5461394 h 5909763"/>
                <a:gd name="connsiteX2" fmla="*/ 4376276 w 11066197"/>
                <a:gd name="connsiteY2" fmla="*/ 5718068 h 5909763"/>
                <a:gd name="connsiteX3" fmla="*/ 1007433 w 11066197"/>
                <a:gd name="connsiteY3" fmla="*/ 5718068 h 5909763"/>
                <a:gd name="connsiteX4" fmla="*/ 93033 w 11066197"/>
                <a:gd name="connsiteY4" fmla="*/ 3263626 h 5909763"/>
                <a:gd name="connsiteX5" fmla="*/ 526170 w 11066197"/>
                <a:gd name="connsiteY5" fmla="*/ 135415 h 5909763"/>
                <a:gd name="connsiteX6" fmla="*/ 4472528 w 11066197"/>
                <a:gd name="connsiteY6" fmla="*/ 520426 h 5909763"/>
                <a:gd name="connsiteX7" fmla="*/ 9846633 w 11066197"/>
                <a:gd name="connsiteY7" fmla="*/ 103331 h 5909763"/>
                <a:gd name="connsiteX8" fmla="*/ 11049791 w 11066197"/>
                <a:gd name="connsiteY8" fmla="*/ 1194194 h 5909763"/>
                <a:gd name="connsiteX9" fmla="*/ 10568528 w 11066197"/>
                <a:gd name="connsiteY9" fmla="*/ 3648636 h 5909763"/>
                <a:gd name="connsiteX10" fmla="*/ 10921454 w 11066197"/>
                <a:gd name="connsiteY10" fmla="*/ 5204720 h 5909763"/>
                <a:gd name="connsiteX11" fmla="*/ 8595349 w 11066197"/>
                <a:gd name="connsiteY11" fmla="*/ 5429310 h 5909763"/>
                <a:gd name="connsiteX0" fmla="*/ 8595349 w 11066197"/>
                <a:gd name="connsiteY0" fmla="*/ 542931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11" fmla="*/ 8595349 w 11066197"/>
                <a:gd name="connsiteY11" fmla="*/ 5429310 h 5987120"/>
                <a:gd name="connsiteX0" fmla="*/ 10921454 w 11066197"/>
                <a:gd name="connsiteY0" fmla="*/ 5204720 h 5987120"/>
                <a:gd name="connsiteX1" fmla="*/ 8434928 w 11066197"/>
                <a:gd name="connsiteY1" fmla="*/ 5461394 h 5987120"/>
                <a:gd name="connsiteX2" fmla="*/ 4456486 w 11066197"/>
                <a:gd name="connsiteY2" fmla="*/ 5894531 h 5987120"/>
                <a:gd name="connsiteX3" fmla="*/ 1007433 w 11066197"/>
                <a:gd name="connsiteY3" fmla="*/ 5718068 h 5987120"/>
                <a:gd name="connsiteX4" fmla="*/ 93033 w 11066197"/>
                <a:gd name="connsiteY4" fmla="*/ 3263626 h 5987120"/>
                <a:gd name="connsiteX5" fmla="*/ 526170 w 11066197"/>
                <a:gd name="connsiteY5" fmla="*/ 135415 h 5987120"/>
                <a:gd name="connsiteX6" fmla="*/ 4472528 w 11066197"/>
                <a:gd name="connsiteY6" fmla="*/ 520426 h 5987120"/>
                <a:gd name="connsiteX7" fmla="*/ 9846633 w 11066197"/>
                <a:gd name="connsiteY7" fmla="*/ 103331 h 5987120"/>
                <a:gd name="connsiteX8" fmla="*/ 11049791 w 11066197"/>
                <a:gd name="connsiteY8" fmla="*/ 1194194 h 5987120"/>
                <a:gd name="connsiteX9" fmla="*/ 10568528 w 11066197"/>
                <a:gd name="connsiteY9" fmla="*/ 3648636 h 5987120"/>
                <a:gd name="connsiteX10" fmla="*/ 10921454 w 11066197"/>
                <a:gd name="connsiteY10" fmla="*/ 5204720 h 5987120"/>
                <a:gd name="connsiteX0" fmla="*/ 10921454 w 11066197"/>
                <a:gd name="connsiteY0" fmla="*/ 5204720 h 6002815"/>
                <a:gd name="connsiteX1" fmla="*/ 4456486 w 11066197"/>
                <a:gd name="connsiteY1" fmla="*/ 5894531 h 6002815"/>
                <a:gd name="connsiteX2" fmla="*/ 1007433 w 11066197"/>
                <a:gd name="connsiteY2" fmla="*/ 5718068 h 6002815"/>
                <a:gd name="connsiteX3" fmla="*/ 93033 w 11066197"/>
                <a:gd name="connsiteY3" fmla="*/ 3263626 h 6002815"/>
                <a:gd name="connsiteX4" fmla="*/ 526170 w 11066197"/>
                <a:gd name="connsiteY4" fmla="*/ 135415 h 6002815"/>
                <a:gd name="connsiteX5" fmla="*/ 4472528 w 11066197"/>
                <a:gd name="connsiteY5" fmla="*/ 520426 h 6002815"/>
                <a:gd name="connsiteX6" fmla="*/ 9846633 w 11066197"/>
                <a:gd name="connsiteY6" fmla="*/ 103331 h 6002815"/>
                <a:gd name="connsiteX7" fmla="*/ 11049791 w 11066197"/>
                <a:gd name="connsiteY7" fmla="*/ 1194194 h 6002815"/>
                <a:gd name="connsiteX8" fmla="*/ 10568528 w 11066197"/>
                <a:gd name="connsiteY8" fmla="*/ 3648636 h 6002815"/>
                <a:gd name="connsiteX9" fmla="*/ 10921454 w 11066197"/>
                <a:gd name="connsiteY9" fmla="*/ 5204720 h 6002815"/>
                <a:gd name="connsiteX0" fmla="*/ 10472275 w 11066197"/>
                <a:gd name="connsiteY0" fmla="*/ 5573688 h 5980491"/>
                <a:gd name="connsiteX1" fmla="*/ 4456486 w 11066197"/>
                <a:gd name="connsiteY1" fmla="*/ 5894531 h 5980491"/>
                <a:gd name="connsiteX2" fmla="*/ 1007433 w 11066197"/>
                <a:gd name="connsiteY2" fmla="*/ 5718068 h 5980491"/>
                <a:gd name="connsiteX3" fmla="*/ 93033 w 11066197"/>
                <a:gd name="connsiteY3" fmla="*/ 3263626 h 5980491"/>
                <a:gd name="connsiteX4" fmla="*/ 526170 w 11066197"/>
                <a:gd name="connsiteY4" fmla="*/ 135415 h 5980491"/>
                <a:gd name="connsiteX5" fmla="*/ 4472528 w 11066197"/>
                <a:gd name="connsiteY5" fmla="*/ 520426 h 5980491"/>
                <a:gd name="connsiteX6" fmla="*/ 9846633 w 11066197"/>
                <a:gd name="connsiteY6" fmla="*/ 103331 h 5980491"/>
                <a:gd name="connsiteX7" fmla="*/ 11049791 w 11066197"/>
                <a:gd name="connsiteY7" fmla="*/ 1194194 h 5980491"/>
                <a:gd name="connsiteX8" fmla="*/ 10568528 w 11066197"/>
                <a:gd name="connsiteY8" fmla="*/ 3648636 h 5980491"/>
                <a:gd name="connsiteX9" fmla="*/ 10472275 w 11066197"/>
                <a:gd name="connsiteY9" fmla="*/ 5573688 h 5980491"/>
                <a:gd name="connsiteX0" fmla="*/ 10229604 w 10823526"/>
                <a:gd name="connsiteY0" fmla="*/ 5582178 h 5980556"/>
                <a:gd name="connsiteX1" fmla="*/ 4213815 w 10823526"/>
                <a:gd name="connsiteY1" fmla="*/ 5903021 h 5980556"/>
                <a:gd name="connsiteX2" fmla="*/ 764762 w 10823526"/>
                <a:gd name="connsiteY2" fmla="*/ 5726558 h 5980556"/>
                <a:gd name="connsiteX3" fmla="*/ 363709 w 10823526"/>
                <a:gd name="connsiteY3" fmla="*/ 3400453 h 5980556"/>
                <a:gd name="connsiteX4" fmla="*/ 283499 w 10823526"/>
                <a:gd name="connsiteY4" fmla="*/ 143905 h 5980556"/>
                <a:gd name="connsiteX5" fmla="*/ 4229857 w 10823526"/>
                <a:gd name="connsiteY5" fmla="*/ 528916 h 5980556"/>
                <a:gd name="connsiteX6" fmla="*/ 9603962 w 10823526"/>
                <a:gd name="connsiteY6" fmla="*/ 111821 h 5980556"/>
                <a:gd name="connsiteX7" fmla="*/ 10807120 w 10823526"/>
                <a:gd name="connsiteY7" fmla="*/ 1202684 h 5980556"/>
                <a:gd name="connsiteX8" fmla="*/ 10325857 w 10823526"/>
                <a:gd name="connsiteY8" fmla="*/ 3657126 h 5980556"/>
                <a:gd name="connsiteX9" fmla="*/ 10229604 w 10823526"/>
                <a:gd name="connsiteY9" fmla="*/ 5582178 h 5980556"/>
                <a:gd name="connsiteX0" fmla="*/ 10261679 w 10855601"/>
                <a:gd name="connsiteY0" fmla="*/ 5644288 h 6042666"/>
                <a:gd name="connsiteX1" fmla="*/ 4245890 w 10855601"/>
                <a:gd name="connsiteY1" fmla="*/ 5965131 h 6042666"/>
                <a:gd name="connsiteX2" fmla="*/ 796837 w 10855601"/>
                <a:gd name="connsiteY2" fmla="*/ 5788668 h 6042666"/>
                <a:gd name="connsiteX3" fmla="*/ 395784 w 10855601"/>
                <a:gd name="connsiteY3" fmla="*/ 3462563 h 6042666"/>
                <a:gd name="connsiteX4" fmla="*/ 315574 w 10855601"/>
                <a:gd name="connsiteY4" fmla="*/ 206015 h 6042666"/>
                <a:gd name="connsiteX5" fmla="*/ 4695069 w 10855601"/>
                <a:gd name="connsiteY5" fmla="*/ 318310 h 6042666"/>
                <a:gd name="connsiteX6" fmla="*/ 9636037 w 10855601"/>
                <a:gd name="connsiteY6" fmla="*/ 173931 h 6042666"/>
                <a:gd name="connsiteX7" fmla="*/ 10839195 w 10855601"/>
                <a:gd name="connsiteY7" fmla="*/ 1264794 h 6042666"/>
                <a:gd name="connsiteX8" fmla="*/ 10357932 w 10855601"/>
                <a:gd name="connsiteY8" fmla="*/ 3719236 h 6042666"/>
                <a:gd name="connsiteX9" fmla="*/ 10261679 w 10855601"/>
                <a:gd name="connsiteY9" fmla="*/ 5644288 h 6042666"/>
                <a:gd name="connsiteX0" fmla="*/ 10039792 w 10633714"/>
                <a:gd name="connsiteY0" fmla="*/ 5522731 h 5921109"/>
                <a:gd name="connsiteX1" fmla="*/ 4024003 w 10633714"/>
                <a:gd name="connsiteY1" fmla="*/ 5843574 h 5921109"/>
                <a:gd name="connsiteX2" fmla="*/ 574950 w 10633714"/>
                <a:gd name="connsiteY2" fmla="*/ 5667111 h 5921109"/>
                <a:gd name="connsiteX3" fmla="*/ 173897 w 10633714"/>
                <a:gd name="connsiteY3" fmla="*/ 3341006 h 5921109"/>
                <a:gd name="connsiteX4" fmla="*/ 398487 w 10633714"/>
                <a:gd name="connsiteY4" fmla="*/ 405300 h 5921109"/>
                <a:gd name="connsiteX5" fmla="*/ 4473182 w 10633714"/>
                <a:gd name="connsiteY5" fmla="*/ 196753 h 5921109"/>
                <a:gd name="connsiteX6" fmla="*/ 9414150 w 10633714"/>
                <a:gd name="connsiteY6" fmla="*/ 52374 h 5921109"/>
                <a:gd name="connsiteX7" fmla="*/ 10617308 w 10633714"/>
                <a:gd name="connsiteY7" fmla="*/ 1143237 h 5921109"/>
                <a:gd name="connsiteX8" fmla="*/ 10136045 w 10633714"/>
                <a:gd name="connsiteY8" fmla="*/ 3597679 h 5921109"/>
                <a:gd name="connsiteX9" fmla="*/ 10039792 w 10633714"/>
                <a:gd name="connsiteY9" fmla="*/ 5522731 h 5921109"/>
                <a:gd name="connsiteX0" fmla="*/ 10039792 w 10221163"/>
                <a:gd name="connsiteY0" fmla="*/ 5558917 h 5957295"/>
                <a:gd name="connsiteX1" fmla="*/ 4024003 w 10221163"/>
                <a:gd name="connsiteY1" fmla="*/ 5879760 h 5957295"/>
                <a:gd name="connsiteX2" fmla="*/ 574950 w 10221163"/>
                <a:gd name="connsiteY2" fmla="*/ 5703297 h 5957295"/>
                <a:gd name="connsiteX3" fmla="*/ 173897 w 10221163"/>
                <a:gd name="connsiteY3" fmla="*/ 3377192 h 5957295"/>
                <a:gd name="connsiteX4" fmla="*/ 398487 w 10221163"/>
                <a:gd name="connsiteY4" fmla="*/ 441486 h 5957295"/>
                <a:gd name="connsiteX5" fmla="*/ 4473182 w 10221163"/>
                <a:gd name="connsiteY5" fmla="*/ 232939 h 5957295"/>
                <a:gd name="connsiteX6" fmla="*/ 9414150 w 10221163"/>
                <a:gd name="connsiteY6" fmla="*/ 88560 h 5957295"/>
                <a:gd name="connsiteX7" fmla="*/ 10152087 w 10221163"/>
                <a:gd name="connsiteY7" fmla="*/ 1692771 h 5957295"/>
                <a:gd name="connsiteX8" fmla="*/ 10136045 w 10221163"/>
                <a:gd name="connsiteY8" fmla="*/ 3633865 h 5957295"/>
                <a:gd name="connsiteX9" fmla="*/ 10039792 w 10221163"/>
                <a:gd name="connsiteY9" fmla="*/ 5558917 h 5957295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290578"/>
                <a:gd name="connsiteY0" fmla="*/ 5700259 h 6098637"/>
                <a:gd name="connsiteX1" fmla="*/ 4024003 w 10290578"/>
                <a:gd name="connsiteY1" fmla="*/ 6021102 h 6098637"/>
                <a:gd name="connsiteX2" fmla="*/ 574950 w 10290578"/>
                <a:gd name="connsiteY2" fmla="*/ 5844639 h 6098637"/>
                <a:gd name="connsiteX3" fmla="*/ 173897 w 10290578"/>
                <a:gd name="connsiteY3" fmla="*/ 3518534 h 6098637"/>
                <a:gd name="connsiteX4" fmla="*/ 398487 w 10290578"/>
                <a:gd name="connsiteY4" fmla="*/ 582828 h 6098637"/>
                <a:gd name="connsiteX5" fmla="*/ 4473182 w 10290578"/>
                <a:gd name="connsiteY5" fmla="*/ 374281 h 6098637"/>
                <a:gd name="connsiteX6" fmla="*/ 9414150 w 10290578"/>
                <a:gd name="connsiteY6" fmla="*/ 229902 h 6098637"/>
                <a:gd name="connsiteX7" fmla="*/ 10136045 w 10290578"/>
                <a:gd name="connsiteY7" fmla="*/ 3775207 h 6098637"/>
                <a:gd name="connsiteX8" fmla="*/ 10039792 w 10290578"/>
                <a:gd name="connsiteY8" fmla="*/ 5700259 h 6098637"/>
                <a:gd name="connsiteX0" fmla="*/ 10039792 w 10221163"/>
                <a:gd name="connsiteY0" fmla="*/ 5700259 h 6098637"/>
                <a:gd name="connsiteX1" fmla="*/ 4024003 w 10221163"/>
                <a:gd name="connsiteY1" fmla="*/ 6021102 h 6098637"/>
                <a:gd name="connsiteX2" fmla="*/ 574950 w 10221163"/>
                <a:gd name="connsiteY2" fmla="*/ 5844639 h 6098637"/>
                <a:gd name="connsiteX3" fmla="*/ 173897 w 10221163"/>
                <a:gd name="connsiteY3" fmla="*/ 3518534 h 6098637"/>
                <a:gd name="connsiteX4" fmla="*/ 398487 w 10221163"/>
                <a:gd name="connsiteY4" fmla="*/ 582828 h 6098637"/>
                <a:gd name="connsiteX5" fmla="*/ 4473182 w 10221163"/>
                <a:gd name="connsiteY5" fmla="*/ 374281 h 6098637"/>
                <a:gd name="connsiteX6" fmla="*/ 9414150 w 10221163"/>
                <a:gd name="connsiteY6" fmla="*/ 229902 h 6098637"/>
                <a:gd name="connsiteX7" fmla="*/ 10136045 w 10221163"/>
                <a:gd name="connsiteY7" fmla="*/ 3775207 h 6098637"/>
                <a:gd name="connsiteX8" fmla="*/ 10039792 w 10221163"/>
                <a:gd name="connsiteY8" fmla="*/ 5700259 h 6098637"/>
                <a:gd name="connsiteX0" fmla="*/ 10039792 w 10617640"/>
                <a:gd name="connsiteY0" fmla="*/ 5703794 h 6102172"/>
                <a:gd name="connsiteX1" fmla="*/ 4024003 w 10617640"/>
                <a:gd name="connsiteY1" fmla="*/ 6024637 h 6102172"/>
                <a:gd name="connsiteX2" fmla="*/ 574950 w 10617640"/>
                <a:gd name="connsiteY2" fmla="*/ 5848174 h 6102172"/>
                <a:gd name="connsiteX3" fmla="*/ 173897 w 10617640"/>
                <a:gd name="connsiteY3" fmla="*/ 3522069 h 6102172"/>
                <a:gd name="connsiteX4" fmla="*/ 398487 w 10617640"/>
                <a:gd name="connsiteY4" fmla="*/ 586363 h 6102172"/>
                <a:gd name="connsiteX5" fmla="*/ 4473182 w 10617640"/>
                <a:gd name="connsiteY5" fmla="*/ 377816 h 6102172"/>
                <a:gd name="connsiteX6" fmla="*/ 9414150 w 10617640"/>
                <a:gd name="connsiteY6" fmla="*/ 233437 h 6102172"/>
                <a:gd name="connsiteX7" fmla="*/ 10392719 w 10617640"/>
                <a:gd name="connsiteY7" fmla="*/ 3826868 h 6102172"/>
                <a:gd name="connsiteX8" fmla="*/ 10039792 w 10617640"/>
                <a:gd name="connsiteY8" fmla="*/ 5703794 h 6102172"/>
                <a:gd name="connsiteX0" fmla="*/ 10039792 w 10612529"/>
                <a:gd name="connsiteY0" fmla="*/ 5703794 h 6102172"/>
                <a:gd name="connsiteX1" fmla="*/ 4024003 w 10612529"/>
                <a:gd name="connsiteY1" fmla="*/ 6024637 h 6102172"/>
                <a:gd name="connsiteX2" fmla="*/ 574950 w 10612529"/>
                <a:gd name="connsiteY2" fmla="*/ 5848174 h 6102172"/>
                <a:gd name="connsiteX3" fmla="*/ 173897 w 10612529"/>
                <a:gd name="connsiteY3" fmla="*/ 3522069 h 6102172"/>
                <a:gd name="connsiteX4" fmla="*/ 398487 w 10612529"/>
                <a:gd name="connsiteY4" fmla="*/ 586363 h 6102172"/>
                <a:gd name="connsiteX5" fmla="*/ 4473182 w 10612529"/>
                <a:gd name="connsiteY5" fmla="*/ 377816 h 6102172"/>
                <a:gd name="connsiteX6" fmla="*/ 9414150 w 10612529"/>
                <a:gd name="connsiteY6" fmla="*/ 233437 h 6102172"/>
                <a:gd name="connsiteX7" fmla="*/ 10392719 w 10612529"/>
                <a:gd name="connsiteY7" fmla="*/ 3826868 h 6102172"/>
                <a:gd name="connsiteX8" fmla="*/ 10039792 w 10612529"/>
                <a:gd name="connsiteY8" fmla="*/ 5703794 h 6102172"/>
                <a:gd name="connsiteX0" fmla="*/ 10039792 w 10544672"/>
                <a:gd name="connsiteY0" fmla="*/ 5703794 h 6102172"/>
                <a:gd name="connsiteX1" fmla="*/ 4024003 w 10544672"/>
                <a:gd name="connsiteY1" fmla="*/ 6024637 h 6102172"/>
                <a:gd name="connsiteX2" fmla="*/ 574950 w 10544672"/>
                <a:gd name="connsiteY2" fmla="*/ 5848174 h 6102172"/>
                <a:gd name="connsiteX3" fmla="*/ 173897 w 10544672"/>
                <a:gd name="connsiteY3" fmla="*/ 3522069 h 6102172"/>
                <a:gd name="connsiteX4" fmla="*/ 398487 w 10544672"/>
                <a:gd name="connsiteY4" fmla="*/ 586363 h 6102172"/>
                <a:gd name="connsiteX5" fmla="*/ 4473182 w 10544672"/>
                <a:gd name="connsiteY5" fmla="*/ 377816 h 6102172"/>
                <a:gd name="connsiteX6" fmla="*/ 9414150 w 10544672"/>
                <a:gd name="connsiteY6" fmla="*/ 233437 h 6102172"/>
                <a:gd name="connsiteX7" fmla="*/ 10392719 w 10544672"/>
                <a:gd name="connsiteY7" fmla="*/ 3826868 h 6102172"/>
                <a:gd name="connsiteX8" fmla="*/ 10039792 w 10544672"/>
                <a:gd name="connsiteY8" fmla="*/ 5703794 h 6102172"/>
                <a:gd name="connsiteX0" fmla="*/ 9333939 w 10395205"/>
                <a:gd name="connsiteY0" fmla="*/ 5896299 h 6103210"/>
                <a:gd name="connsiteX1" fmla="*/ 4024003 w 10395205"/>
                <a:gd name="connsiteY1" fmla="*/ 6024637 h 6103210"/>
                <a:gd name="connsiteX2" fmla="*/ 574950 w 10395205"/>
                <a:gd name="connsiteY2" fmla="*/ 5848174 h 6103210"/>
                <a:gd name="connsiteX3" fmla="*/ 173897 w 10395205"/>
                <a:gd name="connsiteY3" fmla="*/ 3522069 h 6103210"/>
                <a:gd name="connsiteX4" fmla="*/ 398487 w 10395205"/>
                <a:gd name="connsiteY4" fmla="*/ 586363 h 6103210"/>
                <a:gd name="connsiteX5" fmla="*/ 4473182 w 10395205"/>
                <a:gd name="connsiteY5" fmla="*/ 377816 h 6103210"/>
                <a:gd name="connsiteX6" fmla="*/ 9414150 w 10395205"/>
                <a:gd name="connsiteY6" fmla="*/ 233437 h 6103210"/>
                <a:gd name="connsiteX7" fmla="*/ 10392719 w 10395205"/>
                <a:gd name="connsiteY7" fmla="*/ 3826868 h 6103210"/>
                <a:gd name="connsiteX8" fmla="*/ 9333939 w 10395205"/>
                <a:gd name="connsiteY8" fmla="*/ 5896299 h 6103210"/>
                <a:gd name="connsiteX0" fmla="*/ 9333939 w 10533420"/>
                <a:gd name="connsiteY0" fmla="*/ 5769640 h 5976551"/>
                <a:gd name="connsiteX1" fmla="*/ 4024003 w 10533420"/>
                <a:gd name="connsiteY1" fmla="*/ 5897978 h 5976551"/>
                <a:gd name="connsiteX2" fmla="*/ 574950 w 10533420"/>
                <a:gd name="connsiteY2" fmla="*/ 5721515 h 5976551"/>
                <a:gd name="connsiteX3" fmla="*/ 173897 w 10533420"/>
                <a:gd name="connsiteY3" fmla="*/ 3395410 h 5976551"/>
                <a:gd name="connsiteX4" fmla="*/ 398487 w 10533420"/>
                <a:gd name="connsiteY4" fmla="*/ 459704 h 5976551"/>
                <a:gd name="connsiteX5" fmla="*/ 4473182 w 10533420"/>
                <a:gd name="connsiteY5" fmla="*/ 251157 h 5976551"/>
                <a:gd name="connsiteX6" fmla="*/ 9863329 w 10533420"/>
                <a:gd name="connsiteY6" fmla="*/ 267199 h 5976551"/>
                <a:gd name="connsiteX7" fmla="*/ 10392719 w 10533420"/>
                <a:gd name="connsiteY7" fmla="*/ 3700209 h 5976551"/>
                <a:gd name="connsiteX8" fmla="*/ 9333939 w 10533420"/>
                <a:gd name="connsiteY8" fmla="*/ 5769640 h 5976551"/>
                <a:gd name="connsiteX0" fmla="*/ 9333939 w 10533420"/>
                <a:gd name="connsiteY0" fmla="*/ 5769640 h 5883680"/>
                <a:gd name="connsiteX1" fmla="*/ 4425055 w 10533420"/>
                <a:gd name="connsiteY1" fmla="*/ 5625262 h 5883680"/>
                <a:gd name="connsiteX2" fmla="*/ 574950 w 10533420"/>
                <a:gd name="connsiteY2" fmla="*/ 5721515 h 5883680"/>
                <a:gd name="connsiteX3" fmla="*/ 173897 w 10533420"/>
                <a:gd name="connsiteY3" fmla="*/ 3395410 h 5883680"/>
                <a:gd name="connsiteX4" fmla="*/ 398487 w 10533420"/>
                <a:gd name="connsiteY4" fmla="*/ 459704 h 5883680"/>
                <a:gd name="connsiteX5" fmla="*/ 4473182 w 10533420"/>
                <a:gd name="connsiteY5" fmla="*/ 251157 h 5883680"/>
                <a:gd name="connsiteX6" fmla="*/ 9863329 w 10533420"/>
                <a:gd name="connsiteY6" fmla="*/ 267199 h 5883680"/>
                <a:gd name="connsiteX7" fmla="*/ 10392719 w 10533420"/>
                <a:gd name="connsiteY7" fmla="*/ 3700209 h 5883680"/>
                <a:gd name="connsiteX8" fmla="*/ 9333939 w 10533420"/>
                <a:gd name="connsiteY8" fmla="*/ 5769640 h 5883680"/>
                <a:gd name="connsiteX0" fmla="*/ 9333939 w 10517490"/>
                <a:gd name="connsiteY0" fmla="*/ 5615359 h 5729399"/>
                <a:gd name="connsiteX1" fmla="*/ 4425055 w 10517490"/>
                <a:gd name="connsiteY1" fmla="*/ 5470981 h 5729399"/>
                <a:gd name="connsiteX2" fmla="*/ 574950 w 10517490"/>
                <a:gd name="connsiteY2" fmla="*/ 5567234 h 5729399"/>
                <a:gd name="connsiteX3" fmla="*/ 173897 w 10517490"/>
                <a:gd name="connsiteY3" fmla="*/ 3241129 h 5729399"/>
                <a:gd name="connsiteX4" fmla="*/ 398487 w 10517490"/>
                <a:gd name="connsiteY4" fmla="*/ 305423 h 5729399"/>
                <a:gd name="connsiteX5" fmla="*/ 4473182 w 10517490"/>
                <a:gd name="connsiteY5" fmla="*/ 96876 h 5729399"/>
                <a:gd name="connsiteX6" fmla="*/ 9831244 w 10517490"/>
                <a:gd name="connsiteY6" fmla="*/ 353550 h 5729399"/>
                <a:gd name="connsiteX7" fmla="*/ 10392719 w 10517490"/>
                <a:gd name="connsiteY7" fmla="*/ 3545928 h 5729399"/>
                <a:gd name="connsiteX8" fmla="*/ 9333939 w 10517490"/>
                <a:gd name="connsiteY8" fmla="*/ 5615359 h 5729399"/>
                <a:gd name="connsiteX0" fmla="*/ 9333939 w 10440867"/>
                <a:gd name="connsiteY0" fmla="*/ 5615359 h 5729399"/>
                <a:gd name="connsiteX1" fmla="*/ 4425055 w 10440867"/>
                <a:gd name="connsiteY1" fmla="*/ 5470981 h 5729399"/>
                <a:gd name="connsiteX2" fmla="*/ 574950 w 10440867"/>
                <a:gd name="connsiteY2" fmla="*/ 5567234 h 5729399"/>
                <a:gd name="connsiteX3" fmla="*/ 173897 w 10440867"/>
                <a:gd name="connsiteY3" fmla="*/ 3241129 h 5729399"/>
                <a:gd name="connsiteX4" fmla="*/ 398487 w 10440867"/>
                <a:gd name="connsiteY4" fmla="*/ 305423 h 5729399"/>
                <a:gd name="connsiteX5" fmla="*/ 4473182 w 10440867"/>
                <a:gd name="connsiteY5" fmla="*/ 96876 h 5729399"/>
                <a:gd name="connsiteX6" fmla="*/ 9831244 w 10440867"/>
                <a:gd name="connsiteY6" fmla="*/ 353550 h 5729399"/>
                <a:gd name="connsiteX7" fmla="*/ 10264382 w 10440867"/>
                <a:gd name="connsiteY7" fmla="*/ 3545928 h 5729399"/>
                <a:gd name="connsiteX8" fmla="*/ 9333939 w 10440867"/>
                <a:gd name="connsiteY8" fmla="*/ 5615359 h 5729399"/>
                <a:gd name="connsiteX0" fmla="*/ 9333939 w 10382686"/>
                <a:gd name="connsiteY0" fmla="*/ 5696181 h 5810221"/>
                <a:gd name="connsiteX1" fmla="*/ 4425055 w 10382686"/>
                <a:gd name="connsiteY1" fmla="*/ 5551803 h 5810221"/>
                <a:gd name="connsiteX2" fmla="*/ 574950 w 10382686"/>
                <a:gd name="connsiteY2" fmla="*/ 5648056 h 5810221"/>
                <a:gd name="connsiteX3" fmla="*/ 173897 w 10382686"/>
                <a:gd name="connsiteY3" fmla="*/ 3321951 h 5810221"/>
                <a:gd name="connsiteX4" fmla="*/ 398487 w 10382686"/>
                <a:gd name="connsiteY4" fmla="*/ 386245 h 5810221"/>
                <a:gd name="connsiteX5" fmla="*/ 4473182 w 10382686"/>
                <a:gd name="connsiteY5" fmla="*/ 177698 h 5810221"/>
                <a:gd name="connsiteX6" fmla="*/ 9722079 w 10382686"/>
                <a:gd name="connsiteY6" fmla="*/ 293734 h 5810221"/>
                <a:gd name="connsiteX7" fmla="*/ 10264382 w 10382686"/>
                <a:gd name="connsiteY7" fmla="*/ 3626750 h 5810221"/>
                <a:gd name="connsiteX8" fmla="*/ 9333939 w 10382686"/>
                <a:gd name="connsiteY8" fmla="*/ 5696181 h 5810221"/>
                <a:gd name="connsiteX0" fmla="*/ 9333939 w 10382686"/>
                <a:gd name="connsiteY0" fmla="*/ 5696181 h 5781561"/>
                <a:gd name="connsiteX1" fmla="*/ 4284700 w 10382686"/>
                <a:gd name="connsiteY1" fmla="*/ 5411165 h 5781561"/>
                <a:gd name="connsiteX2" fmla="*/ 574950 w 10382686"/>
                <a:gd name="connsiteY2" fmla="*/ 5648056 h 5781561"/>
                <a:gd name="connsiteX3" fmla="*/ 173897 w 10382686"/>
                <a:gd name="connsiteY3" fmla="*/ 3321951 h 5781561"/>
                <a:gd name="connsiteX4" fmla="*/ 398487 w 10382686"/>
                <a:gd name="connsiteY4" fmla="*/ 386245 h 5781561"/>
                <a:gd name="connsiteX5" fmla="*/ 4473182 w 10382686"/>
                <a:gd name="connsiteY5" fmla="*/ 177698 h 5781561"/>
                <a:gd name="connsiteX6" fmla="*/ 9722079 w 10382686"/>
                <a:gd name="connsiteY6" fmla="*/ 293734 h 5781561"/>
                <a:gd name="connsiteX7" fmla="*/ 10264382 w 10382686"/>
                <a:gd name="connsiteY7" fmla="*/ 3626750 h 5781561"/>
                <a:gd name="connsiteX8" fmla="*/ 9333939 w 10382686"/>
                <a:gd name="connsiteY8" fmla="*/ 5696181 h 5781561"/>
                <a:gd name="connsiteX0" fmla="*/ 9281946 w 10330693"/>
                <a:gd name="connsiteY0" fmla="*/ 5696181 h 5781561"/>
                <a:gd name="connsiteX1" fmla="*/ 4232707 w 10330693"/>
                <a:gd name="connsiteY1" fmla="*/ 5411165 h 5781561"/>
                <a:gd name="connsiteX2" fmla="*/ 522957 w 10330693"/>
                <a:gd name="connsiteY2" fmla="*/ 5648056 h 5781561"/>
                <a:gd name="connsiteX3" fmla="*/ 243114 w 10330693"/>
                <a:gd name="connsiteY3" fmla="*/ 3290698 h 5781561"/>
                <a:gd name="connsiteX4" fmla="*/ 346494 w 10330693"/>
                <a:gd name="connsiteY4" fmla="*/ 386245 h 5781561"/>
                <a:gd name="connsiteX5" fmla="*/ 4421189 w 10330693"/>
                <a:gd name="connsiteY5" fmla="*/ 177698 h 5781561"/>
                <a:gd name="connsiteX6" fmla="*/ 9670086 w 10330693"/>
                <a:gd name="connsiteY6" fmla="*/ 293734 h 5781561"/>
                <a:gd name="connsiteX7" fmla="*/ 10212389 w 10330693"/>
                <a:gd name="connsiteY7" fmla="*/ 3626750 h 5781561"/>
                <a:gd name="connsiteX8" fmla="*/ 9281946 w 10330693"/>
                <a:gd name="connsiteY8" fmla="*/ 5696181 h 5781561"/>
                <a:gd name="connsiteX0" fmla="*/ 9281946 w 10330693"/>
                <a:gd name="connsiteY0" fmla="*/ 5696181 h 5766746"/>
                <a:gd name="connsiteX1" fmla="*/ 3626658 w 10330693"/>
                <a:gd name="connsiteY1" fmla="*/ 5317407 h 5766746"/>
                <a:gd name="connsiteX2" fmla="*/ 522957 w 10330693"/>
                <a:gd name="connsiteY2" fmla="*/ 5648056 h 5766746"/>
                <a:gd name="connsiteX3" fmla="*/ 243114 w 10330693"/>
                <a:gd name="connsiteY3" fmla="*/ 3290698 h 5766746"/>
                <a:gd name="connsiteX4" fmla="*/ 346494 w 10330693"/>
                <a:gd name="connsiteY4" fmla="*/ 386245 h 5766746"/>
                <a:gd name="connsiteX5" fmla="*/ 4421189 w 10330693"/>
                <a:gd name="connsiteY5" fmla="*/ 177698 h 5766746"/>
                <a:gd name="connsiteX6" fmla="*/ 9670086 w 10330693"/>
                <a:gd name="connsiteY6" fmla="*/ 293734 h 5766746"/>
                <a:gd name="connsiteX7" fmla="*/ 10212389 w 10330693"/>
                <a:gd name="connsiteY7" fmla="*/ 3626750 h 5766746"/>
                <a:gd name="connsiteX8" fmla="*/ 9281946 w 10330693"/>
                <a:gd name="connsiteY8" fmla="*/ 5696181 h 5766746"/>
                <a:gd name="connsiteX0" fmla="*/ 9281946 w 10211852"/>
                <a:gd name="connsiteY0" fmla="*/ 5692783 h 5766172"/>
                <a:gd name="connsiteX1" fmla="*/ 3626658 w 10211852"/>
                <a:gd name="connsiteY1" fmla="*/ 5314009 h 5766172"/>
                <a:gd name="connsiteX2" fmla="*/ 522957 w 10211852"/>
                <a:gd name="connsiteY2" fmla="*/ 5644658 h 5766172"/>
                <a:gd name="connsiteX3" fmla="*/ 243114 w 10211852"/>
                <a:gd name="connsiteY3" fmla="*/ 3287300 h 5766172"/>
                <a:gd name="connsiteX4" fmla="*/ 346494 w 10211852"/>
                <a:gd name="connsiteY4" fmla="*/ 382847 h 5766172"/>
                <a:gd name="connsiteX5" fmla="*/ 4421189 w 10211852"/>
                <a:gd name="connsiteY5" fmla="*/ 174300 h 5766172"/>
                <a:gd name="connsiteX6" fmla="*/ 9670086 w 10211852"/>
                <a:gd name="connsiteY6" fmla="*/ 290336 h 5766172"/>
                <a:gd name="connsiteX7" fmla="*/ 10000272 w 10211852"/>
                <a:gd name="connsiteY7" fmla="*/ 3576473 h 5766172"/>
                <a:gd name="connsiteX8" fmla="*/ 9281946 w 10211852"/>
                <a:gd name="connsiteY8" fmla="*/ 5692783 h 5766172"/>
                <a:gd name="connsiteX0" fmla="*/ 9281946 w 10193103"/>
                <a:gd name="connsiteY0" fmla="*/ 5834146 h 5907535"/>
                <a:gd name="connsiteX1" fmla="*/ 3626658 w 10193103"/>
                <a:gd name="connsiteY1" fmla="*/ 5455372 h 5907535"/>
                <a:gd name="connsiteX2" fmla="*/ 522957 w 10193103"/>
                <a:gd name="connsiteY2" fmla="*/ 5786021 h 5907535"/>
                <a:gd name="connsiteX3" fmla="*/ 243114 w 10193103"/>
                <a:gd name="connsiteY3" fmla="*/ 3428663 h 5907535"/>
                <a:gd name="connsiteX4" fmla="*/ 346494 w 10193103"/>
                <a:gd name="connsiteY4" fmla="*/ 524210 h 5907535"/>
                <a:gd name="connsiteX5" fmla="*/ 4421189 w 10193103"/>
                <a:gd name="connsiteY5" fmla="*/ 315663 h 5907535"/>
                <a:gd name="connsiteX6" fmla="*/ 9639783 w 10193103"/>
                <a:gd name="connsiteY6" fmla="*/ 244181 h 5907535"/>
                <a:gd name="connsiteX7" fmla="*/ 10000272 w 10193103"/>
                <a:gd name="connsiteY7" fmla="*/ 3717836 h 5907535"/>
                <a:gd name="connsiteX8" fmla="*/ 9281946 w 10193103"/>
                <a:gd name="connsiteY8" fmla="*/ 5834146 h 5907535"/>
                <a:gd name="connsiteX0" fmla="*/ 9428829 w 10339986"/>
                <a:gd name="connsiteY0" fmla="*/ 5834146 h 5907535"/>
                <a:gd name="connsiteX1" fmla="*/ 3773541 w 10339986"/>
                <a:gd name="connsiteY1" fmla="*/ 5455372 h 5907535"/>
                <a:gd name="connsiteX2" fmla="*/ 669840 w 10339986"/>
                <a:gd name="connsiteY2" fmla="*/ 5786021 h 5907535"/>
                <a:gd name="connsiteX3" fmla="*/ 389997 w 10339986"/>
                <a:gd name="connsiteY3" fmla="*/ 3428663 h 5907535"/>
                <a:gd name="connsiteX4" fmla="*/ 493377 w 10339986"/>
                <a:gd name="connsiteY4" fmla="*/ 524210 h 5907535"/>
                <a:gd name="connsiteX5" fmla="*/ 4568072 w 10339986"/>
                <a:gd name="connsiteY5" fmla="*/ 315663 h 5907535"/>
                <a:gd name="connsiteX6" fmla="*/ 9786666 w 10339986"/>
                <a:gd name="connsiteY6" fmla="*/ 244181 h 5907535"/>
                <a:gd name="connsiteX7" fmla="*/ 10147155 w 10339986"/>
                <a:gd name="connsiteY7" fmla="*/ 3717836 h 5907535"/>
                <a:gd name="connsiteX8" fmla="*/ 9428829 w 10339986"/>
                <a:gd name="connsiteY8" fmla="*/ 5834146 h 5907535"/>
                <a:gd name="connsiteX0" fmla="*/ 9095501 w 10359569"/>
                <a:gd name="connsiteY0" fmla="*/ 5802893 h 5881075"/>
                <a:gd name="connsiteX1" fmla="*/ 3773541 w 10359569"/>
                <a:gd name="connsiteY1" fmla="*/ 5455372 h 5881075"/>
                <a:gd name="connsiteX2" fmla="*/ 669840 w 10359569"/>
                <a:gd name="connsiteY2" fmla="*/ 5786021 h 5881075"/>
                <a:gd name="connsiteX3" fmla="*/ 389997 w 10359569"/>
                <a:gd name="connsiteY3" fmla="*/ 3428663 h 5881075"/>
                <a:gd name="connsiteX4" fmla="*/ 493377 w 10359569"/>
                <a:gd name="connsiteY4" fmla="*/ 524210 h 5881075"/>
                <a:gd name="connsiteX5" fmla="*/ 4568072 w 10359569"/>
                <a:gd name="connsiteY5" fmla="*/ 315663 h 5881075"/>
                <a:gd name="connsiteX6" fmla="*/ 9786666 w 10359569"/>
                <a:gd name="connsiteY6" fmla="*/ 244181 h 5881075"/>
                <a:gd name="connsiteX7" fmla="*/ 10147155 w 10359569"/>
                <a:gd name="connsiteY7" fmla="*/ 3717836 h 5881075"/>
                <a:gd name="connsiteX8" fmla="*/ 9095501 w 10359569"/>
                <a:gd name="connsiteY8" fmla="*/ 5802893 h 58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9569" h="5881075">
                  <a:moveTo>
                    <a:pt x="9095501" y="5802893"/>
                  </a:moveTo>
                  <a:cubicBezTo>
                    <a:pt x="8033232" y="6092482"/>
                    <a:pt x="5177818" y="5458184"/>
                    <a:pt x="3773541" y="5455372"/>
                  </a:cubicBezTo>
                  <a:cubicBezTo>
                    <a:pt x="2369264" y="5452560"/>
                    <a:pt x="1233764" y="6123806"/>
                    <a:pt x="669840" y="5786021"/>
                  </a:cubicBezTo>
                  <a:cubicBezTo>
                    <a:pt x="105916" y="5448236"/>
                    <a:pt x="419407" y="4305631"/>
                    <a:pt x="389997" y="3428663"/>
                  </a:cubicBezTo>
                  <a:cubicBezTo>
                    <a:pt x="360587" y="2551695"/>
                    <a:pt x="-536296" y="1199307"/>
                    <a:pt x="493377" y="524210"/>
                  </a:cubicBezTo>
                  <a:cubicBezTo>
                    <a:pt x="1523050" y="-150887"/>
                    <a:pt x="3019191" y="362334"/>
                    <a:pt x="4568072" y="315663"/>
                  </a:cubicBezTo>
                  <a:cubicBezTo>
                    <a:pt x="6116953" y="268992"/>
                    <a:pt x="8856819" y="-322848"/>
                    <a:pt x="9786666" y="244181"/>
                  </a:cubicBezTo>
                  <a:cubicBezTo>
                    <a:pt x="10716513" y="811210"/>
                    <a:pt x="10262349" y="2791384"/>
                    <a:pt x="10147155" y="3717836"/>
                  </a:cubicBezTo>
                  <a:cubicBezTo>
                    <a:pt x="10031961" y="4644288"/>
                    <a:pt x="10157770" y="5513304"/>
                    <a:pt x="9095501" y="580289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Cambria" panose="02040503050406030204" pitchFamily="18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942">
            <a:off x="9496073" y="-245815"/>
            <a:ext cx="2200966" cy="2062789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2132996" y="6248980"/>
            <a:ext cx="10105897" cy="609020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5" y="4520854"/>
            <a:ext cx="1145893" cy="2350296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" y="6363042"/>
            <a:ext cx="12246403" cy="49495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E72520-4849-4286-9B8D-91A3D9668A6D}"/>
              </a:ext>
            </a:extLst>
          </p:cNvPr>
          <p:cNvSpPr txBox="1"/>
          <p:nvPr/>
        </p:nvSpPr>
        <p:spPr>
          <a:xfrm>
            <a:off x="3568869" y="506707"/>
            <a:ext cx="54771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 err="1">
                <a:solidFill>
                  <a:schemeClr val="accent1">
                    <a:lumMod val="50000"/>
                  </a:schemeClr>
                </a:solidFill>
                <a:latin typeface="UVN Bay Buom Nang" panose="00000900000000000000" pitchFamily="2" charset="0"/>
                <a:ea typeface="方正剪纸简体" panose="03000509000000000000" pitchFamily="65" charset="-122"/>
              </a:rPr>
              <a:t>Yêu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UVN Bay Buom Nang" panose="00000900000000000000" pitchFamily="2" charset="0"/>
                <a:ea typeface="方正剪纸简体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50000"/>
                  </a:schemeClr>
                </a:solidFill>
                <a:latin typeface="UVN Bay Buom Nang" panose="00000900000000000000" pitchFamily="2" charset="0"/>
                <a:ea typeface="方正剪纸简体" panose="03000509000000000000" pitchFamily="65" charset="-122"/>
              </a:rPr>
              <a:t>cầu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UVN Bay Buom Nang" panose="00000900000000000000" pitchFamily="2" charset="0"/>
                <a:ea typeface="方正剪纸简体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50000"/>
                  </a:schemeClr>
                </a:solidFill>
                <a:latin typeface="UVN Bay Buom Nang" panose="00000900000000000000" pitchFamily="2" charset="0"/>
                <a:ea typeface="方正剪纸简体" panose="03000509000000000000" pitchFamily="65" charset="-122"/>
              </a:rPr>
              <a:t>cần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UVN Bay Buom Nang" panose="00000900000000000000" pitchFamily="2" charset="0"/>
                <a:ea typeface="方正剪纸简体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50000"/>
                  </a:schemeClr>
                </a:solidFill>
                <a:latin typeface="UVN Bay Buom Nang" panose="00000900000000000000" pitchFamily="2" charset="0"/>
                <a:ea typeface="方正剪纸简体" panose="03000509000000000000" pitchFamily="65" charset="-122"/>
              </a:rPr>
              <a:t>đạt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UVN Bay Buom Nang" panose="00000900000000000000" pitchFamily="2" charset="0"/>
              <a:ea typeface="方正剪纸简体" panose="03000509000000000000" pitchFamily="65" charset="-122"/>
            </a:endParaRPr>
          </a:p>
        </p:txBody>
      </p:sp>
      <p:pic>
        <p:nvPicPr>
          <p:cNvPr id="35" name="图片 2">
            <a:extLst>
              <a:ext uri="{FF2B5EF4-FFF2-40B4-BE49-F238E27FC236}">
                <a16:creationId xmlns:a16="http://schemas.microsoft.com/office/drawing/2014/main" id="{9BE418AD-DBC6-4B2A-A9A5-AEA6314EF5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9"/>
          <a:stretch/>
        </p:blipFill>
        <p:spPr>
          <a:xfrm>
            <a:off x="8972734" y="503367"/>
            <a:ext cx="2772043" cy="6128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7416" y="2053660"/>
            <a:ext cx="8428562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Hiểu từ khó trong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lưu loát toàn bài, phát âm đúng từ khó, ngắt nghỉ hơi đúng nhịp thơ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 cảm toàn bài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 lòng bài thơ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80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hững dòng sông - đẹp - nhất thế giới (1)">
            <a:hlinkClick r:id="" action="ppaction://media"/>
            <a:extLst>
              <a:ext uri="{FF2B5EF4-FFF2-40B4-BE49-F238E27FC236}">
                <a16:creationId xmlns:a16="http://schemas.microsoft.com/office/drawing/2014/main" id="{A7D57D2F-15BD-44F4-AAAE-ECF1D2CC11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88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0B278-4F8F-4648-A983-B04B88F881A4}"/>
              </a:ext>
            </a:extLst>
          </p:cNvPr>
          <p:cNvSpPr txBox="1"/>
          <p:nvPr/>
        </p:nvSpPr>
        <p:spPr>
          <a:xfrm>
            <a:off x="-440960" y="1140076"/>
            <a:ext cx="7143027" cy="12546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b="1" u="none" dirty="0">
                <a:ln w="0"/>
                <a:latin typeface="UTM Azuki" panose="02040603050506020204" pitchFamily="18" charset="0"/>
                <a:ea typeface="+mj-ea"/>
                <a:cs typeface="Arial" panose="020B0604020202020204" pitchFamily="34" charset="0"/>
              </a:rPr>
              <a:t>NGUYỄN TRỌNG TẠO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6F939-E6D4-4D61-A2E9-864B72CC6886}"/>
              </a:ext>
            </a:extLst>
          </p:cNvPr>
          <p:cNvSpPr txBox="1"/>
          <p:nvPr/>
        </p:nvSpPr>
        <p:spPr>
          <a:xfrm>
            <a:off x="227590" y="3050795"/>
            <a:ext cx="5866886" cy="216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b="1" u="none" dirty="0" err="1">
                <a:solidFill>
                  <a:schemeClr val="bg2">
                    <a:lumMod val="25000"/>
                  </a:schemeClr>
                </a:solidFill>
              </a:rPr>
              <a:t>Sinh</a:t>
            </a:r>
            <a:r>
              <a:rPr lang="en-US" sz="2800" b="1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u="none" dirty="0" err="1">
                <a:solidFill>
                  <a:schemeClr val="bg2">
                    <a:lumMod val="25000"/>
                  </a:schemeClr>
                </a:solidFill>
              </a:rPr>
              <a:t>ngày</a:t>
            </a:r>
            <a:r>
              <a:rPr lang="en-US" sz="2800" b="1" u="none" dirty="0">
                <a:solidFill>
                  <a:schemeClr val="bg2">
                    <a:lumMod val="25000"/>
                  </a:schemeClr>
                </a:solidFill>
              </a:rPr>
              <a:t> 25/8/1947 –  7/1/2019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là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nhà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thơ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nhạc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sĩ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nhà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báo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họa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sĩ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vẽ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bìa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sách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Việt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Nam;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nguyên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Trưởng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ban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biên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tập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báo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en-US" sz="2800" i="1" u="none" dirty="0" err="1">
                <a:solidFill>
                  <a:schemeClr val="bg2">
                    <a:lumMod val="25000"/>
                  </a:schemeClr>
                </a:solidFill>
              </a:rPr>
              <a:t>Thơ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thuộc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en-US" sz="2800" i="1" u="none" dirty="0" err="1">
                <a:solidFill>
                  <a:schemeClr val="bg2">
                    <a:lumMod val="25000"/>
                  </a:schemeClr>
                </a:solidFill>
              </a:rPr>
              <a:t>Báo</a:t>
            </a:r>
            <a:r>
              <a:rPr lang="en-US" sz="2800" i="1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i="1" u="none" dirty="0" err="1">
                <a:solidFill>
                  <a:schemeClr val="bg2">
                    <a:lumMod val="25000"/>
                  </a:schemeClr>
                </a:solidFill>
              </a:rPr>
              <a:t>Văn</a:t>
            </a:r>
            <a:r>
              <a:rPr lang="en-US" sz="2800" i="1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i="1" u="none" dirty="0" err="1">
                <a:solidFill>
                  <a:schemeClr val="bg2">
                    <a:lumMod val="25000"/>
                  </a:schemeClr>
                </a:solidFill>
              </a:rPr>
              <a:t>nghệ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, (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Hội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Nhà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văn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u="none" dirty="0" err="1">
                <a:solidFill>
                  <a:schemeClr val="bg2">
                    <a:lumMod val="25000"/>
                  </a:schemeClr>
                </a:solidFill>
              </a:rPr>
              <a:t>Việt</a:t>
            </a:r>
            <a:r>
              <a:rPr lang="en-US" sz="2800" u="none" dirty="0">
                <a:solidFill>
                  <a:schemeClr val="bg2">
                    <a:lumMod val="25000"/>
                  </a:schemeClr>
                </a:solidFill>
              </a:rPr>
              <a:t> Nam 2003–2004).</a:t>
            </a:r>
          </a:p>
        </p:txBody>
      </p:sp>
      <p:pic>
        <p:nvPicPr>
          <p:cNvPr id="2" name="Picture 1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7F421DEF-6D3C-49A4-973D-5E1E0F849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r="36240"/>
          <a:stretch/>
        </p:blipFill>
        <p:spPr>
          <a:xfrm>
            <a:off x="6322066" y="10"/>
            <a:ext cx="586841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9976170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7B5EE95-3564-4C31-8C4E-B57D16DF421B}"/>
              </a:ext>
            </a:extLst>
          </p:cNvPr>
          <p:cNvGrpSpPr/>
          <p:nvPr/>
        </p:nvGrpSpPr>
        <p:grpSpPr>
          <a:xfrm>
            <a:off x="2745585" y="1763162"/>
            <a:ext cx="6499652" cy="3586078"/>
            <a:chOff x="1431624" y="1358381"/>
            <a:chExt cx="9626610" cy="4866795"/>
          </a:xfrm>
        </p:grpSpPr>
        <p:sp>
          <p:nvSpPr>
            <p:cNvPr id="14" name="任意多边形 5">
              <a:extLst>
                <a:ext uri="{FF2B5EF4-FFF2-40B4-BE49-F238E27FC236}">
                  <a16:creationId xmlns:a16="http://schemas.microsoft.com/office/drawing/2014/main" id="{5B7D45C7-1DB7-4AC5-9810-694B13BC15DD}"/>
                </a:ext>
              </a:extLst>
            </p:cNvPr>
            <p:cNvSpPr/>
            <p:nvPr/>
          </p:nvSpPr>
          <p:spPr>
            <a:xfrm flipH="1" flipV="1">
              <a:off x="1491652" y="1419307"/>
              <a:ext cx="9403316" cy="4497771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2906 w 11063634"/>
                <a:gd name="connsiteY0" fmla="*/ 3767176 h 5502586"/>
                <a:gd name="connsiteX1" fmla="*/ 424990 w 11063634"/>
                <a:gd name="connsiteY1" fmla="*/ 366250 h 5502586"/>
                <a:gd name="connsiteX2" fmla="*/ 5793148 w 11063634"/>
                <a:gd name="connsiteY2" fmla="*/ 81637 h 5502586"/>
                <a:gd name="connsiteX3" fmla="*/ 10419221 w 11063634"/>
                <a:gd name="connsiteY3" fmla="*/ 253955 h 5502586"/>
                <a:gd name="connsiteX4" fmla="*/ 11044863 w 11063634"/>
                <a:gd name="connsiteY4" fmla="*/ 2435682 h 5502586"/>
                <a:gd name="connsiteX5" fmla="*/ 10611727 w 11063634"/>
                <a:gd name="connsiteY5" fmla="*/ 4344692 h 5502586"/>
                <a:gd name="connsiteX6" fmla="*/ 9360442 w 11063634"/>
                <a:gd name="connsiteY6" fmla="*/ 5355345 h 5502586"/>
                <a:gd name="connsiteX7" fmla="*/ 7611853 w 11063634"/>
                <a:gd name="connsiteY7" fmla="*/ 4665534 h 5502586"/>
                <a:gd name="connsiteX8" fmla="*/ 6280358 w 11063634"/>
                <a:gd name="connsiteY8" fmla="*/ 5259092 h 5502586"/>
                <a:gd name="connsiteX9" fmla="*/ 4563853 w 11063634"/>
                <a:gd name="connsiteY9" fmla="*/ 4874082 h 5502586"/>
                <a:gd name="connsiteX10" fmla="*/ 2253790 w 11063634"/>
                <a:gd name="connsiteY10" fmla="*/ 5499724 h 5502586"/>
                <a:gd name="connsiteX11" fmla="*/ 842084 w 11063634"/>
                <a:gd name="connsiteY11" fmla="*/ 5050545 h 5502586"/>
                <a:gd name="connsiteX12" fmla="*/ 392906 w 11063634"/>
                <a:gd name="connsiteY12" fmla="*/ 3767176 h 5502586"/>
                <a:gd name="connsiteX0" fmla="*/ 392906 w 11063635"/>
                <a:gd name="connsiteY0" fmla="*/ 3935503 h 5670913"/>
                <a:gd name="connsiteX1" fmla="*/ 424990 w 11063635"/>
                <a:gd name="connsiteY1" fmla="*/ 534577 h 5670913"/>
                <a:gd name="connsiteX2" fmla="*/ 5793148 w 11063635"/>
                <a:gd name="connsiteY2" fmla="*/ 249964 h 5670913"/>
                <a:gd name="connsiteX3" fmla="*/ 10419221 w 11063635"/>
                <a:gd name="connsiteY3" fmla="*/ 422282 h 5670913"/>
                <a:gd name="connsiteX4" fmla="*/ 11044863 w 11063635"/>
                <a:gd name="connsiteY4" fmla="*/ 2604009 h 5670913"/>
                <a:gd name="connsiteX5" fmla="*/ 10611727 w 11063635"/>
                <a:gd name="connsiteY5" fmla="*/ 4513019 h 5670913"/>
                <a:gd name="connsiteX6" fmla="*/ 9360442 w 11063635"/>
                <a:gd name="connsiteY6" fmla="*/ 5523672 h 5670913"/>
                <a:gd name="connsiteX7" fmla="*/ 7611853 w 11063635"/>
                <a:gd name="connsiteY7" fmla="*/ 4833861 h 5670913"/>
                <a:gd name="connsiteX8" fmla="*/ 6280358 w 11063635"/>
                <a:gd name="connsiteY8" fmla="*/ 5427419 h 5670913"/>
                <a:gd name="connsiteX9" fmla="*/ 4563853 w 11063635"/>
                <a:gd name="connsiteY9" fmla="*/ 5042409 h 5670913"/>
                <a:gd name="connsiteX10" fmla="*/ 2253790 w 11063635"/>
                <a:gd name="connsiteY10" fmla="*/ 5668051 h 5670913"/>
                <a:gd name="connsiteX11" fmla="*/ 842084 w 11063635"/>
                <a:gd name="connsiteY11" fmla="*/ 5218872 h 5670913"/>
                <a:gd name="connsiteX12" fmla="*/ 392906 w 11063635"/>
                <a:gd name="connsiteY12" fmla="*/ 3935503 h 5670913"/>
                <a:gd name="connsiteX0" fmla="*/ 396788 w 11065300"/>
                <a:gd name="connsiteY0" fmla="*/ 3875342 h 5610752"/>
                <a:gd name="connsiteX1" fmla="*/ 428872 w 11065300"/>
                <a:gd name="connsiteY1" fmla="*/ 474416 h 5610752"/>
                <a:gd name="connsiteX2" fmla="*/ 5849618 w 11065300"/>
                <a:gd name="connsiteY2" fmla="*/ 277450 h 5610752"/>
                <a:gd name="connsiteX3" fmla="*/ 10423103 w 11065300"/>
                <a:gd name="connsiteY3" fmla="*/ 362121 h 5610752"/>
                <a:gd name="connsiteX4" fmla="*/ 11048745 w 11065300"/>
                <a:gd name="connsiteY4" fmla="*/ 2543848 h 5610752"/>
                <a:gd name="connsiteX5" fmla="*/ 10615609 w 11065300"/>
                <a:gd name="connsiteY5" fmla="*/ 4452858 h 5610752"/>
                <a:gd name="connsiteX6" fmla="*/ 9364324 w 11065300"/>
                <a:gd name="connsiteY6" fmla="*/ 5463511 h 5610752"/>
                <a:gd name="connsiteX7" fmla="*/ 7615735 w 11065300"/>
                <a:gd name="connsiteY7" fmla="*/ 4773700 h 5610752"/>
                <a:gd name="connsiteX8" fmla="*/ 6284240 w 11065300"/>
                <a:gd name="connsiteY8" fmla="*/ 5367258 h 5610752"/>
                <a:gd name="connsiteX9" fmla="*/ 4567735 w 11065300"/>
                <a:gd name="connsiteY9" fmla="*/ 4982248 h 5610752"/>
                <a:gd name="connsiteX10" fmla="*/ 2257672 w 11065300"/>
                <a:gd name="connsiteY10" fmla="*/ 5607890 h 5610752"/>
                <a:gd name="connsiteX11" fmla="*/ 845966 w 11065300"/>
                <a:gd name="connsiteY11" fmla="*/ 5158711 h 5610752"/>
                <a:gd name="connsiteX12" fmla="*/ 396788 w 11065300"/>
                <a:gd name="connsiteY12" fmla="*/ 3875342 h 5610752"/>
                <a:gd name="connsiteX0" fmla="*/ 497824 w 11166336"/>
                <a:gd name="connsiteY0" fmla="*/ 3875342 h 5610752"/>
                <a:gd name="connsiteX1" fmla="*/ 529908 w 11166336"/>
                <a:gd name="connsiteY1" fmla="*/ 474416 h 5610752"/>
                <a:gd name="connsiteX2" fmla="*/ 5950654 w 11166336"/>
                <a:gd name="connsiteY2" fmla="*/ 277450 h 5610752"/>
                <a:gd name="connsiteX3" fmla="*/ 10524139 w 11166336"/>
                <a:gd name="connsiteY3" fmla="*/ 362121 h 5610752"/>
                <a:gd name="connsiteX4" fmla="*/ 11149781 w 11166336"/>
                <a:gd name="connsiteY4" fmla="*/ 2543848 h 5610752"/>
                <a:gd name="connsiteX5" fmla="*/ 10716645 w 11166336"/>
                <a:gd name="connsiteY5" fmla="*/ 4452858 h 5610752"/>
                <a:gd name="connsiteX6" fmla="*/ 9465360 w 11166336"/>
                <a:gd name="connsiteY6" fmla="*/ 5463511 h 5610752"/>
                <a:gd name="connsiteX7" fmla="*/ 7716771 w 11166336"/>
                <a:gd name="connsiteY7" fmla="*/ 4773700 h 5610752"/>
                <a:gd name="connsiteX8" fmla="*/ 6385276 w 11166336"/>
                <a:gd name="connsiteY8" fmla="*/ 5367258 h 5610752"/>
                <a:gd name="connsiteX9" fmla="*/ 4668771 w 11166336"/>
                <a:gd name="connsiteY9" fmla="*/ 4982248 h 5610752"/>
                <a:gd name="connsiteX10" fmla="*/ 2358708 w 11166336"/>
                <a:gd name="connsiteY10" fmla="*/ 5607890 h 5610752"/>
                <a:gd name="connsiteX11" fmla="*/ 947002 w 11166336"/>
                <a:gd name="connsiteY11" fmla="*/ 5158711 h 5610752"/>
                <a:gd name="connsiteX12" fmla="*/ 497824 w 11166336"/>
                <a:gd name="connsiteY12" fmla="*/ 3875342 h 5610752"/>
                <a:gd name="connsiteX0" fmla="*/ 497824 w 11212040"/>
                <a:gd name="connsiteY0" fmla="*/ 3839022 h 5574432"/>
                <a:gd name="connsiteX1" fmla="*/ 529908 w 11212040"/>
                <a:gd name="connsiteY1" fmla="*/ 438096 h 5574432"/>
                <a:gd name="connsiteX2" fmla="*/ 5950654 w 11212040"/>
                <a:gd name="connsiteY2" fmla="*/ 241130 h 5574432"/>
                <a:gd name="connsiteX3" fmla="*/ 10629316 w 11212040"/>
                <a:gd name="connsiteY3" fmla="*/ 185566 h 5574432"/>
                <a:gd name="connsiteX4" fmla="*/ 11149781 w 11212040"/>
                <a:gd name="connsiteY4" fmla="*/ 2507528 h 5574432"/>
                <a:gd name="connsiteX5" fmla="*/ 10716645 w 11212040"/>
                <a:gd name="connsiteY5" fmla="*/ 4416538 h 5574432"/>
                <a:gd name="connsiteX6" fmla="*/ 9465360 w 11212040"/>
                <a:gd name="connsiteY6" fmla="*/ 5427191 h 5574432"/>
                <a:gd name="connsiteX7" fmla="*/ 7716771 w 11212040"/>
                <a:gd name="connsiteY7" fmla="*/ 4737380 h 5574432"/>
                <a:gd name="connsiteX8" fmla="*/ 6385276 w 11212040"/>
                <a:gd name="connsiteY8" fmla="*/ 5330938 h 5574432"/>
                <a:gd name="connsiteX9" fmla="*/ 4668771 w 11212040"/>
                <a:gd name="connsiteY9" fmla="*/ 4945928 h 5574432"/>
                <a:gd name="connsiteX10" fmla="*/ 2358708 w 11212040"/>
                <a:gd name="connsiteY10" fmla="*/ 5571570 h 5574432"/>
                <a:gd name="connsiteX11" fmla="*/ 947002 w 11212040"/>
                <a:gd name="connsiteY11" fmla="*/ 5122391 h 5574432"/>
                <a:gd name="connsiteX12" fmla="*/ 497824 w 11212040"/>
                <a:gd name="connsiteY12" fmla="*/ 3839022 h 5574432"/>
                <a:gd name="connsiteX0" fmla="*/ 497824 w 11378614"/>
                <a:gd name="connsiteY0" fmla="*/ 3948850 h 5684260"/>
                <a:gd name="connsiteX1" fmla="*/ 529908 w 11378614"/>
                <a:gd name="connsiteY1" fmla="*/ 547924 h 5684260"/>
                <a:gd name="connsiteX2" fmla="*/ 5950654 w 11378614"/>
                <a:gd name="connsiteY2" fmla="*/ 350958 h 5684260"/>
                <a:gd name="connsiteX3" fmla="*/ 10629316 w 11378614"/>
                <a:gd name="connsiteY3" fmla="*/ 295394 h 5684260"/>
                <a:gd name="connsiteX4" fmla="*/ 11149781 w 11378614"/>
                <a:gd name="connsiteY4" fmla="*/ 2617356 h 5684260"/>
                <a:gd name="connsiteX5" fmla="*/ 10716645 w 11378614"/>
                <a:gd name="connsiteY5" fmla="*/ 4526366 h 5684260"/>
                <a:gd name="connsiteX6" fmla="*/ 9465360 w 11378614"/>
                <a:gd name="connsiteY6" fmla="*/ 5537019 h 5684260"/>
                <a:gd name="connsiteX7" fmla="*/ 7716771 w 11378614"/>
                <a:gd name="connsiteY7" fmla="*/ 4847208 h 5684260"/>
                <a:gd name="connsiteX8" fmla="*/ 6385276 w 11378614"/>
                <a:gd name="connsiteY8" fmla="*/ 5440766 h 5684260"/>
                <a:gd name="connsiteX9" fmla="*/ 4668771 w 11378614"/>
                <a:gd name="connsiteY9" fmla="*/ 5055756 h 5684260"/>
                <a:gd name="connsiteX10" fmla="*/ 2358708 w 11378614"/>
                <a:gd name="connsiteY10" fmla="*/ 5681398 h 5684260"/>
                <a:gd name="connsiteX11" fmla="*/ 947002 w 11378614"/>
                <a:gd name="connsiteY11" fmla="*/ 5232219 h 5684260"/>
                <a:gd name="connsiteX12" fmla="*/ 497824 w 11378614"/>
                <a:gd name="connsiteY12" fmla="*/ 3948850 h 5684260"/>
                <a:gd name="connsiteX0" fmla="*/ 497824 w 11059163"/>
                <a:gd name="connsiteY0" fmla="*/ 3957811 h 5693221"/>
                <a:gd name="connsiteX1" fmla="*/ 529908 w 11059163"/>
                <a:gd name="connsiteY1" fmla="*/ 556885 h 5693221"/>
                <a:gd name="connsiteX2" fmla="*/ 5950654 w 11059163"/>
                <a:gd name="connsiteY2" fmla="*/ 359919 h 5693221"/>
                <a:gd name="connsiteX3" fmla="*/ 10629316 w 11059163"/>
                <a:gd name="connsiteY3" fmla="*/ 304355 h 5693221"/>
                <a:gd name="connsiteX4" fmla="*/ 10716645 w 11059163"/>
                <a:gd name="connsiteY4" fmla="*/ 4535327 h 5693221"/>
                <a:gd name="connsiteX5" fmla="*/ 9465360 w 11059163"/>
                <a:gd name="connsiteY5" fmla="*/ 5545980 h 5693221"/>
                <a:gd name="connsiteX6" fmla="*/ 7716771 w 11059163"/>
                <a:gd name="connsiteY6" fmla="*/ 4856169 h 5693221"/>
                <a:gd name="connsiteX7" fmla="*/ 6385276 w 11059163"/>
                <a:gd name="connsiteY7" fmla="*/ 5449727 h 5693221"/>
                <a:gd name="connsiteX8" fmla="*/ 4668771 w 11059163"/>
                <a:gd name="connsiteY8" fmla="*/ 5064717 h 5693221"/>
                <a:gd name="connsiteX9" fmla="*/ 2358708 w 11059163"/>
                <a:gd name="connsiteY9" fmla="*/ 5690359 h 5693221"/>
                <a:gd name="connsiteX10" fmla="*/ 947002 w 11059163"/>
                <a:gd name="connsiteY10" fmla="*/ 5241180 h 5693221"/>
                <a:gd name="connsiteX11" fmla="*/ 497824 w 11059163"/>
                <a:gd name="connsiteY11" fmla="*/ 3957811 h 5693221"/>
                <a:gd name="connsiteX0" fmla="*/ 497824 w 11152536"/>
                <a:gd name="connsiteY0" fmla="*/ 3940939 h 5676349"/>
                <a:gd name="connsiteX1" fmla="*/ 529908 w 11152536"/>
                <a:gd name="connsiteY1" fmla="*/ 540013 h 5676349"/>
                <a:gd name="connsiteX2" fmla="*/ 5950654 w 11152536"/>
                <a:gd name="connsiteY2" fmla="*/ 343047 h 5676349"/>
                <a:gd name="connsiteX3" fmla="*/ 10629316 w 11152536"/>
                <a:gd name="connsiteY3" fmla="*/ 287483 h 5676349"/>
                <a:gd name="connsiteX4" fmla="*/ 10909468 w 11152536"/>
                <a:gd name="connsiteY4" fmla="*/ 4290574 h 5676349"/>
                <a:gd name="connsiteX5" fmla="*/ 9465360 w 11152536"/>
                <a:gd name="connsiteY5" fmla="*/ 5529108 h 5676349"/>
                <a:gd name="connsiteX6" fmla="*/ 7716771 w 11152536"/>
                <a:gd name="connsiteY6" fmla="*/ 4839297 h 5676349"/>
                <a:gd name="connsiteX7" fmla="*/ 6385276 w 11152536"/>
                <a:gd name="connsiteY7" fmla="*/ 5432855 h 5676349"/>
                <a:gd name="connsiteX8" fmla="*/ 4668771 w 11152536"/>
                <a:gd name="connsiteY8" fmla="*/ 5047845 h 5676349"/>
                <a:gd name="connsiteX9" fmla="*/ 2358708 w 11152536"/>
                <a:gd name="connsiteY9" fmla="*/ 5673487 h 5676349"/>
                <a:gd name="connsiteX10" fmla="*/ 947002 w 11152536"/>
                <a:gd name="connsiteY10" fmla="*/ 5224308 h 5676349"/>
                <a:gd name="connsiteX11" fmla="*/ 497824 w 11152536"/>
                <a:gd name="connsiteY11" fmla="*/ 3940939 h 56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2536" h="5676349">
                  <a:moveTo>
                    <a:pt x="497824" y="3940939"/>
                  </a:moveTo>
                  <a:cubicBezTo>
                    <a:pt x="428308" y="3160223"/>
                    <a:pt x="-606779" y="1420130"/>
                    <a:pt x="529908" y="540013"/>
                  </a:cubicBezTo>
                  <a:cubicBezTo>
                    <a:pt x="1666595" y="-340104"/>
                    <a:pt x="4267419" y="385135"/>
                    <a:pt x="5950654" y="343047"/>
                  </a:cubicBezTo>
                  <a:cubicBezTo>
                    <a:pt x="7633889" y="300959"/>
                    <a:pt x="9802847" y="-370438"/>
                    <a:pt x="10629316" y="287483"/>
                  </a:cubicBezTo>
                  <a:cubicBezTo>
                    <a:pt x="11455785" y="945404"/>
                    <a:pt x="11103461" y="3416970"/>
                    <a:pt x="10909468" y="4290574"/>
                  </a:cubicBezTo>
                  <a:cubicBezTo>
                    <a:pt x="10715475" y="5164178"/>
                    <a:pt x="9997476" y="5437654"/>
                    <a:pt x="9465360" y="5529108"/>
                  </a:cubicBezTo>
                  <a:cubicBezTo>
                    <a:pt x="8933244" y="5620562"/>
                    <a:pt x="8230118" y="4855339"/>
                    <a:pt x="7716771" y="4839297"/>
                  </a:cubicBezTo>
                  <a:cubicBezTo>
                    <a:pt x="7203424" y="4823255"/>
                    <a:pt x="6893276" y="5398097"/>
                    <a:pt x="6385276" y="5432855"/>
                  </a:cubicBezTo>
                  <a:cubicBezTo>
                    <a:pt x="5877276" y="5467613"/>
                    <a:pt x="5339866" y="5007740"/>
                    <a:pt x="4668771" y="5047845"/>
                  </a:cubicBezTo>
                  <a:cubicBezTo>
                    <a:pt x="3997676" y="5087950"/>
                    <a:pt x="2979003" y="5644077"/>
                    <a:pt x="2358708" y="5673487"/>
                  </a:cubicBezTo>
                  <a:cubicBezTo>
                    <a:pt x="1738413" y="5702897"/>
                    <a:pt x="1225065" y="5502371"/>
                    <a:pt x="947002" y="5224308"/>
                  </a:cubicBezTo>
                  <a:cubicBezTo>
                    <a:pt x="668939" y="4946245"/>
                    <a:pt x="567340" y="4721655"/>
                    <a:pt x="497824" y="39409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5" name="任意多边形 6">
              <a:extLst>
                <a:ext uri="{FF2B5EF4-FFF2-40B4-BE49-F238E27FC236}">
                  <a16:creationId xmlns:a16="http://schemas.microsoft.com/office/drawing/2014/main" id="{4DBF3C55-15BF-49EB-B1FC-A482A8C76E93}"/>
                </a:ext>
              </a:extLst>
            </p:cNvPr>
            <p:cNvSpPr/>
            <p:nvPr/>
          </p:nvSpPr>
          <p:spPr>
            <a:xfrm flipH="1" flipV="1">
              <a:off x="1431624" y="1358381"/>
              <a:ext cx="9626610" cy="4823376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493117 w 11286899"/>
                <a:gd name="connsiteY0" fmla="*/ 3727738 h 5507168"/>
                <a:gd name="connsiteX1" fmla="*/ 525200 w 11286899"/>
                <a:gd name="connsiteY1" fmla="*/ 436123 h 5507168"/>
                <a:gd name="connsiteX2" fmla="*/ 6089470 w 11286899"/>
                <a:gd name="connsiteY2" fmla="*/ 229281 h 5507168"/>
                <a:gd name="connsiteX3" fmla="*/ 10645427 w 11286899"/>
                <a:gd name="connsiteY3" fmla="*/ 261365 h 5507168"/>
                <a:gd name="connsiteX4" fmla="*/ 11271069 w 11286899"/>
                <a:gd name="connsiteY4" fmla="*/ 2443092 h 5507168"/>
                <a:gd name="connsiteX5" fmla="*/ 10837933 w 11286899"/>
                <a:gd name="connsiteY5" fmla="*/ 4352102 h 5507168"/>
                <a:gd name="connsiteX6" fmla="*/ 9555148 w 11286899"/>
                <a:gd name="connsiteY6" fmla="*/ 5315908 h 5507168"/>
                <a:gd name="connsiteX7" fmla="*/ 7838059 w 11286899"/>
                <a:gd name="connsiteY7" fmla="*/ 4672944 h 5507168"/>
                <a:gd name="connsiteX8" fmla="*/ 6490815 w 11286899"/>
                <a:gd name="connsiteY8" fmla="*/ 5125959 h 5507168"/>
                <a:gd name="connsiteX9" fmla="*/ 4790059 w 11286899"/>
                <a:gd name="connsiteY9" fmla="*/ 5022035 h 5507168"/>
                <a:gd name="connsiteX10" fmla="*/ 2479996 w 11286899"/>
                <a:gd name="connsiteY10" fmla="*/ 5507134 h 5507168"/>
                <a:gd name="connsiteX11" fmla="*/ 1162786 w 11286899"/>
                <a:gd name="connsiteY11" fmla="*/ 4995491 h 5507168"/>
                <a:gd name="connsiteX12" fmla="*/ 493117 w 11286899"/>
                <a:gd name="connsiteY12" fmla="*/ 3727738 h 5507168"/>
                <a:gd name="connsiteX0" fmla="*/ 413915 w 11209128"/>
                <a:gd name="connsiteY0" fmla="*/ 3789222 h 5568652"/>
                <a:gd name="connsiteX1" fmla="*/ 445998 w 11209128"/>
                <a:gd name="connsiteY1" fmla="*/ 497607 h 5568652"/>
                <a:gd name="connsiteX2" fmla="*/ 5975849 w 11209128"/>
                <a:gd name="connsiteY2" fmla="*/ 188384 h 5568652"/>
                <a:gd name="connsiteX3" fmla="*/ 10566225 w 11209128"/>
                <a:gd name="connsiteY3" fmla="*/ 322849 h 5568652"/>
                <a:gd name="connsiteX4" fmla="*/ 11191867 w 11209128"/>
                <a:gd name="connsiteY4" fmla="*/ 2504576 h 5568652"/>
                <a:gd name="connsiteX5" fmla="*/ 10758731 w 11209128"/>
                <a:gd name="connsiteY5" fmla="*/ 4413586 h 5568652"/>
                <a:gd name="connsiteX6" fmla="*/ 9475946 w 11209128"/>
                <a:gd name="connsiteY6" fmla="*/ 5377392 h 5568652"/>
                <a:gd name="connsiteX7" fmla="*/ 7758857 w 11209128"/>
                <a:gd name="connsiteY7" fmla="*/ 4734428 h 5568652"/>
                <a:gd name="connsiteX8" fmla="*/ 6411613 w 11209128"/>
                <a:gd name="connsiteY8" fmla="*/ 5187443 h 5568652"/>
                <a:gd name="connsiteX9" fmla="*/ 4710857 w 11209128"/>
                <a:gd name="connsiteY9" fmla="*/ 5083519 h 5568652"/>
                <a:gd name="connsiteX10" fmla="*/ 2400794 w 11209128"/>
                <a:gd name="connsiteY10" fmla="*/ 5568618 h 5568652"/>
                <a:gd name="connsiteX11" fmla="*/ 1083584 w 11209128"/>
                <a:gd name="connsiteY11" fmla="*/ 5056975 h 5568652"/>
                <a:gd name="connsiteX12" fmla="*/ 413915 w 11209128"/>
                <a:gd name="connsiteY12" fmla="*/ 3789222 h 55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09128" h="5568652">
                  <a:moveTo>
                    <a:pt x="413915" y="3789222"/>
                  </a:moveTo>
                  <a:cubicBezTo>
                    <a:pt x="307651" y="3029327"/>
                    <a:pt x="-480991" y="1097747"/>
                    <a:pt x="445998" y="497607"/>
                  </a:cubicBezTo>
                  <a:cubicBezTo>
                    <a:pt x="1372987" y="-102533"/>
                    <a:pt x="4082629" y="473464"/>
                    <a:pt x="5975849" y="188384"/>
                  </a:cubicBezTo>
                  <a:cubicBezTo>
                    <a:pt x="7869069" y="-96696"/>
                    <a:pt x="9696889" y="-63183"/>
                    <a:pt x="10566225" y="322849"/>
                  </a:cubicBezTo>
                  <a:cubicBezTo>
                    <a:pt x="11435561" y="708881"/>
                    <a:pt x="11159783" y="1822787"/>
                    <a:pt x="11191867" y="2504576"/>
                  </a:cubicBezTo>
                  <a:cubicBezTo>
                    <a:pt x="11223951" y="3186365"/>
                    <a:pt x="11044718" y="3934783"/>
                    <a:pt x="10758731" y="4413586"/>
                  </a:cubicBezTo>
                  <a:cubicBezTo>
                    <a:pt x="10472744" y="4892389"/>
                    <a:pt x="9975925" y="5323918"/>
                    <a:pt x="9475946" y="5377392"/>
                  </a:cubicBezTo>
                  <a:cubicBezTo>
                    <a:pt x="8975967" y="5430866"/>
                    <a:pt x="8269579" y="4766086"/>
                    <a:pt x="7758857" y="4734428"/>
                  </a:cubicBezTo>
                  <a:cubicBezTo>
                    <a:pt x="7248135" y="4702770"/>
                    <a:pt x="6919613" y="5129261"/>
                    <a:pt x="6411613" y="5187443"/>
                  </a:cubicBezTo>
                  <a:cubicBezTo>
                    <a:pt x="5903613" y="5245625"/>
                    <a:pt x="5379327" y="5019990"/>
                    <a:pt x="4710857" y="5083519"/>
                  </a:cubicBezTo>
                  <a:cubicBezTo>
                    <a:pt x="4042387" y="5147048"/>
                    <a:pt x="3005339" y="5573042"/>
                    <a:pt x="2400794" y="5568618"/>
                  </a:cubicBezTo>
                  <a:cubicBezTo>
                    <a:pt x="1796249" y="5564194"/>
                    <a:pt x="1361647" y="5335038"/>
                    <a:pt x="1083584" y="5056975"/>
                  </a:cubicBezTo>
                  <a:cubicBezTo>
                    <a:pt x="805521" y="4778912"/>
                    <a:pt x="520179" y="4549117"/>
                    <a:pt x="413915" y="3789222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6" name="任意多边形 7">
              <a:extLst>
                <a:ext uri="{FF2B5EF4-FFF2-40B4-BE49-F238E27FC236}">
                  <a16:creationId xmlns:a16="http://schemas.microsoft.com/office/drawing/2014/main" id="{BF7E2A05-5C1A-4A0D-B634-27BB3F58BB84}"/>
                </a:ext>
              </a:extLst>
            </p:cNvPr>
            <p:cNvSpPr/>
            <p:nvPr/>
          </p:nvSpPr>
          <p:spPr>
            <a:xfrm flipH="1" flipV="1">
              <a:off x="1450172" y="1407306"/>
              <a:ext cx="9570756" cy="4817870"/>
            </a:xfrm>
            <a:custGeom>
              <a:avLst/>
              <a:gdLst>
                <a:gd name="connsiteX0" fmla="*/ 250959 w 11001599"/>
                <a:gd name="connsiteY0" fmla="*/ 3648713 h 5735700"/>
                <a:gd name="connsiteX1" fmla="*/ 218875 w 11001599"/>
                <a:gd name="connsiteY1" fmla="*/ 3199534 h 5735700"/>
                <a:gd name="connsiteX2" fmla="*/ 186791 w 11001599"/>
                <a:gd name="connsiteY2" fmla="*/ 1884082 h 5735700"/>
                <a:gd name="connsiteX3" fmla="*/ 154707 w 11001599"/>
                <a:gd name="connsiteY3" fmla="*/ 600713 h 5735700"/>
                <a:gd name="connsiteX4" fmla="*/ 2352475 w 11001599"/>
                <a:gd name="connsiteY4" fmla="*/ 199661 h 5735700"/>
                <a:gd name="connsiteX5" fmla="*/ 5544854 w 11001599"/>
                <a:gd name="connsiteY5" fmla="*/ 584671 h 5735700"/>
                <a:gd name="connsiteX6" fmla="*/ 8432433 w 11001599"/>
                <a:gd name="connsiteY6" fmla="*/ 55282 h 5735700"/>
                <a:gd name="connsiteX7" fmla="*/ 10822707 w 11001599"/>
                <a:gd name="connsiteY7" fmla="*/ 311955 h 5735700"/>
                <a:gd name="connsiteX8" fmla="*/ 10774580 w 11001599"/>
                <a:gd name="connsiteY8" fmla="*/ 2670145 h 5735700"/>
                <a:gd name="connsiteX9" fmla="*/ 10341444 w 11001599"/>
                <a:gd name="connsiteY9" fmla="*/ 4579155 h 5735700"/>
                <a:gd name="connsiteX10" fmla="*/ 9090159 w 11001599"/>
                <a:gd name="connsiteY10" fmla="*/ 5589808 h 5735700"/>
                <a:gd name="connsiteX11" fmla="*/ 7341570 w 11001599"/>
                <a:gd name="connsiteY11" fmla="*/ 4899997 h 5735700"/>
                <a:gd name="connsiteX12" fmla="*/ 6010075 w 11001599"/>
                <a:gd name="connsiteY12" fmla="*/ 5493555 h 5735700"/>
                <a:gd name="connsiteX13" fmla="*/ 3716054 w 11001599"/>
                <a:gd name="connsiteY13" fmla="*/ 4964166 h 5735700"/>
                <a:gd name="connsiteX14" fmla="*/ 1983507 w 11001599"/>
                <a:gd name="connsiteY14" fmla="*/ 5734187 h 5735700"/>
                <a:gd name="connsiteX15" fmla="*/ 1261612 w 11001599"/>
                <a:gd name="connsiteY15" fmla="*/ 4723534 h 5735700"/>
                <a:gd name="connsiteX16" fmla="*/ 315128 w 11001599"/>
                <a:gd name="connsiteY16" fmla="*/ 4065808 h 5735700"/>
                <a:gd name="connsiteX17" fmla="*/ 250959 w 11001599"/>
                <a:gd name="connsiteY17" fmla="*/ 3648713 h 5735700"/>
                <a:gd name="connsiteX0" fmla="*/ 252078 w 11002718"/>
                <a:gd name="connsiteY0" fmla="*/ 3648713 h 5735700"/>
                <a:gd name="connsiteX1" fmla="*/ 187910 w 11002718"/>
                <a:gd name="connsiteY1" fmla="*/ 1884082 h 5735700"/>
                <a:gd name="connsiteX2" fmla="*/ 155826 w 11002718"/>
                <a:gd name="connsiteY2" fmla="*/ 600713 h 5735700"/>
                <a:gd name="connsiteX3" fmla="*/ 2353594 w 11002718"/>
                <a:gd name="connsiteY3" fmla="*/ 199661 h 5735700"/>
                <a:gd name="connsiteX4" fmla="*/ 5545973 w 11002718"/>
                <a:gd name="connsiteY4" fmla="*/ 584671 h 5735700"/>
                <a:gd name="connsiteX5" fmla="*/ 8433552 w 11002718"/>
                <a:gd name="connsiteY5" fmla="*/ 55282 h 5735700"/>
                <a:gd name="connsiteX6" fmla="*/ 10823826 w 11002718"/>
                <a:gd name="connsiteY6" fmla="*/ 311955 h 5735700"/>
                <a:gd name="connsiteX7" fmla="*/ 10775699 w 11002718"/>
                <a:gd name="connsiteY7" fmla="*/ 2670145 h 5735700"/>
                <a:gd name="connsiteX8" fmla="*/ 10342563 w 11002718"/>
                <a:gd name="connsiteY8" fmla="*/ 4579155 h 5735700"/>
                <a:gd name="connsiteX9" fmla="*/ 9091278 w 11002718"/>
                <a:gd name="connsiteY9" fmla="*/ 5589808 h 5735700"/>
                <a:gd name="connsiteX10" fmla="*/ 7342689 w 11002718"/>
                <a:gd name="connsiteY10" fmla="*/ 4899997 h 5735700"/>
                <a:gd name="connsiteX11" fmla="*/ 6011194 w 11002718"/>
                <a:gd name="connsiteY11" fmla="*/ 5493555 h 5735700"/>
                <a:gd name="connsiteX12" fmla="*/ 3717173 w 11002718"/>
                <a:gd name="connsiteY12" fmla="*/ 4964166 h 5735700"/>
                <a:gd name="connsiteX13" fmla="*/ 1984626 w 11002718"/>
                <a:gd name="connsiteY13" fmla="*/ 5734187 h 5735700"/>
                <a:gd name="connsiteX14" fmla="*/ 1262731 w 11002718"/>
                <a:gd name="connsiteY14" fmla="*/ 4723534 h 5735700"/>
                <a:gd name="connsiteX15" fmla="*/ 316247 w 11002718"/>
                <a:gd name="connsiteY15" fmla="*/ 4065808 h 5735700"/>
                <a:gd name="connsiteX16" fmla="*/ 252078 w 11002718"/>
                <a:gd name="connsiteY16" fmla="*/ 3648713 h 5735700"/>
                <a:gd name="connsiteX0" fmla="*/ 318522 w 11004993"/>
                <a:gd name="connsiteY0" fmla="*/ 4065808 h 5735700"/>
                <a:gd name="connsiteX1" fmla="*/ 190185 w 11004993"/>
                <a:gd name="connsiteY1" fmla="*/ 1884082 h 5735700"/>
                <a:gd name="connsiteX2" fmla="*/ 158101 w 11004993"/>
                <a:gd name="connsiteY2" fmla="*/ 600713 h 5735700"/>
                <a:gd name="connsiteX3" fmla="*/ 2355869 w 11004993"/>
                <a:gd name="connsiteY3" fmla="*/ 199661 h 5735700"/>
                <a:gd name="connsiteX4" fmla="*/ 5548248 w 11004993"/>
                <a:gd name="connsiteY4" fmla="*/ 584671 h 5735700"/>
                <a:gd name="connsiteX5" fmla="*/ 8435827 w 11004993"/>
                <a:gd name="connsiteY5" fmla="*/ 55282 h 5735700"/>
                <a:gd name="connsiteX6" fmla="*/ 10826101 w 11004993"/>
                <a:gd name="connsiteY6" fmla="*/ 311955 h 5735700"/>
                <a:gd name="connsiteX7" fmla="*/ 10777974 w 11004993"/>
                <a:gd name="connsiteY7" fmla="*/ 2670145 h 5735700"/>
                <a:gd name="connsiteX8" fmla="*/ 10344838 w 11004993"/>
                <a:gd name="connsiteY8" fmla="*/ 4579155 h 5735700"/>
                <a:gd name="connsiteX9" fmla="*/ 9093553 w 11004993"/>
                <a:gd name="connsiteY9" fmla="*/ 5589808 h 5735700"/>
                <a:gd name="connsiteX10" fmla="*/ 7344964 w 11004993"/>
                <a:gd name="connsiteY10" fmla="*/ 4899997 h 5735700"/>
                <a:gd name="connsiteX11" fmla="*/ 6013469 w 11004993"/>
                <a:gd name="connsiteY11" fmla="*/ 5493555 h 5735700"/>
                <a:gd name="connsiteX12" fmla="*/ 3719448 w 11004993"/>
                <a:gd name="connsiteY12" fmla="*/ 4964166 h 5735700"/>
                <a:gd name="connsiteX13" fmla="*/ 1986901 w 11004993"/>
                <a:gd name="connsiteY13" fmla="*/ 5734187 h 5735700"/>
                <a:gd name="connsiteX14" fmla="*/ 1265006 w 11004993"/>
                <a:gd name="connsiteY14" fmla="*/ 4723534 h 5735700"/>
                <a:gd name="connsiteX15" fmla="*/ 318522 w 11004993"/>
                <a:gd name="connsiteY15" fmla="*/ 4065808 h 5735700"/>
                <a:gd name="connsiteX0" fmla="*/ 310924 w 10997395"/>
                <a:gd name="connsiteY0" fmla="*/ 4065808 h 5735700"/>
                <a:gd name="connsiteX1" fmla="*/ 150503 w 10997395"/>
                <a:gd name="connsiteY1" fmla="*/ 600713 h 5735700"/>
                <a:gd name="connsiteX2" fmla="*/ 2348271 w 10997395"/>
                <a:gd name="connsiteY2" fmla="*/ 199661 h 5735700"/>
                <a:gd name="connsiteX3" fmla="*/ 5540650 w 10997395"/>
                <a:gd name="connsiteY3" fmla="*/ 584671 h 5735700"/>
                <a:gd name="connsiteX4" fmla="*/ 8428229 w 10997395"/>
                <a:gd name="connsiteY4" fmla="*/ 55282 h 5735700"/>
                <a:gd name="connsiteX5" fmla="*/ 10818503 w 10997395"/>
                <a:gd name="connsiteY5" fmla="*/ 311955 h 5735700"/>
                <a:gd name="connsiteX6" fmla="*/ 10770376 w 10997395"/>
                <a:gd name="connsiteY6" fmla="*/ 2670145 h 5735700"/>
                <a:gd name="connsiteX7" fmla="*/ 10337240 w 10997395"/>
                <a:gd name="connsiteY7" fmla="*/ 4579155 h 5735700"/>
                <a:gd name="connsiteX8" fmla="*/ 9085955 w 10997395"/>
                <a:gd name="connsiteY8" fmla="*/ 5589808 h 5735700"/>
                <a:gd name="connsiteX9" fmla="*/ 7337366 w 10997395"/>
                <a:gd name="connsiteY9" fmla="*/ 4899997 h 5735700"/>
                <a:gd name="connsiteX10" fmla="*/ 6005871 w 10997395"/>
                <a:gd name="connsiteY10" fmla="*/ 5493555 h 5735700"/>
                <a:gd name="connsiteX11" fmla="*/ 3711850 w 10997395"/>
                <a:gd name="connsiteY11" fmla="*/ 4964166 h 5735700"/>
                <a:gd name="connsiteX12" fmla="*/ 1979303 w 10997395"/>
                <a:gd name="connsiteY12" fmla="*/ 5734187 h 5735700"/>
                <a:gd name="connsiteX13" fmla="*/ 1257408 w 10997395"/>
                <a:gd name="connsiteY13" fmla="*/ 4723534 h 5735700"/>
                <a:gd name="connsiteX14" fmla="*/ 310924 w 10997395"/>
                <a:gd name="connsiteY14" fmla="*/ 4065808 h 5735700"/>
                <a:gd name="connsiteX0" fmla="*/ 547291 w 11233762"/>
                <a:gd name="connsiteY0" fmla="*/ 4065808 h 5735700"/>
                <a:gd name="connsiteX1" fmla="*/ 386870 w 11233762"/>
                <a:gd name="connsiteY1" fmla="*/ 600713 h 5735700"/>
                <a:gd name="connsiteX2" fmla="*/ 5777017 w 11233762"/>
                <a:gd name="connsiteY2" fmla="*/ 584671 h 5735700"/>
                <a:gd name="connsiteX3" fmla="*/ 8664596 w 11233762"/>
                <a:gd name="connsiteY3" fmla="*/ 55282 h 5735700"/>
                <a:gd name="connsiteX4" fmla="*/ 11054870 w 11233762"/>
                <a:gd name="connsiteY4" fmla="*/ 311955 h 5735700"/>
                <a:gd name="connsiteX5" fmla="*/ 11006743 w 11233762"/>
                <a:gd name="connsiteY5" fmla="*/ 2670145 h 5735700"/>
                <a:gd name="connsiteX6" fmla="*/ 10573607 w 11233762"/>
                <a:gd name="connsiteY6" fmla="*/ 4579155 h 5735700"/>
                <a:gd name="connsiteX7" fmla="*/ 9322322 w 11233762"/>
                <a:gd name="connsiteY7" fmla="*/ 5589808 h 5735700"/>
                <a:gd name="connsiteX8" fmla="*/ 7573733 w 11233762"/>
                <a:gd name="connsiteY8" fmla="*/ 4899997 h 5735700"/>
                <a:gd name="connsiteX9" fmla="*/ 6242238 w 11233762"/>
                <a:gd name="connsiteY9" fmla="*/ 5493555 h 5735700"/>
                <a:gd name="connsiteX10" fmla="*/ 3948217 w 11233762"/>
                <a:gd name="connsiteY10" fmla="*/ 4964166 h 5735700"/>
                <a:gd name="connsiteX11" fmla="*/ 2215670 w 11233762"/>
                <a:gd name="connsiteY11" fmla="*/ 5734187 h 5735700"/>
                <a:gd name="connsiteX12" fmla="*/ 1493775 w 11233762"/>
                <a:gd name="connsiteY12" fmla="*/ 4723534 h 5735700"/>
                <a:gd name="connsiteX13" fmla="*/ 547291 w 11233762"/>
                <a:gd name="connsiteY13" fmla="*/ 4065808 h 5735700"/>
                <a:gd name="connsiteX0" fmla="*/ 550855 w 11237326"/>
                <a:gd name="connsiteY0" fmla="*/ 4044817 h 5714709"/>
                <a:gd name="connsiteX1" fmla="*/ 390434 w 11237326"/>
                <a:gd name="connsiteY1" fmla="*/ 579722 h 5714709"/>
                <a:gd name="connsiteX2" fmla="*/ 5828708 w 11237326"/>
                <a:gd name="connsiteY2" fmla="*/ 258880 h 5714709"/>
                <a:gd name="connsiteX3" fmla="*/ 8668160 w 11237326"/>
                <a:gd name="connsiteY3" fmla="*/ 34291 h 5714709"/>
                <a:gd name="connsiteX4" fmla="*/ 11058434 w 11237326"/>
                <a:gd name="connsiteY4" fmla="*/ 290964 h 5714709"/>
                <a:gd name="connsiteX5" fmla="*/ 11010307 w 11237326"/>
                <a:gd name="connsiteY5" fmla="*/ 2649154 h 5714709"/>
                <a:gd name="connsiteX6" fmla="*/ 10577171 w 11237326"/>
                <a:gd name="connsiteY6" fmla="*/ 4558164 h 5714709"/>
                <a:gd name="connsiteX7" fmla="*/ 9325886 w 11237326"/>
                <a:gd name="connsiteY7" fmla="*/ 5568817 h 5714709"/>
                <a:gd name="connsiteX8" fmla="*/ 7577297 w 11237326"/>
                <a:gd name="connsiteY8" fmla="*/ 4879006 h 5714709"/>
                <a:gd name="connsiteX9" fmla="*/ 6245802 w 11237326"/>
                <a:gd name="connsiteY9" fmla="*/ 5472564 h 5714709"/>
                <a:gd name="connsiteX10" fmla="*/ 3951781 w 11237326"/>
                <a:gd name="connsiteY10" fmla="*/ 4943175 h 5714709"/>
                <a:gd name="connsiteX11" fmla="*/ 2219234 w 11237326"/>
                <a:gd name="connsiteY11" fmla="*/ 5713196 h 5714709"/>
                <a:gd name="connsiteX12" fmla="*/ 1497339 w 11237326"/>
                <a:gd name="connsiteY12" fmla="*/ 4702543 h 5714709"/>
                <a:gd name="connsiteX13" fmla="*/ 550855 w 11237326"/>
                <a:gd name="connsiteY13" fmla="*/ 4044817 h 5714709"/>
                <a:gd name="connsiteX0" fmla="*/ 550855 w 11447627"/>
                <a:gd name="connsiteY0" fmla="*/ 3951764 h 5621656"/>
                <a:gd name="connsiteX1" fmla="*/ 390434 w 11447627"/>
                <a:gd name="connsiteY1" fmla="*/ 486669 h 5621656"/>
                <a:gd name="connsiteX2" fmla="*/ 5828708 w 11447627"/>
                <a:gd name="connsiteY2" fmla="*/ 165827 h 5621656"/>
                <a:gd name="connsiteX3" fmla="*/ 11058434 w 11447627"/>
                <a:gd name="connsiteY3" fmla="*/ 197911 h 5621656"/>
                <a:gd name="connsiteX4" fmla="*/ 11010307 w 11447627"/>
                <a:gd name="connsiteY4" fmla="*/ 2556101 h 5621656"/>
                <a:gd name="connsiteX5" fmla="*/ 10577171 w 11447627"/>
                <a:gd name="connsiteY5" fmla="*/ 4465111 h 5621656"/>
                <a:gd name="connsiteX6" fmla="*/ 9325886 w 11447627"/>
                <a:gd name="connsiteY6" fmla="*/ 5475764 h 5621656"/>
                <a:gd name="connsiteX7" fmla="*/ 7577297 w 11447627"/>
                <a:gd name="connsiteY7" fmla="*/ 4785953 h 5621656"/>
                <a:gd name="connsiteX8" fmla="*/ 6245802 w 11447627"/>
                <a:gd name="connsiteY8" fmla="*/ 5379511 h 5621656"/>
                <a:gd name="connsiteX9" fmla="*/ 3951781 w 11447627"/>
                <a:gd name="connsiteY9" fmla="*/ 4850122 h 5621656"/>
                <a:gd name="connsiteX10" fmla="*/ 2219234 w 11447627"/>
                <a:gd name="connsiteY10" fmla="*/ 5620143 h 5621656"/>
                <a:gd name="connsiteX11" fmla="*/ 1497339 w 11447627"/>
                <a:gd name="connsiteY11" fmla="*/ 4609490 h 5621656"/>
                <a:gd name="connsiteX12" fmla="*/ 550855 w 11447627"/>
                <a:gd name="connsiteY12" fmla="*/ 3951764 h 5621656"/>
                <a:gd name="connsiteX0" fmla="*/ 550855 w 11205416"/>
                <a:gd name="connsiteY0" fmla="*/ 3940182 h 5610074"/>
                <a:gd name="connsiteX1" fmla="*/ 390434 w 11205416"/>
                <a:gd name="connsiteY1" fmla="*/ 475087 h 5610074"/>
                <a:gd name="connsiteX2" fmla="*/ 5828708 w 11205416"/>
                <a:gd name="connsiteY2" fmla="*/ 154245 h 5610074"/>
                <a:gd name="connsiteX3" fmla="*/ 10721549 w 11205416"/>
                <a:gd name="connsiteY3" fmla="*/ 202371 h 5610074"/>
                <a:gd name="connsiteX4" fmla="*/ 11010307 w 11205416"/>
                <a:gd name="connsiteY4" fmla="*/ 2544519 h 5610074"/>
                <a:gd name="connsiteX5" fmla="*/ 10577171 w 11205416"/>
                <a:gd name="connsiteY5" fmla="*/ 4453529 h 5610074"/>
                <a:gd name="connsiteX6" fmla="*/ 9325886 w 11205416"/>
                <a:gd name="connsiteY6" fmla="*/ 5464182 h 5610074"/>
                <a:gd name="connsiteX7" fmla="*/ 7577297 w 11205416"/>
                <a:gd name="connsiteY7" fmla="*/ 4774371 h 5610074"/>
                <a:gd name="connsiteX8" fmla="*/ 6245802 w 11205416"/>
                <a:gd name="connsiteY8" fmla="*/ 5367929 h 5610074"/>
                <a:gd name="connsiteX9" fmla="*/ 3951781 w 11205416"/>
                <a:gd name="connsiteY9" fmla="*/ 4838540 h 5610074"/>
                <a:gd name="connsiteX10" fmla="*/ 2219234 w 11205416"/>
                <a:gd name="connsiteY10" fmla="*/ 5608561 h 5610074"/>
                <a:gd name="connsiteX11" fmla="*/ 1497339 w 11205416"/>
                <a:gd name="connsiteY11" fmla="*/ 4597908 h 5610074"/>
                <a:gd name="connsiteX12" fmla="*/ 550855 w 11205416"/>
                <a:gd name="connsiteY12" fmla="*/ 3940182 h 5610074"/>
                <a:gd name="connsiteX0" fmla="*/ 527576 w 11182137"/>
                <a:gd name="connsiteY0" fmla="*/ 3940182 h 5609197"/>
                <a:gd name="connsiteX1" fmla="*/ 367155 w 11182137"/>
                <a:gd name="connsiteY1" fmla="*/ 475087 h 5609197"/>
                <a:gd name="connsiteX2" fmla="*/ 5805429 w 11182137"/>
                <a:gd name="connsiteY2" fmla="*/ 154245 h 5609197"/>
                <a:gd name="connsiteX3" fmla="*/ 10698270 w 11182137"/>
                <a:gd name="connsiteY3" fmla="*/ 202371 h 5609197"/>
                <a:gd name="connsiteX4" fmla="*/ 10987028 w 11182137"/>
                <a:gd name="connsiteY4" fmla="*/ 2544519 h 5609197"/>
                <a:gd name="connsiteX5" fmla="*/ 10553892 w 11182137"/>
                <a:gd name="connsiteY5" fmla="*/ 4453529 h 5609197"/>
                <a:gd name="connsiteX6" fmla="*/ 9302607 w 11182137"/>
                <a:gd name="connsiteY6" fmla="*/ 5464182 h 5609197"/>
                <a:gd name="connsiteX7" fmla="*/ 7554018 w 11182137"/>
                <a:gd name="connsiteY7" fmla="*/ 4774371 h 5609197"/>
                <a:gd name="connsiteX8" fmla="*/ 6222523 w 11182137"/>
                <a:gd name="connsiteY8" fmla="*/ 5367929 h 5609197"/>
                <a:gd name="connsiteX9" fmla="*/ 3928502 w 11182137"/>
                <a:gd name="connsiteY9" fmla="*/ 4838540 h 5609197"/>
                <a:gd name="connsiteX10" fmla="*/ 2195955 w 11182137"/>
                <a:gd name="connsiteY10" fmla="*/ 5608561 h 5609197"/>
                <a:gd name="connsiteX11" fmla="*/ 800291 w 11182137"/>
                <a:gd name="connsiteY11" fmla="*/ 4950834 h 5609197"/>
                <a:gd name="connsiteX12" fmla="*/ 527576 w 11182137"/>
                <a:gd name="connsiteY12" fmla="*/ 3940182 h 5609197"/>
                <a:gd name="connsiteX0" fmla="*/ 398734 w 11245800"/>
                <a:gd name="connsiteY0" fmla="*/ 3876013 h 5609197"/>
                <a:gd name="connsiteX1" fmla="*/ 430818 w 11245800"/>
                <a:gd name="connsiteY1" fmla="*/ 475087 h 5609197"/>
                <a:gd name="connsiteX2" fmla="*/ 5869092 w 11245800"/>
                <a:gd name="connsiteY2" fmla="*/ 154245 h 5609197"/>
                <a:gd name="connsiteX3" fmla="*/ 10761933 w 11245800"/>
                <a:gd name="connsiteY3" fmla="*/ 202371 h 5609197"/>
                <a:gd name="connsiteX4" fmla="*/ 11050691 w 11245800"/>
                <a:gd name="connsiteY4" fmla="*/ 2544519 h 5609197"/>
                <a:gd name="connsiteX5" fmla="*/ 10617555 w 11245800"/>
                <a:gd name="connsiteY5" fmla="*/ 4453529 h 5609197"/>
                <a:gd name="connsiteX6" fmla="*/ 9366270 w 11245800"/>
                <a:gd name="connsiteY6" fmla="*/ 5464182 h 5609197"/>
                <a:gd name="connsiteX7" fmla="*/ 7617681 w 11245800"/>
                <a:gd name="connsiteY7" fmla="*/ 4774371 h 5609197"/>
                <a:gd name="connsiteX8" fmla="*/ 6286186 w 11245800"/>
                <a:gd name="connsiteY8" fmla="*/ 5367929 h 5609197"/>
                <a:gd name="connsiteX9" fmla="*/ 3992165 w 11245800"/>
                <a:gd name="connsiteY9" fmla="*/ 4838540 h 5609197"/>
                <a:gd name="connsiteX10" fmla="*/ 2259618 w 11245800"/>
                <a:gd name="connsiteY10" fmla="*/ 5608561 h 5609197"/>
                <a:gd name="connsiteX11" fmla="*/ 863954 w 11245800"/>
                <a:gd name="connsiteY11" fmla="*/ 4950834 h 5609197"/>
                <a:gd name="connsiteX12" fmla="*/ 398734 w 11245800"/>
                <a:gd name="connsiteY12" fmla="*/ 3876013 h 5609197"/>
                <a:gd name="connsiteX0" fmla="*/ 398083 w 11245149"/>
                <a:gd name="connsiteY0" fmla="*/ 3876013 h 5616485"/>
                <a:gd name="connsiteX1" fmla="*/ 430167 w 11245149"/>
                <a:gd name="connsiteY1" fmla="*/ 475087 h 5616485"/>
                <a:gd name="connsiteX2" fmla="*/ 5868441 w 11245149"/>
                <a:gd name="connsiteY2" fmla="*/ 154245 h 5616485"/>
                <a:gd name="connsiteX3" fmla="*/ 10761282 w 11245149"/>
                <a:gd name="connsiteY3" fmla="*/ 202371 h 5616485"/>
                <a:gd name="connsiteX4" fmla="*/ 11050040 w 11245149"/>
                <a:gd name="connsiteY4" fmla="*/ 2544519 h 5616485"/>
                <a:gd name="connsiteX5" fmla="*/ 10616904 w 11245149"/>
                <a:gd name="connsiteY5" fmla="*/ 4453529 h 5616485"/>
                <a:gd name="connsiteX6" fmla="*/ 9365619 w 11245149"/>
                <a:gd name="connsiteY6" fmla="*/ 5464182 h 5616485"/>
                <a:gd name="connsiteX7" fmla="*/ 7617030 w 11245149"/>
                <a:gd name="connsiteY7" fmla="*/ 4774371 h 5616485"/>
                <a:gd name="connsiteX8" fmla="*/ 6285535 w 11245149"/>
                <a:gd name="connsiteY8" fmla="*/ 5367929 h 5616485"/>
                <a:gd name="connsiteX9" fmla="*/ 3991514 w 11245149"/>
                <a:gd name="connsiteY9" fmla="*/ 4838540 h 5616485"/>
                <a:gd name="connsiteX10" fmla="*/ 2258967 w 11245149"/>
                <a:gd name="connsiteY10" fmla="*/ 5608561 h 5616485"/>
                <a:gd name="connsiteX11" fmla="*/ 847261 w 11245149"/>
                <a:gd name="connsiteY11" fmla="*/ 5159382 h 5616485"/>
                <a:gd name="connsiteX12" fmla="*/ 398083 w 11245149"/>
                <a:gd name="connsiteY12" fmla="*/ 3876013 h 5616485"/>
                <a:gd name="connsiteX0" fmla="*/ 398083 w 11245149"/>
                <a:gd name="connsiteY0" fmla="*/ 3876013 h 5611423"/>
                <a:gd name="connsiteX1" fmla="*/ 430167 w 11245149"/>
                <a:gd name="connsiteY1" fmla="*/ 475087 h 5611423"/>
                <a:gd name="connsiteX2" fmla="*/ 5868441 w 11245149"/>
                <a:gd name="connsiteY2" fmla="*/ 154245 h 5611423"/>
                <a:gd name="connsiteX3" fmla="*/ 10761282 w 11245149"/>
                <a:gd name="connsiteY3" fmla="*/ 202371 h 5611423"/>
                <a:gd name="connsiteX4" fmla="*/ 11050040 w 11245149"/>
                <a:gd name="connsiteY4" fmla="*/ 2544519 h 5611423"/>
                <a:gd name="connsiteX5" fmla="*/ 10616904 w 11245149"/>
                <a:gd name="connsiteY5" fmla="*/ 4453529 h 5611423"/>
                <a:gd name="connsiteX6" fmla="*/ 9365619 w 11245149"/>
                <a:gd name="connsiteY6" fmla="*/ 5464182 h 5611423"/>
                <a:gd name="connsiteX7" fmla="*/ 7617030 w 11245149"/>
                <a:gd name="connsiteY7" fmla="*/ 4774371 h 5611423"/>
                <a:gd name="connsiteX8" fmla="*/ 6285535 w 11245149"/>
                <a:gd name="connsiteY8" fmla="*/ 5367929 h 5611423"/>
                <a:gd name="connsiteX9" fmla="*/ 4569030 w 11245149"/>
                <a:gd name="connsiteY9" fmla="*/ 4982919 h 5611423"/>
                <a:gd name="connsiteX10" fmla="*/ 2258967 w 11245149"/>
                <a:gd name="connsiteY10" fmla="*/ 5608561 h 5611423"/>
                <a:gd name="connsiteX11" fmla="*/ 847261 w 11245149"/>
                <a:gd name="connsiteY11" fmla="*/ 5159382 h 5611423"/>
                <a:gd name="connsiteX12" fmla="*/ 398083 w 11245149"/>
                <a:gd name="connsiteY12" fmla="*/ 3876013 h 5611423"/>
                <a:gd name="connsiteX0" fmla="*/ 398083 w 11065870"/>
                <a:gd name="connsiteY0" fmla="*/ 3786941 h 5522351"/>
                <a:gd name="connsiteX1" fmla="*/ 430167 w 11065870"/>
                <a:gd name="connsiteY1" fmla="*/ 386015 h 5522351"/>
                <a:gd name="connsiteX2" fmla="*/ 5868441 w 11065870"/>
                <a:gd name="connsiteY2" fmla="*/ 65173 h 5522351"/>
                <a:gd name="connsiteX3" fmla="*/ 10424398 w 11065870"/>
                <a:gd name="connsiteY3" fmla="*/ 273720 h 5522351"/>
                <a:gd name="connsiteX4" fmla="*/ 11050040 w 11065870"/>
                <a:gd name="connsiteY4" fmla="*/ 2455447 h 5522351"/>
                <a:gd name="connsiteX5" fmla="*/ 10616904 w 11065870"/>
                <a:gd name="connsiteY5" fmla="*/ 4364457 h 5522351"/>
                <a:gd name="connsiteX6" fmla="*/ 9365619 w 11065870"/>
                <a:gd name="connsiteY6" fmla="*/ 5375110 h 5522351"/>
                <a:gd name="connsiteX7" fmla="*/ 7617030 w 11065870"/>
                <a:gd name="connsiteY7" fmla="*/ 4685299 h 5522351"/>
                <a:gd name="connsiteX8" fmla="*/ 6285535 w 11065870"/>
                <a:gd name="connsiteY8" fmla="*/ 5278857 h 5522351"/>
                <a:gd name="connsiteX9" fmla="*/ 4569030 w 11065870"/>
                <a:gd name="connsiteY9" fmla="*/ 4893847 h 5522351"/>
                <a:gd name="connsiteX10" fmla="*/ 2258967 w 11065870"/>
                <a:gd name="connsiteY10" fmla="*/ 5519489 h 5522351"/>
                <a:gd name="connsiteX11" fmla="*/ 847261 w 11065870"/>
                <a:gd name="connsiteY11" fmla="*/ 5070310 h 5522351"/>
                <a:gd name="connsiteX12" fmla="*/ 398083 w 11065870"/>
                <a:gd name="connsiteY12" fmla="*/ 3786941 h 5522351"/>
                <a:gd name="connsiteX0" fmla="*/ 398083 w 11065870"/>
                <a:gd name="connsiteY0" fmla="*/ 3701717 h 5437127"/>
                <a:gd name="connsiteX1" fmla="*/ 430167 w 11065870"/>
                <a:gd name="connsiteY1" fmla="*/ 300791 h 5437127"/>
                <a:gd name="connsiteX2" fmla="*/ 5868441 w 11065870"/>
                <a:gd name="connsiteY2" fmla="*/ 156412 h 5437127"/>
                <a:gd name="connsiteX3" fmla="*/ 10424398 w 11065870"/>
                <a:gd name="connsiteY3" fmla="*/ 188496 h 5437127"/>
                <a:gd name="connsiteX4" fmla="*/ 11050040 w 11065870"/>
                <a:gd name="connsiteY4" fmla="*/ 2370223 h 5437127"/>
                <a:gd name="connsiteX5" fmla="*/ 10616904 w 11065870"/>
                <a:gd name="connsiteY5" fmla="*/ 4279233 h 5437127"/>
                <a:gd name="connsiteX6" fmla="*/ 9365619 w 11065870"/>
                <a:gd name="connsiteY6" fmla="*/ 5289886 h 5437127"/>
                <a:gd name="connsiteX7" fmla="*/ 7617030 w 11065870"/>
                <a:gd name="connsiteY7" fmla="*/ 4600075 h 5437127"/>
                <a:gd name="connsiteX8" fmla="*/ 6285535 w 11065870"/>
                <a:gd name="connsiteY8" fmla="*/ 5193633 h 5437127"/>
                <a:gd name="connsiteX9" fmla="*/ 4569030 w 11065870"/>
                <a:gd name="connsiteY9" fmla="*/ 4808623 h 5437127"/>
                <a:gd name="connsiteX10" fmla="*/ 2258967 w 11065870"/>
                <a:gd name="connsiteY10" fmla="*/ 5434265 h 5437127"/>
                <a:gd name="connsiteX11" fmla="*/ 847261 w 11065870"/>
                <a:gd name="connsiteY11" fmla="*/ 4985086 h 5437127"/>
                <a:gd name="connsiteX12" fmla="*/ 398083 w 11065870"/>
                <a:gd name="connsiteY12" fmla="*/ 3701717 h 5437127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85535 w 11065870"/>
                <a:gd name="connsiteY8" fmla="*/ 5193633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65619 w 11065870"/>
                <a:gd name="connsiteY6" fmla="*/ 5289886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398083 w 11065870"/>
                <a:gd name="connsiteY0" fmla="*/ 3701717 h 5434412"/>
                <a:gd name="connsiteX1" fmla="*/ 430167 w 11065870"/>
                <a:gd name="connsiteY1" fmla="*/ 300791 h 5434412"/>
                <a:gd name="connsiteX2" fmla="*/ 5868441 w 11065870"/>
                <a:gd name="connsiteY2" fmla="*/ 156412 h 5434412"/>
                <a:gd name="connsiteX3" fmla="*/ 10424398 w 11065870"/>
                <a:gd name="connsiteY3" fmla="*/ 188496 h 5434412"/>
                <a:gd name="connsiteX4" fmla="*/ 11050040 w 11065870"/>
                <a:gd name="connsiteY4" fmla="*/ 2370223 h 5434412"/>
                <a:gd name="connsiteX5" fmla="*/ 10616904 w 11065870"/>
                <a:gd name="connsiteY5" fmla="*/ 4279233 h 5434412"/>
                <a:gd name="connsiteX6" fmla="*/ 9334119 w 11065870"/>
                <a:gd name="connsiteY6" fmla="*/ 5243039 h 5434412"/>
                <a:gd name="connsiteX7" fmla="*/ 7617030 w 11065870"/>
                <a:gd name="connsiteY7" fmla="*/ 4600075 h 5434412"/>
                <a:gd name="connsiteX8" fmla="*/ 6269786 w 11065870"/>
                <a:gd name="connsiteY8" fmla="*/ 5053090 h 5434412"/>
                <a:gd name="connsiteX9" fmla="*/ 4569030 w 11065870"/>
                <a:gd name="connsiteY9" fmla="*/ 4949166 h 5434412"/>
                <a:gd name="connsiteX10" fmla="*/ 2258967 w 11065870"/>
                <a:gd name="connsiteY10" fmla="*/ 5434265 h 5434412"/>
                <a:gd name="connsiteX11" fmla="*/ 847261 w 11065870"/>
                <a:gd name="connsiteY11" fmla="*/ 4985086 h 5434412"/>
                <a:gd name="connsiteX12" fmla="*/ 398083 w 11065870"/>
                <a:gd name="connsiteY12" fmla="*/ 3701717 h 5434412"/>
                <a:gd name="connsiteX0" fmla="*/ 401943 w 11069730"/>
                <a:gd name="connsiteY0" fmla="*/ 3701717 h 5434299"/>
                <a:gd name="connsiteX1" fmla="*/ 434027 w 11069730"/>
                <a:gd name="connsiteY1" fmla="*/ 300791 h 5434299"/>
                <a:gd name="connsiteX2" fmla="*/ 5872301 w 11069730"/>
                <a:gd name="connsiteY2" fmla="*/ 156412 h 5434299"/>
                <a:gd name="connsiteX3" fmla="*/ 10428258 w 11069730"/>
                <a:gd name="connsiteY3" fmla="*/ 188496 h 5434299"/>
                <a:gd name="connsiteX4" fmla="*/ 11053900 w 11069730"/>
                <a:gd name="connsiteY4" fmla="*/ 2370223 h 5434299"/>
                <a:gd name="connsiteX5" fmla="*/ 10620764 w 11069730"/>
                <a:gd name="connsiteY5" fmla="*/ 4279233 h 5434299"/>
                <a:gd name="connsiteX6" fmla="*/ 9337979 w 11069730"/>
                <a:gd name="connsiteY6" fmla="*/ 5243039 h 5434299"/>
                <a:gd name="connsiteX7" fmla="*/ 7620890 w 11069730"/>
                <a:gd name="connsiteY7" fmla="*/ 4600075 h 5434299"/>
                <a:gd name="connsiteX8" fmla="*/ 6273646 w 11069730"/>
                <a:gd name="connsiteY8" fmla="*/ 5053090 h 5434299"/>
                <a:gd name="connsiteX9" fmla="*/ 4572890 w 11069730"/>
                <a:gd name="connsiteY9" fmla="*/ 4949166 h 5434299"/>
                <a:gd name="connsiteX10" fmla="*/ 2262827 w 11069730"/>
                <a:gd name="connsiteY10" fmla="*/ 5434265 h 5434299"/>
                <a:gd name="connsiteX11" fmla="*/ 945617 w 11069730"/>
                <a:gd name="connsiteY11" fmla="*/ 4922622 h 5434299"/>
                <a:gd name="connsiteX12" fmla="*/ 401943 w 11069730"/>
                <a:gd name="connsiteY12" fmla="*/ 3701717 h 5434299"/>
                <a:gd name="connsiteX0" fmla="*/ 325136 w 11118918"/>
                <a:gd name="connsiteY0" fmla="*/ 3651474 h 5430904"/>
                <a:gd name="connsiteX1" fmla="*/ 483215 w 11118918"/>
                <a:gd name="connsiteY1" fmla="*/ 297396 h 5430904"/>
                <a:gd name="connsiteX2" fmla="*/ 5921489 w 11118918"/>
                <a:gd name="connsiteY2" fmla="*/ 153017 h 5430904"/>
                <a:gd name="connsiteX3" fmla="*/ 10477446 w 11118918"/>
                <a:gd name="connsiteY3" fmla="*/ 185101 h 5430904"/>
                <a:gd name="connsiteX4" fmla="*/ 11103088 w 11118918"/>
                <a:gd name="connsiteY4" fmla="*/ 2366828 h 5430904"/>
                <a:gd name="connsiteX5" fmla="*/ 10669952 w 11118918"/>
                <a:gd name="connsiteY5" fmla="*/ 4275838 h 5430904"/>
                <a:gd name="connsiteX6" fmla="*/ 9387167 w 11118918"/>
                <a:gd name="connsiteY6" fmla="*/ 5239644 h 5430904"/>
                <a:gd name="connsiteX7" fmla="*/ 7670078 w 11118918"/>
                <a:gd name="connsiteY7" fmla="*/ 4596680 h 5430904"/>
                <a:gd name="connsiteX8" fmla="*/ 6322834 w 11118918"/>
                <a:gd name="connsiteY8" fmla="*/ 5049695 h 5430904"/>
                <a:gd name="connsiteX9" fmla="*/ 4622078 w 11118918"/>
                <a:gd name="connsiteY9" fmla="*/ 4945771 h 5430904"/>
                <a:gd name="connsiteX10" fmla="*/ 2312015 w 11118918"/>
                <a:gd name="connsiteY10" fmla="*/ 5430870 h 5430904"/>
                <a:gd name="connsiteX11" fmla="*/ 994805 w 11118918"/>
                <a:gd name="connsiteY11" fmla="*/ 4919227 h 5430904"/>
                <a:gd name="connsiteX12" fmla="*/ 325136 w 11118918"/>
                <a:gd name="connsiteY12" fmla="*/ 3651474 h 5430904"/>
                <a:gd name="connsiteX0" fmla="*/ 416451 w 11210233"/>
                <a:gd name="connsiteY0" fmla="*/ 3646391 h 5425821"/>
                <a:gd name="connsiteX1" fmla="*/ 448534 w 11210233"/>
                <a:gd name="connsiteY1" fmla="*/ 354776 h 5425821"/>
                <a:gd name="connsiteX2" fmla="*/ 6012804 w 11210233"/>
                <a:gd name="connsiteY2" fmla="*/ 147934 h 5425821"/>
                <a:gd name="connsiteX3" fmla="*/ 10568761 w 11210233"/>
                <a:gd name="connsiteY3" fmla="*/ 180018 h 5425821"/>
                <a:gd name="connsiteX4" fmla="*/ 11194403 w 11210233"/>
                <a:gd name="connsiteY4" fmla="*/ 2361745 h 5425821"/>
                <a:gd name="connsiteX5" fmla="*/ 10761267 w 11210233"/>
                <a:gd name="connsiteY5" fmla="*/ 4270755 h 5425821"/>
                <a:gd name="connsiteX6" fmla="*/ 9478482 w 11210233"/>
                <a:gd name="connsiteY6" fmla="*/ 5234561 h 5425821"/>
                <a:gd name="connsiteX7" fmla="*/ 7761393 w 11210233"/>
                <a:gd name="connsiteY7" fmla="*/ 4591597 h 5425821"/>
                <a:gd name="connsiteX8" fmla="*/ 6414149 w 11210233"/>
                <a:gd name="connsiteY8" fmla="*/ 5044612 h 5425821"/>
                <a:gd name="connsiteX9" fmla="*/ 4713393 w 11210233"/>
                <a:gd name="connsiteY9" fmla="*/ 4940688 h 5425821"/>
                <a:gd name="connsiteX10" fmla="*/ 2403330 w 11210233"/>
                <a:gd name="connsiteY10" fmla="*/ 5425787 h 5425821"/>
                <a:gd name="connsiteX11" fmla="*/ 1086120 w 11210233"/>
                <a:gd name="connsiteY11" fmla="*/ 4914144 h 5425821"/>
                <a:gd name="connsiteX12" fmla="*/ 416451 w 11210233"/>
                <a:gd name="connsiteY12" fmla="*/ 3646391 h 5425821"/>
                <a:gd name="connsiteX0" fmla="*/ 493117 w 11286899"/>
                <a:gd name="connsiteY0" fmla="*/ 3688885 h 5468315"/>
                <a:gd name="connsiteX1" fmla="*/ 525200 w 11286899"/>
                <a:gd name="connsiteY1" fmla="*/ 397270 h 5468315"/>
                <a:gd name="connsiteX2" fmla="*/ 6089470 w 11286899"/>
                <a:gd name="connsiteY2" fmla="*/ 190428 h 5468315"/>
                <a:gd name="connsiteX3" fmla="*/ 10645427 w 11286899"/>
                <a:gd name="connsiteY3" fmla="*/ 222512 h 5468315"/>
                <a:gd name="connsiteX4" fmla="*/ 11271069 w 11286899"/>
                <a:gd name="connsiteY4" fmla="*/ 2404239 h 5468315"/>
                <a:gd name="connsiteX5" fmla="*/ 10837933 w 11286899"/>
                <a:gd name="connsiteY5" fmla="*/ 4313249 h 5468315"/>
                <a:gd name="connsiteX6" fmla="*/ 9555148 w 11286899"/>
                <a:gd name="connsiteY6" fmla="*/ 5277055 h 5468315"/>
                <a:gd name="connsiteX7" fmla="*/ 7838059 w 11286899"/>
                <a:gd name="connsiteY7" fmla="*/ 4634091 h 5468315"/>
                <a:gd name="connsiteX8" fmla="*/ 6490815 w 11286899"/>
                <a:gd name="connsiteY8" fmla="*/ 5087106 h 5468315"/>
                <a:gd name="connsiteX9" fmla="*/ 4790059 w 11286899"/>
                <a:gd name="connsiteY9" fmla="*/ 4983182 h 5468315"/>
                <a:gd name="connsiteX10" fmla="*/ 2479996 w 11286899"/>
                <a:gd name="connsiteY10" fmla="*/ 5468281 h 5468315"/>
                <a:gd name="connsiteX11" fmla="*/ 1162786 w 11286899"/>
                <a:gd name="connsiteY11" fmla="*/ 4956638 h 5468315"/>
                <a:gd name="connsiteX12" fmla="*/ 493117 w 11286899"/>
                <a:gd name="connsiteY12" fmla="*/ 3688885 h 5468315"/>
                <a:gd name="connsiteX0" fmla="*/ 352679 w 11188408"/>
                <a:gd name="connsiteY0" fmla="*/ 3581613 h 5361043"/>
                <a:gd name="connsiteX1" fmla="*/ 384762 w 11188408"/>
                <a:gd name="connsiteY1" fmla="*/ 289998 h 5361043"/>
                <a:gd name="connsiteX2" fmla="*/ 5082808 w 11188408"/>
                <a:gd name="connsiteY2" fmla="*/ 301778 h 5361043"/>
                <a:gd name="connsiteX3" fmla="*/ 10504989 w 11188408"/>
                <a:gd name="connsiteY3" fmla="*/ 115240 h 5361043"/>
                <a:gd name="connsiteX4" fmla="*/ 11130631 w 11188408"/>
                <a:gd name="connsiteY4" fmla="*/ 2296967 h 5361043"/>
                <a:gd name="connsiteX5" fmla="*/ 10697495 w 11188408"/>
                <a:gd name="connsiteY5" fmla="*/ 4205977 h 5361043"/>
                <a:gd name="connsiteX6" fmla="*/ 9414710 w 11188408"/>
                <a:gd name="connsiteY6" fmla="*/ 5169783 h 5361043"/>
                <a:gd name="connsiteX7" fmla="*/ 7697621 w 11188408"/>
                <a:gd name="connsiteY7" fmla="*/ 4526819 h 5361043"/>
                <a:gd name="connsiteX8" fmla="*/ 6350377 w 11188408"/>
                <a:gd name="connsiteY8" fmla="*/ 4979834 h 5361043"/>
                <a:gd name="connsiteX9" fmla="*/ 4649621 w 11188408"/>
                <a:gd name="connsiteY9" fmla="*/ 4875910 h 5361043"/>
                <a:gd name="connsiteX10" fmla="*/ 2339558 w 11188408"/>
                <a:gd name="connsiteY10" fmla="*/ 5361009 h 5361043"/>
                <a:gd name="connsiteX11" fmla="*/ 1022348 w 11188408"/>
                <a:gd name="connsiteY11" fmla="*/ 4849366 h 5361043"/>
                <a:gd name="connsiteX12" fmla="*/ 352679 w 11188408"/>
                <a:gd name="connsiteY12" fmla="*/ 3581613 h 5361043"/>
                <a:gd name="connsiteX0" fmla="*/ 352679 w 11164263"/>
                <a:gd name="connsiteY0" fmla="*/ 3650089 h 5429519"/>
                <a:gd name="connsiteX1" fmla="*/ 384762 w 11164263"/>
                <a:gd name="connsiteY1" fmla="*/ 358474 h 5429519"/>
                <a:gd name="connsiteX2" fmla="*/ 5082808 w 11164263"/>
                <a:gd name="connsiteY2" fmla="*/ 370254 h 5429519"/>
                <a:gd name="connsiteX3" fmla="*/ 9906508 w 11164263"/>
                <a:gd name="connsiteY3" fmla="*/ 105636 h 5429519"/>
                <a:gd name="connsiteX4" fmla="*/ 11130631 w 11164263"/>
                <a:gd name="connsiteY4" fmla="*/ 2365443 h 5429519"/>
                <a:gd name="connsiteX5" fmla="*/ 10697495 w 11164263"/>
                <a:gd name="connsiteY5" fmla="*/ 4274453 h 5429519"/>
                <a:gd name="connsiteX6" fmla="*/ 9414710 w 11164263"/>
                <a:gd name="connsiteY6" fmla="*/ 5238259 h 5429519"/>
                <a:gd name="connsiteX7" fmla="*/ 7697621 w 11164263"/>
                <a:gd name="connsiteY7" fmla="*/ 4595295 h 5429519"/>
                <a:gd name="connsiteX8" fmla="*/ 6350377 w 11164263"/>
                <a:gd name="connsiteY8" fmla="*/ 5048310 h 5429519"/>
                <a:gd name="connsiteX9" fmla="*/ 4649621 w 11164263"/>
                <a:gd name="connsiteY9" fmla="*/ 4944386 h 5429519"/>
                <a:gd name="connsiteX10" fmla="*/ 2339558 w 11164263"/>
                <a:gd name="connsiteY10" fmla="*/ 5429485 h 5429519"/>
                <a:gd name="connsiteX11" fmla="*/ 1022348 w 11164263"/>
                <a:gd name="connsiteY11" fmla="*/ 4917842 h 5429519"/>
                <a:gd name="connsiteX12" fmla="*/ 352679 w 11164263"/>
                <a:gd name="connsiteY12" fmla="*/ 3650089 h 5429519"/>
                <a:gd name="connsiteX0" fmla="*/ 352679 w 10944489"/>
                <a:gd name="connsiteY0" fmla="*/ 3633246 h 5412676"/>
                <a:gd name="connsiteX1" fmla="*/ 384762 w 10944489"/>
                <a:gd name="connsiteY1" fmla="*/ 341631 h 5412676"/>
                <a:gd name="connsiteX2" fmla="*/ 5082808 w 10944489"/>
                <a:gd name="connsiteY2" fmla="*/ 353411 h 5412676"/>
                <a:gd name="connsiteX3" fmla="*/ 9906508 w 10944489"/>
                <a:gd name="connsiteY3" fmla="*/ 88793 h 5412676"/>
                <a:gd name="connsiteX4" fmla="*/ 10878639 w 10944489"/>
                <a:gd name="connsiteY4" fmla="*/ 2098745 h 5412676"/>
                <a:gd name="connsiteX5" fmla="*/ 10697495 w 10944489"/>
                <a:gd name="connsiteY5" fmla="*/ 4257610 h 5412676"/>
                <a:gd name="connsiteX6" fmla="*/ 9414710 w 10944489"/>
                <a:gd name="connsiteY6" fmla="*/ 5221416 h 5412676"/>
                <a:gd name="connsiteX7" fmla="*/ 7697621 w 10944489"/>
                <a:gd name="connsiteY7" fmla="*/ 4578452 h 5412676"/>
                <a:gd name="connsiteX8" fmla="*/ 6350377 w 10944489"/>
                <a:gd name="connsiteY8" fmla="*/ 5031467 h 5412676"/>
                <a:gd name="connsiteX9" fmla="*/ 4649621 w 10944489"/>
                <a:gd name="connsiteY9" fmla="*/ 4927543 h 5412676"/>
                <a:gd name="connsiteX10" fmla="*/ 2339558 w 10944489"/>
                <a:gd name="connsiteY10" fmla="*/ 5412642 h 5412676"/>
                <a:gd name="connsiteX11" fmla="*/ 1022348 w 10944489"/>
                <a:gd name="connsiteY11" fmla="*/ 4900999 h 5412676"/>
                <a:gd name="connsiteX12" fmla="*/ 352679 w 10944489"/>
                <a:gd name="connsiteY12" fmla="*/ 3633246 h 5412676"/>
                <a:gd name="connsiteX0" fmla="*/ 352679 w 10894398"/>
                <a:gd name="connsiteY0" fmla="*/ 3633246 h 5412676"/>
                <a:gd name="connsiteX1" fmla="*/ 384762 w 10894398"/>
                <a:gd name="connsiteY1" fmla="*/ 341631 h 5412676"/>
                <a:gd name="connsiteX2" fmla="*/ 5082808 w 10894398"/>
                <a:gd name="connsiteY2" fmla="*/ 353411 h 5412676"/>
                <a:gd name="connsiteX3" fmla="*/ 9906508 w 10894398"/>
                <a:gd name="connsiteY3" fmla="*/ 88793 h 5412676"/>
                <a:gd name="connsiteX4" fmla="*/ 10878639 w 10894398"/>
                <a:gd name="connsiteY4" fmla="*/ 2098745 h 5412676"/>
                <a:gd name="connsiteX5" fmla="*/ 10429754 w 10894398"/>
                <a:gd name="connsiteY5" fmla="*/ 4445002 h 5412676"/>
                <a:gd name="connsiteX6" fmla="*/ 9414710 w 10894398"/>
                <a:gd name="connsiteY6" fmla="*/ 5221416 h 5412676"/>
                <a:gd name="connsiteX7" fmla="*/ 7697621 w 10894398"/>
                <a:gd name="connsiteY7" fmla="*/ 4578452 h 5412676"/>
                <a:gd name="connsiteX8" fmla="*/ 6350377 w 10894398"/>
                <a:gd name="connsiteY8" fmla="*/ 5031467 h 5412676"/>
                <a:gd name="connsiteX9" fmla="*/ 4649621 w 10894398"/>
                <a:gd name="connsiteY9" fmla="*/ 4927543 h 5412676"/>
                <a:gd name="connsiteX10" fmla="*/ 2339558 w 10894398"/>
                <a:gd name="connsiteY10" fmla="*/ 5412642 h 5412676"/>
                <a:gd name="connsiteX11" fmla="*/ 1022348 w 10894398"/>
                <a:gd name="connsiteY11" fmla="*/ 4900999 h 5412676"/>
                <a:gd name="connsiteX12" fmla="*/ 352679 w 10894398"/>
                <a:gd name="connsiteY12" fmla="*/ 3633246 h 5412676"/>
                <a:gd name="connsiteX0" fmla="*/ 352679 w 10538839"/>
                <a:gd name="connsiteY0" fmla="*/ 3798092 h 5577522"/>
                <a:gd name="connsiteX1" fmla="*/ 384762 w 10538839"/>
                <a:gd name="connsiteY1" fmla="*/ 506477 h 5577522"/>
                <a:gd name="connsiteX2" fmla="*/ 5082808 w 10538839"/>
                <a:gd name="connsiteY2" fmla="*/ 518257 h 5577522"/>
                <a:gd name="connsiteX3" fmla="*/ 9906508 w 10538839"/>
                <a:gd name="connsiteY3" fmla="*/ 253639 h 5577522"/>
                <a:gd name="connsiteX4" fmla="*/ 10429754 w 10538839"/>
                <a:gd name="connsiteY4" fmla="*/ 4609848 h 5577522"/>
                <a:gd name="connsiteX5" fmla="*/ 9414710 w 10538839"/>
                <a:gd name="connsiteY5" fmla="*/ 5386262 h 5577522"/>
                <a:gd name="connsiteX6" fmla="*/ 7697621 w 10538839"/>
                <a:gd name="connsiteY6" fmla="*/ 4743298 h 5577522"/>
                <a:gd name="connsiteX7" fmla="*/ 6350377 w 10538839"/>
                <a:gd name="connsiteY7" fmla="*/ 5196313 h 5577522"/>
                <a:gd name="connsiteX8" fmla="*/ 4649621 w 10538839"/>
                <a:gd name="connsiteY8" fmla="*/ 5092389 h 5577522"/>
                <a:gd name="connsiteX9" fmla="*/ 2339558 w 10538839"/>
                <a:gd name="connsiteY9" fmla="*/ 5577488 h 5577522"/>
                <a:gd name="connsiteX10" fmla="*/ 1022348 w 10538839"/>
                <a:gd name="connsiteY10" fmla="*/ 5065845 h 5577522"/>
                <a:gd name="connsiteX11" fmla="*/ 352679 w 10538839"/>
                <a:gd name="connsiteY11" fmla="*/ 3798092 h 5577522"/>
                <a:gd name="connsiteX0" fmla="*/ 352679 w 10795366"/>
                <a:gd name="connsiteY0" fmla="*/ 3643522 h 5422952"/>
                <a:gd name="connsiteX1" fmla="*/ 384762 w 10795366"/>
                <a:gd name="connsiteY1" fmla="*/ 351907 h 5422952"/>
                <a:gd name="connsiteX2" fmla="*/ 5082808 w 10795366"/>
                <a:gd name="connsiteY2" fmla="*/ 363687 h 5422952"/>
                <a:gd name="connsiteX3" fmla="*/ 10331745 w 10795366"/>
                <a:gd name="connsiteY3" fmla="*/ 286461 h 5422952"/>
                <a:gd name="connsiteX4" fmla="*/ 10429754 w 10795366"/>
                <a:gd name="connsiteY4" fmla="*/ 4455278 h 5422952"/>
                <a:gd name="connsiteX5" fmla="*/ 9414710 w 10795366"/>
                <a:gd name="connsiteY5" fmla="*/ 5231692 h 5422952"/>
                <a:gd name="connsiteX6" fmla="*/ 7697621 w 10795366"/>
                <a:gd name="connsiteY6" fmla="*/ 4588728 h 5422952"/>
                <a:gd name="connsiteX7" fmla="*/ 6350377 w 10795366"/>
                <a:gd name="connsiteY7" fmla="*/ 5041743 h 5422952"/>
                <a:gd name="connsiteX8" fmla="*/ 4649621 w 10795366"/>
                <a:gd name="connsiteY8" fmla="*/ 4937819 h 5422952"/>
                <a:gd name="connsiteX9" fmla="*/ 2339558 w 10795366"/>
                <a:gd name="connsiteY9" fmla="*/ 5422918 h 5422952"/>
                <a:gd name="connsiteX10" fmla="*/ 1022348 w 10795366"/>
                <a:gd name="connsiteY10" fmla="*/ 4911275 h 5422952"/>
                <a:gd name="connsiteX11" fmla="*/ 352679 w 10795366"/>
                <a:gd name="connsiteY11" fmla="*/ 3643522 h 5422952"/>
                <a:gd name="connsiteX0" fmla="*/ 142067 w 10994242"/>
                <a:gd name="connsiteY0" fmla="*/ 3674754 h 5422952"/>
                <a:gd name="connsiteX1" fmla="*/ 583638 w 10994242"/>
                <a:gd name="connsiteY1" fmla="*/ 351907 h 5422952"/>
                <a:gd name="connsiteX2" fmla="*/ 5281684 w 10994242"/>
                <a:gd name="connsiteY2" fmla="*/ 363687 h 5422952"/>
                <a:gd name="connsiteX3" fmla="*/ 10530621 w 10994242"/>
                <a:gd name="connsiteY3" fmla="*/ 286461 h 5422952"/>
                <a:gd name="connsiteX4" fmla="*/ 10628630 w 10994242"/>
                <a:gd name="connsiteY4" fmla="*/ 4455278 h 5422952"/>
                <a:gd name="connsiteX5" fmla="*/ 9613586 w 10994242"/>
                <a:gd name="connsiteY5" fmla="*/ 5231692 h 5422952"/>
                <a:gd name="connsiteX6" fmla="*/ 7896497 w 10994242"/>
                <a:gd name="connsiteY6" fmla="*/ 4588728 h 5422952"/>
                <a:gd name="connsiteX7" fmla="*/ 6549253 w 10994242"/>
                <a:gd name="connsiteY7" fmla="*/ 5041743 h 5422952"/>
                <a:gd name="connsiteX8" fmla="*/ 4848497 w 10994242"/>
                <a:gd name="connsiteY8" fmla="*/ 4937819 h 5422952"/>
                <a:gd name="connsiteX9" fmla="*/ 2538434 w 10994242"/>
                <a:gd name="connsiteY9" fmla="*/ 5422918 h 5422952"/>
                <a:gd name="connsiteX10" fmla="*/ 1221224 w 10994242"/>
                <a:gd name="connsiteY10" fmla="*/ 4911275 h 5422952"/>
                <a:gd name="connsiteX11" fmla="*/ 142067 w 10994242"/>
                <a:gd name="connsiteY11" fmla="*/ 3674754 h 5422952"/>
                <a:gd name="connsiteX0" fmla="*/ 232773 w 11084948"/>
                <a:gd name="connsiteY0" fmla="*/ 3674754 h 5422952"/>
                <a:gd name="connsiteX1" fmla="*/ 674344 w 11084948"/>
                <a:gd name="connsiteY1" fmla="*/ 351907 h 5422952"/>
                <a:gd name="connsiteX2" fmla="*/ 5372390 w 11084948"/>
                <a:gd name="connsiteY2" fmla="*/ 363687 h 5422952"/>
                <a:gd name="connsiteX3" fmla="*/ 10621327 w 11084948"/>
                <a:gd name="connsiteY3" fmla="*/ 286461 h 5422952"/>
                <a:gd name="connsiteX4" fmla="*/ 10719336 w 11084948"/>
                <a:gd name="connsiteY4" fmla="*/ 4455278 h 5422952"/>
                <a:gd name="connsiteX5" fmla="*/ 9704292 w 11084948"/>
                <a:gd name="connsiteY5" fmla="*/ 5231692 h 5422952"/>
                <a:gd name="connsiteX6" fmla="*/ 7987203 w 11084948"/>
                <a:gd name="connsiteY6" fmla="*/ 4588728 h 5422952"/>
                <a:gd name="connsiteX7" fmla="*/ 6639959 w 11084948"/>
                <a:gd name="connsiteY7" fmla="*/ 5041743 h 5422952"/>
                <a:gd name="connsiteX8" fmla="*/ 4939203 w 11084948"/>
                <a:gd name="connsiteY8" fmla="*/ 4937819 h 5422952"/>
                <a:gd name="connsiteX9" fmla="*/ 2629140 w 11084948"/>
                <a:gd name="connsiteY9" fmla="*/ 5422918 h 5422952"/>
                <a:gd name="connsiteX10" fmla="*/ 232773 w 11084948"/>
                <a:gd name="connsiteY10" fmla="*/ 3674754 h 5422952"/>
                <a:gd name="connsiteX0" fmla="*/ 209563 w 11061738"/>
                <a:gd name="connsiteY0" fmla="*/ 3674754 h 5672796"/>
                <a:gd name="connsiteX1" fmla="*/ 651134 w 11061738"/>
                <a:gd name="connsiteY1" fmla="*/ 351907 h 5672796"/>
                <a:gd name="connsiteX2" fmla="*/ 5349180 w 11061738"/>
                <a:gd name="connsiteY2" fmla="*/ 363687 h 5672796"/>
                <a:gd name="connsiteX3" fmla="*/ 10598117 w 11061738"/>
                <a:gd name="connsiteY3" fmla="*/ 286461 h 5672796"/>
                <a:gd name="connsiteX4" fmla="*/ 10696126 w 11061738"/>
                <a:gd name="connsiteY4" fmla="*/ 4455278 h 5672796"/>
                <a:gd name="connsiteX5" fmla="*/ 9681082 w 11061738"/>
                <a:gd name="connsiteY5" fmla="*/ 5231692 h 5672796"/>
                <a:gd name="connsiteX6" fmla="*/ 7963993 w 11061738"/>
                <a:gd name="connsiteY6" fmla="*/ 4588728 h 5672796"/>
                <a:gd name="connsiteX7" fmla="*/ 6616749 w 11061738"/>
                <a:gd name="connsiteY7" fmla="*/ 5041743 h 5672796"/>
                <a:gd name="connsiteX8" fmla="*/ 4915993 w 11061738"/>
                <a:gd name="connsiteY8" fmla="*/ 4937819 h 5672796"/>
                <a:gd name="connsiteX9" fmla="*/ 2275190 w 11061738"/>
                <a:gd name="connsiteY9" fmla="*/ 5672773 h 5672796"/>
                <a:gd name="connsiteX10" fmla="*/ 209563 w 11061738"/>
                <a:gd name="connsiteY10" fmla="*/ 3674754 h 5672796"/>
                <a:gd name="connsiteX0" fmla="*/ 209563 w 11061738"/>
                <a:gd name="connsiteY0" fmla="*/ 3674754 h 5672856"/>
                <a:gd name="connsiteX1" fmla="*/ 651134 w 11061738"/>
                <a:gd name="connsiteY1" fmla="*/ 351907 h 5672856"/>
                <a:gd name="connsiteX2" fmla="*/ 5349180 w 11061738"/>
                <a:gd name="connsiteY2" fmla="*/ 363687 h 5672856"/>
                <a:gd name="connsiteX3" fmla="*/ 10598117 w 11061738"/>
                <a:gd name="connsiteY3" fmla="*/ 286461 h 5672856"/>
                <a:gd name="connsiteX4" fmla="*/ 10696126 w 11061738"/>
                <a:gd name="connsiteY4" fmla="*/ 4455278 h 5672856"/>
                <a:gd name="connsiteX5" fmla="*/ 9681082 w 11061738"/>
                <a:gd name="connsiteY5" fmla="*/ 5231692 h 5672856"/>
                <a:gd name="connsiteX6" fmla="*/ 7963993 w 11061738"/>
                <a:gd name="connsiteY6" fmla="*/ 4588728 h 5672856"/>
                <a:gd name="connsiteX7" fmla="*/ 6616749 w 11061738"/>
                <a:gd name="connsiteY7" fmla="*/ 5041743 h 5672856"/>
                <a:gd name="connsiteX8" fmla="*/ 4915993 w 11061738"/>
                <a:gd name="connsiteY8" fmla="*/ 4937819 h 5672856"/>
                <a:gd name="connsiteX9" fmla="*/ 2275190 w 11061738"/>
                <a:gd name="connsiteY9" fmla="*/ 5672773 h 5672856"/>
                <a:gd name="connsiteX10" fmla="*/ 209563 w 11061738"/>
                <a:gd name="connsiteY10" fmla="*/ 3674754 h 5672856"/>
                <a:gd name="connsiteX0" fmla="*/ 213966 w 11066141"/>
                <a:gd name="connsiteY0" fmla="*/ 3674754 h 5579166"/>
                <a:gd name="connsiteX1" fmla="*/ 655537 w 11066141"/>
                <a:gd name="connsiteY1" fmla="*/ 351907 h 5579166"/>
                <a:gd name="connsiteX2" fmla="*/ 5353583 w 11066141"/>
                <a:gd name="connsiteY2" fmla="*/ 363687 h 5579166"/>
                <a:gd name="connsiteX3" fmla="*/ 10602520 w 11066141"/>
                <a:gd name="connsiteY3" fmla="*/ 286461 h 5579166"/>
                <a:gd name="connsiteX4" fmla="*/ 10700529 w 11066141"/>
                <a:gd name="connsiteY4" fmla="*/ 4455278 h 5579166"/>
                <a:gd name="connsiteX5" fmla="*/ 9685485 w 11066141"/>
                <a:gd name="connsiteY5" fmla="*/ 5231692 h 5579166"/>
                <a:gd name="connsiteX6" fmla="*/ 7968396 w 11066141"/>
                <a:gd name="connsiteY6" fmla="*/ 4588728 h 5579166"/>
                <a:gd name="connsiteX7" fmla="*/ 6621152 w 11066141"/>
                <a:gd name="connsiteY7" fmla="*/ 5041743 h 5579166"/>
                <a:gd name="connsiteX8" fmla="*/ 4920396 w 11066141"/>
                <a:gd name="connsiteY8" fmla="*/ 4937819 h 5579166"/>
                <a:gd name="connsiteX9" fmla="*/ 2342592 w 11066141"/>
                <a:gd name="connsiteY9" fmla="*/ 5579077 h 5579166"/>
                <a:gd name="connsiteX10" fmla="*/ 213966 w 11066141"/>
                <a:gd name="connsiteY10" fmla="*/ 3674754 h 55791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968396 w 11066141"/>
                <a:gd name="connsiteY6" fmla="*/ 4622328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621152 w 11066141"/>
                <a:gd name="connsiteY7" fmla="*/ 5075343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65138 w 11066141"/>
                <a:gd name="connsiteY6" fmla="*/ 4707647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066141"/>
                <a:gd name="connsiteY0" fmla="*/ 3708354 h 5612766"/>
                <a:gd name="connsiteX1" fmla="*/ 655537 w 11066141"/>
                <a:gd name="connsiteY1" fmla="*/ 385507 h 5612766"/>
                <a:gd name="connsiteX2" fmla="*/ 5353583 w 11066141"/>
                <a:gd name="connsiteY2" fmla="*/ 397287 h 5612766"/>
                <a:gd name="connsiteX3" fmla="*/ 10602520 w 11066141"/>
                <a:gd name="connsiteY3" fmla="*/ 320061 h 5612766"/>
                <a:gd name="connsiteX4" fmla="*/ 10700529 w 11066141"/>
                <a:gd name="connsiteY4" fmla="*/ 4488878 h 5612766"/>
                <a:gd name="connsiteX5" fmla="*/ 9685485 w 11066141"/>
                <a:gd name="connsiteY5" fmla="*/ 5265292 h 5612766"/>
                <a:gd name="connsiteX6" fmla="*/ 7882349 w 11066141"/>
                <a:gd name="connsiteY6" fmla="*/ 4810028 h 5612766"/>
                <a:gd name="connsiteX7" fmla="*/ 6483476 w 11066141"/>
                <a:gd name="connsiteY7" fmla="*/ 5126534 h 5612766"/>
                <a:gd name="connsiteX8" fmla="*/ 4920396 w 11066141"/>
                <a:gd name="connsiteY8" fmla="*/ 4971419 h 5612766"/>
                <a:gd name="connsiteX9" fmla="*/ 2342592 w 11066141"/>
                <a:gd name="connsiteY9" fmla="*/ 5612677 h 5612766"/>
                <a:gd name="connsiteX10" fmla="*/ 213966 w 11066141"/>
                <a:gd name="connsiteY10" fmla="*/ 3708354 h 5612766"/>
                <a:gd name="connsiteX0" fmla="*/ 213966 w 11217326"/>
                <a:gd name="connsiteY0" fmla="*/ 3673021 h 5577433"/>
                <a:gd name="connsiteX1" fmla="*/ 655537 w 11217326"/>
                <a:gd name="connsiteY1" fmla="*/ 350174 h 5577433"/>
                <a:gd name="connsiteX2" fmla="*/ 5353583 w 11217326"/>
                <a:gd name="connsiteY2" fmla="*/ 361954 h 5577433"/>
                <a:gd name="connsiteX3" fmla="*/ 10602520 w 11217326"/>
                <a:gd name="connsiteY3" fmla="*/ 284728 h 5577433"/>
                <a:gd name="connsiteX4" fmla="*/ 11010302 w 11217326"/>
                <a:gd name="connsiteY4" fmla="*/ 3975764 h 5577433"/>
                <a:gd name="connsiteX5" fmla="*/ 9685485 w 11217326"/>
                <a:gd name="connsiteY5" fmla="*/ 5229959 h 5577433"/>
                <a:gd name="connsiteX6" fmla="*/ 7882349 w 11217326"/>
                <a:gd name="connsiteY6" fmla="*/ 4774695 h 5577433"/>
                <a:gd name="connsiteX7" fmla="*/ 6483476 w 11217326"/>
                <a:gd name="connsiteY7" fmla="*/ 5091201 h 5577433"/>
                <a:gd name="connsiteX8" fmla="*/ 4920396 w 11217326"/>
                <a:gd name="connsiteY8" fmla="*/ 4936086 h 5577433"/>
                <a:gd name="connsiteX9" fmla="*/ 2342592 w 11217326"/>
                <a:gd name="connsiteY9" fmla="*/ 5577344 h 5577433"/>
                <a:gd name="connsiteX10" fmla="*/ 213966 w 11217326"/>
                <a:gd name="connsiteY10" fmla="*/ 3673021 h 5577433"/>
                <a:gd name="connsiteX0" fmla="*/ 213966 w 11144092"/>
                <a:gd name="connsiteY0" fmla="*/ 3657883 h 5562295"/>
                <a:gd name="connsiteX1" fmla="*/ 655537 w 11144092"/>
                <a:gd name="connsiteY1" fmla="*/ 335036 h 5562295"/>
                <a:gd name="connsiteX2" fmla="*/ 5353583 w 11144092"/>
                <a:gd name="connsiteY2" fmla="*/ 346816 h 5562295"/>
                <a:gd name="connsiteX3" fmla="*/ 10602520 w 11144092"/>
                <a:gd name="connsiteY3" fmla="*/ 269590 h 5562295"/>
                <a:gd name="connsiteX4" fmla="*/ 10872626 w 11144092"/>
                <a:gd name="connsiteY4" fmla="*/ 3755863 h 5562295"/>
                <a:gd name="connsiteX5" fmla="*/ 9685485 w 11144092"/>
                <a:gd name="connsiteY5" fmla="*/ 5214821 h 5562295"/>
                <a:gd name="connsiteX6" fmla="*/ 7882349 w 11144092"/>
                <a:gd name="connsiteY6" fmla="*/ 4759557 h 5562295"/>
                <a:gd name="connsiteX7" fmla="*/ 6483476 w 11144092"/>
                <a:gd name="connsiteY7" fmla="*/ 5076063 h 5562295"/>
                <a:gd name="connsiteX8" fmla="*/ 4920396 w 11144092"/>
                <a:gd name="connsiteY8" fmla="*/ 4920948 h 5562295"/>
                <a:gd name="connsiteX9" fmla="*/ 2342592 w 11144092"/>
                <a:gd name="connsiteY9" fmla="*/ 5562206 h 5562295"/>
                <a:gd name="connsiteX10" fmla="*/ 213966 w 11144092"/>
                <a:gd name="connsiteY10" fmla="*/ 3657883 h 556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4092" h="5562295">
                  <a:moveTo>
                    <a:pt x="213966" y="3657883"/>
                  </a:moveTo>
                  <a:cubicBezTo>
                    <a:pt x="-67210" y="2786688"/>
                    <a:pt x="-201066" y="886881"/>
                    <a:pt x="655537" y="335036"/>
                  </a:cubicBezTo>
                  <a:cubicBezTo>
                    <a:pt x="1512140" y="-216809"/>
                    <a:pt x="3626913" y="511296"/>
                    <a:pt x="5353583" y="346816"/>
                  </a:cubicBezTo>
                  <a:cubicBezTo>
                    <a:pt x="7080253" y="182336"/>
                    <a:pt x="9682679" y="-298585"/>
                    <a:pt x="10602520" y="269590"/>
                  </a:cubicBezTo>
                  <a:cubicBezTo>
                    <a:pt x="11522361" y="837765"/>
                    <a:pt x="11025465" y="2931658"/>
                    <a:pt x="10872626" y="3755863"/>
                  </a:cubicBezTo>
                  <a:cubicBezTo>
                    <a:pt x="10719787" y="4580068"/>
                    <a:pt x="10183864" y="5047539"/>
                    <a:pt x="9685485" y="5214821"/>
                  </a:cubicBezTo>
                  <a:cubicBezTo>
                    <a:pt x="9187106" y="5382103"/>
                    <a:pt x="8416017" y="4782683"/>
                    <a:pt x="7882349" y="4759557"/>
                  </a:cubicBezTo>
                  <a:cubicBezTo>
                    <a:pt x="7348681" y="4736431"/>
                    <a:pt x="6977135" y="5049165"/>
                    <a:pt x="6483476" y="5076063"/>
                  </a:cubicBezTo>
                  <a:cubicBezTo>
                    <a:pt x="5989817" y="5102961"/>
                    <a:pt x="5610543" y="4839924"/>
                    <a:pt x="4920396" y="4920948"/>
                  </a:cubicBezTo>
                  <a:cubicBezTo>
                    <a:pt x="4230249" y="5001972"/>
                    <a:pt x="3829110" y="5551014"/>
                    <a:pt x="2342592" y="5562206"/>
                  </a:cubicBezTo>
                  <a:cubicBezTo>
                    <a:pt x="856074" y="5573398"/>
                    <a:pt x="495142" y="4529078"/>
                    <a:pt x="213966" y="3657883"/>
                  </a:cubicBezTo>
                  <a:close/>
                </a:path>
              </a:pathLst>
            </a:custGeom>
            <a:noFill/>
            <a:ln>
              <a:solidFill>
                <a:srgbClr val="9CC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</a:endParaRPr>
            </a:p>
          </p:txBody>
        </p:sp>
      </p:grpSp>
      <p:pic>
        <p:nvPicPr>
          <p:cNvPr id="25" name="Picture 2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7C479B2-8C3B-43E4-B517-8F88E40C1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65" y="0"/>
            <a:ext cx="12112871" cy="7096109"/>
          </a:xfrm>
          <a:prstGeom prst="rect">
            <a:avLst/>
          </a:prstGeom>
        </p:spPr>
      </p:pic>
      <p:sp>
        <p:nvSpPr>
          <p:cNvPr id="19" name="文本框 72">
            <a:extLst>
              <a:ext uri="{FF2B5EF4-FFF2-40B4-BE49-F238E27FC236}">
                <a16:creationId xmlns:a16="http://schemas.microsoft.com/office/drawing/2014/main" id="{8D6AE50A-8A7A-445E-A1B2-1692959D2AA6}"/>
              </a:ext>
            </a:extLst>
          </p:cNvPr>
          <p:cNvSpPr txBox="1"/>
          <p:nvPr/>
        </p:nvSpPr>
        <p:spPr>
          <a:xfrm>
            <a:off x="3136817" y="2774462"/>
            <a:ext cx="543949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Luyện</a:t>
            </a:r>
            <a:r>
              <a:rPr lang="en-US" altLang="zh-CN" sz="9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 </a:t>
            </a:r>
            <a:r>
              <a:rPr lang="en-US" altLang="zh-CN" sz="96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07A6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lavour" panose="02040603050506020204" pitchFamily="18" charset="0"/>
                <a:ea typeface="字魂151号-联盟综艺体" panose="00000500000000000000" charset="-122"/>
              </a:rPr>
              <a:t>đọc</a:t>
            </a:r>
            <a:endParaRPr lang="en-US" altLang="zh-CN" sz="96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07A6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lavour" panose="02040603050506020204" pitchFamily="18" charset="0"/>
              <a:ea typeface="字魂151号-联盟综艺体" panose="00000500000000000000" charset="-122"/>
            </a:endParaRPr>
          </a:p>
        </p:txBody>
      </p:sp>
      <p:pic>
        <p:nvPicPr>
          <p:cNvPr id="26" name="图片 16">
            <a:extLst>
              <a:ext uri="{FF2B5EF4-FFF2-40B4-BE49-F238E27FC236}">
                <a16:creationId xmlns:a16="http://schemas.microsoft.com/office/drawing/2014/main" id="{C8232F02-C26B-4AA5-ADBE-0FF067496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1339751" y="667507"/>
            <a:ext cx="755753" cy="210695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30B360E0-4EBC-4004-ABE1-272B05686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239736" y="203225"/>
            <a:ext cx="670854" cy="763306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id="{10D4F933-1344-4CF6-A0B3-63F5E78A9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59" y="4020731"/>
            <a:ext cx="2237921" cy="3036576"/>
          </a:xfrm>
          <a:prstGeom prst="rect">
            <a:avLst/>
          </a:prstGeom>
        </p:spPr>
      </p:pic>
      <p:sp>
        <p:nvSpPr>
          <p:cNvPr id="29" name="任意多边形 14">
            <a:extLst>
              <a:ext uri="{FF2B5EF4-FFF2-40B4-BE49-F238E27FC236}">
                <a16:creationId xmlns:a16="http://schemas.microsoft.com/office/drawing/2014/main" id="{946134C6-8105-4C69-A7FD-E6424EECE3D7}"/>
              </a:ext>
            </a:extLst>
          </p:cNvPr>
          <p:cNvSpPr/>
          <p:nvPr/>
        </p:nvSpPr>
        <p:spPr>
          <a:xfrm>
            <a:off x="2132995" y="6062633"/>
            <a:ext cx="10105897" cy="879528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0" name="图片 3">
            <a:extLst>
              <a:ext uri="{FF2B5EF4-FFF2-40B4-BE49-F238E27FC236}">
                <a16:creationId xmlns:a16="http://schemas.microsoft.com/office/drawing/2014/main" id="{DB7A9B7E-055E-4C57-AC78-5A2666954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" y="5204166"/>
            <a:ext cx="1166368" cy="1582615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1672FCE2-42B1-4F47-848D-90A6EC2BFA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00" y="5670660"/>
            <a:ext cx="1098499" cy="1197306"/>
          </a:xfrm>
          <a:prstGeom prst="rect">
            <a:avLst/>
          </a:prstGeom>
        </p:spPr>
      </p:pic>
      <p:sp>
        <p:nvSpPr>
          <p:cNvPr id="32" name="任意多边形 12">
            <a:extLst>
              <a:ext uri="{FF2B5EF4-FFF2-40B4-BE49-F238E27FC236}">
                <a16:creationId xmlns:a16="http://schemas.microsoft.com/office/drawing/2014/main" id="{27C57395-C0B6-4AD5-A93D-013367E62765}"/>
              </a:ext>
            </a:extLst>
          </p:cNvPr>
          <p:cNvSpPr/>
          <p:nvPr/>
        </p:nvSpPr>
        <p:spPr>
          <a:xfrm>
            <a:off x="0" y="6190493"/>
            <a:ext cx="12246403" cy="75166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3" name="图片 16">
            <a:extLst>
              <a:ext uri="{FF2B5EF4-FFF2-40B4-BE49-F238E27FC236}">
                <a16:creationId xmlns:a16="http://schemas.microsoft.com/office/drawing/2014/main" id="{66F28318-7CBE-4179-BBA6-CBE6EE1BA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 rot="4699266">
            <a:off x="1295670" y="5760606"/>
            <a:ext cx="598726" cy="1669181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id="{7FE034C4-212B-427E-A7FE-EB25F8EB92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12375628" y="-216005"/>
            <a:ext cx="1047346" cy="18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77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9" grpId="0" animBg="1"/>
          <p:bldP spid="3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8FA9559-3D3D-4BF4-B4B0-944982483DE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水彩卡通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  <p:tag name="INKNOELEADERBOARD" val="-92674104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757</Words>
  <Application>Microsoft Office PowerPoint</Application>
  <PresentationFormat>Widescreen</PresentationFormat>
  <Paragraphs>200</Paragraphs>
  <Slides>31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Cambria</vt:lpstr>
      <vt:lpstr>Helvetica</vt:lpstr>
      <vt:lpstr>方正喵呜体</vt:lpstr>
      <vt:lpstr>UTM Flamenco</vt:lpstr>
      <vt:lpstr>#9Slide07 HoneyCream</vt:lpstr>
      <vt:lpstr>Calibri Light</vt:lpstr>
      <vt:lpstr>方正胖娃简体</vt:lpstr>
      <vt:lpstr>SVN-Newton</vt:lpstr>
      <vt:lpstr>方正剪纸简体</vt:lpstr>
      <vt:lpstr>UTM Bell</vt:lpstr>
      <vt:lpstr>UTM Americana</vt:lpstr>
      <vt:lpstr>宋体</vt:lpstr>
      <vt:lpstr>UTM Scriptina KT</vt:lpstr>
      <vt:lpstr>Times New Roman</vt:lpstr>
      <vt:lpstr>#9Slide07 SVNA Love Of Thunder</vt:lpstr>
      <vt:lpstr>Arial</vt:lpstr>
      <vt:lpstr>字魂151号-联盟综艺体</vt:lpstr>
      <vt:lpstr>UTM Kabel KT</vt:lpstr>
      <vt:lpstr>字体视界-点点墨体</vt:lpstr>
      <vt:lpstr>UVN Bay Buom Nang</vt:lpstr>
      <vt:lpstr>方正超粗黑简体</vt:lpstr>
      <vt:lpstr>#9Slide05 Bodega Script</vt:lpstr>
      <vt:lpstr>Calibri</vt:lpstr>
      <vt:lpstr>Microsoft YaHei</vt:lpstr>
      <vt:lpstr>#9Slide07 IcielCrocante</vt:lpstr>
      <vt:lpstr>UTM Azuki</vt:lpstr>
      <vt:lpstr>UTM Flavour</vt:lpstr>
      <vt:lpstr>#9Slide05 Ciaobella</vt:lpstr>
      <vt:lpstr>迷你简汉真广标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水彩卡通</dc:title>
  <dc:creator>HAI YEN</dc:creator>
  <cp:keywords>MĂNG NON TEAM</cp:keywords>
  <cp:lastModifiedBy>Admin</cp:lastModifiedBy>
  <cp:revision>74</cp:revision>
  <dcterms:created xsi:type="dcterms:W3CDTF">2015-10-21T03:12:21Z</dcterms:created>
  <dcterms:modified xsi:type="dcterms:W3CDTF">2023-04-08T08:05:54Z</dcterms:modified>
</cp:coreProperties>
</file>