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34"/>
  </p:notesMasterIdLst>
  <p:sldIdLst>
    <p:sldId id="440" r:id="rId2"/>
    <p:sldId id="430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09" r:id="rId11"/>
    <p:sldId id="445" r:id="rId12"/>
    <p:sldId id="410" r:id="rId13"/>
    <p:sldId id="442" r:id="rId14"/>
    <p:sldId id="416" r:id="rId15"/>
    <p:sldId id="421" r:id="rId16"/>
    <p:sldId id="425" r:id="rId17"/>
    <p:sldId id="418" r:id="rId18"/>
    <p:sldId id="419" r:id="rId19"/>
    <p:sldId id="444" r:id="rId20"/>
    <p:sldId id="406" r:id="rId21"/>
    <p:sldId id="392" r:id="rId22"/>
    <p:sldId id="393" r:id="rId23"/>
    <p:sldId id="395" r:id="rId24"/>
    <p:sldId id="394" r:id="rId25"/>
    <p:sldId id="396" r:id="rId26"/>
    <p:sldId id="397" r:id="rId27"/>
    <p:sldId id="401" r:id="rId28"/>
    <p:sldId id="398" r:id="rId29"/>
    <p:sldId id="402" r:id="rId30"/>
    <p:sldId id="438" r:id="rId31"/>
    <p:sldId id="443" r:id="rId32"/>
    <p:sldId id="420" r:id="rId33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6600CC"/>
    <a:srgbClr val="FF0000"/>
    <a:srgbClr val="800080"/>
    <a:srgbClr val="FFFFFF"/>
    <a:srgbClr val="66CCFF"/>
    <a:srgbClr val="CE1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982" autoAdjust="0"/>
  </p:normalViewPr>
  <p:slideViewPr>
    <p:cSldViewPr>
      <p:cViewPr varScale="1">
        <p:scale>
          <a:sx n="86" d="100"/>
          <a:sy n="86" d="100"/>
        </p:scale>
        <p:origin x="64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FA5C0A5-1CAE-96A5-0A49-6BE7A6E6A3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73A2F7A-C233-EF0E-A023-88EA61C4D0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F58CF77-1887-1962-2D86-AF88A6F2A4B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A245644-800E-D325-EDC5-59C373B55A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FF93BC2E-A616-05CF-D77F-0634C95C91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9ED751D-EB7E-3E43-2E6F-7F8153663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62E749-D999-408D-8D59-058D7E13B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60FFC239-039F-6759-E382-C2219A295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0A914558-ABE2-50B7-3910-8F1E9F04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582AEBC6-2C43-93C6-5DB0-32AD3A8A2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DD223-0768-459D-A53F-2D40986AD775}" type="slidenum">
              <a:rPr lang="zh-CN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BBDB028-F702-2A3E-E9CC-7559D162A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1AAA43F-876D-9688-EACD-C463CA56F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913E806-E919-0D21-3711-416E09915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B55EDC-4D68-4271-A252-C302F05052EC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4C2443C-3888-86FF-BF86-D5A02912910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35902-EB77-496F-8B5D-19993318396D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9445E6A-8B57-98AE-FDF4-C2395C449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FFCF6D6-C0EE-AC95-3F63-2BA1F61A1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84DE0-BDA5-708B-CCFB-0B5EDB99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A49B-93B9-4D86-401B-2FC6FE3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D4F5-7F60-0CFF-8553-76B732D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ACB0-1DFA-4159-905D-53ABF54C5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5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3DCB2-FBF5-4B0F-ECD1-A1051CD7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B8F3-AC91-EBD3-784C-7B13342C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B15BF-2140-B7C5-55A5-86DC26E9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2F993-2E16-48C6-9377-0ADF8EC3D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3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11C14-7976-8708-6A3A-0DE2B762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AC4E-7F8A-4CFE-2298-412D5E58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E8C1B-8788-24EF-2969-8ADC7773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6663-50D5-4DED-A0AE-67A9ACB53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3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790625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AFCD-8528-FBF1-9499-91EE357E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ECD61-89A2-A871-C188-3B4F665C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2EF62-CA11-A916-968B-80C51F64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C1295-D419-4E25-B991-69F1C2D7C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24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E5F7-07D3-E01A-4E4B-AACAD477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B4099-82E0-3FC5-D8A4-F32B6C89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94D6B-06BB-B82D-F626-0F200E95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EE39-7D65-4814-B95C-09A701BC8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D7A95E-D3D7-6039-0D65-FBFEF7B0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568207-645A-10FE-A2C7-6DA0E471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286B80-0D2E-5CBA-CCBC-A06DF310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41A3-CC82-4ECD-9BDF-24C3466CC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5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E1AAF-6311-2B5D-7AD7-4EF328C4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01E7EA-C5F3-36B5-3BC2-26E7E66F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EE727F-6BAF-33B8-217C-EC442B45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65CB-F8AE-4D66-85B5-7DB0C8EED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0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F4B7CD-C22D-B55D-7375-01B35C90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EF6594-674C-68B6-CD5F-CF61CA16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C078EA-7F1E-9C6D-221C-0067A209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6E57-8C13-421D-8EC9-200F9E87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42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550F31-1D76-BB1D-7F37-FE13181B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2E0F89-87E2-AE82-D573-5A68DA3F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D48189-54AB-CC52-1CC9-2A59C4BA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6C89-8BBD-4C36-8C1E-8DBCB4109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68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F3E3D-F805-658B-D9AE-445CE4A8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B519B7-57C0-21DE-AD79-E6647EBA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8D8B9D-6BA6-BBFB-24E9-000A5A2D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9A47-F069-43A4-871D-EF98A08B5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251CA2-6AD0-7B16-F6DD-9506E8E6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72C70F-8003-3684-6976-E2E360C1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2E4C5-CCBD-FCBA-3A60-E2B48C5F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629B-8454-4C87-A3BC-DFCB9B3D0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3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52F3D5-1A68-9EF8-B644-C933783057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64021-DDA6-C4EF-A672-3A2E1640FE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D1BFD-7E88-F4FA-AF9C-6636339F1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C8A47-E9E8-ADD0-B77D-297539B3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E3A4-3CCA-E190-1746-5E3F08934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2FBB10-E949-4814-A07A-0F2EF1EBF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slide" Target="slide27.xml"/><Relationship Id="rId18" Type="http://schemas.openxmlformats.org/officeDocument/2006/relationships/slide" Target="slide29.xml"/><Relationship Id="rId3" Type="http://schemas.openxmlformats.org/officeDocument/2006/relationships/slide" Target="slide22.xml"/><Relationship Id="rId21" Type="http://schemas.openxmlformats.org/officeDocument/2006/relationships/slide" Target="slide30.xml"/><Relationship Id="rId7" Type="http://schemas.openxmlformats.org/officeDocument/2006/relationships/slide" Target="slide24.xml"/><Relationship Id="rId12" Type="http://schemas.openxmlformats.org/officeDocument/2006/relationships/image" Target="../media/image19.gif"/><Relationship Id="rId1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6" Type="http://schemas.openxmlformats.org/officeDocument/2006/relationships/slide" Target="slide28.xml"/><Relationship Id="rId20" Type="http://schemas.openxmlformats.org/officeDocument/2006/relationships/image" Target="../media/image24.png"/><Relationship Id="rId1" Type="http://schemas.openxmlformats.org/officeDocument/2006/relationships/audio" Target="file:///E:\Nhac%20yeu%20thich\dang%20cap%20nhat%20-%20Trai%20dat%20Nay%20La%20Cua%20Chung%20Minh.mp3" TargetMode="External"/><Relationship Id="rId6" Type="http://schemas.openxmlformats.org/officeDocument/2006/relationships/image" Target="../media/image16.gif"/><Relationship Id="rId11" Type="http://schemas.openxmlformats.org/officeDocument/2006/relationships/slide" Target="slide26.xml"/><Relationship Id="rId5" Type="http://schemas.openxmlformats.org/officeDocument/2006/relationships/slide" Target="slide23.xml"/><Relationship Id="rId15" Type="http://schemas.openxmlformats.org/officeDocument/2006/relationships/image" Target="../media/image21.gif"/><Relationship Id="rId10" Type="http://schemas.openxmlformats.org/officeDocument/2006/relationships/image" Target="../media/image18.gif"/><Relationship Id="rId19" Type="http://schemas.openxmlformats.org/officeDocument/2006/relationships/image" Target="../media/image23.gif"/><Relationship Id="rId4" Type="http://schemas.openxmlformats.org/officeDocument/2006/relationships/image" Target="../media/image15.gif"/><Relationship Id="rId9" Type="http://schemas.openxmlformats.org/officeDocument/2006/relationships/slide" Target="slide25.xml"/><Relationship Id="rId1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25.gif"/><Relationship Id="rId5" Type="http://schemas.openxmlformats.org/officeDocument/2006/relationships/slide" Target="slide21.xml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slide" Target="slide21.xml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28.png"/><Relationship Id="rId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27.jpe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35.gif"/><Relationship Id="rId11" Type="http://schemas.openxmlformats.org/officeDocument/2006/relationships/image" Target="../media/image28.png"/><Relationship Id="rId5" Type="http://schemas.openxmlformats.org/officeDocument/2006/relationships/image" Target="../media/image34.jpeg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6.jpe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rung%20chuong%207s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37.jpe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49;p33">
            <a:extLst>
              <a:ext uri="{FF2B5EF4-FFF2-40B4-BE49-F238E27FC236}">
                <a16:creationId xmlns:a16="http://schemas.microsoft.com/office/drawing/2014/main" id="{1D61CC54-C8E8-01F1-E7F5-126347C7ACF3}"/>
              </a:ext>
            </a:extLst>
          </p:cNvPr>
          <p:cNvSpPr txBox="1">
            <a:spLocks/>
          </p:cNvSpPr>
          <p:nvPr/>
        </p:nvSpPr>
        <p:spPr>
          <a:xfrm>
            <a:off x="298450" y="1628776"/>
            <a:ext cx="85471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lIns="121876" tIns="121876" rIns="121876" bIns="121876" anchor="b">
            <a:prstTxWarp prst="textButton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0000"/>
              </a:buClr>
              <a:buSzPts val="5200"/>
              <a:buFontTx/>
              <a:buNone/>
              <a:defRPr/>
            </a:pPr>
            <a:r>
              <a:rPr lang="en-US" altLang="en-US" sz="2600" b="1">
                <a:solidFill>
                  <a:srgbClr val="800080"/>
                </a:solidFill>
                <a:latin typeface="Times New Roman" panose="02020603050405020304" pitchFamily="18" charset="0"/>
                <a:cs typeface="Patrick Hand SC" panose="020B0604020202020204" pitchFamily="2" charset="0"/>
                <a:sym typeface="Patrick Hand SC" panose="020B0604020202020204" pitchFamily="2" charset="0"/>
              </a:rPr>
              <a:t>MÔN LUYỆN TỪ VÀ CÂU </a:t>
            </a:r>
          </a:p>
          <a:p>
            <a:pPr algn="ctr" eaLnBrk="1" hangingPunct="1">
              <a:spcBef>
                <a:spcPts val="1200"/>
              </a:spcBef>
              <a:buClr>
                <a:srgbClr val="000000"/>
              </a:buClr>
              <a:buSzPts val="5200"/>
              <a:buFontTx/>
              <a:buNone/>
              <a:defRPr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DU LỊCH – THÁM HIỂM</a:t>
            </a:r>
          </a:p>
        </p:txBody>
      </p:sp>
      <p:grpSp>
        <p:nvGrpSpPr>
          <p:cNvPr id="4099" name="Google Shape;165;p33">
            <a:extLst>
              <a:ext uri="{FF2B5EF4-FFF2-40B4-BE49-F238E27FC236}">
                <a16:creationId xmlns:a16="http://schemas.microsoft.com/office/drawing/2014/main" id="{4388C0AE-1023-B7D9-A90E-E2F955ED71E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4516438"/>
            <a:ext cx="955675" cy="554037"/>
            <a:chOff x="-1199475" y="2658325"/>
            <a:chExt cx="956750" cy="553975"/>
          </a:xfrm>
        </p:grpSpPr>
        <p:sp>
          <p:nvSpPr>
            <p:cNvPr id="28" name="Google Shape;166;p33">
              <a:extLst>
                <a:ext uri="{FF2B5EF4-FFF2-40B4-BE49-F238E27FC236}">
                  <a16:creationId xmlns:a16="http://schemas.microsoft.com/office/drawing/2014/main" id="{DCB5566A-05E2-A5D5-B229-21836EAEFCCD}"/>
                </a:ext>
              </a:extLst>
            </p:cNvPr>
            <p:cNvSpPr/>
            <p:nvPr/>
          </p:nvSpPr>
          <p:spPr>
            <a:xfrm>
              <a:off x="-1137492" y="2680548"/>
              <a:ext cx="872517" cy="387307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29" name="Google Shape;167;p33">
              <a:extLst>
                <a:ext uri="{FF2B5EF4-FFF2-40B4-BE49-F238E27FC236}">
                  <a16:creationId xmlns:a16="http://schemas.microsoft.com/office/drawing/2014/main" id="{EBC140A5-FEF3-FFFE-CF4A-13CFB65187A5}"/>
                </a:ext>
              </a:extLst>
            </p:cNvPr>
            <p:cNvSpPr/>
            <p:nvPr/>
          </p:nvSpPr>
          <p:spPr>
            <a:xfrm>
              <a:off x="-1174046" y="2813883"/>
              <a:ext cx="870929" cy="336512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0" name="Google Shape;168;p33">
              <a:extLst>
                <a:ext uri="{FF2B5EF4-FFF2-40B4-BE49-F238E27FC236}">
                  <a16:creationId xmlns:a16="http://schemas.microsoft.com/office/drawing/2014/main" id="{32C1B518-69A5-404D-CC06-8E3590D8A0B3}"/>
                </a:ext>
              </a:extLst>
            </p:cNvPr>
            <p:cNvSpPr/>
            <p:nvPr/>
          </p:nvSpPr>
          <p:spPr>
            <a:xfrm>
              <a:off x="-830761" y="3061505"/>
              <a:ext cx="516518" cy="128573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1" name="Google Shape;169;p33">
              <a:extLst>
                <a:ext uri="{FF2B5EF4-FFF2-40B4-BE49-F238E27FC236}">
                  <a16:creationId xmlns:a16="http://schemas.microsoft.com/office/drawing/2014/main" id="{56CC97BF-2FDB-F8DC-070B-851E8DD7CC50}"/>
                </a:ext>
              </a:extLst>
            </p:cNvPr>
            <p:cNvSpPr/>
            <p:nvPr/>
          </p:nvSpPr>
          <p:spPr>
            <a:xfrm>
              <a:off x="-1156564" y="2763088"/>
              <a:ext cx="254286" cy="246034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2" name="Google Shape;170;p33">
              <a:extLst>
                <a:ext uri="{FF2B5EF4-FFF2-40B4-BE49-F238E27FC236}">
                  <a16:creationId xmlns:a16="http://schemas.microsoft.com/office/drawing/2014/main" id="{EBB1A96F-4A3C-1305-F92A-31587D2AB02F}"/>
                </a:ext>
              </a:extLst>
            </p:cNvPr>
            <p:cNvSpPr/>
            <p:nvPr/>
          </p:nvSpPr>
          <p:spPr>
            <a:xfrm>
              <a:off x="-1172457" y="2928170"/>
              <a:ext cx="149393" cy="128573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3" name="Google Shape;171;p33">
              <a:extLst>
                <a:ext uri="{FF2B5EF4-FFF2-40B4-BE49-F238E27FC236}">
                  <a16:creationId xmlns:a16="http://schemas.microsoft.com/office/drawing/2014/main" id="{23D53F51-BF12-7376-831A-54F1ED6B0EBC}"/>
                </a:ext>
              </a:extLst>
            </p:cNvPr>
            <p:cNvSpPr/>
            <p:nvPr/>
          </p:nvSpPr>
          <p:spPr>
            <a:xfrm>
              <a:off x="-571707" y="3139283"/>
              <a:ext cx="155750" cy="2698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4" name="Google Shape;172;p33">
              <a:extLst>
                <a:ext uri="{FF2B5EF4-FFF2-40B4-BE49-F238E27FC236}">
                  <a16:creationId xmlns:a16="http://schemas.microsoft.com/office/drawing/2014/main" id="{EB18225D-2C80-DA53-E3CB-413F09E361EC}"/>
                </a:ext>
              </a:extLst>
            </p:cNvPr>
            <p:cNvSpPr/>
            <p:nvPr/>
          </p:nvSpPr>
          <p:spPr>
            <a:xfrm>
              <a:off x="-1011939" y="3058330"/>
              <a:ext cx="52447" cy="46032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8" name="Google Shape;173;p33">
              <a:extLst>
                <a:ext uri="{FF2B5EF4-FFF2-40B4-BE49-F238E27FC236}">
                  <a16:creationId xmlns:a16="http://schemas.microsoft.com/office/drawing/2014/main" id="{C3AD537F-3D15-BDE1-6C5C-5244239E6901}"/>
                </a:ext>
              </a:extLst>
            </p:cNvPr>
            <p:cNvSpPr/>
            <p:nvPr/>
          </p:nvSpPr>
          <p:spPr>
            <a:xfrm>
              <a:off x="-1026242" y="3053568"/>
              <a:ext cx="14303" cy="4762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39" name="Google Shape;174;p33">
              <a:extLst>
                <a:ext uri="{FF2B5EF4-FFF2-40B4-BE49-F238E27FC236}">
                  <a16:creationId xmlns:a16="http://schemas.microsoft.com/office/drawing/2014/main" id="{6E0CF1DF-F8BC-4806-D656-89263533FB25}"/>
                </a:ext>
              </a:extLst>
            </p:cNvPr>
            <p:cNvSpPr/>
            <p:nvPr/>
          </p:nvSpPr>
          <p:spPr>
            <a:xfrm>
              <a:off x="-922939" y="2766263"/>
              <a:ext cx="279714" cy="100001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40" name="Google Shape;175;p33">
              <a:extLst>
                <a:ext uri="{FF2B5EF4-FFF2-40B4-BE49-F238E27FC236}">
                  <a16:creationId xmlns:a16="http://schemas.microsoft.com/office/drawing/2014/main" id="{9D17BFEF-FD7D-AF8D-67C1-A69C812232C0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41" name="Google Shape;176;p33">
              <a:extLst>
                <a:ext uri="{FF2B5EF4-FFF2-40B4-BE49-F238E27FC236}">
                  <a16:creationId xmlns:a16="http://schemas.microsoft.com/office/drawing/2014/main" id="{6557C1EC-0FE4-804F-77CA-6D843ED3EB59}"/>
                </a:ext>
              </a:extLst>
            </p:cNvPr>
            <p:cNvSpPr/>
            <p:nvPr/>
          </p:nvSpPr>
          <p:spPr>
            <a:xfrm>
              <a:off x="-956314" y="2745627"/>
              <a:ext cx="338517" cy="142859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  <p:sp>
          <p:nvSpPr>
            <p:cNvPr id="42" name="Google Shape;177;p33">
              <a:extLst>
                <a:ext uri="{FF2B5EF4-FFF2-40B4-BE49-F238E27FC236}">
                  <a16:creationId xmlns:a16="http://schemas.microsoft.com/office/drawing/2014/main" id="{DE15A7DF-C279-CEF3-032F-A89160A71779}"/>
                </a:ext>
              </a:extLst>
            </p:cNvPr>
            <p:cNvSpPr/>
            <p:nvPr/>
          </p:nvSpPr>
          <p:spPr>
            <a:xfrm>
              <a:off x="-603492" y="2736103"/>
              <a:ext cx="262232" cy="239686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/>
                <a:buNone/>
                <a:defRPr/>
              </a:pPr>
              <a:endParaRPr sz="1900" kern="0">
                <a:solidFill>
                  <a:srgbClr val="000000"/>
                </a:solidFill>
                <a:latin typeface="Arial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33031D8-D181-2202-3AD4-EEAB6445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 i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 Ba  ngày 4 tháng 4 năm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E20FD-A8F5-B836-937D-44DC072B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43050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DU LỊCH - THÁM HIỂM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CFA0BDC-6543-B394-BFEE-CF6FC5CE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A3320DF-F3E6-679F-8F2F-CAADD11ED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Tìm được các  từ ngữ, hiểu được một số từ ngữ thuộc chủ điểm Du lịch - Thám hiểm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một số từ ngữ chỉ địa danh </a:t>
            </a:r>
            <a:r>
              <a:rPr lang="en-US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p</a:t>
            </a:r>
            <a:r>
              <a:rPr lang="vi-VN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hản ứng trả lời nhanh trong trò chơi </a:t>
            </a:r>
            <a:r>
              <a:rPr lang="vi-VN" altLang="en-US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lịch trên sông</a:t>
            </a:r>
            <a:r>
              <a:rPr lang="vi-VN" altLang="en-US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7F97E0-93F0-CBEF-6CBD-C6C5B709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8150"/>
            <a:ext cx="82296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1: Những hoạt động nào được gọi là du lịch? Chọn ý đúng để trả lời: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25728-FA33-369D-6D4E-39A73062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747838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Đi chơi ở công viên gần nhà.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6203C-0544-3969-FD75-7E807B18D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205038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Đi chơi xa để nghỉ ngơi, ngắm cảnh.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FFE25-66CD-0304-25F6-12C7068F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2662238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Đi làm việc xa nhà.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7BAFEFED-45DF-0672-23DC-C11D7D1E6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2719388"/>
            <a:ext cx="504825" cy="473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4731" tIns="72366" rIns="144731" bIns="7236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F7EF7-64B1-3763-1865-4B7FBB0CE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40113"/>
            <a:ext cx="3886200" cy="1265237"/>
          </a:xfrm>
          <a:prstGeom prst="cloudCallout">
            <a:avLst>
              <a:gd name="adj1" fmla="val 65850"/>
              <a:gd name="adj2" fmla="val 734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với từ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 lịch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8827A88-1B2C-91C2-ABF3-B47FC588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40138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</a:rPr>
              <a:t>* </a:t>
            </a:r>
            <a:r>
              <a:rPr lang="en-US" altLang="en-US" sz="2000" b="1">
                <a:solidFill>
                  <a:srgbClr val="0000FF"/>
                </a:solidFill>
              </a:rPr>
              <a:t>Hoạt động được gọi là du lịch: Đi chơi xa để nghỉ ngơi, ngắm cảnh.</a:t>
            </a:r>
            <a:r>
              <a:rPr lang="en-US" altLang="en-US" sz="2000">
                <a:solidFill>
                  <a:srgbClr val="0000FF"/>
                </a:solidFill>
              </a:rPr>
              <a:t> </a:t>
            </a:r>
            <a:endParaRPr 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8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ADB579A-ADE2-6D58-4D8E-8714569F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8150"/>
            <a:ext cx="6858000" cy="857250"/>
          </a:xfrm>
        </p:spPr>
        <p:txBody>
          <a:bodyPr/>
          <a:lstStyle/>
          <a:p>
            <a:pPr>
              <a:defRPr/>
            </a:pPr>
            <a:r>
              <a:rPr lang="en-US" alt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Bé tập làm hướng dẫn viên du lịch.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92E3CE04-DCA6-D9A1-8DF4-82F3C6D0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53" r="17873"/>
          <a:stretch>
            <a:fillRect/>
          </a:stretch>
        </p:blipFill>
        <p:spPr bwMode="auto">
          <a:xfrm>
            <a:off x="2371725" y="1295400"/>
            <a:ext cx="4400550" cy="3039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EA3264-071D-220B-0F55-775D194A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6750"/>
            <a:ext cx="80010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Theo em, thám hiểm là gì ? Chọn ý đúng để trả lời: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BC7EA-520E-7461-8501-D5E23E5B6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6088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về đời sống về nơi mình ở.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81300DC-CA99-872E-D378-8270F9FE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30438"/>
            <a:ext cx="635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Đi chơi xa để xem phong cảnh.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94C7B80-CF01-5335-5773-E5525B196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7638"/>
            <a:ext cx="807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Thăm dò, tìm hiểu những nơi xa lạ, khó khăn, có thể nguy hiểm.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4B1E9978-0E25-0F74-9CFA-E9623860D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2790825"/>
            <a:ext cx="458787" cy="390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44731" tIns="72366" rIns="144731" bIns="7236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D7BB64-9D82-4C1A-A464-CA164332F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35350"/>
            <a:ext cx="3657600" cy="1265238"/>
          </a:xfrm>
          <a:prstGeom prst="cloudCallout">
            <a:avLst>
              <a:gd name="adj1" fmla="val 65850"/>
              <a:gd name="adj2" fmla="val 734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đặt câu với từ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thám hiểm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C5A3BF3A-5A02-9B44-EE9D-167E6708A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62388"/>
            <a:ext cx="403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</a:rPr>
              <a:t>* </a:t>
            </a:r>
            <a:r>
              <a:rPr lang="en-US" altLang="en-US" sz="1800" b="1">
                <a:solidFill>
                  <a:srgbClr val="0000FF"/>
                </a:solidFill>
              </a:rPr>
              <a:t>Thám hiểm là: Thăm dò, tìm hiểu những nơi xa lạ, khó khăn, có thể nguy hiểm.</a:t>
            </a:r>
            <a:endParaRPr 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8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ạm Tuân là người châu Á đầu tiên bay vào vũ trụ">
            <a:extLst>
              <a:ext uri="{FF2B5EF4-FFF2-40B4-BE49-F238E27FC236}">
                <a16:creationId xmlns:a16="http://schemas.microsoft.com/office/drawing/2014/main" id="{E9EA0D77-50C7-E340-6260-21E8BB7D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23850"/>
            <a:ext cx="441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Armstrong tạo dáng trong bộ đồ phi hành gia">
            <a:extLst>
              <a:ext uri="{FF2B5EF4-FFF2-40B4-BE49-F238E27FC236}">
                <a16:creationId xmlns:a16="http://schemas.microsoft.com/office/drawing/2014/main" id="{AE41CAA7-821E-8FF6-2ADD-F0F9D17E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850"/>
            <a:ext cx="441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5">
            <a:extLst>
              <a:ext uri="{FF2B5EF4-FFF2-40B4-BE49-F238E27FC236}">
                <a16:creationId xmlns:a16="http://schemas.microsoft.com/office/drawing/2014/main" id="{973DDD54-0728-123A-6C09-B4D1C189F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352925"/>
            <a:ext cx="403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Nhà du hành vũ trụ Phạm Tuân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CED031C4-99D0-07CF-B4D0-D5D7A3595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352925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du hành vũ trụ Neil Armstrong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FB3684-9F98-D192-66D8-DD61ABF3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41338"/>
            <a:ext cx="8407400" cy="828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 sự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 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en-US" altLang="en-US" sz="24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lịch 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b="1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thám hiểm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cùng nghĩa với </a:t>
            </a:r>
            <a:r>
              <a:rPr lang="en-US" altLang="en-US" sz="24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 lịch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thám hiểm</a:t>
            </a:r>
            <a:r>
              <a:rPr lang="en-US" altLang="en-US" sz="24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2CC0FA-0FE4-C80C-A068-ED96AE7DDFCC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1809750"/>
          <a:ext cx="8001000" cy="28702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 LỊCH</a:t>
                      </a:r>
                      <a:endParaRPr lang="en-US" sz="1500" b="1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THÁM HIỂM</a:t>
                      </a:r>
                      <a:endParaRPr lang="en-US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err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89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 err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60343-3CA9-5D84-63E6-6CAB63C10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06613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 nhau</a:t>
            </a:r>
            <a:endParaRPr lang="en-US" altLang="en-US" sz="18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D43CA-F7F4-57BA-B11F-8C757A84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2800350"/>
            <a:ext cx="13858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</a:t>
            </a:r>
            <a:endParaRPr lang="en-US" altLang="en-US" sz="18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88C32-0B61-7171-61C7-E5720815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741738"/>
            <a:ext cx="13858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từ cùng nghĩa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C4041-24AC-63D4-2382-0FA9E2021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2109788"/>
            <a:ext cx="4191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 là</a:t>
            </a:r>
            <a:r>
              <a:rPr lang="en-US" altLang="en-US" sz="18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chuyến đi xa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EA49E-1C6E-70CB-2A17-7AF52FF4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687638"/>
            <a:ext cx="252888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chơi xa để nghỉ ngơi ngắm cảnh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BC2A2-65ED-8322-A719-E864A0BCE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2687638"/>
            <a:ext cx="38512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 dò, tìm hiểu những nơi xa lạ, khó khăn, có thể nguy hiểm.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B26C4-E3F5-86D6-6C0C-DD688111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2988"/>
            <a:ext cx="2657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khám phá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thăm dò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khảo sát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2502D-7685-B113-905A-F1F251A5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657600"/>
            <a:ext cx="19256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tham quan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du ngoại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nghỉ mát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DB9DE8-4FA5-B863-EBE3-C950E115A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815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Em hiểu câu “Đi một ngày đàng, học một sàng khôn” nghĩa là gì ? </a:t>
            </a:r>
          </a:p>
        </p:txBody>
      </p:sp>
      <p:pic>
        <p:nvPicPr>
          <p:cNvPr id="6" name="Picture 4" descr="Phố đi bộ Hồ Gươm yên bình trong những ngày thu">
            <a:extLst>
              <a:ext uri="{FF2B5EF4-FFF2-40B4-BE49-F238E27FC236}">
                <a16:creationId xmlns:a16="http://schemas.microsoft.com/office/drawing/2014/main" id="{7A978DB9-D1B3-4EA7-E357-9D8D5E08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4950"/>
            <a:ext cx="32019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87DCA82C-E3AA-6A55-3F18-1E429642F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504950"/>
            <a:ext cx="32591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6C4FBF-770C-5F97-C7B6-0B0D81FE8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75138"/>
            <a:ext cx="1981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E316ED-BDC0-0B2A-59BD-5B0B5ABA3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4267200"/>
            <a:ext cx="1981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A0EA95BC-0F1F-97F2-4BA2-B65CD8C6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163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Đi một ngày đàng học một sàng khôn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nghĩa là: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1855D055-6F09-3CEE-6CBF-EA8AE47DC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85875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đen: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ngày đi là một ngày thêm hiểu biết, học được nhiều điều hay.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9E82C260-15E0-CD84-46D3-8B5396796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419350"/>
            <a:ext cx="8518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bóng: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Chịu khó hòa vào cuộc sống, đi đây đi đó, con người sẽ hiểu biết nhiều, sớm khôn ra.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1A82C3C-B432-78A7-CB44-801CE03B5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51225"/>
            <a:ext cx="822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Câu</a:t>
            </a:r>
            <a:r>
              <a:rPr lang="vi-VN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tục ngữ đã khuyên ta điều gì</a:t>
            </a:r>
            <a:r>
              <a:rPr lang="en-US" altLang="en-US" sz="2400" b="1">
                <a:solidFill>
                  <a:srgbClr val="008000"/>
                </a:solidFill>
                <a:latin typeface=".VnTime" panose="020B7200000000000000" pitchFamily="34" charset="0"/>
              </a:rPr>
              <a:t>?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D339C8E-910C-53B5-DE49-5E60BC8C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33838"/>
            <a:ext cx="8245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Khuyên chúng ta phải chịu khó đi đây đi đó để được mở rộng hiểu biết học được nhiều điều hay.</a:t>
            </a:r>
            <a:endParaRPr lang="en-US" altLang="en-US" sz="24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525D7-52B9-0957-D211-EAB2E761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06513"/>
            <a:ext cx="6010275" cy="519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800" b="1" kern="0">
                <a:solidFill>
                  <a:srgbClr val="0000FF"/>
                </a:solidFill>
              </a:rPr>
              <a:t>Đi một buổi chợ, học một mớ khôn.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67935-D004-A581-3995-342908DB1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66938"/>
            <a:ext cx="5572125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kern="0">
                <a:solidFill>
                  <a:srgbClr val="008000"/>
                </a:solidFill>
              </a:rPr>
              <a:t>- </a:t>
            </a:r>
            <a:r>
              <a:rPr lang="en-US" altLang="en-US" sz="2800" b="1" kern="0">
                <a:solidFill>
                  <a:srgbClr val="008000"/>
                </a:solidFill>
              </a:rPr>
              <a:t>       Đi cho biết đó biết đây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>
                <a:solidFill>
                  <a:srgbClr val="008000"/>
                </a:solidFill>
              </a:rPr>
              <a:t>   Ở nhà với mẹ biết ngày nào khôn.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7EEFA-CB52-AB4F-CB0A-FCBFEB7F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4099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800" b="1" kern="0">
                <a:solidFill>
                  <a:srgbClr val="0000FF"/>
                </a:solidFill>
              </a:rPr>
              <a:t>     Ở nhà nhất mẹ nhì con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kern="0">
                <a:solidFill>
                  <a:srgbClr val="0000FF"/>
                </a:solidFill>
              </a:rPr>
              <a:t>Ra ngoài lắm kẻ còn giòn hơn ta.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F976FF9-BDCE-F918-E3C5-3FB8D5FFC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19075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4F81B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FF0066"/>
                </a:solidFill>
                <a:latin typeface="Times New Roman" panose="02020603050405020304" pitchFamily="18" charset="0"/>
              </a:rPr>
              <a:t>Thành ngữ, tục ngữ có nghĩa tương tự: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E1E5876-BA20-EF0F-54D7-A61025DE9AB2}"/>
              </a:ext>
            </a:extLst>
          </p:cNvPr>
          <p:cNvSpPr/>
          <p:nvPr/>
        </p:nvSpPr>
        <p:spPr>
          <a:xfrm>
            <a:off x="1692275" y="1058863"/>
            <a:ext cx="5832475" cy="2459037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/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pat18">
            <a:extLst>
              <a:ext uri="{FF2B5EF4-FFF2-40B4-BE49-F238E27FC236}">
                <a16:creationId xmlns:a16="http://schemas.microsoft.com/office/drawing/2014/main" id="{6C1A9795-8E50-F22C-3D2D-FA7C7A6B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5466203F-206B-CCC3-53C9-D5A699354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7313"/>
            <a:ext cx="8382000" cy="1103312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Chọn tên các con sông sau để giải các câu đố</a:t>
            </a:r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9ECC9093-7494-800B-DAEE-1A1725FC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04775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  Sông Cửu Long</a:t>
            </a:r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B2CCEE7B-58D0-8921-7000-EF033C0C8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43827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Tiền </a:t>
            </a: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90C42D1D-845D-9607-D519-A53AB318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286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Hậu </a:t>
            </a:r>
          </a:p>
        </p:txBody>
      </p:sp>
      <p:sp>
        <p:nvSpPr>
          <p:cNvPr id="101386" name="Rectangle 10">
            <a:extLst>
              <a:ext uri="{FF2B5EF4-FFF2-40B4-BE49-F238E27FC236}">
                <a16:creationId xmlns:a16="http://schemas.microsoft.com/office/drawing/2014/main" id="{41185C99-4D50-D50D-F413-08EA01AC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18859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Lam</a:t>
            </a:r>
          </a:p>
        </p:txBody>
      </p:sp>
      <p:sp>
        <p:nvSpPr>
          <p:cNvPr id="101387" name="Rectangle 11">
            <a:extLst>
              <a:ext uri="{FF2B5EF4-FFF2-40B4-BE49-F238E27FC236}">
                <a16:creationId xmlns:a16="http://schemas.microsoft.com/office/drawing/2014/main" id="{7CADD25A-CA86-6ACB-080A-97EF79E8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6860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Hồng</a:t>
            </a:r>
          </a:p>
        </p:txBody>
      </p:sp>
      <p:sp>
        <p:nvSpPr>
          <p:cNvPr id="101388" name="Rectangle 12">
            <a:extLst>
              <a:ext uri="{FF2B5EF4-FFF2-40B4-BE49-F238E27FC236}">
                <a16:creationId xmlns:a16="http://schemas.microsoft.com/office/drawing/2014/main" id="{D9FB3F61-AA55-7D35-F790-7D396734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0861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Mã </a:t>
            </a: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44006E75-3A7A-8D09-0512-58B3B1465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42862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Đáy</a:t>
            </a:r>
          </a:p>
        </p:txBody>
      </p:sp>
      <p:sp>
        <p:nvSpPr>
          <p:cNvPr id="101390" name="Rectangle 14">
            <a:extLst>
              <a:ext uri="{FF2B5EF4-FFF2-40B4-BE49-F238E27FC236}">
                <a16:creationId xmlns:a16="http://schemas.microsoft.com/office/drawing/2014/main" id="{DBFA6EE2-5339-634E-B145-663EB9AC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3495675"/>
            <a:ext cx="4735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  Sông Bạch Đằng </a:t>
            </a:r>
          </a:p>
        </p:txBody>
      </p:sp>
      <p:sp>
        <p:nvSpPr>
          <p:cNvPr id="101391" name="Rectangle 15">
            <a:extLst>
              <a:ext uri="{FF2B5EF4-FFF2-40B4-BE49-F238E27FC236}">
                <a16:creationId xmlns:a16="http://schemas.microsoft.com/office/drawing/2014/main" id="{E9ED2D5C-5D4D-80A3-76B9-BFBE19D47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8862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Sông Cầu </a:t>
            </a:r>
          </a:p>
        </p:txBody>
      </p:sp>
      <p:sp>
        <p:nvSpPr>
          <p:cNvPr id="2" name="Action Button: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EEF598E-5FA4-9574-62E5-773285031B5A}"/>
              </a:ext>
            </a:extLst>
          </p:cNvPr>
          <p:cNvSpPr/>
          <p:nvPr/>
        </p:nvSpPr>
        <p:spPr>
          <a:xfrm>
            <a:off x="8001000" y="4549775"/>
            <a:ext cx="838200" cy="4000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  <p:bldP spid="101384" grpId="0"/>
      <p:bldP spid="101385" grpId="0"/>
      <p:bldP spid="101386" grpId="0"/>
      <p:bldP spid="101387" grpId="0"/>
      <p:bldP spid="101388" grpId="0"/>
      <p:bldP spid="101389" grpId="0"/>
      <p:bldP spid="101390" grpId="0"/>
      <p:bldP spid="1013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377CFD-5BA6-01C7-834E-717C1797EB0E}"/>
              </a:ext>
            </a:extLst>
          </p:cNvPr>
          <p:cNvSpPr/>
          <p:nvPr/>
        </p:nvSpPr>
        <p:spPr>
          <a:xfrm>
            <a:off x="2162111" y="47066"/>
            <a:ext cx="4819777" cy="800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TRÒ CHƠI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2C5D30-8D6E-0536-9724-9910AF85C1BE}"/>
              </a:ext>
            </a:extLst>
          </p:cNvPr>
          <p:cNvSpPr/>
          <p:nvPr/>
        </p:nvSpPr>
        <p:spPr>
          <a:xfrm>
            <a:off x="457201" y="914400"/>
            <a:ext cx="8032618" cy="1028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none">
            <a:prstTxWarp prst="textWave4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6600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lin Sans FB" pitchFamily="34" charset="0"/>
              </a:rPr>
              <a:t>Rung chuông vàng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erlin Sans FB" pitchFamily="34" charset="0"/>
            </a:endParaRPr>
          </a:p>
        </p:txBody>
      </p:sp>
      <p:pic>
        <p:nvPicPr>
          <p:cNvPr id="12" name="Picture 26" descr="1_md_whtb">
            <a:hlinkClick r:id="rId3" action="ppaction://hlinksldjump"/>
            <a:extLst>
              <a:ext uri="{FF2B5EF4-FFF2-40B4-BE49-F238E27FC236}">
                <a16:creationId xmlns:a16="http://schemas.microsoft.com/office/drawing/2014/main" id="{503BA461-90E7-C6AC-A162-6693E0437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2914650"/>
            <a:ext cx="125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_md_whtb">
            <a:hlinkClick r:id="rId5" action="ppaction://hlinksldjump"/>
            <a:extLst>
              <a:ext uri="{FF2B5EF4-FFF2-40B4-BE49-F238E27FC236}">
                <a16:creationId xmlns:a16="http://schemas.microsoft.com/office/drawing/2014/main" id="{4386662D-8182-8297-057E-55835DB1A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000500"/>
            <a:ext cx="1181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3_md_whtb">
            <a:hlinkClick r:id="rId7" action="ppaction://hlinksldjump"/>
            <a:extLst>
              <a:ext uri="{FF2B5EF4-FFF2-40B4-BE49-F238E27FC236}">
                <a16:creationId xmlns:a16="http://schemas.microsoft.com/office/drawing/2014/main" id="{8DE571ED-A19F-452D-3EE6-427C98745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57650"/>
            <a:ext cx="1143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" descr="4_md_whtb">
            <a:hlinkClick r:id="rId9" action="ppaction://hlinksldjump"/>
            <a:extLst>
              <a:ext uri="{FF2B5EF4-FFF2-40B4-BE49-F238E27FC236}">
                <a16:creationId xmlns:a16="http://schemas.microsoft.com/office/drawing/2014/main" id="{6B3EE7D7-0D3D-EA6B-88F8-2A97C83136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57550"/>
            <a:ext cx="1333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5_md_whtb">
            <a:hlinkClick r:id="rId11" action="ppaction://hlinksldjump"/>
            <a:extLst>
              <a:ext uri="{FF2B5EF4-FFF2-40B4-BE49-F238E27FC236}">
                <a16:creationId xmlns:a16="http://schemas.microsoft.com/office/drawing/2014/main" id="{D832E966-ED37-3FF0-8D86-0D312329F3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86000"/>
            <a:ext cx="13335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6_md_whtb">
            <a:hlinkClick r:id="rId13" action="ppaction://hlinksldjump"/>
            <a:extLst>
              <a:ext uri="{FF2B5EF4-FFF2-40B4-BE49-F238E27FC236}">
                <a16:creationId xmlns:a16="http://schemas.microsoft.com/office/drawing/2014/main" id="{23A5947F-B0C4-DD00-58C2-D1B8AB8765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00250"/>
            <a:ext cx="11858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nhacso">
            <a:extLst>
              <a:ext uri="{FF2B5EF4-FFF2-40B4-BE49-F238E27FC236}">
                <a16:creationId xmlns:a16="http://schemas.microsoft.com/office/drawing/2014/main" id="{53B13D98-C3E0-3477-82F1-133C5A7C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57538"/>
            <a:ext cx="10477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8" descr="7_md_whtb">
            <a:hlinkClick r:id="rId16" action="ppaction://hlinksldjump"/>
            <a:extLst>
              <a:ext uri="{FF2B5EF4-FFF2-40B4-BE49-F238E27FC236}">
                <a16:creationId xmlns:a16="http://schemas.microsoft.com/office/drawing/2014/main" id="{74ED2997-6C45-F5DA-2D03-BB13E1015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2103438"/>
            <a:ext cx="1225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9" descr="8_md_whtb">
            <a:hlinkClick r:id="rId18" action="ppaction://hlinksldjump"/>
            <a:extLst>
              <a:ext uri="{FF2B5EF4-FFF2-40B4-BE49-F238E27FC236}">
                <a16:creationId xmlns:a16="http://schemas.microsoft.com/office/drawing/2014/main" id="{5A28FAE6-978E-789F-A218-EB144674B4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152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ang cap nhat - Trai dat Nay La Cua Chung Minh.mp3">
            <a:hlinkClick r:id="" action="ppaction://media"/>
            <a:extLst>
              <a:ext uri="{FF2B5EF4-FFF2-40B4-BE49-F238E27FC236}">
                <a16:creationId xmlns:a16="http://schemas.microsoft.com/office/drawing/2014/main" id="{87B9D2FA-38A2-016F-8196-C6FAD4EDCF0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6338"/>
            <a:ext cx="609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>
            <a:hlinkClick r:id="rId21" action="ppaction://hlinksldjump"/>
            <a:extLst>
              <a:ext uri="{FF2B5EF4-FFF2-40B4-BE49-F238E27FC236}">
                <a16:creationId xmlns:a16="http://schemas.microsoft.com/office/drawing/2014/main" id="{25AE11E8-4BA4-8711-A1A5-B4CF9C6F23B4}"/>
              </a:ext>
            </a:extLst>
          </p:cNvPr>
          <p:cNvSpPr/>
          <p:nvPr/>
        </p:nvSpPr>
        <p:spPr>
          <a:xfrm rot="16200000">
            <a:off x="8371681" y="4423569"/>
            <a:ext cx="639763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80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275D4A-929F-224F-A284-EBC307E24CFD}"/>
              </a:ext>
            </a:extLst>
          </p:cNvPr>
          <p:cNvSpPr txBox="1"/>
          <p:nvPr/>
        </p:nvSpPr>
        <p:spPr>
          <a:xfrm>
            <a:off x="360363" y="1454150"/>
            <a:ext cx="8229600" cy="83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ight Arrow 5">
            <a:hlinkClick r:id="rId5" action="ppaction://hlinksldjump"/>
            <a:extLst>
              <a:ext uri="{FF2B5EF4-FFF2-40B4-BE49-F238E27FC236}">
                <a16:creationId xmlns:a16="http://schemas.microsoft.com/office/drawing/2014/main" id="{BC8599BE-F187-3E56-39B7-134F045A6DF0}"/>
              </a:ext>
            </a:extLst>
          </p:cNvPr>
          <p:cNvSpPr/>
          <p:nvPr/>
        </p:nvSpPr>
        <p:spPr>
          <a:xfrm>
            <a:off x="7924800" y="4400550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6628" name="Picture 34" descr="36_1_34">
            <a:extLst>
              <a:ext uri="{FF2B5EF4-FFF2-40B4-BE49-F238E27FC236}">
                <a16:creationId xmlns:a16="http://schemas.microsoft.com/office/drawing/2014/main" id="{4A477459-F2A2-6B8D-FBE4-C0C15B8CE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6" descr="questionmark_w">
            <a:extLst>
              <a:ext uri="{FF2B5EF4-FFF2-40B4-BE49-F238E27FC236}">
                <a16:creationId xmlns:a16="http://schemas.microsoft.com/office/drawing/2014/main" id="{D6158792-2329-A06F-D8CA-66618F850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2713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83B7A4F-73CE-02FC-FE19-D39EA951A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47650"/>
            <a:ext cx="175418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48971D5-7AFD-6320-68CE-8A3C56E8EF07}"/>
              </a:ext>
            </a:extLst>
          </p:cNvPr>
          <p:cNvSpPr txBox="1"/>
          <p:nvPr/>
        </p:nvSpPr>
        <p:spPr>
          <a:xfrm>
            <a:off x="2098675" y="3028950"/>
            <a:ext cx="4495800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Hồng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Sun 83">
            <a:extLst>
              <a:ext uri="{FF2B5EF4-FFF2-40B4-BE49-F238E27FC236}">
                <a16:creationId xmlns:a16="http://schemas.microsoft.com/office/drawing/2014/main" id="{7458C295-C0C7-872B-69BF-B218F90FBC89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5" name="Sun 84">
            <a:extLst>
              <a:ext uri="{FF2B5EF4-FFF2-40B4-BE49-F238E27FC236}">
                <a16:creationId xmlns:a16="http://schemas.microsoft.com/office/drawing/2014/main" id="{953D817B-1131-F5F2-380C-1D330B3861A8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6" name="Sun 85">
            <a:extLst>
              <a:ext uri="{FF2B5EF4-FFF2-40B4-BE49-F238E27FC236}">
                <a16:creationId xmlns:a16="http://schemas.microsoft.com/office/drawing/2014/main" id="{42C08F31-46F5-B54E-B9DE-2EBA260F2975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7" name="Sun 86">
            <a:extLst>
              <a:ext uri="{FF2B5EF4-FFF2-40B4-BE49-F238E27FC236}">
                <a16:creationId xmlns:a16="http://schemas.microsoft.com/office/drawing/2014/main" id="{C44DD514-E4F2-CD33-1601-29AB119D2DAE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8" name="Sun 87">
            <a:extLst>
              <a:ext uri="{FF2B5EF4-FFF2-40B4-BE49-F238E27FC236}">
                <a16:creationId xmlns:a16="http://schemas.microsoft.com/office/drawing/2014/main" id="{69C4A003-6F81-0136-F0F9-3C68B59C42D1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9" name="Sun 88">
            <a:extLst>
              <a:ext uri="{FF2B5EF4-FFF2-40B4-BE49-F238E27FC236}">
                <a16:creationId xmlns:a16="http://schemas.microsoft.com/office/drawing/2014/main" id="{00E10992-49C8-5647-A968-A517E3F1E205}"/>
              </a:ext>
            </a:extLst>
          </p:cNvPr>
          <p:cNvSpPr/>
          <p:nvPr/>
        </p:nvSpPr>
        <p:spPr>
          <a:xfrm>
            <a:off x="20638" y="4075113"/>
            <a:ext cx="1954212" cy="105092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2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E8889949-4EBD-6279-1AD8-E55BF8416E3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513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 descr="h">
            <a:extLst>
              <a:ext uri="{FF2B5EF4-FFF2-40B4-BE49-F238E27FC236}">
                <a16:creationId xmlns:a16="http://schemas.microsoft.com/office/drawing/2014/main" id="{1FD9771F-253F-89EF-A2B6-41C5CCBF9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800100"/>
            <a:ext cx="8824912" cy="37719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99" name="Text Box 3">
            <a:extLst>
              <a:ext uri="{FF2B5EF4-FFF2-40B4-BE49-F238E27FC236}">
                <a16:creationId xmlns:a16="http://schemas.microsoft.com/office/drawing/2014/main" id="{BA8F0FC1-C039-4005-5DB8-83EDAC0D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66925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Sông gì lại hóa được ra chín rồng?</a:t>
            </a:r>
          </a:p>
        </p:txBody>
      </p:sp>
      <p:sp>
        <p:nvSpPr>
          <p:cNvPr id="27652" name="AutoShape 7">
            <a:hlinkClick r:id="rId6" action="ppaction://hlinksldjump"/>
            <a:extLst>
              <a:ext uri="{FF2B5EF4-FFF2-40B4-BE49-F238E27FC236}">
                <a16:creationId xmlns:a16="http://schemas.microsoft.com/office/drawing/2014/main" id="{FB3C078A-5C11-0C09-F793-35977311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577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50891-04B2-14CB-0B84-2FFA050841FE}"/>
              </a:ext>
            </a:extLst>
          </p:cNvPr>
          <p:cNvSpPr txBox="1"/>
          <p:nvPr/>
        </p:nvSpPr>
        <p:spPr>
          <a:xfrm>
            <a:off x="2393950" y="3225800"/>
            <a:ext cx="44958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Cửu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27654" name="Picture 3" descr="36_8_8">
            <a:extLst>
              <a:ext uri="{FF2B5EF4-FFF2-40B4-BE49-F238E27FC236}">
                <a16:creationId xmlns:a16="http://schemas.microsoft.com/office/drawing/2014/main" id="{7A7319F1-E815-E27F-2EDA-E89F7789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31863"/>
            <a:ext cx="15430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hlinkClick r:id="rId6" action="ppaction://hlinksldjump"/>
            <a:extLst>
              <a:ext uri="{FF2B5EF4-FFF2-40B4-BE49-F238E27FC236}">
                <a16:creationId xmlns:a16="http://schemas.microsoft.com/office/drawing/2014/main" id="{BB74F056-C1F2-7CB8-0285-A70FF77F1B6A}"/>
              </a:ext>
            </a:extLst>
          </p:cNvPr>
          <p:cNvSpPr/>
          <p:nvPr/>
        </p:nvSpPr>
        <p:spPr>
          <a:xfrm>
            <a:off x="7772400" y="4400550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88A5E2-FA34-009E-6EA2-5ECAE7A1B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1275"/>
            <a:ext cx="17541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6" descr="questionmark_w">
            <a:extLst>
              <a:ext uri="{FF2B5EF4-FFF2-40B4-BE49-F238E27FC236}">
                <a16:creationId xmlns:a16="http://schemas.microsoft.com/office/drawing/2014/main" id="{9568FE6C-FFC5-90B7-8902-9D8ECB7A7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688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un 37">
            <a:extLst>
              <a:ext uri="{FF2B5EF4-FFF2-40B4-BE49-F238E27FC236}">
                <a16:creationId xmlns:a16="http://schemas.microsoft.com/office/drawing/2014/main" id="{C9926F40-718F-F3A4-D40E-625F550FA90D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48E2000D-2FE6-E25B-1BD5-C2B9118699EC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0" name="Sun 39">
            <a:extLst>
              <a:ext uri="{FF2B5EF4-FFF2-40B4-BE49-F238E27FC236}">
                <a16:creationId xmlns:a16="http://schemas.microsoft.com/office/drawing/2014/main" id="{D5244BCE-E897-1468-DE9C-D386620ED59F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1" name="Sun 40">
            <a:extLst>
              <a:ext uri="{FF2B5EF4-FFF2-40B4-BE49-F238E27FC236}">
                <a16:creationId xmlns:a16="http://schemas.microsoft.com/office/drawing/2014/main" id="{F5A96942-EEF0-97EA-F522-4F4DE2FBD9D3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2" name="Sun 41">
            <a:extLst>
              <a:ext uri="{FF2B5EF4-FFF2-40B4-BE49-F238E27FC236}">
                <a16:creationId xmlns:a16="http://schemas.microsoft.com/office/drawing/2014/main" id="{218B7004-135B-5B07-E508-99DF54520280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" name="Sun 42">
            <a:extLst>
              <a:ext uri="{FF2B5EF4-FFF2-40B4-BE49-F238E27FC236}">
                <a16:creationId xmlns:a16="http://schemas.microsoft.com/office/drawing/2014/main" id="{865FC252-CF01-6FBF-A0A1-A119898A169D}"/>
              </a:ext>
            </a:extLst>
          </p:cNvPr>
          <p:cNvSpPr/>
          <p:nvPr/>
        </p:nvSpPr>
        <p:spPr>
          <a:xfrm>
            <a:off x="0" y="41132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3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34A5CE3A-080A-3D60-2EF3-2100B08B4D3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460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6499" grpId="0"/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D:\Chi Oanh\hinh nen pp\Picture3.jpg">
            <a:extLst>
              <a:ext uri="{FF2B5EF4-FFF2-40B4-BE49-F238E27FC236}">
                <a16:creationId xmlns:a16="http://schemas.microsoft.com/office/drawing/2014/main" id="{D4AFB405-C967-9D19-7A33-73C4F98B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8438"/>
            <a:ext cx="97536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1594E6-947F-ADC7-63E9-8CD00FA85F97}"/>
              </a:ext>
            </a:extLst>
          </p:cNvPr>
          <p:cNvSpPr txBox="1"/>
          <p:nvPr/>
        </p:nvSpPr>
        <p:spPr>
          <a:xfrm>
            <a:off x="76200" y="1314450"/>
            <a:ext cx="9220200" cy="1570038"/>
          </a:xfrm>
          <a:prstGeom prst="rect">
            <a:avLst/>
          </a:prstGeom>
          <a:solidFill>
            <a:srgbClr val="CE12CE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/>
              <a:t>	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họ có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̀?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5AB16-FE0E-470A-BF15-70686B779772}"/>
              </a:ext>
            </a:extLst>
          </p:cNvPr>
          <p:cNvSpPr txBox="1"/>
          <p:nvPr/>
        </p:nvSpPr>
        <p:spPr>
          <a:xfrm>
            <a:off x="2514600" y="3086100"/>
            <a:ext cx="36957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5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endParaRPr lang="en-US" sz="5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34" descr="36_1_34">
            <a:extLst>
              <a:ext uri="{FF2B5EF4-FFF2-40B4-BE49-F238E27FC236}">
                <a16:creationId xmlns:a16="http://schemas.microsoft.com/office/drawing/2014/main" id="{09727F95-8F97-ABF8-1B88-5DAF17DC3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114300"/>
            <a:ext cx="1857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6" descr="questionmark_w">
            <a:extLst>
              <a:ext uri="{FF2B5EF4-FFF2-40B4-BE49-F238E27FC236}">
                <a16:creationId xmlns:a16="http://schemas.microsoft.com/office/drawing/2014/main" id="{BD0AD14F-B593-6427-650C-F732E4593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hlinkClick r:id="rId8" action="ppaction://hlinksldjump"/>
            <a:extLst>
              <a:ext uri="{FF2B5EF4-FFF2-40B4-BE49-F238E27FC236}">
                <a16:creationId xmlns:a16="http://schemas.microsoft.com/office/drawing/2014/main" id="{6B256159-82B3-24A2-18C7-3C3EC93C0B24}"/>
              </a:ext>
            </a:extLst>
          </p:cNvPr>
          <p:cNvSpPr/>
          <p:nvPr/>
        </p:nvSpPr>
        <p:spPr>
          <a:xfrm>
            <a:off x="7924800" y="4400550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ight Arrow 8">
            <a:hlinkClick r:id="rId8" action="ppaction://hlinksldjump"/>
            <a:extLst>
              <a:ext uri="{FF2B5EF4-FFF2-40B4-BE49-F238E27FC236}">
                <a16:creationId xmlns:a16="http://schemas.microsoft.com/office/drawing/2014/main" id="{54DD994D-542F-5700-898D-B2593A9A883C}"/>
              </a:ext>
            </a:extLst>
          </p:cNvPr>
          <p:cNvSpPr/>
          <p:nvPr/>
        </p:nvSpPr>
        <p:spPr>
          <a:xfrm>
            <a:off x="7924800" y="4400550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8683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8E2F9B57-E056-EECB-122D-1B9C236C2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4E181-1BF6-7EA8-E490-0D108B4A1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2225"/>
            <a:ext cx="17541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n 24">
            <a:extLst>
              <a:ext uri="{FF2B5EF4-FFF2-40B4-BE49-F238E27FC236}">
                <a16:creationId xmlns:a16="http://schemas.microsoft.com/office/drawing/2014/main" id="{73DCAAFC-175E-D1C2-A26E-D7BE86C7E3F5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790C2058-5053-6362-0AD4-208BC187B56D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66E3495F-5A6B-69D8-55EE-F1586952C3F7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8BC4DABC-0813-9090-67B9-089A861E9320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A90A1047-FBF0-2DDA-CA76-079C143D30A9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25A69F0D-C1F4-BAEA-A7CA-61BC59A033C7}"/>
              </a:ext>
            </a:extLst>
          </p:cNvPr>
          <p:cNvSpPr/>
          <p:nvPr/>
        </p:nvSpPr>
        <p:spPr>
          <a:xfrm>
            <a:off x="-171450" y="423545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4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DB4CC66D-C156-4EA2-331C-B54C3857FBE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1979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 descr="h">
            <a:extLst>
              <a:ext uri="{FF2B5EF4-FFF2-40B4-BE49-F238E27FC236}">
                <a16:creationId xmlns:a16="http://schemas.microsoft.com/office/drawing/2014/main" id="{6C6466F8-9615-A6C6-0175-845CBDB5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27063"/>
            <a:ext cx="8824913" cy="37719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7150" cmpd="thickThin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4A519-A177-ABF5-E4EF-D981EA38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00250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tên xanh biếc sông chi?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43C2E-AD1B-5E17-A0C7-80C1EAD86DF0}"/>
              </a:ext>
            </a:extLst>
          </p:cNvPr>
          <p:cNvSpPr txBox="1"/>
          <p:nvPr/>
        </p:nvSpPr>
        <p:spPr>
          <a:xfrm>
            <a:off x="2640013" y="3189288"/>
            <a:ext cx="3657600" cy="830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0066"/>
                </a:solidFill>
              </a:rPr>
              <a:t>Sông</a:t>
            </a:r>
            <a:r>
              <a:rPr lang="en-US" sz="4800" b="1" dirty="0">
                <a:solidFill>
                  <a:srgbClr val="000066"/>
                </a:solidFill>
              </a:rPr>
              <a:t> Lam</a:t>
            </a:r>
          </a:p>
        </p:txBody>
      </p:sp>
      <p:pic>
        <p:nvPicPr>
          <p:cNvPr id="29701" name="Picture 34" descr="36_1_34">
            <a:extLst>
              <a:ext uri="{FF2B5EF4-FFF2-40B4-BE49-F238E27FC236}">
                <a16:creationId xmlns:a16="http://schemas.microsoft.com/office/drawing/2014/main" id="{F7706EB3-E0F9-14E6-C820-3DFAD2B12B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57150"/>
            <a:ext cx="18573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6" descr="questionmark_w">
            <a:extLst>
              <a:ext uri="{FF2B5EF4-FFF2-40B4-BE49-F238E27FC236}">
                <a16:creationId xmlns:a16="http://schemas.microsoft.com/office/drawing/2014/main" id="{ABF9DC29-8C3E-99CB-3F5F-E28A20862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9863"/>
            <a:ext cx="976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>
            <a:hlinkClick r:id="rId8" action="ppaction://hlinksldjump"/>
            <a:extLst>
              <a:ext uri="{FF2B5EF4-FFF2-40B4-BE49-F238E27FC236}">
                <a16:creationId xmlns:a16="http://schemas.microsoft.com/office/drawing/2014/main" id="{0D3B5085-2A22-CA11-CAF5-95760C97ECF9}"/>
              </a:ext>
            </a:extLst>
          </p:cNvPr>
          <p:cNvSpPr/>
          <p:nvPr/>
        </p:nvSpPr>
        <p:spPr>
          <a:xfrm>
            <a:off x="8005763" y="4559300"/>
            <a:ext cx="7620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4" name="Picture 3" descr="36_8_8">
            <a:extLst>
              <a:ext uri="{FF2B5EF4-FFF2-40B4-BE49-F238E27FC236}">
                <a16:creationId xmlns:a16="http://schemas.microsoft.com/office/drawing/2014/main" id="{C62A8525-F980-B9AC-41FA-1378EE76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44550"/>
            <a:ext cx="15430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6152A2A3-0910-A63E-A0EB-530A5B005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FAEB5C-3AE5-7699-119E-3EF7753AD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17541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n 24">
            <a:extLst>
              <a:ext uri="{FF2B5EF4-FFF2-40B4-BE49-F238E27FC236}">
                <a16:creationId xmlns:a16="http://schemas.microsoft.com/office/drawing/2014/main" id="{23D9766A-FF83-8761-E225-9AC4702F4803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C91CE7E6-86FC-DE49-1BFE-F57F15E1FA2D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BCFBB8E8-611C-E8F3-8041-2C092A9EE5ED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A345C0DA-43BE-05C1-2D23-F2EF87610262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7B2CA1D4-AA4E-4118-BD90-076DACF89A36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DFCFEC89-87B1-E717-0591-D6C2E17E8083}"/>
              </a:ext>
            </a:extLst>
          </p:cNvPr>
          <p:cNvSpPr/>
          <p:nvPr/>
        </p:nvSpPr>
        <p:spPr>
          <a:xfrm>
            <a:off x="142875" y="4019550"/>
            <a:ext cx="1762125" cy="108108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2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8FD2C9C7-02DF-C867-0B22-3C71A310CFF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071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Chi Oanh\hinh nen pp\Picture2.png">
            <a:extLst>
              <a:ext uri="{FF2B5EF4-FFF2-40B4-BE49-F238E27FC236}">
                <a16:creationId xmlns:a16="http://schemas.microsoft.com/office/drawing/2014/main" id="{4B9CD889-CD36-6FC6-6C5B-10BD4E67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25"/>
            <a:ext cx="9742488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DDBCD-E68F-1AD9-26D3-A6382162F62B}"/>
              </a:ext>
            </a:extLst>
          </p:cNvPr>
          <p:cNvSpPr txBox="1"/>
          <p:nvPr/>
        </p:nvSpPr>
        <p:spPr>
          <a:xfrm>
            <a:off x="1295400" y="1065213"/>
            <a:ext cx="7696200" cy="1570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tiếng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ngựa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0BD18-06ED-8A65-BC50-EED81CB1AAB0}"/>
              </a:ext>
            </a:extLst>
          </p:cNvPr>
          <p:cNvSpPr txBox="1"/>
          <p:nvPr/>
        </p:nvSpPr>
        <p:spPr>
          <a:xfrm>
            <a:off x="3657997" y="2949066"/>
            <a:ext cx="2971006" cy="830997"/>
          </a:xfrm>
          <a:prstGeom prst="rect">
            <a:avLst/>
          </a:prstGeom>
          <a:solidFill>
            <a:srgbClr val="CE12C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</p:txBody>
      </p:sp>
      <p:sp>
        <p:nvSpPr>
          <p:cNvPr id="30727" name="AutoShape 7">
            <a:hlinkClick r:id="rId7" action="ppaction://hlinksldjump"/>
            <a:extLst>
              <a:ext uri="{FF2B5EF4-FFF2-40B4-BE49-F238E27FC236}">
                <a16:creationId xmlns:a16="http://schemas.microsoft.com/office/drawing/2014/main" id="{CCAD3627-B9B7-ECAC-582E-5A3B127B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551363"/>
            <a:ext cx="762000" cy="363537"/>
          </a:xfrm>
          <a:prstGeom prst="rightArrow">
            <a:avLst>
              <a:gd name="adj1" fmla="val 50000"/>
              <a:gd name="adj2" fmla="val 50354"/>
            </a:avLst>
          </a:prstGeom>
          <a:solidFill>
            <a:schemeClr val="tx2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pic>
        <p:nvPicPr>
          <p:cNvPr id="30728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E66FFBEC-872D-DC16-7BB8-FA4D695ED3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362BA1-671E-B651-0B4D-E960C0DCD9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98450"/>
            <a:ext cx="15081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6" descr="questionmark_w">
            <a:extLst>
              <a:ext uri="{FF2B5EF4-FFF2-40B4-BE49-F238E27FC236}">
                <a16:creationId xmlns:a16="http://schemas.microsoft.com/office/drawing/2014/main" id="{4660C367-4281-59EF-9DC8-18D91814CC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50813"/>
            <a:ext cx="976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un 23">
            <a:extLst>
              <a:ext uri="{FF2B5EF4-FFF2-40B4-BE49-F238E27FC236}">
                <a16:creationId xmlns:a16="http://schemas.microsoft.com/office/drawing/2014/main" id="{A1D9FA9F-B348-B78E-FCD0-F9ADEAE70223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873D395D-DDB8-0557-9C52-C36E88B2DFAE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3A449A59-538B-843E-A9B4-669C6313D86F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F2AEA7F1-979E-7E3B-38C9-C551F6462AAB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CA96B052-7900-303B-1B37-DCFE66B51BC6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A03018B6-CD43-9C90-EB8A-8289FDAD4269}"/>
              </a:ext>
            </a:extLst>
          </p:cNvPr>
          <p:cNvSpPr/>
          <p:nvPr/>
        </p:nvSpPr>
        <p:spPr>
          <a:xfrm>
            <a:off x="0" y="4025900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2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665F4010-E9B5-0D17-5A68-DD639F4D066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544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img733">
            <a:extLst>
              <a:ext uri="{FF2B5EF4-FFF2-40B4-BE49-F238E27FC236}">
                <a16:creationId xmlns:a16="http://schemas.microsoft.com/office/drawing/2014/main" id="{DC893093-D812-B238-8A5A-9F36F2A0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A8AE5-A7A2-7658-1F10-C31030E3C98B}"/>
              </a:ext>
            </a:extLst>
          </p:cNvPr>
          <p:cNvSpPr txBox="1"/>
          <p:nvPr/>
        </p:nvSpPr>
        <p:spPr>
          <a:xfrm>
            <a:off x="571500" y="1504950"/>
            <a:ext cx="8229600" cy="1446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/>
              <a:t>	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Bởi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nó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gắn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2772" name="Picture 2" descr="nhacso">
            <a:extLst>
              <a:ext uri="{FF2B5EF4-FFF2-40B4-BE49-F238E27FC236}">
                <a16:creationId xmlns:a16="http://schemas.microsoft.com/office/drawing/2014/main" id="{AF0F59FA-1DCD-725B-BB8B-E0DF1FAF66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7150"/>
            <a:ext cx="16192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F41989-D403-546B-FD61-2F3FBC855A4D}"/>
              </a:ext>
            </a:extLst>
          </p:cNvPr>
          <p:cNvSpPr/>
          <p:nvPr/>
        </p:nvSpPr>
        <p:spPr>
          <a:xfrm>
            <a:off x="2895600" y="3486150"/>
            <a:ext cx="35814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Đáy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End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BA9488E-9568-1EA7-C352-E4201D5DD279}"/>
              </a:ext>
            </a:extLst>
          </p:cNvPr>
          <p:cNvSpPr/>
          <p:nvPr/>
        </p:nvSpPr>
        <p:spPr>
          <a:xfrm>
            <a:off x="7924800" y="4572000"/>
            <a:ext cx="762000" cy="400050"/>
          </a:xfrm>
          <a:prstGeom prst="actionButtonEn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2775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FBEA945-6137-3C6D-A21F-3A0908EA9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898CF3-C7E7-C8D5-2010-DE4634F2D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71450"/>
            <a:ext cx="17557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36" descr="questionmark_w">
            <a:extLst>
              <a:ext uri="{FF2B5EF4-FFF2-40B4-BE49-F238E27FC236}">
                <a16:creationId xmlns:a16="http://schemas.microsoft.com/office/drawing/2014/main" id="{3CCF6AF7-D4D8-3A38-D2FD-C58B92995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71450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un 23">
            <a:extLst>
              <a:ext uri="{FF2B5EF4-FFF2-40B4-BE49-F238E27FC236}">
                <a16:creationId xmlns:a16="http://schemas.microsoft.com/office/drawing/2014/main" id="{1DDF0FF9-0BAC-C027-44B7-494011FDC498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A3BCC4BC-1F13-C917-E8EA-942E8CA17F46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58E3543C-67E2-DE10-5C5A-E78A9ECA3D1C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D164C04C-4FB4-40F5-85BD-54D89096FA12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E13835DC-3267-8FFD-E652-9C5924B69170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4CFCD513-03AF-B532-3E22-D8F784BD7CFB}"/>
              </a:ext>
            </a:extLst>
          </p:cNvPr>
          <p:cNvSpPr/>
          <p:nvPr/>
        </p:nvSpPr>
        <p:spPr>
          <a:xfrm>
            <a:off x="0" y="394811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2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865B7A9E-3833-7E02-37F5-938E7144684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352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125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mg19">
            <a:extLst>
              <a:ext uri="{FF2B5EF4-FFF2-40B4-BE49-F238E27FC236}">
                <a16:creationId xmlns:a16="http://schemas.microsoft.com/office/drawing/2014/main" id="{06FEBB9A-AE50-2D89-4316-121BA51F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8263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nhacso">
            <a:extLst>
              <a:ext uri="{FF2B5EF4-FFF2-40B4-BE49-F238E27FC236}">
                <a16:creationId xmlns:a16="http://schemas.microsoft.com/office/drawing/2014/main" id="{4380BB05-6CE1-59BA-5DF3-1F59938C0B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1913"/>
            <a:ext cx="16192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A8028F-E5BC-6C74-CDC8-A63690C08DA8}"/>
              </a:ext>
            </a:extLst>
          </p:cNvPr>
          <p:cNvSpPr/>
          <p:nvPr/>
        </p:nvSpPr>
        <p:spPr>
          <a:xfrm>
            <a:off x="547688" y="1314450"/>
            <a:ext cx="8153400" cy="1543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CE405-62E2-98C1-3695-E5E2EAA8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86100"/>
            <a:ext cx="647700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 Tiền, sông Hậu</a:t>
            </a:r>
          </a:p>
        </p:txBody>
      </p:sp>
      <p:sp>
        <p:nvSpPr>
          <p:cNvPr id="9" name="Action Button: End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5117BC9-393C-2D9C-C778-468AA26F664F}"/>
              </a:ext>
            </a:extLst>
          </p:cNvPr>
          <p:cNvSpPr/>
          <p:nvPr/>
        </p:nvSpPr>
        <p:spPr>
          <a:xfrm>
            <a:off x="8077200" y="4743450"/>
            <a:ext cx="5334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8E35A6-5BC8-2E0A-74B8-24531C8F1B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71450"/>
            <a:ext cx="17557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6" descr="questionmark_w">
            <a:extLst>
              <a:ext uri="{FF2B5EF4-FFF2-40B4-BE49-F238E27FC236}">
                <a16:creationId xmlns:a16="http://schemas.microsoft.com/office/drawing/2014/main" id="{5ABA86A3-D755-69D2-BE16-3462188FF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0813"/>
            <a:ext cx="976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un 23">
            <a:extLst>
              <a:ext uri="{FF2B5EF4-FFF2-40B4-BE49-F238E27FC236}">
                <a16:creationId xmlns:a16="http://schemas.microsoft.com/office/drawing/2014/main" id="{E417A8AE-3AC0-F9FB-2201-E581FEFB0C46}"/>
              </a:ext>
            </a:extLst>
          </p:cNvPr>
          <p:cNvSpPr/>
          <p:nvPr/>
        </p:nvSpPr>
        <p:spPr>
          <a:xfrm>
            <a:off x="-46038" y="399256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55025821-93BC-39FF-7CF6-53CA8B735699}"/>
              </a:ext>
            </a:extLst>
          </p:cNvPr>
          <p:cNvSpPr/>
          <p:nvPr/>
        </p:nvSpPr>
        <p:spPr>
          <a:xfrm>
            <a:off x="-46038" y="399256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878188E3-AAD1-49E4-03E1-B3769143B941}"/>
              </a:ext>
            </a:extLst>
          </p:cNvPr>
          <p:cNvSpPr/>
          <p:nvPr/>
        </p:nvSpPr>
        <p:spPr>
          <a:xfrm>
            <a:off x="-46038" y="399256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8F782315-2D5E-3358-EB84-E6D18A63EC73}"/>
              </a:ext>
            </a:extLst>
          </p:cNvPr>
          <p:cNvSpPr/>
          <p:nvPr/>
        </p:nvSpPr>
        <p:spPr>
          <a:xfrm>
            <a:off x="-46038" y="399256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DDDB20C4-56E8-DB30-C6A3-60A733C0CEA8}"/>
              </a:ext>
            </a:extLst>
          </p:cNvPr>
          <p:cNvSpPr/>
          <p:nvPr/>
        </p:nvSpPr>
        <p:spPr>
          <a:xfrm>
            <a:off x="-46038" y="3992563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3AF8944F-4330-C393-AE0E-5163C38E1562}"/>
              </a:ext>
            </a:extLst>
          </p:cNvPr>
          <p:cNvSpPr/>
          <p:nvPr/>
        </p:nvSpPr>
        <p:spPr>
          <a:xfrm>
            <a:off x="-46038" y="3970338"/>
            <a:ext cx="1954213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2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0427F9C3-8E65-DC3C-1726-CCB627FFA30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38" y="51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mg747">
            <a:extLst>
              <a:ext uri="{FF2B5EF4-FFF2-40B4-BE49-F238E27FC236}">
                <a16:creationId xmlns:a16="http://schemas.microsoft.com/office/drawing/2014/main" id="{750988ED-1763-02BA-3862-25AF4D7C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08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A9C2D-840F-0024-813A-F11D639E3925}"/>
              </a:ext>
            </a:extLst>
          </p:cNvPr>
          <p:cNvSpPr txBox="1"/>
          <p:nvPr/>
        </p:nvSpPr>
        <p:spPr>
          <a:xfrm>
            <a:off x="325438" y="1230313"/>
            <a:ext cx="8489950" cy="2124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00"/>
                </a:solidFill>
              </a:rPr>
              <a:t>	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sóng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trào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Vạn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Hán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chôn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36" descr="questionmark_w">
            <a:extLst>
              <a:ext uri="{FF2B5EF4-FFF2-40B4-BE49-F238E27FC236}">
                <a16:creationId xmlns:a16="http://schemas.microsoft.com/office/drawing/2014/main" id="{C5FD7AD5-7E8D-393A-2B20-E895EC1EC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36_3_19">
            <a:extLst>
              <a:ext uri="{FF2B5EF4-FFF2-40B4-BE49-F238E27FC236}">
                <a16:creationId xmlns:a16="http://schemas.microsoft.com/office/drawing/2014/main" id="{DACA2DC7-14A0-D3F9-987D-58C8E87FEC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136525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End 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DDFBE68-499D-EC49-9EE6-8A9FC1D43077}"/>
              </a:ext>
            </a:extLst>
          </p:cNvPr>
          <p:cNvSpPr/>
          <p:nvPr/>
        </p:nvSpPr>
        <p:spPr>
          <a:xfrm>
            <a:off x="8077200" y="4743450"/>
            <a:ext cx="533400" cy="228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8E729A-7228-07CD-23AD-14F79A4B73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71450"/>
            <a:ext cx="17557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n 25">
            <a:extLst>
              <a:ext uri="{FF2B5EF4-FFF2-40B4-BE49-F238E27FC236}">
                <a16:creationId xmlns:a16="http://schemas.microsoft.com/office/drawing/2014/main" id="{C35209F3-DF77-96C3-4BE9-027875BBCE64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AAC1ABB4-A2FD-0235-FC97-005987CC47B2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2D7D770C-6057-91B8-2AD6-A7135DBCA89A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E7AE88CD-6F80-30A3-8311-6A72CC48DBD2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DA976DC3-5ADC-3447-270F-9EE7AF2E4940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63E63B86-19B5-F301-ABBB-2B952CC780C4}"/>
              </a:ext>
            </a:extLst>
          </p:cNvPr>
          <p:cNvSpPr/>
          <p:nvPr/>
        </p:nvSpPr>
        <p:spPr>
          <a:xfrm>
            <a:off x="69850" y="4105275"/>
            <a:ext cx="1954213" cy="105251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C00000"/>
                </a:solidFill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6274A3-F207-841D-FD46-5D9AF82AA104}"/>
              </a:ext>
            </a:extLst>
          </p:cNvPr>
          <p:cNvSpPr/>
          <p:nvPr/>
        </p:nvSpPr>
        <p:spPr>
          <a:xfrm>
            <a:off x="2362200" y="3581400"/>
            <a:ext cx="4648200" cy="10683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Sông Bạch Đằng</a:t>
            </a:r>
          </a:p>
        </p:txBody>
      </p:sp>
      <p:pic>
        <p:nvPicPr>
          <p:cNvPr id="3" name="rung chuong 7s.mp3">
            <a:hlinkClick r:id="" action="ppaction://media"/>
            <a:extLst>
              <a:ext uri="{FF2B5EF4-FFF2-40B4-BE49-F238E27FC236}">
                <a16:creationId xmlns:a16="http://schemas.microsoft.com/office/drawing/2014/main" id="{008C9659-81C3-FF1F-2389-DA324A57A55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66CD3C-E4DD-F26E-7D3D-EF127BC9FF8F}"/>
              </a:ext>
            </a:extLst>
          </p:cNvPr>
          <p:cNvSpPr/>
          <p:nvPr/>
        </p:nvSpPr>
        <p:spPr>
          <a:xfrm>
            <a:off x="457200" y="1028700"/>
            <a:ext cx="80010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500" b="1">
                <a:solidFill>
                  <a:srgbClr val="FF0000"/>
                </a:solidFill>
                <a:latin typeface=".VnBahamasBH" pitchFamily="34" charset="0"/>
              </a:rPr>
              <a:t>DU LỊCH THÁM HIỂM</a:t>
            </a: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40A40611-85BC-565F-3775-43D0A69CFA39}"/>
              </a:ext>
            </a:extLst>
          </p:cNvPr>
          <p:cNvSpPr/>
          <p:nvPr/>
        </p:nvSpPr>
        <p:spPr>
          <a:xfrm>
            <a:off x="457200" y="1020763"/>
            <a:ext cx="2667000" cy="18002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75E82B5-F9A2-BDCE-1D36-A18FBA08D071}"/>
              </a:ext>
            </a:extLst>
          </p:cNvPr>
          <p:cNvSpPr/>
          <p:nvPr/>
        </p:nvSpPr>
        <p:spPr>
          <a:xfrm>
            <a:off x="3124200" y="1020763"/>
            <a:ext cx="2667000" cy="18002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F432ABE-809B-79BC-F512-DA3C77D9B3FE}"/>
              </a:ext>
            </a:extLst>
          </p:cNvPr>
          <p:cNvSpPr/>
          <p:nvPr/>
        </p:nvSpPr>
        <p:spPr>
          <a:xfrm>
            <a:off x="5791200" y="1020763"/>
            <a:ext cx="2667000" cy="1800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6187F4E4-7886-A471-722D-B20E762E872F}"/>
              </a:ext>
            </a:extLst>
          </p:cNvPr>
          <p:cNvSpPr/>
          <p:nvPr/>
        </p:nvSpPr>
        <p:spPr>
          <a:xfrm>
            <a:off x="457200" y="2828925"/>
            <a:ext cx="2667000" cy="18002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67F117A0-1886-2B11-B236-07BB4D34E14A}"/>
              </a:ext>
            </a:extLst>
          </p:cNvPr>
          <p:cNvSpPr/>
          <p:nvPr/>
        </p:nvSpPr>
        <p:spPr>
          <a:xfrm>
            <a:off x="3124200" y="2820988"/>
            <a:ext cx="2667000" cy="18002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C2E4CD0E-49FB-F376-B9F9-AE16AFEA6A1A}"/>
              </a:ext>
            </a:extLst>
          </p:cNvPr>
          <p:cNvSpPr/>
          <p:nvPr/>
        </p:nvSpPr>
        <p:spPr>
          <a:xfrm>
            <a:off x="5791200" y="2820988"/>
            <a:ext cx="2667000" cy="1800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Right Arrow 8">
            <a:hlinkClick r:id="rId8" action="ppaction://hlinksldjump"/>
            <a:extLst>
              <a:ext uri="{FF2B5EF4-FFF2-40B4-BE49-F238E27FC236}">
                <a16:creationId xmlns:a16="http://schemas.microsoft.com/office/drawing/2014/main" id="{EF0CEA01-D61E-AC74-F9E7-1C7272607AD1}"/>
              </a:ext>
            </a:extLst>
          </p:cNvPr>
          <p:cNvSpPr/>
          <p:nvPr/>
        </p:nvSpPr>
        <p:spPr>
          <a:xfrm>
            <a:off x="8242176" y="4772527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80" name="TextBox 9">
            <a:extLst>
              <a:ext uri="{FF2B5EF4-FFF2-40B4-BE49-F238E27FC236}">
                <a16:creationId xmlns:a16="http://schemas.microsoft.com/office/drawing/2014/main" id="{196513EA-2345-21A3-A0F6-FEF20913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575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Ô CỬA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>
            <a:extLst>
              <a:ext uri="{FF2B5EF4-FFF2-40B4-BE49-F238E27FC236}">
                <a16:creationId xmlns:a16="http://schemas.microsoft.com/office/drawing/2014/main" id="{F7C8873A-E35B-4969-1D45-1A6AF127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90750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sông ngòi Việt Nam</a:t>
            </a:r>
            <a:endParaRPr lang="vi-V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31D5EF-215D-4743-3CDB-964805E1DEBF}"/>
              </a:ext>
            </a:extLst>
          </p:cNvPr>
          <p:cNvSpPr/>
          <p:nvPr/>
        </p:nvSpPr>
        <p:spPr>
          <a:xfrm>
            <a:off x="5795963" y="555625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844" name="TextBox 15">
            <a:extLst>
              <a:ext uri="{FF2B5EF4-FFF2-40B4-BE49-F238E27FC236}">
                <a16:creationId xmlns:a16="http://schemas.microsoft.com/office/drawing/2014/main" id="{72102E77-1A11-F001-ED03-9E6B12FAF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1173163"/>
            <a:ext cx="13970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Đáy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5" name="Picture 4" descr="Bài 4. Sông ngòi (Địa lý 5) – ÔN THI ĐỊA LÝ – ÔTĐL">
            <a:extLst>
              <a:ext uri="{FF2B5EF4-FFF2-40B4-BE49-F238E27FC236}">
                <a16:creationId xmlns:a16="http://schemas.microsoft.com/office/drawing/2014/main" id="{70B23BF7-D4F4-0520-D017-9B38521D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7C43C0-2C1D-CE32-A2FA-81A3DA66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700088"/>
            <a:ext cx="211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Bạch Đằng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FCC171-0172-8BB7-2704-0BD25B71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339725"/>
            <a:ext cx="139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Cầu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216549-8267-D165-9F38-D72F65A8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63" y="68263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Hồng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5C0EA4-C8EA-C605-B841-96B083F6973A}"/>
              </a:ext>
            </a:extLst>
          </p:cNvPr>
          <p:cNvSpPr/>
          <p:nvPr/>
        </p:nvSpPr>
        <p:spPr>
          <a:xfrm>
            <a:off x="5795963" y="48418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49AFF29-E892-8B0F-701F-5F1E84FB5513}"/>
              </a:ext>
            </a:extLst>
          </p:cNvPr>
          <p:cNvSpPr/>
          <p:nvPr/>
        </p:nvSpPr>
        <p:spPr>
          <a:xfrm>
            <a:off x="6499225" y="68262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E9E08B-9221-DC7C-EC20-0E58014AF1F2}"/>
              </a:ext>
            </a:extLst>
          </p:cNvPr>
          <p:cNvSpPr/>
          <p:nvPr/>
        </p:nvSpPr>
        <p:spPr>
          <a:xfrm>
            <a:off x="6224588" y="4406900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74138EA-A18D-B02B-92A9-4E55B7EEF5BF}"/>
              </a:ext>
            </a:extLst>
          </p:cNvPr>
          <p:cNvSpPr/>
          <p:nvPr/>
        </p:nvSpPr>
        <p:spPr>
          <a:xfrm>
            <a:off x="6084888" y="1100138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DA6429-F056-FB5A-4C8F-E956C43F7DE6}"/>
              </a:ext>
            </a:extLst>
          </p:cNvPr>
          <p:cNvSpPr/>
          <p:nvPr/>
        </p:nvSpPr>
        <p:spPr>
          <a:xfrm>
            <a:off x="6362700" y="96996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6C8F75-F368-8BBD-5626-AE116A5AFCFE}"/>
              </a:ext>
            </a:extLst>
          </p:cNvPr>
          <p:cNvSpPr/>
          <p:nvPr/>
        </p:nvSpPr>
        <p:spPr>
          <a:xfrm>
            <a:off x="6561138" y="84455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D0FE0D-0886-31FD-C937-908AF63C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863975"/>
            <a:ext cx="226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Cửu Long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8F48BB-2828-AEC6-73FE-52BAC3F8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00488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Đáy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184248-0849-947A-64D6-9D1BAEBA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414178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Tiền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ABF383-26C3-F295-FF6E-07E62345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1404938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Lam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EAE98F-46E5-6E12-EDFE-F436FB6C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915988"/>
            <a:ext cx="1398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Mã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1CA985-B0AA-E2B4-FAA5-2735D5394F12}"/>
              </a:ext>
            </a:extLst>
          </p:cNvPr>
          <p:cNvSpPr/>
          <p:nvPr/>
        </p:nvSpPr>
        <p:spPr>
          <a:xfrm>
            <a:off x="6013450" y="422751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77EDE4-787A-ECE8-4B27-903483A65E14}"/>
              </a:ext>
            </a:extLst>
          </p:cNvPr>
          <p:cNvSpPr/>
          <p:nvPr/>
        </p:nvSpPr>
        <p:spPr>
          <a:xfrm>
            <a:off x="6108700" y="446722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74058D-EF72-4816-86D2-A43A4110DA91}"/>
              </a:ext>
            </a:extLst>
          </p:cNvPr>
          <p:cNvSpPr/>
          <p:nvPr/>
        </p:nvSpPr>
        <p:spPr>
          <a:xfrm>
            <a:off x="5940425" y="1563688"/>
            <a:ext cx="71438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37D51C-11B9-B556-D9D6-53FE8B38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360863"/>
            <a:ext cx="139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Hậu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/>
      <p:bldP spid="45" grpId="0" animBg="1"/>
      <p:bldP spid="47" grpId="0" animBg="1"/>
      <p:bldP spid="48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>
            <a:extLst>
              <a:ext uri="{FF2B5EF4-FFF2-40B4-BE49-F238E27FC236}">
                <a16:creationId xmlns:a16="http://schemas.microsoft.com/office/drawing/2014/main" id="{88D1F0F0-A2CE-FF94-55F2-0297E323A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5750"/>
            <a:ext cx="4114800" cy="4495800"/>
          </a:xfrm>
          <a:effectLst>
            <a:softEdge rad="112500"/>
          </a:effectLst>
        </p:spPr>
      </p:pic>
      <p:pic>
        <p:nvPicPr>
          <p:cNvPr id="38915" name="Picture 4">
            <a:extLst>
              <a:ext uri="{FF2B5EF4-FFF2-40B4-BE49-F238E27FC236}">
                <a16:creationId xmlns:a16="http://schemas.microsoft.com/office/drawing/2014/main" id="{AFBE65A4-79F0-6025-EA9A-2E1D820CE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5750"/>
            <a:ext cx="4191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5">
            <a:extLst>
              <a:ext uri="{FF2B5EF4-FFF2-40B4-BE49-F238E27FC236}">
                <a16:creationId xmlns:a16="http://schemas.microsoft.com/office/drawing/2014/main" id="{1A00E959-20B5-9B61-BCCC-B851772BC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724150"/>
            <a:ext cx="4191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3">
            <a:extLst>
              <a:ext uri="{FF2B5EF4-FFF2-40B4-BE49-F238E27FC236}">
                <a16:creationId xmlns:a16="http://schemas.microsoft.com/office/drawing/2014/main" id="{D01A731A-51F1-FDBC-14ED-7E73D49593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7350" y="228600"/>
            <a:ext cx="8528050" cy="89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CHÚC CÁC CON CHĂM NGOAN, HỌC TỐT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3C165-3177-F8C8-5580-8961F780AF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9516" y="1485901"/>
            <a:ext cx="4124459" cy="3093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0E2FBD-726B-C827-84F1-A89E4A702381}"/>
              </a:ext>
            </a:extLst>
          </p:cNvPr>
          <p:cNvSpPr/>
          <p:nvPr/>
        </p:nvSpPr>
        <p:spPr>
          <a:xfrm>
            <a:off x="522288" y="628650"/>
            <a:ext cx="7924800" cy="1409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1: Đây là địa điểm du lịch đã được UNESCO công nhận là di sản thiên nhiên thế giới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CA9C4-1FA7-57D7-8C7C-E66209393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514600"/>
            <a:ext cx="33702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7E259-A99A-BFD1-AA47-70C4034AA809}"/>
              </a:ext>
            </a:extLst>
          </p:cNvPr>
          <p:cNvSpPr/>
          <p:nvPr/>
        </p:nvSpPr>
        <p:spPr>
          <a:xfrm>
            <a:off x="2028825" y="4202113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VỊNH HẠ LONG</a:t>
            </a:r>
          </a:p>
        </p:txBody>
      </p:sp>
      <p:sp>
        <p:nvSpPr>
          <p:cNvPr id="6" name="Right Arrow 5">
            <a:hlinkClick r:id="rId6" action="ppaction://hlinksldjump"/>
            <a:extLst>
              <a:ext uri="{FF2B5EF4-FFF2-40B4-BE49-F238E27FC236}">
                <a16:creationId xmlns:a16="http://schemas.microsoft.com/office/drawing/2014/main" id="{5D26E7E4-E8BA-48C0-069F-58F5CB041F7E}"/>
              </a:ext>
            </a:extLst>
          </p:cNvPr>
          <p:cNvSpPr/>
          <p:nvPr/>
        </p:nvSpPr>
        <p:spPr>
          <a:xfrm>
            <a:off x="5928123" y="4840003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F738F8B4-79BC-96FC-00CF-EF39E8D76A1D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EEDEB6E1-A44B-2FD6-B55C-FA282CB8D032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989AC854-25F1-AC1B-6665-9617BA76C4B8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4AA38957-AF7A-81E0-DE6D-AAFC93019312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9B27A47B-E6AC-757E-B6B9-6E0E0076BD5B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376C8F03-75A3-4033-91E9-7E750DB71C1F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C00000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CAC347-EEA4-A7F8-265C-9B35D70A86B4}"/>
              </a:ext>
            </a:extLst>
          </p:cNvPr>
          <p:cNvSpPr/>
          <p:nvPr/>
        </p:nvSpPr>
        <p:spPr>
          <a:xfrm>
            <a:off x="533400" y="133350"/>
            <a:ext cx="4419600" cy="2425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thành phố biển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gọi có răng</a:t>
            </a:r>
          </a:p>
          <a:p>
            <a:pPr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 bạn đố bè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chăng nhanh đáp?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91EAD-2CC3-8F62-0487-4266B2611958}"/>
              </a:ext>
            </a:extLst>
          </p:cNvPr>
          <p:cNvSpPr/>
          <p:nvPr/>
        </p:nvSpPr>
        <p:spPr>
          <a:xfrm>
            <a:off x="2217738" y="4549775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 TRANG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41821991-15FB-3E58-E0E7-F7BC09384A78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D4CC678F-9A23-6588-9614-EF1AF49D11BB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A6A6776A-196B-60B5-6322-B05FD432B733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289C48C3-2CFF-2D0E-27EC-70362782058E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FDE0D008-4C0B-8D02-8F94-96020D728AD8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512511C7-4B8B-A087-A410-DC9993874E60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392C4-2B0E-9F93-0A93-3BC2BC58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794000"/>
            <a:ext cx="4419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>
            <a:hlinkClick r:id="rId6" action="ppaction://hlinksldjump"/>
            <a:extLst>
              <a:ext uri="{FF2B5EF4-FFF2-40B4-BE49-F238E27FC236}">
                <a16:creationId xmlns:a16="http://schemas.microsoft.com/office/drawing/2014/main" id="{89F41C9D-4731-F947-1034-288D22B574CE}"/>
              </a:ext>
            </a:extLst>
          </p:cNvPr>
          <p:cNvSpPr/>
          <p:nvPr/>
        </p:nvSpPr>
        <p:spPr>
          <a:xfrm>
            <a:off x="6084168" y="4783678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D841E-636F-F4B4-3BC1-5B373C8D441F}"/>
              </a:ext>
            </a:extLst>
          </p:cNvPr>
          <p:cNvSpPr/>
          <p:nvPr/>
        </p:nvSpPr>
        <p:spPr>
          <a:xfrm>
            <a:off x="533400" y="298450"/>
            <a:ext cx="7772400" cy="1517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 nào sóng biếc vỗ bờ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Vua Lê trả kiếm nhờ rùa mang đi?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FBD16-6C05-CBC0-BF38-52BADA234988}"/>
              </a:ext>
            </a:extLst>
          </p:cNvPr>
          <p:cNvSpPr/>
          <p:nvPr/>
        </p:nvSpPr>
        <p:spPr>
          <a:xfrm>
            <a:off x="2133600" y="4343400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37F994F2-FFB9-5AF9-6068-1BA6E18850F8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C935080B-B7E1-6E5B-9FBD-2750B60F6864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8D46F7C4-CA04-9393-86D4-38B9C57B3910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615D02EE-2D92-D0FB-6385-ADFDC87E87A8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FD34D07D-EDFC-D8E7-C02F-2057DD272649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36D111EE-CFC5-5093-EFBF-229B7BCF1014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0623C-A41B-56EF-6C52-156BFC993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139950"/>
            <a:ext cx="36766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6" action="ppaction://hlinksldjump"/>
            <a:extLst>
              <a:ext uri="{FF2B5EF4-FFF2-40B4-BE49-F238E27FC236}">
                <a16:creationId xmlns:a16="http://schemas.microsoft.com/office/drawing/2014/main" id="{B4E61E4D-673A-941D-1A38-E0C180CC6744}"/>
              </a:ext>
            </a:extLst>
          </p:cNvPr>
          <p:cNvSpPr/>
          <p:nvPr/>
        </p:nvSpPr>
        <p:spPr>
          <a:xfrm>
            <a:off x="6084168" y="4762738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AF89D3-F89E-33F1-BF06-D2C0F0671014}"/>
              </a:ext>
            </a:extLst>
          </p:cNvPr>
          <p:cNvSpPr/>
          <p:nvPr/>
        </p:nvSpPr>
        <p:spPr>
          <a:xfrm>
            <a:off x="2233613" y="133350"/>
            <a:ext cx="3352800" cy="256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chỉ một tiếng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 ai nhanh miệng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 phố tên gì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 đáp liền đi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 tên kim bảng?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75DF9D-CACB-1D0C-6DA8-72105E708DD8}"/>
              </a:ext>
            </a:extLst>
          </p:cNvPr>
          <p:cNvSpPr/>
          <p:nvPr/>
        </p:nvSpPr>
        <p:spPr>
          <a:xfrm>
            <a:off x="1905000" y="4678363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VINH, HUẾ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4452B2BA-B9FE-705C-F7F0-24E99CAD2657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D2E07D1E-DF85-9798-D527-2A21A425BA07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19FF135A-C169-88E9-2AD0-F1AB8687B649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FC10F01E-F283-68FB-2BC4-67D2B318BB34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C6A8D06D-E91B-6B32-E1D2-6BF05999E582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760892CB-7FD4-13EE-8A36-2212612F0DB6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F5B53-BAE6-B35A-EDB1-01A8F6DD6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55913"/>
            <a:ext cx="3352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6" action="ppaction://hlinksldjump"/>
            <a:extLst>
              <a:ext uri="{FF2B5EF4-FFF2-40B4-BE49-F238E27FC236}">
                <a16:creationId xmlns:a16="http://schemas.microsoft.com/office/drawing/2014/main" id="{A373B229-5BA9-1D44-FEF4-134D90F5DBB4}"/>
              </a:ext>
            </a:extLst>
          </p:cNvPr>
          <p:cNvSpPr/>
          <p:nvPr/>
        </p:nvSpPr>
        <p:spPr>
          <a:xfrm>
            <a:off x="6084168" y="4771783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4B21A-A3C2-D8E5-159C-6158C62BC402}"/>
              </a:ext>
            </a:extLst>
          </p:cNvPr>
          <p:cNvSpPr/>
          <p:nvPr/>
        </p:nvSpPr>
        <p:spPr>
          <a:xfrm>
            <a:off x="1258888" y="195263"/>
            <a:ext cx="6477000" cy="2052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nghe nửa ruộng nửa rừng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 ai, ai trải, ai từng đáp đi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 Nam ta có tỉnh gì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nhanh đáp đúng ghi tên bảng vàng?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6B19B-0243-460A-E928-B98FE4C45269}"/>
              </a:ext>
            </a:extLst>
          </p:cNvPr>
          <p:cNvSpPr/>
          <p:nvPr/>
        </p:nvSpPr>
        <p:spPr>
          <a:xfrm>
            <a:off x="2209800" y="4533900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 ĐỒNG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EC3BE36-36F0-F4D4-EB25-40CDEA68B920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EA5656BF-5B27-DCE0-211C-5022DD6D47D4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1728397D-6AC9-38D3-8A2F-F2C4C166B861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B4C25A1B-9BD6-4547-E878-E361F6F21C05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B11FCFEE-5F45-7293-0E2E-0E1861414E0B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529995C9-2451-5023-92A8-1F00CA284D3A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1FAA6-77F9-810F-CB7F-BDDCF1F79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2647950"/>
            <a:ext cx="38385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6" action="ppaction://hlinksldjump"/>
            <a:extLst>
              <a:ext uri="{FF2B5EF4-FFF2-40B4-BE49-F238E27FC236}">
                <a16:creationId xmlns:a16="http://schemas.microsoft.com/office/drawing/2014/main" id="{D68002A9-37C7-3881-5968-A6762D9A517B}"/>
              </a:ext>
            </a:extLst>
          </p:cNvPr>
          <p:cNvSpPr/>
          <p:nvPr/>
        </p:nvSpPr>
        <p:spPr>
          <a:xfrm>
            <a:off x="5796136" y="4733776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9E979-CC42-6E80-46C0-D99BE2544BF5}"/>
              </a:ext>
            </a:extLst>
          </p:cNvPr>
          <p:cNvSpPr/>
          <p:nvPr/>
        </p:nvSpPr>
        <p:spPr>
          <a:xfrm>
            <a:off x="919163" y="412750"/>
            <a:ext cx="6934200" cy="1403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6: 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Bến gì bát ngát dừa xanh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Quê hương đồng khởi xứng danh anh hùng?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8BA4FA-ECE8-5407-FFA1-5DF0671665B7}"/>
              </a:ext>
            </a:extLst>
          </p:cNvPr>
          <p:cNvSpPr/>
          <p:nvPr/>
        </p:nvSpPr>
        <p:spPr>
          <a:xfrm>
            <a:off x="2209800" y="4381500"/>
            <a:ext cx="41148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BẾN TRE</a:t>
            </a: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79395797-3DE4-0FC6-367B-5307D82A6CCB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14FC9ACE-96CC-1ED3-A413-32C7B6F98092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Sun 14">
            <a:extLst>
              <a:ext uri="{FF2B5EF4-FFF2-40B4-BE49-F238E27FC236}">
                <a16:creationId xmlns:a16="http://schemas.microsoft.com/office/drawing/2014/main" id="{0A6482ED-7A37-224D-416D-86F26DE02D66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Sun 15">
            <a:extLst>
              <a:ext uri="{FF2B5EF4-FFF2-40B4-BE49-F238E27FC236}">
                <a16:creationId xmlns:a16="http://schemas.microsoft.com/office/drawing/2014/main" id="{FF273F2F-AA15-ABEB-AE9D-2B7E4B42B69B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4869013F-6FCB-E859-4D58-4BD082BF5E2A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B2331A59-7005-81E3-6E06-7DC0F5DE7DEA}"/>
              </a:ext>
            </a:extLst>
          </p:cNvPr>
          <p:cNvSpPr/>
          <p:nvPr/>
        </p:nvSpPr>
        <p:spPr>
          <a:xfrm>
            <a:off x="6875463" y="3922713"/>
            <a:ext cx="1954212" cy="105251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C00000"/>
                </a:solidFill>
              </a:rPr>
              <a:t>HẾT GIỜ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1274F-15D4-C5F8-1FE9-03389BC99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01875"/>
            <a:ext cx="4043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6" action="ppaction://hlinksldjump"/>
            <a:extLst>
              <a:ext uri="{FF2B5EF4-FFF2-40B4-BE49-F238E27FC236}">
                <a16:creationId xmlns:a16="http://schemas.microsoft.com/office/drawing/2014/main" id="{B3A8019D-AAD2-A4D3-6301-830E6157FC00}"/>
              </a:ext>
            </a:extLst>
          </p:cNvPr>
          <p:cNvSpPr/>
          <p:nvPr/>
        </p:nvSpPr>
        <p:spPr>
          <a:xfrm>
            <a:off x="5516667" y="4762738"/>
            <a:ext cx="432048" cy="212456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3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086&quot;&gt;&lt;/object&gt;&lt;object type=&quot;2&quot; unique_id=&quot;10087&quot;&gt;&lt;object type=&quot;3&quot; unique_id=&quot;10102&quot;&gt;&lt;property id=&quot;20148&quot; value=&quot;5&quot;/&gt;&lt;property id=&quot;20300&quot; value=&quot;Slide 23&quot;/&gt;&lt;property id=&quot;20307&quot; value=&quot;392&quot;/&gt;&lt;/object&gt;&lt;object type=&quot;3&quot; unique_id=&quot;10103&quot;&gt;&lt;property id=&quot;20148&quot; value=&quot;5&quot;/&gt;&lt;property id=&quot;20300&quot; value=&quot;Slide 22 - &amp;quot;Bài 4: Chọn tên các con sông sau để giải các câu đố&amp;quot;&quot;/&gt;&lt;property id=&quot;20307&quot; value=&quot;406&quot;/&gt;&lt;/object&gt;&lt;object type=&quot;3&quot; unique_id=&quot;10104&quot;&gt;&lt;property id=&quot;20148&quot; value=&quot;5&quot;/&gt;&lt;property id=&quot;20300&quot; value=&quot;Slide 24&quot;/&gt;&lt;property id=&quot;20307&quot; value=&quot;393&quot;/&gt;&lt;/object&gt;&lt;object type=&quot;3&quot; unique_id=&quot;10105&quot;&gt;&lt;property id=&quot;20148&quot; value=&quot;5&quot;/&gt;&lt;property id=&quot;20300&quot; value=&quot;Slide 25&quot;/&gt;&lt;property id=&quot;20307&quot; value=&quot;395&quot;/&gt;&lt;/object&gt;&lt;object type=&quot;3&quot; unique_id=&quot;10106&quot;&gt;&lt;property id=&quot;20148&quot; value=&quot;5&quot;/&gt;&lt;property id=&quot;20300&quot; value=&quot;Slide 26&quot;/&gt;&lt;property id=&quot;20307&quot; value=&quot;394&quot;/&gt;&lt;/object&gt;&lt;object type=&quot;3&quot; unique_id=&quot;10107&quot;&gt;&lt;property id=&quot;20148&quot; value=&quot;5&quot;/&gt;&lt;property id=&quot;20300&quot; value=&quot;Slide 27&quot;/&gt;&lt;property id=&quot;20307&quot; value=&quot;396&quot;/&gt;&lt;/object&gt;&lt;object type=&quot;3&quot; unique_id=&quot;10108&quot;&gt;&lt;property id=&quot;20148&quot; value=&quot;5&quot;/&gt;&lt;property id=&quot;20300&quot; value=&quot;Slide 28&quot;/&gt;&lt;property id=&quot;20307&quot; value=&quot;397&quot;/&gt;&lt;/object&gt;&lt;object type=&quot;3&quot; unique_id=&quot;10109&quot;&gt;&lt;property id=&quot;20148&quot; value=&quot;5&quot;/&gt;&lt;property id=&quot;20300&quot; value=&quot;Slide 29&quot;/&gt;&lt;property id=&quot;20307&quot; value=&quot;401&quot;/&gt;&lt;/object&gt;&lt;object type=&quot;3&quot; unique_id=&quot;10110&quot;&gt;&lt;property id=&quot;20148&quot; value=&quot;5&quot;/&gt;&lt;property id=&quot;20300&quot; value=&quot;Slide 30&quot;/&gt;&lt;property id=&quot;20307&quot; value=&quot;398&quot;/&gt;&lt;/object&gt;&lt;object type=&quot;3&quot; unique_id=&quot;10111&quot;&gt;&lt;property id=&quot;20148&quot; value=&quot;5&quot;/&gt;&lt;property id=&quot;20300&quot; value=&quot;Slide 31&quot;/&gt;&lt;property id=&quot;20307&quot; value=&quot;402&quot;/&gt;&lt;/object&gt;&lt;object type=&quot;3&quot; unique_id=&quot;10116&quot;&gt;&lt;property id=&quot;20148&quot; value=&quot;5&quot;/&gt;&lt;property id=&quot;20300&quot; value=&quot;Slide 10&quot;/&gt;&lt;property id=&quot;20307&quot; value=&quot;409&quot;/&gt;&lt;/object&gt;&lt;object type=&quot;3&quot; unique_id=&quot;10117&quot;&gt;&lt;property id=&quot;20148&quot; value=&quot;5&quot;/&gt;&lt;property id=&quot;20300&quot; value=&quot;Slide 11&quot;/&gt;&lt;property id=&quot;20307&quot; value=&quot;410&quot;/&gt;&lt;/object&gt;&lt;object type=&quot;3&quot; unique_id=&quot;10123&quot;&gt;&lt;property id=&quot;20148&quot; value=&quot;5&quot;/&gt;&lt;property id=&quot;20300&quot; value=&quot;Slide 14&quot;/&gt;&lt;property id=&quot;20307&quot; value=&quot;416&quot;/&gt;&lt;/object&gt;&lt;object type=&quot;3&quot; unique_id=&quot;10124&quot;&gt;&lt;property id=&quot;20148&quot; value=&quot;5&quot;/&gt;&lt;property id=&quot;20300&quot; value=&quot;Slide 15&quot;/&gt;&lt;property id=&quot;20307&quot; value=&quot;422&quot;/&gt;&lt;/object&gt;&lt;object type=&quot;3&quot; unique_id=&quot;10125&quot;&gt;&lt;property id=&quot;20148&quot; value=&quot;5&quot;/&gt;&lt;property id=&quot;20300&quot; value=&quot;Slide 16&quot;/&gt;&lt;property id=&quot;20307&quot; value=&quot;421&quot;/&gt;&lt;/object&gt;&lt;object type=&quot;3&quot; unique_id=&quot;10128&quot;&gt;&lt;property id=&quot;20148&quot; value=&quot;5&quot;/&gt;&lt;property id=&quot;20300&quot; value=&quot;Slide 17&quot;/&gt;&lt;property id=&quot;20307&quot; value=&quot;425&quot;/&gt;&lt;/object&gt;&lt;object type=&quot;3&quot; unique_id=&quot;10129&quot;&gt;&lt;property id=&quot;20148&quot; value=&quot;5&quot;/&gt;&lt;property id=&quot;20300&quot; value=&quot;Slide 19&quot;/&gt;&lt;property id=&quot;20307&quot; value=&quot;418&quot;/&gt;&lt;/object&gt;&lt;object type=&quot;3&quot; unique_id=&quot;10130&quot;&gt;&lt;property id=&quot;20148&quot; value=&quot;5&quot;/&gt;&lt;property id=&quot;20300&quot; value=&quot;Slide 20&quot;/&gt;&lt;property id=&quot;20307&quot; value=&quot;424&quot;/&gt;&lt;/object&gt;&lt;object type=&quot;3&quot; unique_id=&quot;10131&quot;&gt;&lt;property id=&quot;20148&quot; value=&quot;5&quot;/&gt;&lt;property id=&quot;20300&quot; value=&quot;Slide 21&quot;/&gt;&lt;property id=&quot;20307&quot; value=&quot;419&quot;/&gt;&lt;/object&gt;&lt;object type=&quot;3&quot; unique_id=&quot;10132&quot;&gt;&lt;property id=&quot;20148&quot; value=&quot;5&quot;/&gt;&lt;property id=&quot;20300&quot; value=&quot;Slide 34&quot;/&gt;&lt;property id=&quot;20307&quot; value=&quot;426&quot;/&gt;&lt;/object&gt;&lt;object type=&quot;3&quot; unique_id=&quot;10133&quot;&gt;&lt;property id=&quot;20148&quot; value=&quot;5&quot;/&gt;&lt;property id=&quot;20300&quot; value=&quot;Slide 35&quot;/&gt;&lt;property id=&quot;20307&quot; value=&quot;420&quot;/&gt;&lt;/object&gt;&lt;object type=&quot;3&quot; unique_id=&quot;11504&quot;&gt;&lt;property id=&quot;20148&quot; value=&quot;5&quot;/&gt;&lt;property id=&quot;20300&quot; value=&quot;Slide 2&quot;/&gt;&lt;property id=&quot;20307&quot; value=&quot;430&quot;/&gt;&lt;/object&gt;&lt;object type=&quot;3&quot; unique_id=&quot;11505&quot;&gt;&lt;property id=&quot;20148&quot; value=&quot;5&quot;/&gt;&lt;property id=&quot;20300&quot; value=&quot;Slide 3&quot;/&gt;&lt;property id=&quot;20307&quot; value=&quot;431&quot;/&gt;&lt;/object&gt;&lt;object type=&quot;3&quot; unique_id=&quot;11506&quot;&gt;&lt;property id=&quot;20148&quot; value=&quot;5&quot;/&gt;&lt;property id=&quot;20300&quot; value=&quot;Slide 4&quot;/&gt;&lt;property id=&quot;20307&quot; value=&quot;432&quot;/&gt;&lt;/object&gt;&lt;object type=&quot;3&quot; unique_id=&quot;11507&quot;&gt;&lt;property id=&quot;20148&quot; value=&quot;5&quot;/&gt;&lt;property id=&quot;20300&quot; value=&quot;Slide 5&quot;/&gt;&lt;property id=&quot;20307&quot; value=&quot;433&quot;/&gt;&lt;/object&gt;&lt;object type=&quot;3&quot; unique_id=&quot;11508&quot;&gt;&lt;property id=&quot;20148&quot; value=&quot;5&quot;/&gt;&lt;property id=&quot;20300&quot; value=&quot;Slide 6&quot;/&gt;&lt;property id=&quot;20307&quot; value=&quot;434&quot;/&gt;&lt;/object&gt;&lt;object type=&quot;3&quot; unique_id=&quot;11509&quot;&gt;&lt;property id=&quot;20148&quot; value=&quot;5&quot;/&gt;&lt;property id=&quot;20300&quot; value=&quot;Slide 7&quot;/&gt;&lt;property id=&quot;20307&quot; value=&quot;435&quot;/&gt;&lt;/object&gt;&lt;object type=&quot;3&quot; unique_id=&quot;11510&quot;&gt;&lt;property id=&quot;20148&quot; value=&quot;5&quot;/&gt;&lt;property id=&quot;20300&quot; value=&quot;Slide 8&quot;/&gt;&lt;property id=&quot;20307&quot; value=&quot;436&quot;/&gt;&lt;/object&gt;&lt;object type=&quot;3&quot; unique_id=&quot;11511&quot;&gt;&lt;property id=&quot;20148&quot; value=&quot;5&quot;/&gt;&lt;property id=&quot;20300&quot; value=&quot;Slide 9&quot;/&gt;&lt;property id=&quot;20307&quot; value=&quot;437&quot;/&gt;&lt;/object&gt;&lt;object type=&quot;3&quot; unique_id=&quot;11862&quot;&gt;&lt;property id=&quot;20148&quot; value=&quot;5&quot;/&gt;&lt;property id=&quot;20300&quot; value=&quot;Slide 32&quot;/&gt;&lt;property id=&quot;20307&quot; value=&quot;438&quot;/&gt;&lt;/object&gt;&lt;object type=&quot;3&quot; unique_id=&quot;12314&quot;&gt;&lt;property id=&quot;20148&quot; value=&quot;5&quot;/&gt;&lt;property id=&quot;20300&quot; value=&quot;Slide 18&quot;/&gt;&lt;property id=&quot;20307&quot; value=&quot;439&quot;/&gt;&lt;/object&gt;&lt;object type=&quot;3&quot; unique_id=&quot;20712&quot;&gt;&lt;property id=&quot;20148&quot; value=&quot;5&quot;/&gt;&lt;property id=&quot;20300&quot; value=&quot;Slide 1&quot;/&gt;&lt;property id=&quot;20307&quot; value=&quot;440&quot;/&gt;&lt;/object&gt;&lt;object type=&quot;3&quot; unique_id=&quot;20795&quot;&gt;&lt;property id=&quot;20148&quot; value=&quot;5&quot;/&gt;&lt;property id=&quot;20300&quot; value=&quot;Slide 12&quot;/&gt;&lt;property id=&quot;20307&quot; value=&quot;441&quot;/&gt;&lt;/object&gt;&lt;object type=&quot;3&quot; unique_id=&quot;20913&quot;&gt;&lt;property id=&quot;20148&quot; value=&quot;5&quot;/&gt;&lt;property id=&quot;20300&quot; value=&quot;Slide 13 - &amp;quot;BÉ TẬP LÀM HƯỚNG DẪN VIÊN DU LỊCH&amp;quot;&quot;/&gt;&lt;property id=&quot;20307&quot; value=&quot;442&quot;/&gt;&lt;/object&gt;&lt;object type=&quot;3&quot; unique_id=&quot;21022&quot;&gt;&lt;property id=&quot;20148&quot; value=&quot;5&quot;/&gt;&lt;property id=&quot;20300&quot; value=&quot;Slide 33&quot;/&gt;&lt;property id=&quot;20307&quot; value=&quot;443&quot;/&gt;&lt;/object&gt;&lt;/object&gt;&lt;/object&gt;&lt;/database&gt;"/>
  <p:tag name="SECTOMILLISECCONVERTED" val="1"/>
  <p:tag name="INKNOELEADERBOARD" val="10300167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4454</TotalTime>
  <Words>1011</Words>
  <Application>Microsoft Office PowerPoint</Application>
  <PresentationFormat>On-screen Show (16:9)</PresentationFormat>
  <Paragraphs>222</Paragraphs>
  <Slides>32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.VnBahamasBH</vt:lpstr>
      <vt:lpstr>Times New Roman</vt:lpstr>
      <vt:lpstr>.VnTime</vt:lpstr>
      <vt:lpstr>HP001 4 hàng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Bé tập làm hướng dẫn viên du lịch.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Chọn tên các con sông sau để giải các câu đố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287</cp:revision>
  <dcterms:created xsi:type="dcterms:W3CDTF">2009-03-18T10:36:16Z</dcterms:created>
  <dcterms:modified xsi:type="dcterms:W3CDTF">2023-03-31T15:15:00Z</dcterms:modified>
</cp:coreProperties>
</file>