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  <p:sldMasterId id="2147483724" r:id="rId3"/>
  </p:sldMasterIdLst>
  <p:notesMasterIdLst>
    <p:notesMasterId r:id="rId30"/>
  </p:notesMasterIdLst>
  <p:sldIdLst>
    <p:sldId id="512" r:id="rId4"/>
    <p:sldId id="1344" r:id="rId5"/>
    <p:sldId id="1339" r:id="rId6"/>
    <p:sldId id="257" r:id="rId7"/>
    <p:sldId id="1111" r:id="rId8"/>
    <p:sldId id="291" r:id="rId9"/>
    <p:sldId id="1343" r:id="rId10"/>
    <p:sldId id="274" r:id="rId11"/>
    <p:sldId id="273" r:id="rId12"/>
    <p:sldId id="276" r:id="rId13"/>
    <p:sldId id="275" r:id="rId14"/>
    <p:sldId id="277" r:id="rId15"/>
    <p:sldId id="282" r:id="rId16"/>
    <p:sldId id="279" r:id="rId17"/>
    <p:sldId id="289" r:id="rId18"/>
    <p:sldId id="290" r:id="rId19"/>
    <p:sldId id="278" r:id="rId20"/>
    <p:sldId id="1328" r:id="rId21"/>
    <p:sldId id="797" r:id="rId22"/>
    <p:sldId id="280" r:id="rId23"/>
    <p:sldId id="332" r:id="rId24"/>
    <p:sldId id="351" r:id="rId25"/>
    <p:sldId id="350" r:id="rId26"/>
    <p:sldId id="284" r:id="rId27"/>
    <p:sldId id="513" r:id="rId28"/>
    <p:sldId id="4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2FBF-027D-4F58-967A-C2F6AF12C495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BE05-68BA-47E8-BAF9-8A740CCF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D00E1-9E38-471A-882F-1874674B63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8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E6671-47E1-42E3-AC29-6C23E3C979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3416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07214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30785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45875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4507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5722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89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74755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47635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9" y="6218769"/>
            <a:ext cx="549275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5349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26282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2767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31686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348056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935166"/>
            <a:ext cx="4044462" cy="43894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2338" y="1935166"/>
            <a:ext cx="4044462" cy="2117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2338" y="4205288"/>
            <a:ext cx="4044462" cy="211931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gày tháng 5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AE590CB-53DD-46D1-A603-92742677B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1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966042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48455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30998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852085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640197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9010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236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335244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784077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78517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665974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82704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800070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65157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32642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7449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819154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68898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3132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4151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4823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86478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95860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802943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620637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358995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08927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37855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2846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189568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0053-0FA2-43C1-812B-41788993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4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30B0-401F-4D80-8D73-F0CC081FA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37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70EFE-F36B-4E39-9A13-B0CFF3AC0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6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877B-B1FC-4ECE-AC5A-1D113D43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2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54E9-0048-4B56-88E4-DCD8AD5AE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6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EA76-76EF-46B8-81A1-413CFE28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39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606B-3756-4D79-9C08-61923A1A8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9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473A-22FF-452B-9D1F-5A61242A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5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2518-8DBF-4D15-9559-BD310997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1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C456-42BE-4B30-AD7B-27DA3925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1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39037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F8C0-B0B6-459C-A6B6-3B89AE4CC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9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53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4961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2888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0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02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7AEF9C5-0D83-4211-B4EB-6BD3E8FF9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9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emf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1.emf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emf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FAFE783-0BC9-4217-92AB-F910CE265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</p:pic>
      <p:sp>
        <p:nvSpPr>
          <p:cNvPr id="29699" name="AutoShape 5">
            <a:extLst>
              <a:ext uri="{FF2B5EF4-FFF2-40B4-BE49-F238E27FC236}">
                <a16:creationId xmlns:a16="http://schemas.microsoft.com/office/drawing/2014/main" id="{956B27A4-A859-4234-A767-DCCA4548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27229"/>
            <a:ext cx="7937500" cy="4284663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8968FE86-EA65-4F97-8920-586D0F9C96AD}"/>
              </a:ext>
            </a:extLst>
          </p:cNvPr>
          <p:cNvGrpSpPr>
            <a:grpSpLocks/>
          </p:cNvGrpSpPr>
          <p:nvPr/>
        </p:nvGrpSpPr>
        <p:grpSpPr bwMode="auto">
          <a:xfrm>
            <a:off x="3308350" y="868363"/>
            <a:ext cx="2363788" cy="982662"/>
            <a:chOff x="5225" y="9335"/>
            <a:chExt cx="2520" cy="1750"/>
          </a:xfrm>
        </p:grpSpPr>
        <p:sp>
          <p:nvSpPr>
            <p:cNvPr id="29704" name="AutoShape 27" descr="2">
              <a:extLst>
                <a:ext uri="{FF2B5EF4-FFF2-40B4-BE49-F238E27FC236}">
                  <a16:creationId xmlns:a16="http://schemas.microsoft.com/office/drawing/2014/main" id="{280173CD-D9E9-4CE4-B6DD-764665B1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705" name="Picture 26" descr="cosmoS">
              <a:extLst>
                <a:ext uri="{FF2B5EF4-FFF2-40B4-BE49-F238E27FC236}">
                  <a16:creationId xmlns:a16="http://schemas.microsoft.com/office/drawing/2014/main" id="{622C54AD-CFAF-49F6-9B7A-D7BF8FB0C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25" descr="BOOK2">
              <a:extLst>
                <a:ext uri="{FF2B5EF4-FFF2-40B4-BE49-F238E27FC236}">
                  <a16:creationId xmlns:a16="http://schemas.microsoft.com/office/drawing/2014/main" id="{705B6984-E663-42DA-983C-444247BB9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24" descr="BOOK1">
              <a:extLst>
                <a:ext uri="{FF2B5EF4-FFF2-40B4-BE49-F238E27FC236}">
                  <a16:creationId xmlns:a16="http://schemas.microsoft.com/office/drawing/2014/main" id="{67CA7810-4E76-4A98-8027-0E7B08022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23" descr="QUILLPEN">
              <a:extLst>
                <a:ext uri="{FF2B5EF4-FFF2-40B4-BE49-F238E27FC236}">
                  <a16:creationId xmlns:a16="http://schemas.microsoft.com/office/drawing/2014/main" id="{6D2C7F29-047D-44BE-A47B-D98E1B927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 Box 22">
              <a:extLst>
                <a:ext uri="{FF2B5EF4-FFF2-40B4-BE49-F238E27FC236}">
                  <a16:creationId xmlns:a16="http://schemas.microsoft.com/office/drawing/2014/main" id="{71F9E208-53F5-4854-A753-85B8B2B11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0" name="Text Box 21">
              <a:extLst>
                <a:ext uri="{FF2B5EF4-FFF2-40B4-BE49-F238E27FC236}">
                  <a16:creationId xmlns:a16="http://schemas.microsoft.com/office/drawing/2014/main" id="{744786C4-8060-4C6D-A35C-E3AC53846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11" name="WordArt 20">
              <a:extLst>
                <a:ext uri="{FF2B5EF4-FFF2-40B4-BE49-F238E27FC236}">
                  <a16:creationId xmlns:a16="http://schemas.microsoft.com/office/drawing/2014/main" id="{894D5992-C4F0-4140-82E3-53800DDB93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29712" name="Text Box 19">
              <a:extLst>
                <a:ext uri="{FF2B5EF4-FFF2-40B4-BE49-F238E27FC236}">
                  <a16:creationId xmlns:a16="http://schemas.microsoft.com/office/drawing/2014/main" id="{4A3F722A-5A21-4C59-9514-810B8BE0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7964A37A-899F-46DD-B7EA-D7B158D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586042"/>
            <a:ext cx="5549900" cy="2962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 THUẬT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16.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LẮP XE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BBA9C6B3-E401-4821-8A93-F401F2D9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703" name="Content Placeholder 7">
            <a:extLst>
              <a:ext uri="{FF2B5EF4-FFF2-40B4-BE49-F238E27FC236}">
                <a16:creationId xmlns:a16="http://schemas.microsoft.com/office/drawing/2014/main" id="{BB73819B-696F-4A8B-AEE0-64A2527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9" y="2422525"/>
            <a:ext cx="1476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D9AB41E-0D9C-8EFA-A295-04EFD955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1" y="1944873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486400"/>
            <a:ext cx="8991600" cy="9906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b="1" i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en-US" sz="2800" b="1" i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5" descr="IMG_0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93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4800600" cy="5334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0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20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20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0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phận</a:t>
            </a:r>
            <a:endParaRPr kumimoji="0" lang="en-US" sz="2000" b="1" i="0" u="none" strike="noStrike" kern="1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971800" y="4800600"/>
            <a:ext cx="2819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D05266C-C818-05FB-6ACB-D735C14E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53000"/>
            <a:ext cx="8839200" cy="3048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2500" b="1" dirty="0">
                <a:solidFill>
                  <a:srgbClr val="000099"/>
                </a:solidFill>
              </a:rPr>
              <a:t>    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400" b="1" i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867400"/>
            <a:ext cx="8686800" cy="30480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 dirty="0">
                <a:solidFill>
                  <a:srgbClr val="000099"/>
                </a:solidFill>
              </a:rPr>
              <a:t>           </a:t>
            </a:r>
            <a:r>
              <a:rPr lang="en-US" alt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25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00" b="1" dirty="0"/>
              <a:t>          </a:t>
            </a:r>
            <a:endParaRPr lang="en-US" altLang="en-US" sz="700" b="1" i="1" dirty="0">
              <a:solidFill>
                <a:srgbClr val="CC3300"/>
              </a:solidFill>
            </a:endParaRPr>
          </a:p>
        </p:txBody>
      </p:sp>
      <p:pic>
        <p:nvPicPr>
          <p:cNvPr id="35845" name="Picture 5" descr="IMG_0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08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2743200" y="4343400"/>
            <a:ext cx="3657600" cy="5334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đỡ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trục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 </a:t>
            </a:r>
            <a:r>
              <a:rPr kumimoji="0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endParaRPr kumimoji="0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36290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2 </a:t>
            </a:r>
            <a:r>
              <a:rPr kumimoji="0" lang="en-US" sz="20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0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0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 </a:t>
            </a:r>
            <a:r>
              <a:rPr kumimoji="0" lang="en-US" sz="20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lỗ</a:t>
            </a:r>
            <a:r>
              <a:rPr kumimoji="0" lang="en-US" sz="20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chéo</a:t>
            </a:r>
            <a:r>
              <a:rPr kumimoji="0" lang="en-US" sz="20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0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133600" y="6172200"/>
            <a:ext cx="33718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Lắp 2 giá đỡ trục bánh xe.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F8A89E-D956-7C57-A514-452CA042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build="p" animBg="1"/>
      <p:bldP spid="35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0"/>
            <a:ext cx="8839200" cy="4572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Thanh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541020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200" b="1" dirty="0"/>
              <a:t>   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Hai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37892" name="Picture 4" descr="IMG_03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08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524000" y="3886200"/>
            <a:ext cx="6172200" cy="685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Thanh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trục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524000" y="5105400"/>
            <a:ext cx="59436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Tấm lớn, ốc vít và 2 thanh chữ U dài</a:t>
            </a: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1676400" y="6172200"/>
            <a:ext cx="5791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Được lắp từ hàng lỗ thứ 2 và 9 của tấm lớn</a:t>
            </a:r>
            <a:endParaRPr kumimoji="0" lang="en-US" sz="1600" b="1" i="1" u="none" strike="noStrike" kern="1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3937EB9-6374-C526-EA29-1CBFB91B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build="p" animBg="1"/>
      <p:bldP spid="378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800600"/>
            <a:ext cx="8686800" cy="457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Thành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715000"/>
            <a:ext cx="8915400" cy="9144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FFCC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dirty="0"/>
              <a:t>*</a:t>
            </a:r>
            <a:r>
              <a:rPr lang="en-US" altLang="en-US" sz="2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alt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U.  </a:t>
            </a:r>
          </a:p>
        </p:txBody>
      </p:sp>
      <p:pic>
        <p:nvPicPr>
          <p:cNvPr id="43012" name="Picture 4" descr="IMG_0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77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743200" y="4191000"/>
            <a:ext cx="3886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057400" y="5257800"/>
            <a:ext cx="50292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Tấm nhỏ, ốc vít và 3 tấm để lắp chữ 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14F1C0F-D6EB-B99E-0245-F8C9D3D4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 animBg="1"/>
      <p:bldP spid="430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29200"/>
            <a:ext cx="8534400" cy="5334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2600" b="1" dirty="0">
                <a:solidFill>
                  <a:srgbClr val="000099"/>
                </a:solidFill>
              </a:rPr>
              <a:t>    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39940" name="Picture 4" descr="IMG_0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858000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819400" y="4419600"/>
            <a:ext cx="3429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295400" y="5715000"/>
            <a:ext cx="6553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bánh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1800" b="1" i="1" u="none" strike="noStrike" kern="1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7E1527F-E7B1-B0C1-BE91-EEE49C49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295400" y="4826000"/>
          <a:ext cx="31464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3" imgW="3145841" imgH="1350569" progId="CorelDRAW.Graphic.11">
                  <p:embed/>
                </p:oleObj>
              </mc:Choice>
              <mc:Fallback>
                <p:oleObj name="CorelDRAW" r:id="rId3" imgW="3145841" imgH="1350569" progId="CorelDRAW.Graphic.11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26000"/>
                        <a:ext cx="31464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500188" y="4068763"/>
          <a:ext cx="262572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5" imgW="2806903" imgH="1767230" progId="CorelDRAW.Graphic.11">
                  <p:embed/>
                </p:oleObj>
              </mc:Choice>
              <mc:Fallback>
                <p:oleObj name="CorelDRAW" r:id="rId5" imgW="2806903" imgH="1767230" progId="CorelDRAW.Graphic.11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068763"/>
                        <a:ext cx="2625725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810000" y="1905000"/>
          <a:ext cx="39957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7" imgW="3996233" imgH="1537106" progId="CorelDRAW.Graphic.11">
                  <p:embed/>
                </p:oleObj>
              </mc:Choice>
              <mc:Fallback>
                <p:oleObj name="CorelDRAW" r:id="rId7" imgW="3996233" imgH="1537106" progId="CorelDRAW.Graphic.11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05000"/>
                        <a:ext cx="39957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808163" y="5318125"/>
          <a:ext cx="2971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9" imgW="2971495" imgH="871118" progId="CorelDRAW.Graphic.11">
                  <p:embed/>
                </p:oleObj>
              </mc:Choice>
              <mc:Fallback>
                <p:oleObj name="CorelDRAW" r:id="rId9" imgW="2971495" imgH="871118" progId="CorelDRAW.Graphic.11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318125"/>
                        <a:ext cx="29718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743325" y="1244600"/>
          <a:ext cx="218122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11" imgW="2180539" imgH="1793748" progId="CorelDRAW.Graphic.11">
                  <p:embed/>
                </p:oleObj>
              </mc:Choice>
              <mc:Fallback>
                <p:oleObj name="CorelDRAW" r:id="rId11" imgW="2180539" imgH="1793748" progId="CorelDRAW.Graphic.11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1244600"/>
                        <a:ext cx="218122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668838" y="2581275"/>
          <a:ext cx="12080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DRAW" r:id="rId13" imgW="1208227" imgH="335890" progId="CorelDRAW.Graphic.11">
                  <p:embed/>
                </p:oleObj>
              </mc:Choice>
              <mc:Fallback>
                <p:oleObj name="CorelDRAW" r:id="rId13" imgW="1208227" imgH="335890" progId="CorelDRAW.Graphic.11">
                  <p:embed/>
                  <p:pic>
                    <p:nvPicPr>
                      <p:cNvPr id="19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2581275"/>
                        <a:ext cx="12080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986588" y="284163"/>
          <a:ext cx="1852612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15" imgW="1852879" imgH="2295754" progId="CorelDRAW.Graphic.11">
                  <p:embed/>
                </p:oleObj>
              </mc:Choice>
              <mc:Fallback>
                <p:oleObj name="CorelDRAW" r:id="rId15" imgW="1852879" imgH="2295754" progId="CorelDRAW.Graphic.11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284163"/>
                        <a:ext cx="1852612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7080250" y="1989138"/>
          <a:ext cx="701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17" imgW="701954" imgH="516331" progId="CorelDRAW.Graphic.11">
                  <p:embed/>
                </p:oleObj>
              </mc:Choice>
              <mc:Fallback>
                <p:oleObj name="CorelDRAW" r:id="rId17" imgW="701954" imgH="516331" progId="CorelDRAW.Graphic.11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989138"/>
                        <a:ext cx="70167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62375" y="285750"/>
            <a:ext cx="5081588" cy="3157538"/>
            <a:chOff x="2463" y="275"/>
            <a:chExt cx="3201" cy="1989"/>
          </a:xfrm>
        </p:grpSpPr>
        <p:graphicFrame>
          <p:nvGraphicFramePr>
            <p:cNvPr id="5134" name="Object 12"/>
            <p:cNvGraphicFramePr>
              <a:graphicFrameLocks noChangeAspect="1"/>
            </p:cNvGraphicFramePr>
            <p:nvPr/>
          </p:nvGraphicFramePr>
          <p:xfrm>
            <a:off x="2496" y="1296"/>
            <a:ext cx="2517" cy="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CorelDRAW" r:id="rId19" imgW="3996233" imgH="1537106" progId="CorelDRAW.Graphic.11">
                    <p:embed/>
                  </p:oleObj>
                </mc:Choice>
                <mc:Fallback>
                  <p:oleObj name="CorelDRAW" r:id="rId19" imgW="3996233" imgH="1537106" progId="CorelDRAW.Graphic.11">
                    <p:embed/>
                    <p:pic>
                      <p:nvPicPr>
                        <p:cNvPr id="513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96"/>
                          <a:ext cx="2517" cy="9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5" name="Object 13"/>
            <p:cNvGraphicFramePr>
              <a:graphicFrameLocks noChangeAspect="1"/>
            </p:cNvGraphicFramePr>
            <p:nvPr/>
          </p:nvGraphicFramePr>
          <p:xfrm>
            <a:off x="2463" y="871"/>
            <a:ext cx="1374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CorelDRAW" r:id="rId20" imgW="2180539" imgH="1793748" progId="CorelDRAW.Graphic.11">
                    <p:embed/>
                  </p:oleObj>
                </mc:Choice>
                <mc:Fallback>
                  <p:oleObj name="CorelDRAW" r:id="rId20" imgW="2180539" imgH="1793748" progId="CorelDRAW.Graphic.11">
                    <p:embed/>
                    <p:pic>
                      <p:nvPicPr>
                        <p:cNvPr id="513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3" y="871"/>
                          <a:ext cx="1374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6" name="Object 14"/>
            <p:cNvGraphicFramePr>
              <a:graphicFrameLocks noChangeAspect="1"/>
            </p:cNvGraphicFramePr>
            <p:nvPr/>
          </p:nvGraphicFramePr>
          <p:xfrm>
            <a:off x="3046" y="1713"/>
            <a:ext cx="76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CorelDRAW" r:id="rId21" imgW="1208227" imgH="335890" progId="CorelDRAW.Graphic.11">
                    <p:embed/>
                  </p:oleObj>
                </mc:Choice>
                <mc:Fallback>
                  <p:oleObj name="CorelDRAW" r:id="rId21" imgW="1208227" imgH="335890" progId="CorelDRAW.Graphic.11">
                    <p:embed/>
                    <p:pic>
                      <p:nvPicPr>
                        <p:cNvPr id="513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6" y="1713"/>
                          <a:ext cx="76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7" name="Object 15"/>
            <p:cNvGraphicFramePr>
              <a:graphicFrameLocks noChangeAspect="1"/>
            </p:cNvGraphicFramePr>
            <p:nvPr/>
          </p:nvGraphicFramePr>
          <p:xfrm>
            <a:off x="4497" y="275"/>
            <a:ext cx="1167" cy="1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CorelDRAW" r:id="rId22" imgW="1852879" imgH="2295754" progId="CorelDRAW.Graphic.11">
                    <p:embed/>
                  </p:oleObj>
                </mc:Choice>
                <mc:Fallback>
                  <p:oleObj name="CorelDRAW" r:id="rId22" imgW="1852879" imgH="2295754" progId="CorelDRAW.Graphic.11">
                    <p:embed/>
                    <p:pic>
                      <p:nvPicPr>
                        <p:cNvPr id="513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7" y="275"/>
                          <a:ext cx="1167" cy="1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8" name="Object 16"/>
            <p:cNvGraphicFramePr>
              <a:graphicFrameLocks noChangeAspect="1"/>
            </p:cNvGraphicFramePr>
            <p:nvPr/>
          </p:nvGraphicFramePr>
          <p:xfrm>
            <a:off x="4556" y="1349"/>
            <a:ext cx="442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CorelDRAW" r:id="rId23" imgW="701954" imgH="516331" progId="CorelDRAW.Graphic.11">
                    <p:embed/>
                  </p:oleObj>
                </mc:Choice>
                <mc:Fallback>
                  <p:oleObj name="CorelDRAW" r:id="rId23" imgW="701954" imgH="516331" progId="CorelDRAW.Graphic.11">
                    <p:embed/>
                    <p:pic>
                      <p:nvPicPr>
                        <p:cNvPr id="513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" y="1349"/>
                          <a:ext cx="442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1919288" y="4354513"/>
          <a:ext cx="2881312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24" imgW="2806903" imgH="1767230" progId="CorelDRAW.Graphic.11">
                  <p:embed/>
                </p:oleObj>
              </mc:Choice>
              <mc:Fallback>
                <p:oleObj name="CorelDRAW" r:id="rId24" imgW="2806903" imgH="1767230" progId="CorelDRAW.Graphic.11">
                  <p:embed/>
                  <p:pic>
                    <p:nvPicPr>
                      <p:cNvPr id="194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354513"/>
                        <a:ext cx="2881312" cy="191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2057400" y="4495800"/>
          <a:ext cx="2487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25" imgW="2487778" imgH="508406" progId="CorelDRAW.Graphic.11">
                  <p:embed/>
                </p:oleObj>
              </mc:Choice>
              <mc:Fallback>
                <p:oleObj name="CorelDRAW" r:id="rId25" imgW="2487778" imgH="508406" progId="CorelDRAW.Graphic.11">
                  <p:embed/>
                  <p:pic>
                    <p:nvPicPr>
                      <p:cNvPr id="194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24876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1714500" y="4352925"/>
          <a:ext cx="23526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27" imgW="2353056" imgH="348996" progId="CorelDRAW.Graphic.11">
                  <p:embed/>
                </p:oleObj>
              </mc:Choice>
              <mc:Fallback>
                <p:oleObj name="CorelDRAW" r:id="rId27" imgW="2353056" imgH="348996" progId="CorelDRAW.Graphic.11">
                  <p:embed/>
                  <p:pic>
                    <p:nvPicPr>
                      <p:cNvPr id="194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352925"/>
                        <a:ext cx="23526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1676400" y="5181600"/>
          <a:ext cx="343376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DRAW" r:id="rId29" imgW="3433877" imgH="1472794" progId="CorelDRAW.Graphic.11">
                  <p:embed/>
                </p:oleObj>
              </mc:Choice>
              <mc:Fallback>
                <p:oleObj name="CorelDRAW" r:id="rId29" imgW="3433877" imgH="1472794" progId="CorelDRAW.Graphic.11">
                  <p:embed/>
                  <p:pic>
                    <p:nvPicPr>
                      <p:cNvPr id="194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3433763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E9F6368B-428C-8A75-7812-E5FAB959E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821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2593 C -0.00868 -0.01875 -0.16424 0.00694 -0.2158 0.01574 C -0.26736 0.02454 -0.25955 0.01736 -0.27674 0.02616 C -0.29393 0.03495 -0.31111 0.04699 -0.31893 0.06782 C -0.32674 0.08866 -0.32361 0.12384 -0.32361 0.15116 C -0.32361 0.17847 -0.3198 0.21551 -0.31893 0.23241 " pathEditMode="relative" rAng="0" ptsTypes="aaaaaa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3716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HƯỚNG DẪN</a:t>
            </a:r>
            <a:b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LẮP RÁP CÁC BỘ PHẬN</a:t>
            </a:r>
          </a:p>
        </p:txBody>
      </p:sp>
      <p:pic>
        <p:nvPicPr>
          <p:cNvPr id="16390" name="Picture 6" descr="Xe n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8226" y="1524000"/>
            <a:ext cx="6983896" cy="5181600"/>
          </a:xfr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817E7C6-FEDE-EE86-E3CE-0F9D899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33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474390"/>
            <a:ext cx="8839200" cy="104021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8839200" cy="4114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bánh.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bánh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hãm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1752600" y="480219"/>
            <a:ext cx="5334000" cy="6858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400" b="1" i="0" u="none" strike="noStrike" kern="10" cap="none" spc="0" normalizeH="0" baseline="0" noProof="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sz="2400" b="1" i="0" u="none" strike="noStrike" kern="10" cap="none" spc="0" normalizeH="0" baseline="0" noProof="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0" cap="none" spc="0" normalizeH="0" baseline="0" noProof="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ráp</a:t>
            </a:r>
            <a:r>
              <a:rPr kumimoji="0" lang="en-US" sz="2400" b="1" i="0" u="none" strike="noStrike" kern="10" cap="none" spc="0" normalizeH="0" baseline="0" noProof="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0" cap="none" spc="0" normalizeH="0" baseline="0" noProof="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2400" b="1" i="0" u="none" strike="noStrike" kern="10" cap="none" spc="0" normalizeH="0" baseline="0" noProof="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0" cap="none" spc="0" normalizeH="0" baseline="0" noProof="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nôi</a:t>
            </a:r>
            <a:endParaRPr kumimoji="0" lang="en-US" sz="2400" b="1" i="0" u="none" strike="noStrike" kern="10" cap="none" spc="0" normalizeH="0" baseline="0" noProof="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2AA6638-ED52-894E-1047-24B45ED1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3853501"/>
            <a:ext cx="8839200" cy="14170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62179" tIns="31090" rIns="62179" bIns="31090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bánh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bánh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" y="1759388"/>
            <a:ext cx="8839200" cy="2094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62179" tIns="31090" rIns="62179" bIns="31090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B688099-0BFF-A390-5C0A-A823BBE88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F2CAAB34-5496-9E8A-DAE5-61AA8E2930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441043"/>
            <a:ext cx="5715048" cy="1099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699848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47775" y="971551"/>
            <a:ext cx="6629400" cy="7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5617" y="424070"/>
            <a:ext cx="7752522" cy="311923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hành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DC976A9-EDAF-78D3-6B55-1C69E06B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208A-0E43-4D95-8ADD-47BA780FE61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Cloud 2"/>
          <p:cNvSpPr/>
          <p:nvPr/>
        </p:nvSpPr>
        <p:spPr>
          <a:xfrm>
            <a:off x="1542197" y="1433015"/>
            <a:ext cx="6264322" cy="34938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009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696200" cy="1828800"/>
          </a:xfrm>
          <a:prstGeom prst="rect">
            <a:avLst/>
          </a:prstGeom>
          <a:solidFill>
            <a:srgbClr val="66FFCC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 SINH THỰC HÀNH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EBB5316-88A2-EC10-C87B-9B277797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" name="Picture 6" descr="Xe noi">
            <a:extLst>
              <a:ext uri="{FF2B5EF4-FFF2-40B4-BE49-F238E27FC236}">
                <a16:creationId xmlns:a16="http://schemas.microsoft.com/office/drawing/2014/main" id="{AC6E8DAD-6E60-F538-EF37-7A8C6D625C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143" y="2057400"/>
            <a:ext cx="5501309" cy="4671391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77" name="Text Box 73"/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" y="1371392"/>
            <a:ext cx="849630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tiêu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L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nôi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xộc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xệch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03C329F8-0E46-AA61-F9EF-DC965877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ung%2520hinh%2520dep%2520cho%2520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676400" y="2528423"/>
            <a:ext cx="579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77" name="Text Box 73"/>
          <p:cNvSpPr txBox="1">
            <a:spLocks noChangeArrowheads="1"/>
          </p:cNvSpPr>
          <p:nvPr/>
        </p:nvSpPr>
        <p:spPr bwMode="auto">
          <a:xfrm>
            <a:off x="698223" y="449713"/>
            <a:ext cx="746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1749338-DDC6-2564-3375-F854D8CF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6" descr="Xe noi">
            <a:extLst>
              <a:ext uri="{FF2B5EF4-FFF2-40B4-BE49-F238E27FC236}">
                <a16:creationId xmlns:a16="http://schemas.microsoft.com/office/drawing/2014/main" id="{13F66573-9316-7A52-D6DD-6DF01CA9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11" y="2249213"/>
            <a:ext cx="4706178" cy="36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9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983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5126"/>
            <a:ext cx="871305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9900CC"/>
                </a:solidFill>
                <a:latin typeface="Arial" charset="0"/>
              </a:rPr>
              <a:t>          </a:t>
            </a:r>
            <a:r>
              <a:rPr lang="en-US" sz="5400" b="1" u="sng" dirty="0" err="1">
                <a:solidFill>
                  <a:srgbClr val="9900CC"/>
                </a:solidFill>
                <a:latin typeface="Arial" charset="0"/>
              </a:rPr>
              <a:t>Trưng</a:t>
            </a:r>
            <a:r>
              <a:rPr lang="en-US" sz="5400" b="1" u="sng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5400" b="1" u="sng" dirty="0" err="1">
                <a:solidFill>
                  <a:srgbClr val="9900CC"/>
                </a:solidFill>
                <a:latin typeface="Arial" charset="0"/>
              </a:rPr>
              <a:t>bày</a:t>
            </a:r>
            <a:r>
              <a:rPr lang="en-US" sz="5400" b="1" u="sng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5400" b="1" u="sng" dirty="0" err="1">
                <a:solidFill>
                  <a:srgbClr val="9900CC"/>
                </a:solidFill>
                <a:latin typeface="Arial" charset="0"/>
              </a:rPr>
              <a:t>sản</a:t>
            </a:r>
            <a:r>
              <a:rPr lang="en-US" sz="5400" b="1" u="sng" dirty="0">
                <a:solidFill>
                  <a:srgbClr val="9900CC"/>
                </a:solidFill>
                <a:latin typeface="Arial" charset="0"/>
              </a:rPr>
              <a:t> </a:t>
            </a:r>
            <a:r>
              <a:rPr lang="en-US" sz="5400" b="1" u="sng" dirty="0" err="1">
                <a:solidFill>
                  <a:srgbClr val="9900CC"/>
                </a:solidFill>
                <a:latin typeface="Arial" charset="0"/>
              </a:rPr>
              <a:t>phẩm</a:t>
            </a:r>
            <a:endParaRPr lang="en-US" sz="5400" b="1" u="sng" dirty="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304800" y="1915876"/>
            <a:ext cx="8572500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ap="rnd" cmpd="thinThick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Yêu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đạt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xe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+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nôi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xộc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xệch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+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bánh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bánh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39" y="81915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BFF191B3-D611-FD6F-ACE0-963FE47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-19930" y="44548"/>
            <a:ext cx="9163929" cy="2317652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400" b="1" i="1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585D6B05-52E0-0672-6569-F77CC0FBA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B7840-9A7C-2BAB-CDAE-016395B5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208A-0E43-4D95-8ADD-47BA780FE61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3" name="Picture 6" descr="Xe noi">
            <a:extLst>
              <a:ext uri="{FF2B5EF4-FFF2-40B4-BE49-F238E27FC236}">
                <a16:creationId xmlns:a16="http://schemas.microsoft.com/office/drawing/2014/main" id="{5FB10B76-F78A-4617-0FC5-72121F41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6514"/>
            <a:ext cx="7911549" cy="6584972"/>
          </a:xfrm>
          <a:prstGeom prst="rect">
            <a:avLst/>
          </a:prstGeom>
          <a:noFill/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FADF808E-6990-9B3D-8773-F683D47C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919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03437 0.04005 C 0.04149 0.04907 0.05226 0.05394 0.06354 0.05394 C 0.07639 0.05394 0.08663 0.04907 0.09375 0.04005 L 0.1283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B66C43-8283-405D-AE4C-6A8131D13E2E}"/>
              </a:ext>
            </a:extLst>
          </p:cNvPr>
          <p:cNvSpPr/>
          <p:nvPr/>
        </p:nvSpPr>
        <p:spPr>
          <a:xfrm>
            <a:off x="1773047" y="3886200"/>
            <a:ext cx="6056142" cy="329711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TIẾT HỌC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KẾT THÚC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4F04254-A964-41E4-8551-7BE2440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52400"/>
            <a:ext cx="1880755" cy="137221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1021828-EBFF-426B-AC71-725C77C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36EF653-C3CE-4DA9-9652-A47802B1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73" y="498205"/>
            <a:ext cx="3782290" cy="6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83235-E429-40E5-8EBA-5B5819F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44">
            <a:off x="748718" y="5106606"/>
            <a:ext cx="1763486" cy="14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id="{BBD299F6-0904-44AE-A93A-6A93345B9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14" y="4212652"/>
            <a:ext cx="2483731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16EF5-E409-425A-A323-9EE060ED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72">
            <a:off x="7213405" y="5095623"/>
            <a:ext cx="1996672" cy="1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41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8B021-7A72-1602-6486-39DCC31B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98BA2-5BFE-4D23-8374-DD2DB237808B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A3114-35FD-F6D0-FFDE-0D9E6346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F3665-52C7-C7F6-0634-3BDD0000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00" y="46905"/>
            <a:ext cx="4284488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3B22D-8C68-60A1-2903-0112124EB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511" y="3657600"/>
            <a:ext cx="4284489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898DC-33F8-586B-6C63-8D5F106D26AF}"/>
              </a:ext>
            </a:extLst>
          </p:cNvPr>
          <p:cNvSpPr txBox="1"/>
          <p:nvPr/>
        </p:nvSpPr>
        <p:spPr>
          <a:xfrm>
            <a:off x="33997" y="3664634"/>
            <a:ext cx="482551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3D3C0-D7D6-8CB4-6901-E9466796AA66}"/>
              </a:ext>
            </a:extLst>
          </p:cNvPr>
          <p:cNvSpPr txBox="1"/>
          <p:nvPr/>
        </p:nvSpPr>
        <p:spPr>
          <a:xfrm>
            <a:off x="65648" y="4379554"/>
            <a:ext cx="487679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BE352E0-4E1F-098C-F964-044066E4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2" name="WordArt 2">
            <a:extLst>
              <a:ext uri="{FF2B5EF4-FFF2-40B4-BE49-F238E27FC236}">
                <a16:creationId xmlns:a16="http://schemas.microsoft.com/office/drawing/2014/main" id="{B01D3812-3670-703D-8233-3F560ED737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1149" y="1828800"/>
            <a:ext cx="2360451" cy="762000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Xe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nôi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40567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974725" y="5334000"/>
            <a:ext cx="725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6505" y="5014222"/>
            <a:ext cx="867686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85" name="Picture 13" descr="BF-88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20459"/>
            <a:ext cx="5539410" cy="47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36060383-A59E-00D7-4050-BB60295D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Trẻ em mấy tháng tuổi thì mẹ có thể cho bé ngồi xe đẩy em bé? | moby.com.vn">
            <a:extLst>
              <a:ext uri="{FF2B5EF4-FFF2-40B4-BE49-F238E27FC236}">
                <a16:creationId xmlns:a16="http://schemas.microsoft.com/office/drawing/2014/main" id="{7429713F-C663-DE94-8A8A-03A3C1BC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8" y="2720727"/>
            <a:ext cx="3366052" cy="22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0F56F-1E77-A9CE-0992-46544636B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948" y="643468"/>
            <a:ext cx="3366052" cy="20656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5" descr="hình nền PowerPoint 3.jpg">
            <a:extLst>
              <a:ext uri="{FF2B5EF4-FFF2-40B4-BE49-F238E27FC236}">
                <a16:creationId xmlns:a16="http://schemas.microsoft.com/office/drawing/2014/main" id="{7E9EC560-3A51-4ACE-B821-86AF04F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92414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7" descr="flower7">
            <a:extLst>
              <a:ext uri="{FF2B5EF4-FFF2-40B4-BE49-F238E27FC236}">
                <a16:creationId xmlns:a16="http://schemas.microsoft.com/office/drawing/2014/main" id="{7F09267B-1ADD-46AB-B4E2-DBB38C8C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3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8" descr="flower7">
            <a:extLst>
              <a:ext uri="{FF2B5EF4-FFF2-40B4-BE49-F238E27FC236}">
                <a16:creationId xmlns:a16="http://schemas.microsoft.com/office/drawing/2014/main" id="{45F4E4D8-7B82-4BDE-9FDA-B32094AC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121">
            <a:extLst>
              <a:ext uri="{FF2B5EF4-FFF2-40B4-BE49-F238E27FC236}">
                <a16:creationId xmlns:a16="http://schemas.microsoft.com/office/drawing/2014/main" id="{DEE759BC-5230-4149-89FA-2AC7C1A13C1F}"/>
              </a:ext>
            </a:extLst>
          </p:cNvPr>
          <p:cNvSpPr>
            <a:spLocks noTextEdit="1"/>
          </p:cNvSpPr>
          <p:nvPr/>
        </p:nvSpPr>
        <p:spPr bwMode="auto">
          <a:xfrm>
            <a:off x="3403119" y="1343495"/>
            <a:ext cx="3990069" cy="853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Kĩ</a:t>
            </a:r>
            <a:r>
              <a:rPr kumimoji="0" lang="en-US" sz="2700" b="1" i="0" u="sng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1" i="0" u="sng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thuật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222" name="WordArt 122">
            <a:extLst>
              <a:ext uri="{FF2B5EF4-FFF2-40B4-BE49-F238E27FC236}">
                <a16:creationId xmlns:a16="http://schemas.microsoft.com/office/drawing/2014/main" id="{906AD858-1E52-4112-90F1-1549E03858FF}"/>
              </a:ext>
            </a:extLst>
          </p:cNvPr>
          <p:cNvSpPr>
            <a:spLocks noTextEdit="1"/>
          </p:cNvSpPr>
          <p:nvPr/>
        </p:nvSpPr>
        <p:spPr bwMode="auto">
          <a:xfrm>
            <a:off x="311940" y="2590800"/>
            <a:ext cx="8615799" cy="2634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BÀI 16.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LẮP XE NÔI</a:t>
            </a:r>
          </a:p>
        </p:txBody>
      </p:sp>
      <p:sp>
        <p:nvSpPr>
          <p:cNvPr id="167943" name="AutoShape 10" descr="Káº¿t quáº£ hÃ¬nh áº£nh cho hÃ¬nh ná»n powerpoint">
            <a:extLst>
              <a:ext uri="{FF2B5EF4-FFF2-40B4-BE49-F238E27FC236}">
                <a16:creationId xmlns:a16="http://schemas.microsoft.com/office/drawing/2014/main" id="{DFF2D84C-48CC-4F4D-946D-400517AB98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4" name="AutoShape 12" descr="Káº¿t quáº£ hÃ¬nh áº£nh cho hÃ¬nh ná»n powerpoint">
            <a:extLst>
              <a:ext uri="{FF2B5EF4-FFF2-40B4-BE49-F238E27FC236}">
                <a16:creationId xmlns:a16="http://schemas.microsoft.com/office/drawing/2014/main" id="{16A9C43F-3878-4974-8E78-CBAC88AC69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5" name="AutoShape 14" descr="Káº¿t quáº£ hÃ¬nh áº£nh cho hÃ¬nh ná»n powerpoint">
            <a:extLst>
              <a:ext uri="{FF2B5EF4-FFF2-40B4-BE49-F238E27FC236}">
                <a16:creationId xmlns:a16="http://schemas.microsoft.com/office/drawing/2014/main" id="{060B0320-B1FD-4AC1-8119-80C61147E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6" name="AutoShape 16" descr="Káº¿t quáº£ hÃ¬nh áº£nh cho hÃ¬nh ná»n powerpoint">
            <a:extLst>
              <a:ext uri="{FF2B5EF4-FFF2-40B4-BE49-F238E27FC236}">
                <a16:creationId xmlns:a16="http://schemas.microsoft.com/office/drawing/2014/main" id="{52970AF6-0604-4A6F-87B1-F46F543E6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7" name="AutoShape 18" descr="Káº¿t quáº£ hÃ¬nh áº£nh cho hÃ¬nh ná»n powerpoint">
            <a:extLst>
              <a:ext uri="{FF2B5EF4-FFF2-40B4-BE49-F238E27FC236}">
                <a16:creationId xmlns:a16="http://schemas.microsoft.com/office/drawing/2014/main" id="{0845FBB3-7118-49BC-A9B5-2452DAFA0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8" name="AutoShape 20" descr="Káº¿t quáº£ hÃ¬nh áº£nh cho hÃ¬nh ná»n powerpoint">
            <a:extLst>
              <a:ext uri="{FF2B5EF4-FFF2-40B4-BE49-F238E27FC236}">
                <a16:creationId xmlns:a16="http://schemas.microsoft.com/office/drawing/2014/main" id="{9525BAA7-2997-4FA4-A756-9D1F0A094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9" name="AutoShape 22" descr="Káº¿t quáº£ hÃ¬nh áº£nh cho hÃ¬nh ná»n powerpoint">
            <a:extLst>
              <a:ext uri="{FF2B5EF4-FFF2-40B4-BE49-F238E27FC236}">
                <a16:creationId xmlns:a16="http://schemas.microsoft.com/office/drawing/2014/main" id="{FCD5151B-0C2E-48E1-A059-0E79F9829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52" name="Rectangle 4">
            <a:extLst>
              <a:ext uri="{FF2B5EF4-FFF2-40B4-BE49-F238E27FC236}">
                <a16:creationId xmlns:a16="http://schemas.microsoft.com/office/drawing/2014/main" id="{DB09E638-C381-4968-A939-8AF7605C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0"/>
            <a:ext cx="924147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FD7CFDCA-A40E-4AAC-81BA-BD1E0E6B8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8" y="1130772"/>
            <a:ext cx="2563089" cy="16726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275566-9B89-4DB3-A679-F4FB06BF9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76" y="298530"/>
            <a:ext cx="1772266" cy="25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E69FB417-B1AC-4B93-8F1A-327A72F5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99883EFD-0150-4BDA-B2A6-04DE3A4714DB}"/>
              </a:ext>
            </a:extLst>
          </p:cNvPr>
          <p:cNvSpPr/>
          <p:nvPr/>
        </p:nvSpPr>
        <p:spPr>
          <a:xfrm>
            <a:off x="172277" y="685800"/>
            <a:ext cx="8743123" cy="5463209"/>
          </a:xfrm>
          <a:prstGeom prst="horizontalScroll">
            <a:avLst>
              <a:gd name="adj" fmla="val 1178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0017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đúng, đủ số lượng các chi tiết để lắp xe nôi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Lắp được xe nôi theo mẫu. Xe chuyển động được.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p Ribbon 11">
            <a:extLst>
              <a:ext uri="{FF2B5EF4-FFF2-40B4-BE49-F238E27FC236}">
                <a16:creationId xmlns:a16="http://schemas.microsoft.com/office/drawing/2014/main" id="{19DC2776-F858-441A-86F1-70F64A6F0899}"/>
              </a:ext>
            </a:extLst>
          </p:cNvPr>
          <p:cNvSpPr/>
          <p:nvPr/>
        </p:nvSpPr>
        <p:spPr>
          <a:xfrm>
            <a:off x="172277" y="411508"/>
            <a:ext cx="8109574" cy="807692"/>
          </a:xfrm>
          <a:prstGeom prst="ribbon2">
            <a:avLst>
              <a:gd name="adj1" fmla="val 16667"/>
              <a:gd name="adj2" fmla="val 72304"/>
            </a:avLst>
          </a:prstGeom>
          <a:solidFill>
            <a:srgbClr val="FFFF00"/>
          </a:solidFill>
          <a:ln w="57150"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2140F-7EDB-4744-A400-38EDA865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144001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F3439BF-783B-488E-AE52-06DF546E7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0" y="5660058"/>
            <a:ext cx="7509171" cy="927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B7840-9A7C-2BAB-CDAE-016395B5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208A-0E43-4D95-8ADD-47BA780FE613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6" descr="Xe noi">
            <a:extLst>
              <a:ext uri="{FF2B5EF4-FFF2-40B4-BE49-F238E27FC236}">
                <a16:creationId xmlns:a16="http://schemas.microsoft.com/office/drawing/2014/main" id="{5FB10B76-F78A-4617-0FC5-72121F41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30" y="136514"/>
            <a:ext cx="8952043" cy="6584972"/>
          </a:xfrm>
          <a:prstGeom prst="rect">
            <a:avLst/>
          </a:prstGeom>
          <a:noFill/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FADF808E-6990-9B3D-8773-F683D47C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8FC33CD2-199C-61DF-EBFF-C6AA5245A1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2922" y="251790"/>
            <a:ext cx="4604956" cy="1258957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Xe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nôi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8117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865055"/>
            <a:ext cx="8763000" cy="715963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257800" cy="6096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400" b="0" i="0" u="none" strike="noStrike" kern="10" cap="none" spc="0" normalizeH="0" baseline="0" noProof="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0" cap="none" spc="0" normalizeH="0" baseline="0" noProof="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0" i="0" u="none" strike="noStrike" kern="10" cap="none" spc="0" normalizeH="0" baseline="0" noProof="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endParaRPr kumimoji="0" lang="en-US" sz="2400" b="0" i="0" u="none" strike="noStrike" kern="10" cap="none" spc="0" normalizeH="0" baseline="0" noProof="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2" name="Picture 6" descr="IMG_0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43800" cy="411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315200" y="1219200"/>
            <a:ext cx="1524000" cy="914400"/>
          </a:xfrm>
          <a:prstGeom prst="wedgeRoundRectCallout">
            <a:avLst>
              <a:gd name="adj1" fmla="val -44060"/>
              <a:gd name="adj2" fmla="val 66667"/>
              <a:gd name="adj3" fmla="val 16667"/>
            </a:avLst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381000" y="3657600"/>
            <a:ext cx="3200400" cy="762000"/>
            <a:chOff x="240" y="2304"/>
            <a:chExt cx="2016" cy="480"/>
          </a:xfrm>
        </p:grpSpPr>
        <p:sp>
          <p:nvSpPr>
            <p:cNvPr id="7186" name="AutoShape 13"/>
            <p:cNvSpPr>
              <a:spLocks noChangeArrowheads="1"/>
            </p:cNvSpPr>
            <p:nvPr/>
          </p:nvSpPr>
          <p:spPr bwMode="auto">
            <a:xfrm>
              <a:off x="240" y="2304"/>
              <a:ext cx="1152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đỡ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trục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bánh </a:t>
              </a: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xe</a:t>
              </a:r>
              <a:endPara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7" name="Line 18"/>
            <p:cNvSpPr>
              <a:spLocks noChangeShapeType="1"/>
            </p:cNvSpPr>
            <p:nvPr/>
          </p:nvSpPr>
          <p:spPr bwMode="auto">
            <a:xfrm flipV="1">
              <a:off x="1344" y="2352"/>
              <a:ext cx="912" cy="24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3429000" y="4419600"/>
            <a:ext cx="1981200" cy="1219200"/>
            <a:chOff x="2160" y="2784"/>
            <a:chExt cx="1248" cy="768"/>
          </a:xfrm>
        </p:grpSpPr>
        <p:sp>
          <p:nvSpPr>
            <p:cNvPr id="7183" name="AutoShape 11"/>
            <p:cNvSpPr>
              <a:spLocks noChangeArrowheads="1"/>
            </p:cNvSpPr>
            <p:nvPr/>
          </p:nvSpPr>
          <p:spPr bwMode="auto">
            <a:xfrm>
              <a:off x="2256" y="3072"/>
              <a:ext cx="1056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Trục</a:t>
              </a: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bánh </a:t>
              </a:r>
              <a:r>
                <a:rPr kumimoji="0" lang="en-US" alt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xe</a:t>
              </a:r>
              <a:endPara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4" name="Line 19"/>
            <p:cNvSpPr>
              <a:spLocks noChangeShapeType="1"/>
            </p:cNvSpPr>
            <p:nvPr/>
          </p:nvSpPr>
          <p:spPr bwMode="auto">
            <a:xfrm flipH="1" flipV="1">
              <a:off x="2160" y="2784"/>
              <a:ext cx="528" cy="33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5" name="Line 20"/>
            <p:cNvSpPr>
              <a:spLocks noChangeShapeType="1"/>
            </p:cNvSpPr>
            <p:nvPr/>
          </p:nvSpPr>
          <p:spPr bwMode="auto">
            <a:xfrm flipV="1">
              <a:off x="2736" y="2784"/>
              <a:ext cx="672" cy="33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5562600" y="3124200"/>
            <a:ext cx="3352800" cy="1219200"/>
            <a:chOff x="3504" y="1968"/>
            <a:chExt cx="2112" cy="768"/>
          </a:xfrm>
        </p:grpSpPr>
        <p:sp>
          <p:nvSpPr>
            <p:cNvPr id="7181" name="AutoShape 15"/>
            <p:cNvSpPr>
              <a:spLocks noChangeArrowheads="1"/>
            </p:cNvSpPr>
            <p:nvPr/>
          </p:nvSpPr>
          <p:spPr bwMode="auto">
            <a:xfrm>
              <a:off x="4224" y="2208"/>
              <a:ext cx="1392" cy="528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Thanh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đỡ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đỡ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Trục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bánh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xe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2" name="Line 21"/>
            <p:cNvSpPr>
              <a:spLocks noChangeShapeType="1"/>
            </p:cNvSpPr>
            <p:nvPr/>
          </p:nvSpPr>
          <p:spPr bwMode="auto">
            <a:xfrm flipH="1" flipV="1">
              <a:off x="3504" y="1968"/>
              <a:ext cx="816" cy="28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228600" y="1219200"/>
            <a:ext cx="2667000" cy="1447800"/>
            <a:chOff x="144" y="768"/>
            <a:chExt cx="1680" cy="912"/>
          </a:xfrm>
        </p:grpSpPr>
        <p:sp>
          <p:nvSpPr>
            <p:cNvPr id="7178" name="Line 16"/>
            <p:cNvSpPr>
              <a:spLocks noChangeShapeType="1"/>
            </p:cNvSpPr>
            <p:nvPr/>
          </p:nvSpPr>
          <p:spPr bwMode="auto">
            <a:xfrm>
              <a:off x="1152" y="1104"/>
              <a:ext cx="672" cy="24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79" name="Line 17"/>
            <p:cNvSpPr>
              <a:spLocks noChangeShapeType="1"/>
            </p:cNvSpPr>
            <p:nvPr/>
          </p:nvSpPr>
          <p:spPr bwMode="auto">
            <a:xfrm>
              <a:off x="1152" y="1104"/>
              <a:ext cx="480" cy="57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144" y="768"/>
              <a:ext cx="1056" cy="48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Thành </a:t>
              </a: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xe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và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mui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xe</a:t>
              </a:r>
              <a:endPara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7F976377-99CF-ADED-9C71-CF6C473D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  <p:bldP spid="245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61" name="Group 209">
            <a:extLst>
              <a:ext uri="{FF2B5EF4-FFF2-40B4-BE49-F238E27FC236}">
                <a16:creationId xmlns:a16="http://schemas.microsoft.com/office/drawing/2014/main" id="{1AB8A0A5-C294-4375-9784-0B4579AD357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2400" y="1828800"/>
          <a:ext cx="4495800" cy="4718052"/>
        </p:xfrm>
        <a:graphic>
          <a:graphicData uri="http://schemas.openxmlformats.org/drawingml/2006/table">
            <a:tbl>
              <a:tblPr/>
              <a:tblGrid>
                <a:gridCol w="3154947">
                  <a:extLst>
                    <a:ext uri="{9D8B030D-6E8A-4147-A177-3AD203B41FA5}">
                      <a16:colId xmlns:a16="http://schemas.microsoft.com/office/drawing/2014/main" val="3040384505"/>
                    </a:ext>
                  </a:extLst>
                </a:gridCol>
                <a:gridCol w="1340853">
                  <a:extLst>
                    <a:ext uri="{9D8B030D-6E8A-4147-A177-3AD203B41FA5}">
                      <a16:colId xmlns:a16="http://schemas.microsoft.com/office/drawing/2014/main" val="3964325089"/>
                    </a:ext>
                  </a:extLst>
                </a:gridCol>
              </a:tblGrid>
              <a:tr h="914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gọi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Số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lượng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103890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Tấm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lớn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60799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Tấm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nhỏ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19970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tấm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lắp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23357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Thanh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thẳng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9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lỗ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23775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Thanh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thẳng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7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lỗ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23169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Thanh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U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dài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21262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Thanh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U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ngắn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397100"/>
                  </a:ext>
                </a:extLst>
              </a:tr>
            </a:tbl>
          </a:graphicData>
        </a:graphic>
      </p:graphicFrame>
      <p:graphicFrame>
        <p:nvGraphicFramePr>
          <p:cNvPr id="23760" name="Group 208">
            <a:extLst>
              <a:ext uri="{FF2B5EF4-FFF2-40B4-BE49-F238E27FC236}">
                <a16:creationId xmlns:a16="http://schemas.microsoft.com/office/drawing/2014/main" id="{AF77C0F8-AA26-4162-BEB2-B391853EA11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24400" y="1828800"/>
          <a:ext cx="4191000" cy="469423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7241107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6683296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gọi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Số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</a:rPr>
                        <a:t>lượng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02277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Trục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dài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2026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Bánh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xe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72247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Ốc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  <a:r>
                        <a:rPr kumimoji="0" lang="en-US" alt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bộ</a:t>
                      </a:r>
                      <a:endParaRPr kumimoji="0" lang="en-US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90390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Vòng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hãm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0264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Cờ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lê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02283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Tua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07586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47225"/>
                  </a:ext>
                </a:extLst>
              </a:tr>
            </a:tbl>
          </a:graphicData>
        </a:graphic>
      </p:graphicFrame>
      <p:sp>
        <p:nvSpPr>
          <p:cNvPr id="8252" name="WordArt 210"/>
          <p:cNvSpPr>
            <a:spLocks noChangeArrowheads="1" noChangeShapeType="1" noTextEdit="1"/>
          </p:cNvSpPr>
          <p:nvPr/>
        </p:nvSpPr>
        <p:spPr bwMode="auto">
          <a:xfrm>
            <a:off x="1828800" y="485775"/>
            <a:ext cx="5181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Thao </a:t>
            </a:r>
            <a:r>
              <a:rPr kumimoji="0" lang="en-US" sz="1800" b="1" i="0" u="none" strike="noStrike" kern="10" cap="none" spc="0" normalizeH="0" baseline="0" noProof="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kumimoji="0" lang="en-US" sz="1800" b="1" i="0" u="none" strike="noStrike" kern="10" cap="none" spc="0" normalizeH="0" baseline="0" noProof="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endParaRPr kumimoji="0" lang="en-US" sz="1800" b="1" i="0" u="none" strike="noStrike" kern="10" cap="none" spc="0" normalizeH="0" baseline="0" noProof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53" name="WordArt 211"/>
          <p:cNvSpPr>
            <a:spLocks noChangeArrowheads="1" noChangeShapeType="1" noTextEdit="1"/>
          </p:cNvSpPr>
          <p:nvPr/>
        </p:nvSpPr>
        <p:spPr bwMode="auto">
          <a:xfrm>
            <a:off x="1861624" y="954258"/>
            <a:ext cx="4920176" cy="874542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 </a:t>
            </a:r>
            <a:r>
              <a:rPr kumimoji="0" lang="en-US" sz="18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18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1800" b="1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endParaRPr kumimoji="0" lang="en-US" sz="1800" b="1" i="0" u="none" strike="noStrike" kern="1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150B6F2-CC72-BD52-D7FF-D682EAAA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722</Words>
  <Application>Microsoft Office PowerPoint</Application>
  <PresentationFormat>On-screen Show (4:3)</PresentationFormat>
  <Paragraphs>117</Paragraphs>
  <Slides>26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Franklin Gothic Book</vt:lpstr>
      <vt:lpstr>Palatino Linotype</vt:lpstr>
      <vt:lpstr>Times New Roman</vt:lpstr>
      <vt:lpstr>VnBangkok</vt:lpstr>
      <vt:lpstr>VNbritannic</vt:lpstr>
      <vt:lpstr>Wingdings</vt:lpstr>
      <vt:lpstr>Wingdings 2</vt:lpstr>
      <vt:lpstr>4_Office Theme</vt:lpstr>
      <vt:lpstr>3_Office Theme</vt:lpstr>
      <vt:lpstr>Executive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*Giá đỡ trục bánh xe được lắp từ những chi tiết nào ?</vt:lpstr>
      <vt:lpstr>* Thanh đỡ giá đỡ trục bánh xe được lắp từ những chi tiết nào?</vt:lpstr>
      <vt:lpstr>* Thành xe và mui xe được lắp từ những chi tiết nào?</vt:lpstr>
      <vt:lpstr>    *Em hãy nêu thứ tự lắp từng chi tiết ?</vt:lpstr>
      <vt:lpstr>PowerPoint Presentation</vt:lpstr>
      <vt:lpstr>HƯỚNG DẪN  LẮP RÁP CÁC BỘ PHẬN</vt:lpstr>
      <vt:lpstr>* Để lắp ráp được xe nôi hoàn chỉnh, ta phải lắp theo thứ tự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Windows User</cp:lastModifiedBy>
  <cp:revision>13</cp:revision>
  <dcterms:created xsi:type="dcterms:W3CDTF">2023-04-02T07:50:49Z</dcterms:created>
  <dcterms:modified xsi:type="dcterms:W3CDTF">2023-04-06T15:25:19Z</dcterms:modified>
</cp:coreProperties>
</file>