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578" r:id="rId2"/>
    <p:sldId id="644" r:id="rId3"/>
    <p:sldId id="347" r:id="rId4"/>
    <p:sldId id="338" r:id="rId5"/>
    <p:sldId id="392" r:id="rId6"/>
    <p:sldId id="571" r:id="rId7"/>
    <p:sldId id="563" r:id="rId8"/>
    <p:sldId id="572" r:id="rId9"/>
    <p:sldId id="540" r:id="rId10"/>
    <p:sldId id="270" r:id="rId11"/>
    <p:sldId id="580" r:id="rId12"/>
    <p:sldId id="5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6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D38"/>
    <a:srgbClr val="FFFFFF"/>
    <a:srgbClr val="FFFFF2"/>
    <a:srgbClr val="ECB2C1"/>
    <a:srgbClr val="3F6FB7"/>
    <a:srgbClr val="FFFFCC"/>
    <a:srgbClr val="134E30"/>
    <a:srgbClr val="640000"/>
    <a:srgbClr val="800000"/>
    <a:srgbClr val="B28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1" autoAdjust="0"/>
    <p:restoredTop sz="84441" autoAdjust="0"/>
  </p:normalViewPr>
  <p:slideViewPr>
    <p:cSldViewPr showGuides="1">
      <p:cViewPr varScale="1">
        <p:scale>
          <a:sx n="65" d="100"/>
          <a:sy n="65" d="100"/>
        </p:scale>
        <p:origin x="642" y="78"/>
      </p:cViewPr>
      <p:guideLst>
        <p:guide orient="horz" pos="2115"/>
        <p:guide pos="6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3342"/>
    </p:cViewPr>
  </p:sorterViewPr>
  <p:notesViewPr>
    <p:cSldViewPr>
      <p:cViewPr varScale="1">
        <p:scale>
          <a:sx n="78" d="100"/>
          <a:sy n="78" d="100"/>
        </p:scale>
        <p:origin x="339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01A41-A85B-4BA3-A58B-5DF29B5ACF29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8F8D-94BC-43CD-A0DF-0660451385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23FA7-13BA-40A9-B3A3-A41A9EE1D45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image" Target="../media/image37.GIF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0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899" y="1905000"/>
            <a:ext cx="21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4100" y="1905001"/>
            <a:ext cx="222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27775" y="1905002"/>
            <a:ext cx="190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1933" y="3429000"/>
            <a:ext cx="2298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5133" y="3429001"/>
            <a:ext cx="238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3636" y="3429000"/>
            <a:ext cx="199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830738"/>
            <a:ext cx="1203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2:Thiếu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031" y="3479100"/>
            <a:ext cx="2082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31589" y="1905000"/>
            <a:ext cx="190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4100" y="3429000"/>
            <a:ext cx="238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252980" y="13335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96" name="Group 88"/>
          <p:cNvGraphicFramePr>
            <a:graphicFrameLocks noGrp="1"/>
          </p:cNvGraphicFramePr>
          <p:nvPr>
            <p:ph/>
          </p:nvPr>
        </p:nvGraphicFramePr>
        <p:xfrm>
          <a:off x="1524000" y="690562"/>
          <a:ext cx="9144000" cy="3576638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động vật ăn hạt.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6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8" name="Text Box 35"/>
          <p:cNvSpPr txBox="1">
            <a:spLocks noChangeArrowheads="1"/>
          </p:cNvSpPr>
          <p:nvPr/>
        </p:nvSpPr>
        <p:spPr bwMode="auto">
          <a:xfrm>
            <a:off x="152400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8200" y="4743990"/>
            <a:ext cx="12192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Arrow: Right 42"/>
          <p:cNvSpPr/>
          <p:nvPr/>
        </p:nvSpPr>
        <p:spPr>
          <a:xfrm>
            <a:off x="698761" y="48532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96" name="Group 88"/>
          <p:cNvGraphicFramePr>
            <a:graphicFrameLocks noGrp="1"/>
          </p:cNvGraphicFramePr>
          <p:nvPr>
            <p:ph/>
          </p:nvPr>
        </p:nvGraphicFramePr>
        <p:xfrm>
          <a:off x="1524000" y="690562"/>
          <a:ext cx="9144000" cy="6205538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động vật ăn hạt.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8" name="Text Box 35"/>
          <p:cNvSpPr txBox="1">
            <a:spLocks noChangeArrowheads="1"/>
          </p:cNvSpPr>
          <p:nvPr/>
        </p:nvSpPr>
        <p:spPr bwMode="auto">
          <a:xfrm>
            <a:off x="152400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4"/>
          <p:cNvGrpSpPr/>
          <p:nvPr/>
        </p:nvGrpSpPr>
        <p:grpSpPr bwMode="auto">
          <a:xfrm>
            <a:off x="1524000" y="1989138"/>
            <a:ext cx="1619250" cy="927100"/>
            <a:chOff x="0" y="1752"/>
            <a:chExt cx="930" cy="584"/>
          </a:xfrm>
        </p:grpSpPr>
        <p:pic>
          <p:nvPicPr>
            <p:cNvPr id="19515" name="Picture 38" descr="#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752"/>
              <a:ext cx="930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6" name="Oval 39"/>
            <p:cNvSpPr>
              <a:spLocks noChangeArrowheads="1"/>
            </p:cNvSpPr>
            <p:nvPr/>
          </p:nvSpPr>
          <p:spPr bwMode="auto">
            <a:xfrm>
              <a:off x="476" y="2160"/>
              <a:ext cx="195" cy="1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>
                  <a:solidFill>
                    <a:schemeClr val="tx2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" name="Group 40"/>
          <p:cNvGrpSpPr/>
          <p:nvPr/>
        </p:nvGrpSpPr>
        <p:grpSpPr bwMode="auto">
          <a:xfrm>
            <a:off x="1548452" y="3202730"/>
            <a:ext cx="1692275" cy="1223962"/>
            <a:chOff x="2928" y="480"/>
            <a:chExt cx="2640" cy="2592"/>
          </a:xfrm>
        </p:grpSpPr>
        <p:pic>
          <p:nvPicPr>
            <p:cNvPr id="19513" name="Picture 41" descr="DSC008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480"/>
              <a:ext cx="2640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4" name="Oval 42"/>
            <p:cNvSpPr>
              <a:spLocks noChangeArrowheads="1"/>
            </p:cNvSpPr>
            <p:nvPr/>
          </p:nvSpPr>
          <p:spPr bwMode="auto">
            <a:xfrm>
              <a:off x="2976" y="2496"/>
              <a:ext cx="528" cy="5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/>
                <a:t>8</a:t>
              </a:r>
            </a:p>
          </p:txBody>
        </p:sp>
      </p:grpSp>
      <p:pic>
        <p:nvPicPr>
          <p:cNvPr id="145451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2" y="4777204"/>
            <a:ext cx="1763713" cy="126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9"/>
          <p:cNvGrpSpPr/>
          <p:nvPr/>
        </p:nvGrpSpPr>
        <p:grpSpPr bwMode="auto">
          <a:xfrm>
            <a:off x="3575050" y="1989138"/>
            <a:ext cx="1522413" cy="1079500"/>
            <a:chOff x="1056" y="192"/>
            <a:chExt cx="1392" cy="1056"/>
          </a:xfrm>
        </p:grpSpPr>
        <p:pic>
          <p:nvPicPr>
            <p:cNvPr id="19511" name="Picture 50" descr="hinh (7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92"/>
              <a:ext cx="139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2" name="Oval 51"/>
            <p:cNvSpPr>
              <a:spLocks noChangeArrowheads="1"/>
            </p:cNvSpPr>
            <p:nvPr/>
          </p:nvSpPr>
          <p:spPr bwMode="auto">
            <a:xfrm>
              <a:off x="1584" y="960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/>
                <a:t>1</a:t>
              </a:r>
            </a:p>
          </p:txBody>
        </p:sp>
      </p:grpSp>
      <p:grpSp>
        <p:nvGrpSpPr>
          <p:cNvPr id="5" name="Group 52"/>
          <p:cNvGrpSpPr/>
          <p:nvPr/>
        </p:nvGrpSpPr>
        <p:grpSpPr bwMode="auto">
          <a:xfrm>
            <a:off x="3575050" y="3141663"/>
            <a:ext cx="1543050" cy="1079500"/>
            <a:chOff x="3264" y="240"/>
            <a:chExt cx="1488" cy="1056"/>
          </a:xfrm>
        </p:grpSpPr>
        <p:pic>
          <p:nvPicPr>
            <p:cNvPr id="19509" name="Picture 53" descr="hinh (8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4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0" name="Oval 54"/>
            <p:cNvSpPr>
              <a:spLocks noChangeArrowheads="1"/>
            </p:cNvSpPr>
            <p:nvPr/>
          </p:nvSpPr>
          <p:spPr bwMode="auto">
            <a:xfrm>
              <a:off x="3840" y="1056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/>
                <a:t>2</a:t>
              </a:r>
            </a:p>
          </p:txBody>
        </p:sp>
      </p:grpSp>
      <p:grpSp>
        <p:nvGrpSpPr>
          <p:cNvPr id="6" name="Group 55"/>
          <p:cNvGrpSpPr/>
          <p:nvPr/>
        </p:nvGrpSpPr>
        <p:grpSpPr bwMode="auto">
          <a:xfrm>
            <a:off x="3432175" y="4508500"/>
            <a:ext cx="1366838" cy="936625"/>
            <a:chOff x="3360" y="1584"/>
            <a:chExt cx="1440" cy="1056"/>
          </a:xfrm>
        </p:grpSpPr>
        <p:pic>
          <p:nvPicPr>
            <p:cNvPr id="19507" name="Picture 56" descr="hinh (1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584"/>
              <a:ext cx="1440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8" name="Oval 57"/>
            <p:cNvSpPr>
              <a:spLocks noChangeArrowheads="1"/>
            </p:cNvSpPr>
            <p:nvPr/>
          </p:nvSpPr>
          <p:spPr bwMode="auto">
            <a:xfrm>
              <a:off x="3360" y="1584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/>
                <a:t>9</a:t>
              </a:r>
            </a:p>
          </p:txBody>
        </p:sp>
      </p:grpSp>
      <p:grpSp>
        <p:nvGrpSpPr>
          <p:cNvPr id="7" name="Group 60"/>
          <p:cNvGrpSpPr/>
          <p:nvPr/>
        </p:nvGrpSpPr>
        <p:grpSpPr bwMode="auto">
          <a:xfrm>
            <a:off x="3432175" y="5445125"/>
            <a:ext cx="1511300" cy="1412875"/>
            <a:chOff x="1202" y="3430"/>
            <a:chExt cx="952" cy="890"/>
          </a:xfrm>
        </p:grpSpPr>
        <p:pic>
          <p:nvPicPr>
            <p:cNvPr id="19505" name="Picture 58" descr="totam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430"/>
              <a:ext cx="907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6" name="Picture 59" descr="tải xuống (6)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884"/>
              <a:ext cx="95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63"/>
          <p:cNvGrpSpPr/>
          <p:nvPr/>
        </p:nvGrpSpPr>
        <p:grpSpPr bwMode="auto">
          <a:xfrm>
            <a:off x="5303838" y="1989138"/>
            <a:ext cx="1584325" cy="1295400"/>
            <a:chOff x="1440" y="2928"/>
            <a:chExt cx="1475" cy="1056"/>
          </a:xfrm>
        </p:grpSpPr>
        <p:pic>
          <p:nvPicPr>
            <p:cNvPr id="19503" name="Picture 64" descr="hinh (4)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928"/>
              <a:ext cx="147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4" name="Oval 65"/>
            <p:cNvSpPr>
              <a:spLocks noChangeArrowheads="1"/>
            </p:cNvSpPr>
            <p:nvPr/>
          </p:nvSpPr>
          <p:spPr bwMode="auto">
            <a:xfrm>
              <a:off x="1440" y="3744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/>
                <a:t>6</a:t>
              </a:r>
              <a:endParaRPr lang="en-US" altLang="en-US" sz="36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45474" name="Picture 66" descr="ca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429000"/>
            <a:ext cx="1657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9"/>
          <p:cNvGrpSpPr/>
          <p:nvPr/>
        </p:nvGrpSpPr>
        <p:grpSpPr bwMode="auto">
          <a:xfrm>
            <a:off x="7032625" y="1989138"/>
            <a:ext cx="1655763" cy="1223962"/>
            <a:chOff x="1440" y="1584"/>
            <a:chExt cx="1440" cy="1056"/>
          </a:xfrm>
        </p:grpSpPr>
        <p:pic>
          <p:nvPicPr>
            <p:cNvPr id="19501" name="Picture 70" descr="hinh (0)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584"/>
              <a:ext cx="1440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2" name="Oval 71"/>
            <p:cNvSpPr>
              <a:spLocks noChangeArrowheads="1"/>
            </p:cNvSpPr>
            <p:nvPr/>
          </p:nvSpPr>
          <p:spPr bwMode="auto">
            <a:xfrm>
              <a:off x="1488" y="2352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/>
                <a:t>5</a:t>
              </a:r>
              <a:endParaRPr lang="en-US" altLang="en-US" sz="36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9499" name="Picture 7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74" y="3429002"/>
            <a:ext cx="1655664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77"/>
          <p:cNvGrpSpPr/>
          <p:nvPr/>
        </p:nvGrpSpPr>
        <p:grpSpPr bwMode="auto">
          <a:xfrm>
            <a:off x="9048750" y="1989138"/>
            <a:ext cx="1223963" cy="1295400"/>
            <a:chOff x="0" y="1584"/>
            <a:chExt cx="1440" cy="1061"/>
          </a:xfrm>
        </p:grpSpPr>
        <p:pic>
          <p:nvPicPr>
            <p:cNvPr id="19497" name="Picture 78" descr="hinh (10)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1440" cy="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8" name="Oval 79"/>
            <p:cNvSpPr>
              <a:spLocks noChangeArrowheads="1"/>
            </p:cNvSpPr>
            <p:nvPr/>
          </p:nvSpPr>
          <p:spPr bwMode="auto">
            <a:xfrm>
              <a:off x="1056" y="2352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4</a:t>
              </a:r>
              <a:endParaRPr lang="en-US" altLang="en-US" sz="28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Group 80"/>
          <p:cNvGrpSpPr/>
          <p:nvPr/>
        </p:nvGrpSpPr>
        <p:grpSpPr bwMode="auto">
          <a:xfrm>
            <a:off x="8975725" y="3284538"/>
            <a:ext cx="1296988" cy="936625"/>
            <a:chOff x="4272" y="2928"/>
            <a:chExt cx="1488" cy="1056"/>
          </a:xfrm>
        </p:grpSpPr>
        <p:pic>
          <p:nvPicPr>
            <p:cNvPr id="19495" name="Picture 81" descr="hinh (5)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928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6" name="Oval 82"/>
            <p:cNvSpPr>
              <a:spLocks noChangeArrowheads="1"/>
            </p:cNvSpPr>
            <p:nvPr/>
          </p:nvSpPr>
          <p:spPr bwMode="auto">
            <a:xfrm>
              <a:off x="4272" y="3696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7</a:t>
              </a:r>
            </a:p>
          </p:txBody>
        </p:sp>
      </p:grpSp>
      <p:pic>
        <p:nvPicPr>
          <p:cNvPr id="145491" name="Picture 83" descr="tramdenmylopharyngodonpiceuscopyfw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13" y="4437063"/>
            <a:ext cx="1512887" cy="6492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92" name="Picture 84" descr="vtc_253204_pig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12" y="5157788"/>
            <a:ext cx="1512888" cy="720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93" name="Picture 85" descr="vi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962650"/>
            <a:ext cx="1514475" cy="9080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5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5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ải +999 Hình Nền Powerpoint Màu Xanh Dương Đẹp Nhất 2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3091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99593" y="1524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63: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11" name="图片 76803" descr="PPT素材-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33400"/>
            <a:ext cx="12725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 rot="20318613">
            <a:off x="1232933" y="1458034"/>
            <a:ext cx="27013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1" y="2209800"/>
            <a:ext cx="88392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dành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nhu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0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altLang="vi-VN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b="1" dirty="0">
                <a:solidFill>
                  <a:srgbClr val="2C4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Káº¿t quáº£ hÃ¬nh áº£nh cho slide Äáº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5"/>
            <a:ext cx="9144000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1625896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25730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021422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6507" y="1507332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021422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5046265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021422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3365" y="3170767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1625896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164808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1625896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9227" y="97155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1625896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02920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1625896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0" y="474345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1STAR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20200" y="16573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1STAR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1471613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" descr="1STAR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38290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1STAR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37147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8349" y="1029893"/>
            <a:ext cx="685800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0" descr="th_b9hsm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11" y="1714502"/>
            <a:ext cx="200025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th_b9hsm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11" y="5372102"/>
            <a:ext cx="200025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lumen-pflanzen04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4229100"/>
            <a:ext cx="1885950" cy="18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lumen-pflanzen04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16058" y="4858817"/>
            <a:ext cx="2103742" cy="114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hitecornerFlower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78" y="3886200"/>
            <a:ext cx="1776397" cy="207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lue_rose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98110" y="3257555"/>
            <a:ext cx="1419225" cy="270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lumen-pflanzen111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 rot="10800000">
            <a:off x="4946935" y="3886202"/>
            <a:ext cx="2714625" cy="209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lumen-pflanzen04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4867427"/>
            <a:ext cx="1829666" cy="11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lumen-pflanzen04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2400" y="4610440"/>
            <a:ext cx="2022764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823" y="852059"/>
            <a:ext cx="682625" cy="186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8" y="872842"/>
            <a:ext cx="682625" cy="186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2" name="Picture 11" descr="WhitecornerFlower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37" y="3886206"/>
            <a:ext cx="1524000" cy="212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npan-Man-s-March-Various-Artis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662118" y="5522119"/>
            <a:ext cx="406400" cy="365760"/>
          </a:xfrm>
          <a:prstGeom prst="rect">
            <a:avLst/>
          </a:prstGeom>
        </p:spPr>
      </p:pic>
      <p:sp>
        <p:nvSpPr>
          <p:cNvPr id="19460" name="WordArt 64"/>
          <p:cNvSpPr>
            <a:spLocks noTextEdit="1"/>
          </p:cNvSpPr>
          <p:nvPr/>
        </p:nvSpPr>
        <p:spPr>
          <a:xfrm>
            <a:off x="3065145" y="1811655"/>
            <a:ext cx="6788150" cy="19392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Khoa học</a:t>
            </a:r>
          </a:p>
          <a:p>
            <a:pPr algn="ctr"/>
            <a:r>
              <a:rPr lang="vi-V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63: </a:t>
            </a:r>
            <a:r>
              <a:rPr lang="en-US" sz="3600" b="1">
                <a:ln w="12700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ea typeface="Arial" panose="020B0604020202020204" pitchFamily="34" charset="0"/>
                <a:sym typeface="+mn-ea"/>
              </a:rPr>
              <a:t>Động vật </a:t>
            </a:r>
            <a:r>
              <a:rPr lang="vi-VN" altLang="en-US" sz="3600" b="1">
                <a:ln w="12700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ea typeface="Arial" panose="020B0604020202020204" pitchFamily="34" charset="0"/>
                <a:sym typeface="+mn-ea"/>
              </a:rPr>
              <a:t>ăn </a:t>
            </a:r>
            <a:r>
              <a:rPr lang="en-US" sz="3600" b="1">
                <a:ln w="12700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ea typeface="Arial" panose="020B0604020202020204" pitchFamily="34" charset="0"/>
                <a:sym typeface="+mn-ea"/>
              </a:rPr>
              <a:t>gì để sống?</a:t>
            </a:r>
            <a:endParaRPr lang="en-US" sz="3600" b="1">
              <a:ln w="127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vi-VN" alt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595959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04963" y="995040"/>
            <a:ext cx="899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905000"/>
            <a:ext cx="110442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126 – 127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3245847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6_28_1340817755_62_120626kpxxx01_0c0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92893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0f766ec1-2d15-4c79-9774-6557f71ed2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0"/>
            <a:ext cx="32146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Hinhnendl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-26988"/>
            <a:ext cx="314325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-12-93ffb-13939864886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86025"/>
            <a:ext cx="30718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chim-go-kien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2500313"/>
            <a:ext cx="31432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shark-3747-1382504398-5015-13825124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714875"/>
            <a:ext cx="321468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" descr="H%C3%ACnh+%E1%BA%A3nh+con+s%C3%B3c+(3)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500313"/>
            <a:ext cx="307181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9810750" y="1785938"/>
            <a:ext cx="857250" cy="7858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667500" y="1714500"/>
            <a:ext cx="857250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95688" y="1785938"/>
            <a:ext cx="857250" cy="7858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38938" y="3929063"/>
            <a:ext cx="857250" cy="7858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95688" y="3929063"/>
            <a:ext cx="857250" cy="7858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38938" y="6143625"/>
            <a:ext cx="857250" cy="7858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8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882188" y="3929063"/>
            <a:ext cx="857250" cy="7858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6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51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14875"/>
            <a:ext cx="29638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/>
          <p:nvPr/>
        </p:nvSpPr>
        <p:spPr>
          <a:xfrm>
            <a:off x="3595688" y="6072188"/>
            <a:ext cx="857250" cy="7858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7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5138" name="Picture 9" descr="https://i.ytimg.com/vi/g_h2cVixsmA/hqdefaul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714875"/>
            <a:ext cx="3143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9810750" y="6072188"/>
            <a:ext cx="857250" cy="7858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-275689"/>
            <a:ext cx="126492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103" y="3740816"/>
            <a:ext cx="3740151" cy="3206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14800" y="762000"/>
            <a:ext cx="454660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6520" y="2029361"/>
            <a:ext cx="795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Mỗi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loài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động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vật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có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nhu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cầu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về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thức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ăn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như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thế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nào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?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324761"/>
            <a:ext cx="9829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0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0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i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1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ahi (hahi911998) - Hồ sơ | Pinter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994480"/>
            <a:ext cx="579120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157217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18302" y="3363481"/>
            <a:ext cx="121920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00717" y="3882593"/>
            <a:ext cx="8229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000717" y="5410200"/>
            <a:ext cx="12293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993573" y="4397799"/>
            <a:ext cx="759822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00717" y="4904805"/>
            <a:ext cx="705768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ải +999 Hình Nền Powerpoint Màu Xanh Dương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" y="152400"/>
            <a:ext cx="10355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251619"/>
            <a:ext cx="14020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026" y="2286000"/>
            <a:ext cx="6187976" cy="18960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21" y="4038600"/>
            <a:ext cx="192462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78317" y="5029200"/>
            <a:ext cx="102612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tạp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bao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,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áo Rừng Sư Tử Khỉ Lá động Vật Nền, Nền động Vật, Lá Cây, Trong Rừng Hình  nền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886361"/>
            <a:ext cx="81791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4800" y="22860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52800" y="3698339"/>
            <a:ext cx="63627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sym typeface="Wingdings" panose="05000000000000000000" pitchFamily="2" charset="2"/>
              </a:rPr>
              <a:t>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TỔNG HỢP CÁCH LÀM MỒI CÂU CÁ TRẮM CỰC KỲ HIỆU QU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6134" y="914400"/>
            <a:ext cx="6345865" cy="3276599"/>
          </a:xfrm>
          <a:prstGeom prst="rect">
            <a:avLst/>
          </a:prstGeom>
          <a:noFill/>
        </p:spPr>
      </p:pic>
      <p:pic>
        <p:nvPicPr>
          <p:cNvPr id="80902" name="Picture 6" descr="Hé lộ nguyên nhân chính gây dịch tả lợn châu P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1"/>
            <a:ext cx="5846134" cy="3276598"/>
          </a:xfrm>
          <a:prstGeom prst="rect">
            <a:avLst/>
          </a:prstGeom>
          <a:noFill/>
        </p:spPr>
      </p:pic>
      <p:pic>
        <p:nvPicPr>
          <p:cNvPr id="80904" name="Picture 8" descr="Top 100 hình ảnh con mèo con cute dễ thương nhấ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0998"/>
            <a:ext cx="5846133" cy="2667003"/>
          </a:xfrm>
          <a:prstGeom prst="rect">
            <a:avLst/>
          </a:prstGeom>
          <a:noFill/>
        </p:spPr>
      </p:pic>
      <p:sp>
        <p:nvSpPr>
          <p:cNvPr id="2" name="AutoShape 2" descr="100+ hình ảnh con chó đang ăn - hinhanhsieudep.ne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6" descr="100+ hình ảnh con chó đang ăn - hinhanhsieudep.net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26" name="Picture 2" descr="100+ hình ảnh con chó đang ăn - hinhanhsieudep.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33" y="4190997"/>
            <a:ext cx="6345867" cy="26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20650" y="0"/>
            <a:ext cx="12204699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</a:t>
            </a:r>
            <a:r>
              <a:rPr lang="en-US" sz="4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手绘教师说课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543</Words>
  <Application>Microsoft Office PowerPoint</Application>
  <PresentationFormat>Widescreen</PresentationFormat>
  <Paragraphs>72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Wingdings</vt:lpstr>
      <vt:lpstr>Arial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黑板PPT背景图片</dc:title>
  <dc:creator>第一PPT</dc:creator>
  <cp:keywords>www.1ppt.com</cp:keywords>
  <cp:lastModifiedBy>ADMIN</cp:lastModifiedBy>
  <cp:revision>647</cp:revision>
  <dcterms:created xsi:type="dcterms:W3CDTF">2015-09-13T11:28:00Z</dcterms:created>
  <dcterms:modified xsi:type="dcterms:W3CDTF">2023-04-23T02:34:40Z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BD835CC87A4B40CCA7C7D6A9508F87B4</vt:lpwstr>
  </property>
  <property fmtid="{D5CDD505-2E9C-101B-9397-08002B2CF9AE}" pid="3" name="KSOProductBuildVer">
    <vt:lpwstr>1033-11.2.0.11516</vt:lpwstr>
  </property>
</Properties>
</file>