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1"/>
  </p:notesMasterIdLst>
  <p:sldIdLst>
    <p:sldId id="320" r:id="rId2"/>
    <p:sldId id="318" r:id="rId3"/>
    <p:sldId id="319" r:id="rId4"/>
    <p:sldId id="308" r:id="rId5"/>
    <p:sldId id="321" r:id="rId6"/>
    <p:sldId id="256" r:id="rId7"/>
    <p:sldId id="257" r:id="rId8"/>
    <p:sldId id="259" r:id="rId9"/>
    <p:sldId id="309" r:id="rId10"/>
    <p:sldId id="312" r:id="rId11"/>
    <p:sldId id="310" r:id="rId12"/>
    <p:sldId id="313" r:id="rId13"/>
    <p:sldId id="314" r:id="rId14"/>
    <p:sldId id="315" r:id="rId15"/>
    <p:sldId id="272" r:id="rId16"/>
    <p:sldId id="311" r:id="rId17"/>
    <p:sldId id="316" r:id="rId18"/>
    <p:sldId id="317" r:id="rId19"/>
    <p:sldId id="278" r:id="rId20"/>
  </p:sldIdLst>
  <p:sldSz cx="9144000" cy="5143500" type="screen16x9"/>
  <p:notesSz cx="6858000" cy="9144000"/>
  <p:embeddedFontLst>
    <p:embeddedFont>
      <p:font typeface="Quicksand Light" panose="020B0604020202020204" charset="0"/>
      <p:regular r:id="rId22"/>
      <p:bold r:id="rId23"/>
    </p:embeddedFont>
    <p:embeddedFont>
      <p:font typeface="SimSun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  <p:bold r:id="rId30"/>
    </p:embeddedFont>
    <p:embeddedFont>
      <p:font typeface="Jua" panose="020B0604020202020204" charset="-127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1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3172" y="1901515"/>
            <a:ext cx="6117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D9E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 HỌC 4</a:t>
            </a:r>
            <a:endParaRPr lang="en-US" sz="6600" b="1" dirty="0">
              <a:solidFill>
                <a:srgbClr val="FD9E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AF54E-3D99-46CA-9B99-A14C65A2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63" y="349099"/>
            <a:ext cx="916984" cy="916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E2891E-DA21-4F75-A84F-4D5B0C061F23}"/>
              </a:ext>
            </a:extLst>
          </p:cNvPr>
          <p:cNvSpPr txBox="1"/>
          <p:nvPr/>
        </p:nvSpPr>
        <p:spPr>
          <a:xfrm>
            <a:off x="1513172" y="453648"/>
            <a:ext cx="611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HỌC PHÚC LỢI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75755-C3D3-4229-B88F-F16E2252B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375402"/>
            <a:ext cx="1428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ĐV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614074" y="2807752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icksand" panose="020B0604020202020204" charset="0"/>
              </a:rPr>
              <a:t>Yếu tố cần cho sự sống của động vật</a:t>
            </a:r>
            <a:endParaRPr dirty="0">
              <a:latin typeface="Quicksand" panose="020B0604020202020204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689004" y="1183430"/>
            <a:ext cx="160521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21672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60596" y="436625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07" y="1018989"/>
            <a:ext cx="8197342" cy="656100"/>
          </a:xfrm>
        </p:spPr>
        <p:txBody>
          <a:bodyPr/>
          <a:lstStyle/>
          <a:p>
            <a:r>
              <a:rPr lang="en-US" sz="5400" dirty="0" err="1">
                <a:latin typeface="Quicksand" panose="020B0604020202020204" charset="0"/>
              </a:rPr>
              <a:t>Nêu</a:t>
            </a:r>
            <a:r>
              <a:rPr lang="en-US" sz="5400" dirty="0">
                <a:latin typeface="Quicksand" panose="020B0604020202020204" charset="0"/>
              </a:rPr>
              <a:t> </a:t>
            </a:r>
            <a:r>
              <a:rPr lang="en-US" sz="5400" dirty="0" err="1">
                <a:latin typeface="Quicksand" panose="020B0604020202020204" charset="0"/>
              </a:rPr>
              <a:t>lí</a:t>
            </a:r>
            <a:r>
              <a:rPr lang="en-US" sz="5400" dirty="0">
                <a:latin typeface="Quicksand" panose="020B0604020202020204" charset="0"/>
              </a:rPr>
              <a:t> do </a:t>
            </a:r>
            <a:r>
              <a:rPr lang="en-US" sz="5400" dirty="0" err="1">
                <a:latin typeface="Quicksand" panose="020B0604020202020204" charset="0"/>
              </a:rPr>
              <a:t>vì</a:t>
            </a:r>
            <a:r>
              <a:rPr lang="en-US" sz="5400" dirty="0">
                <a:latin typeface="Quicksand" panose="020B0604020202020204" charset="0"/>
              </a:rPr>
              <a:t> </a:t>
            </a:r>
            <a:r>
              <a:rPr lang="en-US" sz="5400" dirty="0" err="1">
                <a:latin typeface="Quicksand" panose="020B0604020202020204" charset="0"/>
              </a:rPr>
              <a:t>sao</a:t>
            </a:r>
            <a:r>
              <a:rPr lang="en-US" sz="5400" dirty="0">
                <a:latin typeface="Quicksand" panose="020B0604020202020204" charset="0"/>
              </a:rPr>
              <a:t> </a:t>
            </a:r>
            <a:r>
              <a:rPr lang="en-US" sz="5400" dirty="0" smtClean="0">
                <a:latin typeface="Quicksand" panose="020B0604020202020204" charset="0"/>
              </a:rPr>
              <a:t/>
            </a:r>
            <a:br>
              <a:rPr lang="en-US" sz="5400" dirty="0" smtClean="0">
                <a:latin typeface="Quicksand" panose="020B0604020202020204" charset="0"/>
              </a:rPr>
            </a:br>
            <a:r>
              <a:rPr lang="en-US" sz="5400" dirty="0" err="1" smtClean="0">
                <a:latin typeface="Quicksand" panose="020B0604020202020204" charset="0"/>
              </a:rPr>
              <a:t>chuột</a:t>
            </a:r>
            <a:r>
              <a:rPr lang="en-US" sz="5400" dirty="0" smtClean="0">
                <a:latin typeface="Quicksand" panose="020B0604020202020204" charset="0"/>
              </a:rPr>
              <a:t> </a:t>
            </a:r>
            <a:r>
              <a:rPr lang="en-US" sz="5400" dirty="0" err="1">
                <a:latin typeface="Quicksand" panose="020B0604020202020204" charset="0"/>
              </a:rPr>
              <a:t>chết</a:t>
            </a:r>
            <a:r>
              <a:rPr lang="en-US" sz="5400" dirty="0">
                <a:latin typeface="Quicksand" panose="020B0604020202020204" charset="0"/>
              </a:rPr>
              <a:t>?</a:t>
            </a:r>
          </a:p>
        </p:txBody>
      </p:sp>
      <p:sp>
        <p:nvSpPr>
          <p:cNvPr id="6" name="Google Shape;4517;p47"/>
          <p:cNvSpPr/>
          <p:nvPr/>
        </p:nvSpPr>
        <p:spPr>
          <a:xfrm>
            <a:off x="4286478" y="245430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294116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428012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391486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462550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2502096" y="554715"/>
            <a:ext cx="737491" cy="70036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19958" y="552478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897316" y="451003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Quicksand" panose="020B0604020202020204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748344" y="311147"/>
            <a:ext cx="1328402" cy="1401100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596457" y="1269324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7" y="2016587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0" y="60491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Quicksand" panose="020B0604020202020204" charset="0"/>
              </a:rPr>
              <a:t>Dặn dò</a:t>
            </a:r>
            <a:endParaRPr sz="6600" dirty="0">
              <a:latin typeface="Quicksand" panose="020B0604020202020204" charset="0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6" y="2287149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Chuẩn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bị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7" y="153719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6" y="3075209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Đọc trước</a:t>
            </a:r>
            <a:r>
              <a:rPr lang="en" sz="3600" b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: Bài </a:t>
            </a: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63</a:t>
            </a:r>
            <a:endParaRPr sz="36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842" y="0"/>
            <a:ext cx="4524268" cy="4524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100000" l="0" r="100000">
                        <a14:foregroundMark x1="73372" y1="71207" x2="99651" y2="97779"/>
                        <a14:foregroundMark x1="83023" y1="72835" x2="51512" y2="99556"/>
                        <a14:foregroundMark x1="53837" y1="77128" x2="98721" y2="81199"/>
                        <a14:foregroundMark x1="64651" y1="75056" x2="49302" y2="96521"/>
                        <a14:foregroundMark x1="76860" y1="77720" x2="97442" y2="66913"/>
                        <a14:foregroundMark x1="91047" y1="68320" x2="99651" y2="80829"/>
                        <a14:foregroundMark x1="59535" y1="57291" x2="78488" y2="86751"/>
                        <a14:foregroundMark x1="67907" y1="57957" x2="73023" y2="83050"/>
                        <a14:foregroundMark x1="64419" y1="57291" x2="79767" y2="70170"/>
                        <a14:foregroundMark x1="54070" y1="75722" x2="73721" y2="70984"/>
                        <a14:foregroundMark x1="60814" y1="39526" x2="65000" y2="46114"/>
                        <a14:foregroundMark x1="65000" y1="46114" x2="65000" y2="46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24966" y="359596"/>
            <a:ext cx="2737761" cy="4300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6882" y="3868958"/>
            <a:ext cx="388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Quicksand" panose="020B060402020202020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4263" y="1509921"/>
            <a:ext cx="3041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Khởi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động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977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784" y="1510302"/>
            <a:ext cx="707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Nam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muốn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đạt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cái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cúp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,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đẻ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cup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em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hay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giúp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Nam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trả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lời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một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câu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err="1">
                <a:solidFill>
                  <a:schemeClr val="accent5"/>
                </a:solidFill>
                <a:latin typeface="Quicksand" panose="020B0604020202020204" charset="0"/>
              </a:rPr>
              <a:t>hỏi</a:t>
            </a:r>
            <a:r>
              <a:rPr lang="en-US" sz="4000" b="1">
                <a:solidFill>
                  <a:schemeClr val="accent5"/>
                </a:solidFill>
                <a:latin typeface="Quicksand" panose="020B0604020202020204" charset="0"/>
              </a:rPr>
              <a:t> nhé!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212" y="802416"/>
            <a:ext cx="283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Luật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chơi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Quicksand" panose="020B0604020202020204" charset="0"/>
              <a:ea typeface="SimSun" panose="02010600030101010101" pitchFamily="2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Hấp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thụ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Thải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ra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100000" l="0" r="100000">
                        <a14:foregroundMark x1="73372" y1="71207" x2="99651" y2="97779"/>
                        <a14:foregroundMark x1="83023" y1="72835" x2="51512" y2="99556"/>
                        <a14:foregroundMark x1="53837" y1="77128" x2="98721" y2="81199"/>
                        <a14:foregroundMark x1="64651" y1="75056" x2="49302" y2="96521"/>
                        <a14:foregroundMark x1="76860" y1="77720" x2="97442" y2="66913"/>
                        <a14:foregroundMark x1="91047" y1="68320" x2="99651" y2="80829"/>
                        <a14:foregroundMark x1="59535" y1="57291" x2="78488" y2="86751"/>
                        <a14:foregroundMark x1="67907" y1="57957" x2="73023" y2="83050"/>
                        <a14:foregroundMark x1="64419" y1="57291" x2="79767" y2="70170"/>
                        <a14:foregroundMark x1="54070" y1="75722" x2="73721" y2="70984"/>
                        <a14:foregroundMark x1="60814" y1="39526" x2="65000" y2="46114"/>
                        <a14:foregroundMark x1="65000" y1="46114" x2="65000" y2="46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406" y="2227204"/>
            <a:ext cx="1688052" cy="26518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9663" y="1531692"/>
            <a:ext cx="5515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Khám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phá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977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965955" y="1048300"/>
            <a:ext cx="7212089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Thứ </a:t>
            </a:r>
            <a:r>
              <a:rPr lang="en" sz="3200" b="1" dirty="0" smtClean="0"/>
              <a:t>Sáu</a:t>
            </a:r>
            <a:r>
              <a:rPr lang="en" sz="3200" b="1" dirty="0" smtClean="0"/>
              <a:t> ngày 21 </a:t>
            </a:r>
            <a:r>
              <a:rPr lang="en" sz="3200" b="1" dirty="0"/>
              <a:t>tháng </a:t>
            </a:r>
            <a:r>
              <a:rPr lang="en" sz="3200" b="1" dirty="0" smtClean="0"/>
              <a:t>4 </a:t>
            </a:r>
            <a:r>
              <a:rPr lang="en" sz="3200" b="1" dirty="0"/>
              <a:t>năm </a:t>
            </a:r>
            <a:r>
              <a:rPr lang="en" sz="3200" b="1" dirty="0" smtClean="0"/>
              <a:t>2023</a:t>
            </a:r>
            <a:endParaRPr lang="en"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Khoa học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85A8CE"/>
                </a:solidFill>
                <a:effectLst/>
                <a:uLnTx/>
                <a:uFillTx/>
                <a:latin typeface="Quicksand" panose="020B0604020202020204" charset="0"/>
                <a:ea typeface="Jua"/>
                <a:sym typeface="Jua"/>
              </a:rPr>
              <a:t>Bài 62: Động vật cần gì để sống?</a:t>
            </a:r>
            <a:endParaRPr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Quicksand" panose="020B0604020202020204" charset="0"/>
              </a:rPr>
              <a:t>Yêu cầu cần đạt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711" y="1510326"/>
            <a:ext cx="654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Quicksand" panose="020B0604020202020204" charset="0"/>
              </a:rPr>
              <a:t>Thí nghiệm</a:t>
            </a:r>
            <a:endParaRPr sz="7200" dirty="0">
              <a:latin typeface="Quicksand" panose="020B060402020202020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3910103" y="1380214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Quicksand" panose="020B0604020202020204" charset="0"/>
              </a:rPr>
              <a:t>01</a:t>
            </a:r>
            <a:endParaRPr sz="5400" dirty="0">
              <a:latin typeface="Quicksand" panose="020B0604020202020204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24775" y="1101284"/>
            <a:ext cx="22020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4774" y="2802419"/>
            <a:ext cx="221520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210</TotalTime>
  <Words>687</Words>
  <Application>Microsoft Office PowerPoint</Application>
  <PresentationFormat>On-screen Show (16:9)</PresentationFormat>
  <Paragraphs>159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Quicksand Light</vt:lpstr>
      <vt:lpstr>Arial</vt:lpstr>
      <vt:lpstr>Times New Roman</vt:lpstr>
      <vt:lpstr>SimSun</vt:lpstr>
      <vt:lpstr>Calibri</vt:lpstr>
      <vt:lpstr>Quicksand</vt:lpstr>
      <vt:lpstr>Jua</vt:lpstr>
      <vt:lpstr>Nature Activities Binder by Slidesgo</vt:lpstr>
      <vt:lpstr>PowerPoint Presentation</vt:lpstr>
      <vt:lpstr>PowerPoint Presentation</vt:lpstr>
      <vt:lpstr>PowerPoint Presentation</vt:lpstr>
      <vt:lpstr>Khởi động </vt:lpstr>
      <vt:lpstr>PowerPoint Presentation</vt:lpstr>
      <vt:lpstr>PowerPoint Presentation</vt:lpstr>
      <vt:lpstr>Yêu cầu cần đạt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 chuột chết?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cp:lastModifiedBy>Admin</cp:lastModifiedBy>
  <cp:revision>20</cp:revision>
  <dcterms:modified xsi:type="dcterms:W3CDTF">2023-04-11T09:13:00Z</dcterms:modified>
</cp:coreProperties>
</file>