
<file path=[Content_Types].xml><?xml version="1.0" encoding="utf-8"?>
<Types xmlns="http://schemas.openxmlformats.org/package/2006/content-types">
  <Default Extension="gif" ContentType="image/gif"/>
  <Default Extension="jpg" ContentType="image/jpe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4" r:id="rId2"/>
    <p:sldId id="370" r:id="rId3"/>
    <p:sldId id="378" r:id="rId4"/>
    <p:sldId id="371" r:id="rId5"/>
    <p:sldId id="379" r:id="rId6"/>
    <p:sldId id="381" r:id="rId7"/>
    <p:sldId id="382" r:id="rId8"/>
    <p:sldId id="383" r:id="rId9"/>
    <p:sldId id="372" r:id="rId10"/>
    <p:sldId id="386" r:id="rId11"/>
    <p:sldId id="387" r:id="rId12"/>
    <p:sldId id="388" r:id="rId13"/>
    <p:sldId id="389" r:id="rId14"/>
    <p:sldId id="392" r:id="rId15"/>
    <p:sldId id="375" r:id="rId16"/>
    <p:sldId id="393" r:id="rId17"/>
    <p:sldId id="376" r:id="rId18"/>
    <p:sldId id="263" r:id="rId1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2A04"/>
    <a:srgbClr val="FF5757"/>
    <a:srgbClr val="FAFAFA"/>
    <a:srgbClr val="992F8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6476" autoAdjust="0"/>
  </p:normalViewPr>
  <p:slideViewPr>
    <p:cSldViewPr snapToGrid="0">
      <p:cViewPr varScale="1">
        <p:scale>
          <a:sx n="54" d="100"/>
          <a:sy n="54" d="100"/>
        </p:scale>
        <p:origin x="1112"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3D1085-C9DF-46C8-8204-F39679B8C0E6}" type="datetimeFigureOut">
              <a:rPr lang="vi-VN" smtClean="0"/>
              <a:t>14/04/2023</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B6301F-3384-43E6-8205-FE9C4650FC44}" type="slidenum">
              <a:rPr lang="vi-VN" smtClean="0"/>
              <a:t>‹#›</a:t>
            </a:fld>
            <a:endParaRPr lang="vi-VN"/>
          </a:p>
        </p:txBody>
      </p:sp>
    </p:spTree>
    <p:extLst>
      <p:ext uri="{BB962C8B-B14F-4D97-AF65-F5344CB8AC3E}">
        <p14:creationId xmlns:p14="http://schemas.microsoft.com/office/powerpoint/2010/main" val="451318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2"/>
        <p:cNvGrpSpPr/>
        <p:nvPr/>
      </p:nvGrpSpPr>
      <p:grpSpPr>
        <a:xfrm>
          <a:off x="0" y="0"/>
          <a:ext cx="0" cy="0"/>
          <a:chOff x="0" y="0"/>
          <a:chExt cx="0" cy="0"/>
        </a:xfrm>
      </p:grpSpPr>
      <p:sp>
        <p:nvSpPr>
          <p:cNvPr id="2503" name="Google Shape;250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04" name="Google Shape;2504;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0736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B6301F-3384-43E6-8205-FE9C4650FC44}" type="slidenum">
              <a:rPr lang="vi-VN" smtClean="0"/>
              <a:t>9</a:t>
            </a:fld>
            <a:endParaRPr lang="vi-VN"/>
          </a:p>
        </p:txBody>
      </p:sp>
    </p:spTree>
    <p:extLst>
      <p:ext uri="{BB962C8B-B14F-4D97-AF65-F5344CB8AC3E}">
        <p14:creationId xmlns:p14="http://schemas.microsoft.com/office/powerpoint/2010/main" val="83561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B6301F-3384-43E6-8205-FE9C4650FC44}" type="slidenum">
              <a:rPr lang="vi-VN" smtClean="0"/>
              <a:t>15</a:t>
            </a:fld>
            <a:endParaRPr lang="vi-VN"/>
          </a:p>
        </p:txBody>
      </p:sp>
    </p:spTree>
    <p:extLst>
      <p:ext uri="{BB962C8B-B14F-4D97-AF65-F5344CB8AC3E}">
        <p14:creationId xmlns:p14="http://schemas.microsoft.com/office/powerpoint/2010/main" val="1489022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649C-8C04-4574-AA41-E334F0E80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E5CF5E05-1248-4122-A600-515EB8C01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301E49C9-6785-4409-AAC1-28D8D223DEF7}"/>
              </a:ext>
            </a:extLst>
          </p:cNvPr>
          <p:cNvSpPr>
            <a:spLocks noGrp="1"/>
          </p:cNvSpPr>
          <p:nvPr>
            <p:ph type="dt" sz="half" idx="10"/>
          </p:nvPr>
        </p:nvSpPr>
        <p:spPr>
          <a:xfrm>
            <a:off x="1606296" y="4984749"/>
            <a:ext cx="2743200" cy="365125"/>
          </a:xfrm>
          <a:prstGeom prst="rect">
            <a:avLst/>
          </a:prstGeom>
        </p:spPr>
        <p:txBody>
          <a:bodyPr/>
          <a:lstStyle/>
          <a:p>
            <a:fld id="{901E30D9-5E62-49B4-AD60-5342B66B4BFA}" type="datetimeFigureOut">
              <a:rPr lang="vi-VN" smtClean="0"/>
              <a:t>14/04/2023</a:t>
            </a:fld>
            <a:endParaRPr lang="vi-VN"/>
          </a:p>
        </p:txBody>
      </p:sp>
      <p:sp>
        <p:nvSpPr>
          <p:cNvPr id="5" name="Footer Placeholder 4">
            <a:extLst>
              <a:ext uri="{FF2B5EF4-FFF2-40B4-BE49-F238E27FC236}">
                <a16:creationId xmlns:a16="http://schemas.microsoft.com/office/drawing/2014/main" id="{50E5E656-EF08-4E3E-9CF1-1C12FF0A5823}"/>
              </a:ext>
            </a:extLst>
          </p:cNvPr>
          <p:cNvSpPr>
            <a:spLocks noGrp="1"/>
          </p:cNvSpPr>
          <p:nvPr>
            <p:ph type="ftr" sz="quarter" idx="11"/>
          </p:nvPr>
        </p:nvSpPr>
        <p:spPr>
          <a:xfrm>
            <a:off x="3965448" y="5441949"/>
            <a:ext cx="4114800" cy="365125"/>
          </a:xfrm>
        </p:spPr>
        <p:txBody>
          <a:bodyPr/>
          <a:lstStyle/>
          <a:p>
            <a:endParaRPr lang="vi-VN" dirty="0"/>
          </a:p>
        </p:txBody>
      </p:sp>
      <p:sp>
        <p:nvSpPr>
          <p:cNvPr id="6" name="Slide Number Placeholder 5">
            <a:extLst>
              <a:ext uri="{FF2B5EF4-FFF2-40B4-BE49-F238E27FC236}">
                <a16:creationId xmlns:a16="http://schemas.microsoft.com/office/drawing/2014/main" id="{E376143C-E7CB-4CAE-AEE6-58B307254450}"/>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1822597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34579-C782-4A37-88C0-E09B1820AB67}"/>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16181EE1-DECA-4908-B90A-FA3006BA07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4E0E07-C998-4152-A1E4-2C41093A62F6}"/>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5" name="Footer Placeholder 4">
            <a:extLst>
              <a:ext uri="{FF2B5EF4-FFF2-40B4-BE49-F238E27FC236}">
                <a16:creationId xmlns:a16="http://schemas.microsoft.com/office/drawing/2014/main" id="{A7A86F2B-E5AE-456B-BF9D-79EE058B85C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C09D4F9-28C6-43F5-BE69-AD12B4C9334F}"/>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3445922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1E1EE-ADCA-4008-A3FF-E1CD640810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792C1C95-4016-4E94-8092-F84002383F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A769881-4077-4E07-A501-B98C92BA02AA}"/>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5" name="Footer Placeholder 4">
            <a:extLst>
              <a:ext uri="{FF2B5EF4-FFF2-40B4-BE49-F238E27FC236}">
                <a16:creationId xmlns:a16="http://schemas.microsoft.com/office/drawing/2014/main" id="{946EE3BD-0CBB-41D4-A327-DF4E23B895A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DE003DE-3279-4546-B2B6-48F9F9B78A29}"/>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708241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714"/>
        <p:cNvGrpSpPr/>
        <p:nvPr/>
      </p:nvGrpSpPr>
      <p:grpSpPr>
        <a:xfrm>
          <a:off x="0" y="0"/>
          <a:ext cx="0" cy="0"/>
          <a:chOff x="0" y="0"/>
          <a:chExt cx="0" cy="0"/>
        </a:xfrm>
      </p:grpSpPr>
      <p:grpSp>
        <p:nvGrpSpPr>
          <p:cNvPr id="715" name="Google Shape;715;p16"/>
          <p:cNvGrpSpPr/>
          <p:nvPr/>
        </p:nvGrpSpPr>
        <p:grpSpPr>
          <a:xfrm>
            <a:off x="-199" y="-31300"/>
            <a:ext cx="12192105" cy="7240496"/>
            <a:chOff x="-150" y="-23475"/>
            <a:chExt cx="9144079" cy="5430372"/>
          </a:xfrm>
        </p:grpSpPr>
        <p:sp>
          <p:nvSpPr>
            <p:cNvPr id="716" name="Google Shape;716;p16"/>
            <p:cNvSpPr/>
            <p:nvPr/>
          </p:nvSpPr>
          <p:spPr>
            <a:xfrm>
              <a:off x="0" y="-23475"/>
              <a:ext cx="9143929" cy="5166888"/>
            </a:xfrm>
            <a:custGeom>
              <a:avLst/>
              <a:gdLst/>
              <a:ahLst/>
              <a:cxnLst/>
              <a:rect l="l" t="t" r="r" b="b"/>
              <a:pathLst>
                <a:path w="49014" h="32839" extrusionOk="0">
                  <a:moveTo>
                    <a:pt x="1" y="1"/>
                  </a:moveTo>
                  <a:lnTo>
                    <a:pt x="1" y="32839"/>
                  </a:lnTo>
                  <a:lnTo>
                    <a:pt x="49013" y="32839"/>
                  </a:lnTo>
                  <a:lnTo>
                    <a:pt x="49013"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17" name="Google Shape;717;p16"/>
            <p:cNvSpPr/>
            <p:nvPr/>
          </p:nvSpPr>
          <p:spPr>
            <a:xfrm>
              <a:off x="140934" y="165407"/>
              <a:ext cx="1458542" cy="621021"/>
            </a:xfrm>
            <a:custGeom>
              <a:avLst/>
              <a:gdLst/>
              <a:ahLst/>
              <a:cxnLst/>
              <a:rect l="l" t="t" r="r" b="b"/>
              <a:pathLst>
                <a:path w="9270" h="3947" extrusionOk="0">
                  <a:moveTo>
                    <a:pt x="2281" y="1"/>
                  </a:moveTo>
                  <a:cubicBezTo>
                    <a:pt x="2165" y="1"/>
                    <a:pt x="2047" y="13"/>
                    <a:pt x="1927" y="38"/>
                  </a:cubicBezTo>
                  <a:cubicBezTo>
                    <a:pt x="27" y="431"/>
                    <a:pt x="0" y="3205"/>
                    <a:pt x="0" y="3410"/>
                  </a:cubicBezTo>
                  <a:cubicBezTo>
                    <a:pt x="0" y="3606"/>
                    <a:pt x="116" y="3919"/>
                    <a:pt x="1794" y="3945"/>
                  </a:cubicBezTo>
                  <a:cubicBezTo>
                    <a:pt x="1833" y="3946"/>
                    <a:pt x="1874" y="3946"/>
                    <a:pt x="1917" y="3946"/>
                  </a:cubicBezTo>
                  <a:cubicBezTo>
                    <a:pt x="3728" y="3946"/>
                    <a:pt x="8890" y="3588"/>
                    <a:pt x="9073" y="3562"/>
                  </a:cubicBezTo>
                  <a:cubicBezTo>
                    <a:pt x="9269" y="3535"/>
                    <a:pt x="9207" y="3339"/>
                    <a:pt x="9216" y="3187"/>
                  </a:cubicBezTo>
                  <a:cubicBezTo>
                    <a:pt x="9225" y="2902"/>
                    <a:pt x="9127" y="1831"/>
                    <a:pt x="8466" y="1787"/>
                  </a:cubicBezTo>
                  <a:cubicBezTo>
                    <a:pt x="8453" y="1786"/>
                    <a:pt x="8440" y="1786"/>
                    <a:pt x="8427" y="1786"/>
                  </a:cubicBezTo>
                  <a:cubicBezTo>
                    <a:pt x="7792" y="1786"/>
                    <a:pt x="7664" y="2616"/>
                    <a:pt x="7664" y="2616"/>
                  </a:cubicBezTo>
                  <a:cubicBezTo>
                    <a:pt x="7664" y="2616"/>
                    <a:pt x="7302" y="1630"/>
                    <a:pt x="6507" y="1630"/>
                  </a:cubicBezTo>
                  <a:cubicBezTo>
                    <a:pt x="6474" y="1630"/>
                    <a:pt x="6440" y="1631"/>
                    <a:pt x="6406" y="1635"/>
                  </a:cubicBezTo>
                  <a:cubicBezTo>
                    <a:pt x="5540" y="1724"/>
                    <a:pt x="5308" y="2607"/>
                    <a:pt x="5308" y="2607"/>
                  </a:cubicBezTo>
                  <a:cubicBezTo>
                    <a:pt x="5308" y="2607"/>
                    <a:pt x="4001" y="1"/>
                    <a:pt x="2281"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18" name="Google Shape;718;p16"/>
            <p:cNvSpPr/>
            <p:nvPr/>
          </p:nvSpPr>
          <p:spPr>
            <a:xfrm>
              <a:off x="7443257" y="1304648"/>
              <a:ext cx="1499293" cy="667751"/>
            </a:xfrm>
            <a:custGeom>
              <a:avLst/>
              <a:gdLst/>
              <a:ahLst/>
              <a:cxnLst/>
              <a:rect l="l" t="t" r="r" b="b"/>
              <a:pathLst>
                <a:path w="9529" h="4244" extrusionOk="0">
                  <a:moveTo>
                    <a:pt x="2490" y="1"/>
                  </a:moveTo>
                  <a:cubicBezTo>
                    <a:pt x="2419" y="1"/>
                    <a:pt x="2348" y="5"/>
                    <a:pt x="2275" y="14"/>
                  </a:cubicBezTo>
                  <a:cubicBezTo>
                    <a:pt x="295" y="264"/>
                    <a:pt x="36" y="3101"/>
                    <a:pt x="18" y="3315"/>
                  </a:cubicBezTo>
                  <a:cubicBezTo>
                    <a:pt x="0" y="3520"/>
                    <a:pt x="90" y="3850"/>
                    <a:pt x="1811" y="4010"/>
                  </a:cubicBezTo>
                  <a:cubicBezTo>
                    <a:pt x="3438" y="4171"/>
                    <a:pt x="8505" y="4243"/>
                    <a:pt x="9232" y="4243"/>
                  </a:cubicBezTo>
                  <a:cubicBezTo>
                    <a:pt x="9275" y="4243"/>
                    <a:pt x="9303" y="4243"/>
                    <a:pt x="9314" y="4242"/>
                  </a:cubicBezTo>
                  <a:cubicBezTo>
                    <a:pt x="9510" y="4233"/>
                    <a:pt x="9466" y="4028"/>
                    <a:pt x="9483" y="3877"/>
                  </a:cubicBezTo>
                  <a:cubicBezTo>
                    <a:pt x="9528" y="3573"/>
                    <a:pt x="9510" y="2467"/>
                    <a:pt x="8832" y="2378"/>
                  </a:cubicBezTo>
                  <a:cubicBezTo>
                    <a:pt x="8797" y="2373"/>
                    <a:pt x="8762" y="2370"/>
                    <a:pt x="8729" y="2370"/>
                  </a:cubicBezTo>
                  <a:cubicBezTo>
                    <a:pt x="8140" y="2370"/>
                    <a:pt x="7940" y="3154"/>
                    <a:pt x="7940" y="3154"/>
                  </a:cubicBezTo>
                  <a:cubicBezTo>
                    <a:pt x="7940" y="3154"/>
                    <a:pt x="7633" y="2039"/>
                    <a:pt x="6757" y="2039"/>
                  </a:cubicBezTo>
                  <a:cubicBezTo>
                    <a:pt x="6750" y="2039"/>
                    <a:pt x="6743" y="2039"/>
                    <a:pt x="6736" y="2039"/>
                  </a:cubicBezTo>
                  <a:cubicBezTo>
                    <a:pt x="5835" y="2057"/>
                    <a:pt x="5531" y="2940"/>
                    <a:pt x="5531" y="2940"/>
                  </a:cubicBezTo>
                  <a:cubicBezTo>
                    <a:pt x="5531" y="2940"/>
                    <a:pt x="4347" y="1"/>
                    <a:pt x="249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19" name="Google Shape;719;p16"/>
            <p:cNvSpPr/>
            <p:nvPr/>
          </p:nvSpPr>
          <p:spPr>
            <a:xfrm>
              <a:off x="-150" y="4401800"/>
              <a:ext cx="9144000" cy="75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grpSp>
          <p:nvGrpSpPr>
            <p:cNvPr id="720" name="Google Shape;720;p16"/>
            <p:cNvGrpSpPr/>
            <p:nvPr/>
          </p:nvGrpSpPr>
          <p:grpSpPr>
            <a:xfrm>
              <a:off x="7623202" y="4330251"/>
              <a:ext cx="1520699" cy="813424"/>
              <a:chOff x="3457050" y="4619150"/>
              <a:chExt cx="227075" cy="121450"/>
            </a:xfrm>
          </p:grpSpPr>
          <p:sp>
            <p:nvSpPr>
              <p:cNvPr id="721" name="Google Shape;721;p16"/>
              <p:cNvSpPr/>
              <p:nvPr/>
            </p:nvSpPr>
            <p:spPr>
              <a:xfrm>
                <a:off x="3457050" y="4619150"/>
                <a:ext cx="227075" cy="121450"/>
              </a:xfrm>
              <a:custGeom>
                <a:avLst/>
                <a:gdLst/>
                <a:ahLst/>
                <a:cxnLst/>
                <a:rect l="l" t="t" r="r" b="b"/>
                <a:pathLst>
                  <a:path w="9083" h="4858" extrusionOk="0">
                    <a:moveTo>
                      <a:pt x="7668" y="0"/>
                    </a:moveTo>
                    <a:cubicBezTo>
                      <a:pt x="7594" y="0"/>
                      <a:pt x="7518" y="5"/>
                      <a:pt x="7441" y="14"/>
                    </a:cubicBezTo>
                    <a:cubicBezTo>
                      <a:pt x="6058" y="174"/>
                      <a:pt x="5755" y="1593"/>
                      <a:pt x="5701" y="2333"/>
                    </a:cubicBezTo>
                    <a:cubicBezTo>
                      <a:pt x="5674" y="2610"/>
                      <a:pt x="5683" y="2797"/>
                      <a:pt x="5683" y="2797"/>
                    </a:cubicBezTo>
                    <a:cubicBezTo>
                      <a:pt x="5683" y="2797"/>
                      <a:pt x="5567" y="2538"/>
                      <a:pt x="5317" y="2315"/>
                    </a:cubicBezTo>
                    <a:cubicBezTo>
                      <a:pt x="5139" y="2162"/>
                      <a:pt x="4892" y="2029"/>
                      <a:pt x="4578" y="2029"/>
                    </a:cubicBezTo>
                    <a:cubicBezTo>
                      <a:pt x="4437" y="2029"/>
                      <a:pt x="4282" y="2056"/>
                      <a:pt x="4113" y="2119"/>
                    </a:cubicBezTo>
                    <a:cubicBezTo>
                      <a:pt x="4015" y="2155"/>
                      <a:pt x="3935" y="2199"/>
                      <a:pt x="3863" y="2244"/>
                    </a:cubicBezTo>
                    <a:cubicBezTo>
                      <a:pt x="3096" y="2735"/>
                      <a:pt x="3319" y="3814"/>
                      <a:pt x="3328" y="3850"/>
                    </a:cubicBezTo>
                    <a:cubicBezTo>
                      <a:pt x="3306" y="3820"/>
                      <a:pt x="2660" y="2861"/>
                      <a:pt x="1669" y="2861"/>
                    </a:cubicBezTo>
                    <a:cubicBezTo>
                      <a:pt x="1463" y="2861"/>
                      <a:pt x="1242" y="2903"/>
                      <a:pt x="1009" y="3002"/>
                    </a:cubicBezTo>
                    <a:cubicBezTo>
                      <a:pt x="18" y="3422"/>
                      <a:pt x="0" y="4367"/>
                      <a:pt x="72" y="4858"/>
                    </a:cubicBezTo>
                    <a:lnTo>
                      <a:pt x="9082" y="4858"/>
                    </a:lnTo>
                    <a:lnTo>
                      <a:pt x="9082" y="612"/>
                    </a:lnTo>
                    <a:cubicBezTo>
                      <a:pt x="8711" y="264"/>
                      <a:pt x="8241" y="0"/>
                      <a:pt x="766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2" name="Google Shape;722;p16"/>
              <p:cNvSpPr/>
              <p:nvPr/>
            </p:nvSpPr>
            <p:spPr>
              <a:xfrm>
                <a:off x="3471550" y="4708900"/>
                <a:ext cx="68700" cy="31700"/>
              </a:xfrm>
              <a:custGeom>
                <a:avLst/>
                <a:gdLst/>
                <a:ahLst/>
                <a:cxnLst/>
                <a:rect l="l" t="t" r="r" b="b"/>
                <a:pathLst>
                  <a:path w="2748" h="1268" extrusionOk="0">
                    <a:moveTo>
                      <a:pt x="1107" y="0"/>
                    </a:moveTo>
                    <a:cubicBezTo>
                      <a:pt x="1019" y="0"/>
                      <a:pt x="930" y="12"/>
                      <a:pt x="839" y="37"/>
                    </a:cubicBezTo>
                    <a:cubicBezTo>
                      <a:pt x="188" y="215"/>
                      <a:pt x="18" y="813"/>
                      <a:pt x="0" y="1268"/>
                    </a:cubicBezTo>
                    <a:lnTo>
                      <a:pt x="2748" y="1268"/>
                    </a:lnTo>
                    <a:cubicBezTo>
                      <a:pt x="2547" y="931"/>
                      <a:pt x="1898" y="0"/>
                      <a:pt x="110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3" name="Google Shape;723;p16"/>
              <p:cNvSpPr/>
              <p:nvPr/>
            </p:nvSpPr>
            <p:spPr>
              <a:xfrm>
                <a:off x="3552050" y="4695475"/>
                <a:ext cx="66950" cy="45125"/>
              </a:xfrm>
              <a:custGeom>
                <a:avLst/>
                <a:gdLst/>
                <a:ahLst/>
                <a:cxnLst/>
                <a:rect l="l" t="t" r="r" b="b"/>
                <a:pathLst>
                  <a:path w="2678" h="1805" extrusionOk="0">
                    <a:moveTo>
                      <a:pt x="939" y="1"/>
                    </a:moveTo>
                    <a:cubicBezTo>
                      <a:pt x="857" y="1"/>
                      <a:pt x="776" y="18"/>
                      <a:pt x="697" y="56"/>
                    </a:cubicBezTo>
                    <a:cubicBezTo>
                      <a:pt x="1" y="395"/>
                      <a:pt x="135" y="1350"/>
                      <a:pt x="251" y="1805"/>
                    </a:cubicBezTo>
                    <a:lnTo>
                      <a:pt x="2677" y="1805"/>
                    </a:lnTo>
                    <a:cubicBezTo>
                      <a:pt x="2437" y="1348"/>
                      <a:pt x="1657" y="1"/>
                      <a:pt x="939"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4" name="Google Shape;724;p16"/>
              <p:cNvSpPr/>
              <p:nvPr/>
            </p:nvSpPr>
            <p:spPr>
              <a:xfrm>
                <a:off x="3617625" y="4650650"/>
                <a:ext cx="66500" cy="89950"/>
              </a:xfrm>
              <a:custGeom>
                <a:avLst/>
                <a:gdLst/>
                <a:ahLst/>
                <a:cxnLst/>
                <a:rect l="l" t="t" r="r" b="b"/>
                <a:pathLst>
                  <a:path w="2660" h="3598" extrusionOk="0">
                    <a:moveTo>
                      <a:pt x="1577" y="0"/>
                    </a:moveTo>
                    <a:cubicBezTo>
                      <a:pt x="877" y="0"/>
                      <a:pt x="491" y="494"/>
                      <a:pt x="286" y="1127"/>
                    </a:cubicBezTo>
                    <a:cubicBezTo>
                      <a:pt x="1" y="2019"/>
                      <a:pt x="81" y="3188"/>
                      <a:pt x="117" y="3598"/>
                    </a:cubicBezTo>
                    <a:lnTo>
                      <a:pt x="2659" y="3598"/>
                    </a:lnTo>
                    <a:lnTo>
                      <a:pt x="2659" y="369"/>
                    </a:lnTo>
                    <a:cubicBezTo>
                      <a:pt x="2347" y="154"/>
                      <a:pt x="2017" y="21"/>
                      <a:pt x="1669" y="3"/>
                    </a:cubicBezTo>
                    <a:cubicBezTo>
                      <a:pt x="1638" y="1"/>
                      <a:pt x="1607" y="0"/>
                      <a:pt x="15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grpSp>
        <p:grpSp>
          <p:nvGrpSpPr>
            <p:cNvPr id="725" name="Google Shape;725;p16"/>
            <p:cNvGrpSpPr/>
            <p:nvPr/>
          </p:nvGrpSpPr>
          <p:grpSpPr>
            <a:xfrm flipH="1">
              <a:off x="-69" y="4310169"/>
              <a:ext cx="792529" cy="1096728"/>
              <a:chOff x="3536675" y="4387575"/>
              <a:chExt cx="147450" cy="204050"/>
            </a:xfrm>
          </p:grpSpPr>
          <p:sp>
            <p:nvSpPr>
              <p:cNvPr id="726" name="Google Shape;726;p16"/>
              <p:cNvSpPr/>
              <p:nvPr/>
            </p:nvSpPr>
            <p:spPr>
              <a:xfrm>
                <a:off x="3536675" y="4387575"/>
                <a:ext cx="147450" cy="204050"/>
              </a:xfrm>
              <a:custGeom>
                <a:avLst/>
                <a:gdLst/>
                <a:ahLst/>
                <a:cxnLst/>
                <a:rect l="l" t="t" r="r" b="b"/>
                <a:pathLst>
                  <a:path w="5898" h="8162" extrusionOk="0">
                    <a:moveTo>
                      <a:pt x="4447" y="0"/>
                    </a:moveTo>
                    <a:cubicBezTo>
                      <a:pt x="4417" y="0"/>
                      <a:pt x="4386" y="3"/>
                      <a:pt x="4354" y="8"/>
                    </a:cubicBezTo>
                    <a:cubicBezTo>
                      <a:pt x="3051" y="213"/>
                      <a:pt x="3435" y="4094"/>
                      <a:pt x="3435" y="4094"/>
                    </a:cubicBezTo>
                    <a:cubicBezTo>
                      <a:pt x="3435" y="4094"/>
                      <a:pt x="2531" y="3021"/>
                      <a:pt x="1604" y="3021"/>
                    </a:cubicBezTo>
                    <a:cubicBezTo>
                      <a:pt x="1306" y="3021"/>
                      <a:pt x="1005" y="3132"/>
                      <a:pt x="732" y="3425"/>
                    </a:cubicBezTo>
                    <a:cubicBezTo>
                      <a:pt x="0" y="4210"/>
                      <a:pt x="536" y="5396"/>
                      <a:pt x="1017" y="6119"/>
                    </a:cubicBezTo>
                    <a:cubicBezTo>
                      <a:pt x="1267" y="6485"/>
                      <a:pt x="1508" y="6734"/>
                      <a:pt x="1544" y="6734"/>
                    </a:cubicBezTo>
                    <a:lnTo>
                      <a:pt x="5897" y="8162"/>
                    </a:lnTo>
                    <a:lnTo>
                      <a:pt x="5897" y="3202"/>
                    </a:lnTo>
                    <a:cubicBezTo>
                      <a:pt x="5665" y="3514"/>
                      <a:pt x="5505" y="3844"/>
                      <a:pt x="5505" y="3844"/>
                    </a:cubicBezTo>
                    <a:cubicBezTo>
                      <a:pt x="5505" y="3844"/>
                      <a:pt x="5640" y="0"/>
                      <a:pt x="444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7" name="Google Shape;727;p16"/>
              <p:cNvSpPr/>
              <p:nvPr/>
            </p:nvSpPr>
            <p:spPr>
              <a:xfrm>
                <a:off x="3567900" y="4414300"/>
                <a:ext cx="116225" cy="171300"/>
              </a:xfrm>
              <a:custGeom>
                <a:avLst/>
                <a:gdLst/>
                <a:ahLst/>
                <a:cxnLst/>
                <a:rect l="l" t="t" r="r" b="b"/>
                <a:pathLst>
                  <a:path w="4649" h="6852" extrusionOk="0">
                    <a:moveTo>
                      <a:pt x="3292" y="1"/>
                    </a:moveTo>
                    <a:cubicBezTo>
                      <a:pt x="2784" y="1"/>
                      <a:pt x="2409" y="4523"/>
                      <a:pt x="2409" y="4523"/>
                    </a:cubicBezTo>
                    <a:cubicBezTo>
                      <a:pt x="2409" y="4523"/>
                      <a:pt x="1466" y="3106"/>
                      <a:pt x="758" y="3106"/>
                    </a:cubicBezTo>
                    <a:cubicBezTo>
                      <a:pt x="626" y="3106"/>
                      <a:pt x="501" y="3156"/>
                      <a:pt x="393" y="3275"/>
                    </a:cubicBezTo>
                    <a:cubicBezTo>
                      <a:pt x="0" y="3694"/>
                      <a:pt x="428" y="4532"/>
                      <a:pt x="883" y="5157"/>
                    </a:cubicBezTo>
                    <a:cubicBezTo>
                      <a:pt x="1227" y="5633"/>
                      <a:pt x="1588" y="5987"/>
                      <a:pt x="1640" y="5987"/>
                    </a:cubicBezTo>
                    <a:cubicBezTo>
                      <a:pt x="1641" y="5987"/>
                      <a:pt x="1641" y="5987"/>
                      <a:pt x="1642" y="5987"/>
                    </a:cubicBezTo>
                    <a:lnTo>
                      <a:pt x="4648" y="6852"/>
                    </a:lnTo>
                    <a:lnTo>
                      <a:pt x="4648" y="3605"/>
                    </a:lnTo>
                    <a:cubicBezTo>
                      <a:pt x="4006" y="4149"/>
                      <a:pt x="3497" y="4791"/>
                      <a:pt x="3497" y="4791"/>
                    </a:cubicBezTo>
                    <a:cubicBezTo>
                      <a:pt x="3497" y="4791"/>
                      <a:pt x="3792" y="1"/>
                      <a:pt x="329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grpSp>
      </p:grpSp>
      <p:sp>
        <p:nvSpPr>
          <p:cNvPr id="728" name="Google Shape;728;p16"/>
          <p:cNvSpPr txBox="1">
            <a:spLocks noGrp="1"/>
          </p:cNvSpPr>
          <p:nvPr>
            <p:ph type="title"/>
          </p:nvPr>
        </p:nvSpPr>
        <p:spPr>
          <a:xfrm>
            <a:off x="4986800" y="2868092"/>
            <a:ext cx="6245200" cy="15152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4200"/>
              <a:buNone/>
              <a:defRPr sz="6800"/>
            </a:lvl1pPr>
            <a:lvl2pPr lvl="1" algn="ctr">
              <a:lnSpc>
                <a:spcPct val="100000"/>
              </a:lnSpc>
              <a:spcBef>
                <a:spcPts val="0"/>
              </a:spcBef>
              <a:spcAft>
                <a:spcPts val="0"/>
              </a:spcAft>
              <a:buSzPts val="4200"/>
              <a:buNone/>
              <a:defRPr sz="5600"/>
            </a:lvl2pPr>
            <a:lvl3pPr lvl="2" algn="ctr">
              <a:lnSpc>
                <a:spcPct val="100000"/>
              </a:lnSpc>
              <a:spcBef>
                <a:spcPts val="0"/>
              </a:spcBef>
              <a:spcAft>
                <a:spcPts val="0"/>
              </a:spcAft>
              <a:buSzPts val="4200"/>
              <a:buNone/>
              <a:defRPr sz="5600"/>
            </a:lvl3pPr>
            <a:lvl4pPr lvl="3" algn="ctr">
              <a:lnSpc>
                <a:spcPct val="100000"/>
              </a:lnSpc>
              <a:spcBef>
                <a:spcPts val="0"/>
              </a:spcBef>
              <a:spcAft>
                <a:spcPts val="0"/>
              </a:spcAft>
              <a:buSzPts val="4200"/>
              <a:buNone/>
              <a:defRPr sz="5600"/>
            </a:lvl4pPr>
            <a:lvl5pPr lvl="4" algn="ctr">
              <a:lnSpc>
                <a:spcPct val="100000"/>
              </a:lnSpc>
              <a:spcBef>
                <a:spcPts val="0"/>
              </a:spcBef>
              <a:spcAft>
                <a:spcPts val="0"/>
              </a:spcAft>
              <a:buSzPts val="4200"/>
              <a:buNone/>
              <a:defRPr sz="5600"/>
            </a:lvl5pPr>
            <a:lvl6pPr lvl="5" algn="ctr">
              <a:lnSpc>
                <a:spcPct val="100000"/>
              </a:lnSpc>
              <a:spcBef>
                <a:spcPts val="0"/>
              </a:spcBef>
              <a:spcAft>
                <a:spcPts val="0"/>
              </a:spcAft>
              <a:buSzPts val="4200"/>
              <a:buNone/>
              <a:defRPr sz="5600"/>
            </a:lvl6pPr>
            <a:lvl7pPr lvl="6" algn="ctr">
              <a:lnSpc>
                <a:spcPct val="100000"/>
              </a:lnSpc>
              <a:spcBef>
                <a:spcPts val="0"/>
              </a:spcBef>
              <a:spcAft>
                <a:spcPts val="0"/>
              </a:spcAft>
              <a:buSzPts val="4200"/>
              <a:buNone/>
              <a:defRPr sz="5600"/>
            </a:lvl7pPr>
            <a:lvl8pPr lvl="7" algn="ctr">
              <a:lnSpc>
                <a:spcPct val="100000"/>
              </a:lnSpc>
              <a:spcBef>
                <a:spcPts val="0"/>
              </a:spcBef>
              <a:spcAft>
                <a:spcPts val="0"/>
              </a:spcAft>
              <a:buSzPts val="4200"/>
              <a:buNone/>
              <a:defRPr sz="5600"/>
            </a:lvl8pPr>
            <a:lvl9pPr lvl="8" algn="ctr">
              <a:lnSpc>
                <a:spcPct val="100000"/>
              </a:lnSpc>
              <a:spcBef>
                <a:spcPts val="0"/>
              </a:spcBef>
              <a:spcAft>
                <a:spcPts val="0"/>
              </a:spcAft>
              <a:buSzPts val="4200"/>
              <a:buNone/>
              <a:defRPr sz="5600"/>
            </a:lvl9pPr>
          </a:lstStyle>
          <a:p>
            <a:endParaRPr/>
          </a:p>
        </p:txBody>
      </p:sp>
      <p:sp>
        <p:nvSpPr>
          <p:cNvPr id="729" name="Google Shape;729;p16"/>
          <p:cNvSpPr txBox="1">
            <a:spLocks noGrp="1"/>
          </p:cNvSpPr>
          <p:nvPr>
            <p:ph type="subTitle" idx="1"/>
          </p:nvPr>
        </p:nvSpPr>
        <p:spPr>
          <a:xfrm>
            <a:off x="7330300" y="4383100"/>
            <a:ext cx="3901600" cy="9408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2100"/>
              <a:buNone/>
              <a:defRPr sz="2667"/>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730" name="Google Shape;730;p16"/>
          <p:cNvSpPr txBox="1">
            <a:spLocks noGrp="1"/>
          </p:cNvSpPr>
          <p:nvPr>
            <p:ph type="title" idx="2"/>
          </p:nvPr>
        </p:nvSpPr>
        <p:spPr>
          <a:xfrm>
            <a:off x="4986800" y="1534100"/>
            <a:ext cx="6245200" cy="13340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7200"/>
              <a:buNone/>
              <a:defRPr sz="9600">
                <a:solidFill>
                  <a:schemeClr val="accent4"/>
                </a:solidFill>
              </a:defRPr>
            </a:lvl1pPr>
            <a:lvl2pPr lvl="1" algn="ctr">
              <a:lnSpc>
                <a:spcPct val="100000"/>
              </a:lnSpc>
              <a:spcBef>
                <a:spcPts val="0"/>
              </a:spcBef>
              <a:spcAft>
                <a:spcPts val="0"/>
              </a:spcAft>
              <a:buSzPts val="7200"/>
              <a:buNone/>
              <a:defRPr sz="9600"/>
            </a:lvl2pPr>
            <a:lvl3pPr lvl="2" algn="ctr">
              <a:lnSpc>
                <a:spcPct val="100000"/>
              </a:lnSpc>
              <a:spcBef>
                <a:spcPts val="0"/>
              </a:spcBef>
              <a:spcAft>
                <a:spcPts val="0"/>
              </a:spcAft>
              <a:buSzPts val="7200"/>
              <a:buNone/>
              <a:defRPr sz="9600"/>
            </a:lvl3pPr>
            <a:lvl4pPr lvl="3" algn="ctr">
              <a:lnSpc>
                <a:spcPct val="100000"/>
              </a:lnSpc>
              <a:spcBef>
                <a:spcPts val="0"/>
              </a:spcBef>
              <a:spcAft>
                <a:spcPts val="0"/>
              </a:spcAft>
              <a:buSzPts val="7200"/>
              <a:buNone/>
              <a:defRPr sz="9600"/>
            </a:lvl4pPr>
            <a:lvl5pPr lvl="4" algn="ctr">
              <a:lnSpc>
                <a:spcPct val="100000"/>
              </a:lnSpc>
              <a:spcBef>
                <a:spcPts val="0"/>
              </a:spcBef>
              <a:spcAft>
                <a:spcPts val="0"/>
              </a:spcAft>
              <a:buSzPts val="7200"/>
              <a:buNone/>
              <a:defRPr sz="9600"/>
            </a:lvl5pPr>
            <a:lvl6pPr lvl="5" algn="ctr">
              <a:lnSpc>
                <a:spcPct val="100000"/>
              </a:lnSpc>
              <a:spcBef>
                <a:spcPts val="0"/>
              </a:spcBef>
              <a:spcAft>
                <a:spcPts val="0"/>
              </a:spcAft>
              <a:buSzPts val="7200"/>
              <a:buNone/>
              <a:defRPr sz="9600"/>
            </a:lvl6pPr>
            <a:lvl7pPr lvl="6" algn="ctr">
              <a:lnSpc>
                <a:spcPct val="100000"/>
              </a:lnSpc>
              <a:spcBef>
                <a:spcPts val="0"/>
              </a:spcBef>
              <a:spcAft>
                <a:spcPts val="0"/>
              </a:spcAft>
              <a:buSzPts val="7200"/>
              <a:buNone/>
              <a:defRPr sz="9600"/>
            </a:lvl7pPr>
            <a:lvl8pPr lvl="7" algn="ctr">
              <a:lnSpc>
                <a:spcPct val="100000"/>
              </a:lnSpc>
              <a:spcBef>
                <a:spcPts val="0"/>
              </a:spcBef>
              <a:spcAft>
                <a:spcPts val="0"/>
              </a:spcAft>
              <a:buSzPts val="7200"/>
              <a:buNone/>
              <a:defRPr sz="9600"/>
            </a:lvl8pPr>
            <a:lvl9pPr lvl="8" algn="ctr">
              <a:lnSpc>
                <a:spcPct val="100000"/>
              </a:lnSpc>
              <a:spcBef>
                <a:spcPts val="0"/>
              </a:spcBef>
              <a:spcAft>
                <a:spcPts val="0"/>
              </a:spcAft>
              <a:buSzPts val="7200"/>
              <a:buNone/>
              <a:defRPr sz="9600"/>
            </a:lvl9pPr>
          </a:lstStyle>
          <a:p>
            <a:endParaRPr/>
          </a:p>
        </p:txBody>
      </p:sp>
    </p:spTree>
    <p:extLst>
      <p:ext uri="{BB962C8B-B14F-4D97-AF65-F5344CB8AC3E}">
        <p14:creationId xmlns:p14="http://schemas.microsoft.com/office/powerpoint/2010/main" val="3152268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A0766-F590-4DCC-8E99-93C268DF1A3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32AFF9B-18E6-43FC-A74D-3D5B0E2776F1}"/>
              </a:ext>
            </a:extLst>
          </p:cNvPr>
          <p:cNvSpPr>
            <a:spLocks noGrp="1"/>
          </p:cNvSpPr>
          <p:nvPr>
            <p:ph idx="1"/>
          </p:nvPr>
        </p:nvSpPr>
        <p:spPr>
          <a:xfrm>
            <a:off x="658368" y="1690689"/>
            <a:ext cx="9290304" cy="132556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id="{2DEF1D3F-0551-47E0-B7E0-ECE12792C74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3916E80-DA42-4419-8ED2-5EEA9B6BD3D5}"/>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618953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8F7A-B220-4F08-A41D-8CF7D5ED25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D9BFEB14-4AE6-4DDC-BFF9-FEF584BD5D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5F12222-E48A-4437-B84E-D617DB87D715}"/>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5" name="Footer Placeholder 4">
            <a:extLst>
              <a:ext uri="{FF2B5EF4-FFF2-40B4-BE49-F238E27FC236}">
                <a16:creationId xmlns:a16="http://schemas.microsoft.com/office/drawing/2014/main" id="{B5AC86B8-1EFB-4298-9A4B-36E63ABD5F7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194E620-B51F-4CB7-9C7F-D2A082567DED}"/>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224430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E04BF-DDBF-4225-A346-418F79B7ED27}"/>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1E2BA872-B315-4862-B8EB-0D14E89BA3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C52E123E-B235-4356-A9D9-7A197525E1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2F862BE9-BAF9-41CC-A5BA-5368095C1BE4}"/>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6" name="Footer Placeholder 5">
            <a:extLst>
              <a:ext uri="{FF2B5EF4-FFF2-40B4-BE49-F238E27FC236}">
                <a16:creationId xmlns:a16="http://schemas.microsoft.com/office/drawing/2014/main" id="{35F1C79A-0F20-4742-B812-28BC176259F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02AF3093-B7EE-4A72-88A4-2AD0C02088BF}"/>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128171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D38BA-475E-4B2E-B347-901DC6EBF60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77006DEF-A392-4B76-9014-417B25CF3A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1CF420-AEAD-46F8-8475-5F2C1DE66C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97927E11-A1A1-47B4-B6FD-793DEF0C7F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1FF2DDA-0551-4F05-8C05-A44A6008F9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7078C9F0-65B6-4B16-8F29-63902CEF19F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8" name="Footer Placeholder 7">
            <a:extLst>
              <a:ext uri="{FF2B5EF4-FFF2-40B4-BE49-F238E27FC236}">
                <a16:creationId xmlns:a16="http://schemas.microsoft.com/office/drawing/2014/main" id="{1E6EE2F8-D6DD-4290-8A63-C7064590E2B2}"/>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9EA55415-D08D-4632-955A-B19CB157856B}"/>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3528748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C956-A8B7-4FAD-84C2-45099D4B427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E5646AC6-E32E-4E70-9794-A86B28BADB98}"/>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4" name="Footer Placeholder 3">
            <a:extLst>
              <a:ext uri="{FF2B5EF4-FFF2-40B4-BE49-F238E27FC236}">
                <a16:creationId xmlns:a16="http://schemas.microsoft.com/office/drawing/2014/main" id="{BE8F1E8C-1741-4574-A353-98E84095B4D6}"/>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D3B90CEF-DAD9-41CD-8A1A-F35B00E8877F}"/>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402408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03236B-4D7B-4753-A998-8E5BE7A1825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3" name="Footer Placeholder 2">
            <a:extLst>
              <a:ext uri="{FF2B5EF4-FFF2-40B4-BE49-F238E27FC236}">
                <a16:creationId xmlns:a16="http://schemas.microsoft.com/office/drawing/2014/main" id="{74768B91-B6B1-4477-8F2C-641F306873E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11C0437D-4795-4178-A958-5A4E3E589981}"/>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1353062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873F3-AD2D-4B58-A064-6CE00D8F9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51CC0641-FAAD-4508-A174-ECEE4A871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6BE70538-CFB4-4154-8604-D8EF4A531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4601BA-D959-4CC1-A340-007493C3C167}"/>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6" name="Footer Placeholder 5">
            <a:extLst>
              <a:ext uri="{FF2B5EF4-FFF2-40B4-BE49-F238E27FC236}">
                <a16:creationId xmlns:a16="http://schemas.microsoft.com/office/drawing/2014/main" id="{BE8B9F5E-6B26-474B-8A62-93FD56FA4AE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EB09666C-82B7-42ED-8EF1-772D5E770421}"/>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151041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9F48-D65A-4412-8798-B57DE41697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5CDEA54A-40C4-4D57-9253-BA5B435FFD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56CFA698-3638-4047-80F5-D6B6F34FE4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D2E511-9100-42FF-9293-863C8218B83B}"/>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14/04/2023</a:t>
            </a:fld>
            <a:endParaRPr lang="vi-VN"/>
          </a:p>
        </p:txBody>
      </p:sp>
      <p:sp>
        <p:nvSpPr>
          <p:cNvPr id="6" name="Footer Placeholder 5">
            <a:extLst>
              <a:ext uri="{FF2B5EF4-FFF2-40B4-BE49-F238E27FC236}">
                <a16:creationId xmlns:a16="http://schemas.microsoft.com/office/drawing/2014/main" id="{52919466-667A-4569-853F-7F00FEAE20EE}"/>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A170618-A0F7-46EA-BF7D-18655790C7D9}"/>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531566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D16813-132C-4A3C-A608-9F69543914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vi-VN" dirty="0"/>
          </a:p>
        </p:txBody>
      </p:sp>
      <p:sp>
        <p:nvSpPr>
          <p:cNvPr id="3" name="Text Placeholder 2">
            <a:extLst>
              <a:ext uri="{FF2B5EF4-FFF2-40B4-BE49-F238E27FC236}">
                <a16:creationId xmlns:a16="http://schemas.microsoft.com/office/drawing/2014/main" id="{03AD339C-F088-48F4-AA6D-43AFCD2F7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id="{1C75D303-27D7-4B8A-B5B3-48283A3EF0C4}"/>
              </a:ext>
            </a:extLst>
          </p:cNvPr>
          <p:cNvSpPr>
            <a:spLocks noGrp="1"/>
          </p:cNvSpPr>
          <p:nvPr>
            <p:ph type="ftr" sz="quarter" idx="3"/>
          </p:nvPr>
        </p:nvSpPr>
        <p:spPr>
          <a:xfrm>
            <a:off x="4495800" y="482930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dirty="0"/>
          </a:p>
        </p:txBody>
      </p:sp>
      <p:sp>
        <p:nvSpPr>
          <p:cNvPr id="6" name="Slide Number Placeholder 5">
            <a:extLst>
              <a:ext uri="{FF2B5EF4-FFF2-40B4-BE49-F238E27FC236}">
                <a16:creationId xmlns:a16="http://schemas.microsoft.com/office/drawing/2014/main" id="{4D7DF38F-ABF0-4A2D-9023-1F1B314CCE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A17DC-8BB5-4F79-99B2-618876267F31}" type="slidenum">
              <a:rPr lang="vi-VN" smtClean="0"/>
              <a:t>‹#›</a:t>
            </a:fld>
            <a:endParaRPr lang="vi-VN"/>
          </a:p>
        </p:txBody>
      </p:sp>
      <p:sp>
        <p:nvSpPr>
          <p:cNvPr id="7" name="TextBox 6">
            <a:extLst>
              <a:ext uri="{FF2B5EF4-FFF2-40B4-BE49-F238E27FC236}">
                <a16:creationId xmlns:a16="http://schemas.microsoft.com/office/drawing/2014/main" id="{44B979FC-7C1D-4118-ABF9-ECD010299312}"/>
              </a:ext>
            </a:extLst>
          </p:cNvPr>
          <p:cNvSpPr txBox="1"/>
          <p:nvPr userDrawn="1"/>
        </p:nvSpPr>
        <p:spPr>
          <a:xfrm>
            <a:off x="1261872" y="230188"/>
            <a:ext cx="4041648" cy="276999"/>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sz="1200" dirty="0">
                <a:solidFill>
                  <a:schemeClr val="bg1">
                    <a:lumMod val="50000"/>
                  </a:schemeClr>
                </a:solidFill>
              </a:rPr>
              <a:t>M-Pink</a:t>
            </a:r>
            <a:r>
              <a:rPr lang="en-US" sz="900" dirty="0">
                <a:solidFill>
                  <a:schemeClr val="bg1">
                    <a:lumMod val="50000"/>
                  </a:schemeClr>
                </a:solidFill>
              </a:rPr>
              <a:t> </a:t>
            </a:r>
            <a:endParaRPr lang="vi-VN" sz="900" dirty="0">
              <a:solidFill>
                <a:schemeClr val="bg1">
                  <a:lumMod val="50000"/>
                </a:schemeClr>
              </a:solidFill>
            </a:endParaRPr>
          </a:p>
        </p:txBody>
      </p:sp>
    </p:spTree>
    <p:extLst>
      <p:ext uri="{BB962C8B-B14F-4D97-AF65-F5344CB8AC3E}">
        <p14:creationId xmlns:p14="http://schemas.microsoft.com/office/powerpoint/2010/main" val="4227118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audio" Target="../media/audio2.wav"/><Relationship Id="rId7" Type="http://schemas.openxmlformats.org/officeDocument/2006/relationships/image" Target="../media/image5.gi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audio" Target="../media/audio4.wav"/><Relationship Id="rId4" Type="http://schemas.openxmlformats.org/officeDocument/2006/relationships/audio" Target="../media/audio3.wav"/><Relationship Id="rId9" Type="http://schemas.openxmlformats.org/officeDocument/2006/relationships/image" Target="../media/image6.wmf"/></Relationships>
</file>

<file path=ppt/slides/_rels/slide7.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audio" Target="../media/audio2.wav"/><Relationship Id="rId7" Type="http://schemas.openxmlformats.org/officeDocument/2006/relationships/image" Target="../media/image5.gi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audio" Target="../media/audio4.wav"/><Relationship Id="rId4" Type="http://schemas.openxmlformats.org/officeDocument/2006/relationships/audio" Target="../media/audio3.wav"/><Relationship Id="rId9" Type="http://schemas.openxmlformats.org/officeDocument/2006/relationships/image" Target="../media/image6.wmf"/></Relationships>
</file>

<file path=ppt/slides/_rels/slide8.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audio" Target="../media/audio2.wav"/><Relationship Id="rId7" Type="http://schemas.openxmlformats.org/officeDocument/2006/relationships/image" Target="../media/image5.gi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audio" Target="../media/audio4.wav"/><Relationship Id="rId4" Type="http://schemas.openxmlformats.org/officeDocument/2006/relationships/audio" Target="../media/audio3.wav"/><Relationship Id="rId9" Type="http://schemas.openxmlformats.org/officeDocument/2006/relationships/image" Target="../media/image6.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39D9F7-B31C-476A-933C-011E17574997}"/>
              </a:ext>
            </a:extLst>
          </p:cNvPr>
          <p:cNvSpPr txBox="1"/>
          <p:nvPr/>
        </p:nvSpPr>
        <p:spPr>
          <a:xfrm>
            <a:off x="0" y="2084322"/>
            <a:ext cx="12192000" cy="707886"/>
          </a:xfrm>
          <a:prstGeom prst="rect">
            <a:avLst/>
          </a:prstGeom>
          <a:noFill/>
        </p:spPr>
        <p:txBody>
          <a:bodyPr wrap="square" rtlCol="0">
            <a:spAutoFit/>
          </a:bodyPr>
          <a:lstStyle/>
          <a:p>
            <a:pPr algn="ctr"/>
            <a:r>
              <a:rPr lang="en-US" sz="4000" b="1" dirty="0">
                <a:solidFill>
                  <a:srgbClr val="FF5757"/>
                </a:solidFill>
                <a:latin typeface="Times New Roman" panose="02020603050405020304" pitchFamily="18" charset="0"/>
                <a:cs typeface="Times New Roman" panose="02020603050405020304" pitchFamily="18" charset="0"/>
              </a:rPr>
              <a:t>HOẠT ĐỘNG NGOÀI GIỜ CHÍNH KHOÁ</a:t>
            </a:r>
            <a:endParaRPr lang="vi-VN" sz="4000" b="1" dirty="0">
              <a:solidFill>
                <a:srgbClr val="FF5757"/>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C416AFC0-3B75-4E1C-83F5-EFBEFF77DAAC}"/>
              </a:ext>
            </a:extLst>
          </p:cNvPr>
          <p:cNvSpPr txBox="1"/>
          <p:nvPr/>
        </p:nvSpPr>
        <p:spPr>
          <a:xfrm>
            <a:off x="-169714" y="2900638"/>
            <a:ext cx="12192000" cy="1631216"/>
          </a:xfrm>
          <a:prstGeom prst="rect">
            <a:avLst/>
          </a:prstGeom>
          <a:noFill/>
        </p:spPr>
        <p:txBody>
          <a:bodyPr wrap="square" rtlCol="0">
            <a:spAutoFit/>
          </a:bodyPr>
          <a:lstStyle/>
          <a:p>
            <a:pPr algn="ctr">
              <a:spcBef>
                <a:spcPct val="50000"/>
              </a:spcBef>
            </a:pPr>
            <a:r>
              <a:rPr lang="vi-VN" sz="4000" b="1">
                <a:latin typeface="+mj-lt"/>
              </a:rPr>
              <a:t> GIÁO DỤC </a:t>
            </a:r>
            <a:r>
              <a:rPr lang="en-US" sz="4000" b="1">
                <a:latin typeface="Times New Roman" panose="02020603050405020304" pitchFamily="18" charset="0"/>
                <a:cs typeface="Times New Roman" panose="02020603050405020304" pitchFamily="18" charset="0"/>
              </a:rPr>
              <a:t>QUYỀN VÀ BỔN PHẬN TRẺ EM</a:t>
            </a:r>
          </a:p>
          <a:p>
            <a:pPr algn="ctr">
              <a:spcBef>
                <a:spcPct val="50000"/>
              </a:spcBef>
            </a:pPr>
            <a:r>
              <a:rPr lang="en-US" sz="4000" b="1">
                <a:latin typeface="Times New Roman" panose="02020603050405020304" pitchFamily="18" charset="0"/>
                <a:cs typeface="Times New Roman" panose="02020603050405020304" pitchFamily="18" charset="0"/>
              </a:rPr>
              <a:t> CHỦ ĐỀ 2: GIA ĐÌNH</a:t>
            </a:r>
            <a:endParaRPr lang="en-US" altLang="en-US" sz="1600" b="1">
              <a:solidFill>
                <a:srgbClr val="FF33CC"/>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5BD05909-FDFA-4667-9465-66D2146B13D2}"/>
              </a:ext>
            </a:extLst>
          </p:cNvPr>
          <p:cNvSpPr/>
          <p:nvPr/>
        </p:nvSpPr>
        <p:spPr bwMode="auto">
          <a:xfrm>
            <a:off x="2687786" y="658120"/>
            <a:ext cx="6477000" cy="381000"/>
          </a:xfrm>
          <a:prstGeom prst="rect">
            <a:avLst/>
          </a:prstGeom>
          <a:ln>
            <a:headEnd type="none" w="med" len="med"/>
            <a:tailEnd type="none" w="med" len="med"/>
          </a:ln>
        </p:spPr>
        <p:style>
          <a:lnRef idx="3">
            <a:schemeClr val="lt1"/>
          </a:lnRef>
          <a:fillRef idx="1">
            <a:schemeClr val="accent1"/>
          </a:fillRef>
          <a:effectRef idx="1">
            <a:schemeClr val="accent1"/>
          </a:effectRef>
          <a:fontRef idx="minor">
            <a:schemeClr val="lt1"/>
          </a:fontRef>
        </p:style>
        <p:txBody>
          <a:bodyPr/>
          <a:lstStyle/>
          <a:p>
            <a:pPr algn="ctr" eaLnBrk="1" hangingPunct="1">
              <a:defRPr/>
            </a:pPr>
            <a:r>
              <a:rPr lang="en-US" sz="2000" b="1" dirty="0">
                <a:solidFill>
                  <a:schemeClr val="bg1"/>
                </a:solidFill>
                <a:latin typeface="Times New Roman" panose="02020603050405020304" pitchFamily="18" charset="0"/>
                <a:cs typeface="Times New Roman" panose="02020603050405020304" pitchFamily="18" charset="0"/>
              </a:rPr>
              <a:t>TRƯỜNG TIỂU HỌC PHÚC LỢI</a:t>
            </a:r>
          </a:p>
        </p:txBody>
      </p:sp>
    </p:spTree>
    <p:extLst>
      <p:ext uri="{BB962C8B-B14F-4D97-AF65-F5344CB8AC3E}">
        <p14:creationId xmlns:p14="http://schemas.microsoft.com/office/powerpoint/2010/main" val="675502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4980851"/>
          </a:xfrm>
          <a:prstGeom prst="rect">
            <a:avLst/>
          </a:prstGeom>
        </p:spPr>
        <p:txBody>
          <a:bodyPr wrap="square">
            <a:spAutoFit/>
          </a:bodyPr>
          <a:lstStyle/>
          <a:p>
            <a:pPr>
              <a:spcAft>
                <a:spcPts val="500"/>
              </a:spcAft>
            </a:pPr>
            <a:r>
              <a:rPr lang="en-US" sz="2400" b="1">
                <a:solidFill>
                  <a:srgbClr val="FF0000"/>
                </a:solidFill>
                <a:latin typeface="Times New Roman" panose="02020603050405020304" pitchFamily="18" charset="0"/>
                <a:cs typeface="Times New Roman" panose="02020603050405020304" pitchFamily="18" charset="0"/>
              </a:rPr>
              <a:t>3. HOẠT ĐỘNG 3. Bài tập</a:t>
            </a:r>
            <a:r>
              <a:rPr lang="vi-VN" sz="2400" b="1">
                <a:solidFill>
                  <a:srgbClr val="FF0000"/>
                </a:solidFill>
                <a:latin typeface="Times New Roman" panose="02020603050405020304" pitchFamily="18" charset="0"/>
                <a:cs typeface="Times New Roman" panose="02020603050405020304" pitchFamily="18" charset="0"/>
              </a:rPr>
              <a:t>2</a:t>
            </a:r>
            <a:r>
              <a:rPr lang="en-US" sz="2400" b="1">
                <a:solidFill>
                  <a:srgbClr val="FF0000"/>
                </a:solidFill>
                <a:latin typeface="Times New Roman" panose="02020603050405020304" pitchFamily="18" charset="0"/>
                <a:cs typeface="Times New Roman" panose="02020603050405020304" pitchFamily="18" charset="0"/>
              </a:rPr>
              <a:t>.</a:t>
            </a:r>
            <a:r>
              <a:rPr lang="vi-VN" sz="2400" b="1">
                <a:solidFill>
                  <a:srgbClr val="FF0000"/>
                </a:solidFill>
                <a:latin typeface="Times New Roman" panose="02020603050405020304" pitchFamily="18" charset="0"/>
                <a:cs typeface="Times New Roman" panose="02020603050405020304" pitchFamily="18" charset="0"/>
              </a:rPr>
              <a:t> Em hãy quan sát và cho biết nội dung bức ảnh. Đánh dấu X vào ô trống em cho là thích hợp:</a:t>
            </a:r>
          </a:p>
          <a:p>
            <a:pPr>
              <a:spcAft>
                <a:spcPts val="500"/>
              </a:spcAft>
            </a:pPr>
            <a:r>
              <a:rPr lang="vi-VN" sz="2400" b="1">
                <a:solidFill>
                  <a:srgbClr val="5E5200"/>
                </a:solidFill>
                <a:latin typeface="Times New Roman" panose="02020603050405020304" pitchFamily="18" charset="0"/>
                <a:cs typeface="Times New Roman" panose="02020603050405020304" pitchFamily="18" charset="0"/>
              </a:rPr>
              <a:t>       Bố mẹ là người vùng cao dẫn</a:t>
            </a:r>
            <a:r>
              <a:rPr lang="vi-VN" sz="2400" b="1">
                <a:latin typeface="Times New Roman" panose="02020603050405020304" pitchFamily="18" charset="0"/>
                <a:cs typeface="Times New Roman" panose="02020603050405020304" pitchFamily="18" charset="0"/>
              </a:rPr>
              <a:t> </a:t>
            </a:r>
            <a:r>
              <a:rPr lang="vi-VN" sz="2400" b="1">
                <a:solidFill>
                  <a:srgbClr val="6E6200"/>
                </a:solidFill>
                <a:latin typeface="Times New Roman" panose="02020603050405020304" pitchFamily="18" charset="0"/>
                <a:cs typeface="Times New Roman" panose="02020603050405020304" pitchFamily="18" charset="0"/>
              </a:rPr>
              <a:t>con đi chơi. </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Cuộc sống thật vui tươi, hạnh phúc.</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Bố mẹ không quan tâm đến con cái. </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Tiếng cười, niềm vui của gia đình làm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mọi người xung quanh cũng ấm áp.</a:t>
            </a:r>
            <a:endParaRPr lang="vi-VN" sz="2400" b="1">
              <a:latin typeface="Times New Roman" panose="02020603050405020304" pitchFamily="18" charset="0"/>
              <a:cs typeface="Times New Roman" panose="02020603050405020304" pitchFamily="18" charset="0"/>
            </a:endParaRPr>
          </a:p>
          <a:p>
            <a:br>
              <a:rPr lang="vi-VN"/>
            </a:br>
            <a:r>
              <a:rPr lang="en-US"/>
              <a:t>.</a:t>
            </a:r>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nvGraphicFramePr>
        <p:xfrm>
          <a:off x="126125" y="3829997"/>
          <a:ext cx="785648" cy="677917"/>
        </p:xfrm>
        <a:graphic>
          <a:graphicData uri="http://schemas.openxmlformats.org/drawingml/2006/table">
            <a:tbl>
              <a:tblPr firstRow="1" bandRow="1">
                <a:tableStyleId>{5C22544A-7EE6-4342-B048-85BDC9FD1C3A}</a:tableStyleId>
              </a:tblPr>
              <a:tblGrid>
                <a:gridCol w="785648">
                  <a:extLst>
                    <a:ext uri="{9D8B030D-6E8A-4147-A177-3AD203B41FA5}">
                      <a16:colId xmlns:a16="http://schemas.microsoft.com/office/drawing/2014/main" val="2347065176"/>
                    </a:ext>
                  </a:extLst>
                </a:gridCol>
              </a:tblGrid>
              <a:tr h="677917">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nvGraphicFramePr>
        <p:xfrm>
          <a:off x="157657" y="2953934"/>
          <a:ext cx="754116" cy="752248"/>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752248">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nvGraphicFramePr>
        <p:xfrm>
          <a:off x="141232" y="218689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8455" y="882869"/>
            <a:ext cx="5376042" cy="4918841"/>
          </a:xfrm>
          <a:prstGeom prst="rect">
            <a:avLst/>
          </a:prstGeom>
        </p:spPr>
      </p:pic>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2" name="Table 11"/>
          <p:cNvGraphicFramePr>
            <a:graphicFrameLocks noGrp="1"/>
          </p:cNvGraphicFramePr>
          <p:nvPr/>
        </p:nvGraphicFramePr>
        <p:xfrm>
          <a:off x="309401" y="3953444"/>
          <a:ext cx="450630" cy="431024"/>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431024">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nvGraphicFramePr>
        <p:xfrm>
          <a:off x="309400" y="2240633"/>
          <a:ext cx="450630" cy="434817"/>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434817">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spTree>
    <p:extLst>
      <p:ext uri="{BB962C8B-B14F-4D97-AF65-F5344CB8AC3E}">
        <p14:creationId xmlns:p14="http://schemas.microsoft.com/office/powerpoint/2010/main" val="326098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ppt_x"/>
                                          </p:val>
                                        </p:tav>
                                        <p:tav tm="100000">
                                          <p:val>
                                            <p:strVal val="#ppt_x"/>
                                          </p:val>
                                        </p:tav>
                                      </p:tavLst>
                                    </p:anim>
                                    <p:anim calcmode="lin" valueType="num">
                                      <p:cBhvr additive="base">
                                        <p:cTn id="3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additive="base">
                                        <p:cTn id="38" dur="500" fill="hold"/>
                                        <p:tgtEl>
                                          <p:spTgt spid="4"/>
                                        </p:tgtEl>
                                        <p:attrNameLst>
                                          <p:attrName>ppt_x</p:attrName>
                                        </p:attrNameLst>
                                      </p:cBhvr>
                                      <p:tavLst>
                                        <p:tav tm="0">
                                          <p:val>
                                            <p:strVal val="#ppt_x"/>
                                          </p:val>
                                        </p:tav>
                                        <p:tav tm="100000">
                                          <p:val>
                                            <p:strVal val="#ppt_x"/>
                                          </p:val>
                                        </p:tav>
                                      </p:tavLst>
                                    </p:anim>
                                    <p:anim calcmode="lin" valueType="num">
                                      <p:cBhvr additive="base">
                                        <p:cTn id="3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additive="base">
                                        <p:cTn id="44" dur="500" fill="hold"/>
                                        <p:tgtEl>
                                          <p:spTgt spid="11"/>
                                        </p:tgtEl>
                                        <p:attrNameLst>
                                          <p:attrName>ppt_x</p:attrName>
                                        </p:attrNameLst>
                                      </p:cBhvr>
                                      <p:tavLst>
                                        <p:tav tm="0">
                                          <p:val>
                                            <p:strVal val="#ppt_x"/>
                                          </p:val>
                                        </p:tav>
                                        <p:tav tm="100000">
                                          <p:val>
                                            <p:strVal val="#ppt_x"/>
                                          </p:val>
                                        </p:tav>
                                      </p:tavLst>
                                    </p:anim>
                                    <p:anim calcmode="lin" valueType="num">
                                      <p:cBhvr additive="base">
                                        <p:cTn id="4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500" fill="hold"/>
                                        <p:tgtEl>
                                          <p:spTgt spid="13"/>
                                        </p:tgtEl>
                                        <p:attrNameLst>
                                          <p:attrName>ppt_x</p:attrName>
                                        </p:attrNameLst>
                                      </p:cBhvr>
                                      <p:tavLst>
                                        <p:tav tm="0">
                                          <p:val>
                                            <p:strVal val="#ppt_x"/>
                                          </p:val>
                                        </p:tav>
                                        <p:tav tm="100000">
                                          <p:val>
                                            <p:strVal val="#ppt_x"/>
                                          </p:val>
                                        </p:tav>
                                      </p:tavLst>
                                    </p:anim>
                                    <p:anim calcmode="lin" valueType="num">
                                      <p:cBhvr additive="base">
                                        <p:cTn id="5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ppt_x"/>
                                          </p:val>
                                        </p:tav>
                                        <p:tav tm="100000">
                                          <p:val>
                                            <p:strVal val="#ppt_x"/>
                                          </p:val>
                                        </p:tav>
                                      </p:tavLst>
                                    </p:anim>
                                    <p:anim calcmode="lin" valueType="num">
                                      <p:cBhvr additive="base">
                                        <p:cTn id="5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4980851"/>
          </a:xfrm>
          <a:prstGeom prst="rect">
            <a:avLst/>
          </a:prstGeom>
        </p:spPr>
        <p:txBody>
          <a:bodyPr wrap="square">
            <a:spAutoFit/>
          </a:bodyPr>
          <a:lstStyle/>
          <a:p>
            <a:pPr>
              <a:spcAft>
                <a:spcPts val="500"/>
              </a:spcAft>
            </a:pPr>
            <a:r>
              <a:rPr lang="en-US" sz="2400" b="1">
                <a:solidFill>
                  <a:srgbClr val="FF0000"/>
                </a:solidFill>
                <a:latin typeface="Times New Roman" panose="02020603050405020304" pitchFamily="18" charset="0"/>
                <a:cs typeface="Times New Roman" panose="02020603050405020304" pitchFamily="18" charset="0"/>
              </a:rPr>
              <a:t>Bài tập</a:t>
            </a:r>
            <a:r>
              <a:rPr lang="vi-VN" sz="2400" b="1">
                <a:solidFill>
                  <a:srgbClr val="FF0000"/>
                </a:solidFill>
                <a:latin typeface="Times New Roman" panose="02020603050405020304" pitchFamily="18" charset="0"/>
                <a:cs typeface="Times New Roman" panose="02020603050405020304" pitchFamily="18" charset="0"/>
              </a:rPr>
              <a:t>2</a:t>
            </a:r>
            <a:r>
              <a:rPr lang="en-US" sz="2400" b="1">
                <a:solidFill>
                  <a:srgbClr val="FF0000"/>
                </a:solidFill>
                <a:latin typeface="Times New Roman" panose="02020603050405020304" pitchFamily="18" charset="0"/>
                <a:cs typeface="Times New Roman" panose="02020603050405020304" pitchFamily="18" charset="0"/>
              </a:rPr>
              <a:t>.</a:t>
            </a:r>
            <a:r>
              <a:rPr lang="vi-VN" sz="2400" b="1">
                <a:solidFill>
                  <a:srgbClr val="FF0000"/>
                </a:solidFill>
                <a:latin typeface="Times New Roman" panose="02020603050405020304" pitchFamily="18" charset="0"/>
                <a:cs typeface="Times New Roman" panose="02020603050405020304" pitchFamily="18" charset="0"/>
              </a:rPr>
              <a:t> Em hãy quan sát và cho biết nội dung bức ảnh. Đánh dấu X vào ô trống </a:t>
            </a:r>
            <a:endParaRPr lang="en-US"/>
          </a:p>
          <a:p>
            <a:pPr>
              <a:spcAft>
                <a:spcPts val="500"/>
              </a:spcAft>
            </a:pPr>
            <a:r>
              <a:rPr lang="vi-VN" sz="2400" b="1">
                <a:solidFill>
                  <a:srgbClr val="FF0000"/>
                </a:solidFill>
                <a:latin typeface="Times New Roman" panose="02020603050405020304" pitchFamily="18" charset="0"/>
                <a:cs typeface="Times New Roman" panose="02020603050405020304" pitchFamily="18" charset="0"/>
              </a:rPr>
              <a:t>em cho là thích hợp:</a:t>
            </a:r>
          </a:p>
          <a:p>
            <a:pPr>
              <a:spcAft>
                <a:spcPts val="500"/>
              </a:spcAft>
            </a:pPr>
            <a:r>
              <a:rPr lang="vi-VN" sz="2400" b="1">
                <a:solidFill>
                  <a:srgbClr val="5E5200"/>
                </a:solidFill>
                <a:latin typeface="Times New Roman" panose="02020603050405020304" pitchFamily="18" charset="0"/>
                <a:cs typeface="Times New Roman" panose="02020603050405020304" pitchFamily="18" charset="0"/>
              </a:rPr>
              <a:t>       Anh em yêu thương, đùm bọc lẫn nhau</a:t>
            </a: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Ai cũng muốn được che chở, giúp đỡ.</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Bố mẹ không nên bỏ con.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Các con đang rất ấm áp khi ngoài trời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lạnh giá.</a:t>
            </a:r>
            <a:endParaRPr lang="vi-VN" sz="2400" b="1">
              <a:latin typeface="Times New Roman" panose="02020603050405020304" pitchFamily="18" charset="0"/>
              <a:cs typeface="Times New Roman" panose="02020603050405020304" pitchFamily="18" charset="0"/>
            </a:endParaRPr>
          </a:p>
          <a:p>
            <a:br>
              <a:rPr lang="vi-VN"/>
            </a:b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nvGraphicFramePr>
        <p:xfrm>
          <a:off x="126125" y="3829997"/>
          <a:ext cx="785648" cy="677917"/>
        </p:xfrm>
        <a:graphic>
          <a:graphicData uri="http://schemas.openxmlformats.org/drawingml/2006/table">
            <a:tbl>
              <a:tblPr firstRow="1" bandRow="1">
                <a:tableStyleId>{5C22544A-7EE6-4342-B048-85BDC9FD1C3A}</a:tableStyleId>
              </a:tblPr>
              <a:tblGrid>
                <a:gridCol w="785648">
                  <a:extLst>
                    <a:ext uri="{9D8B030D-6E8A-4147-A177-3AD203B41FA5}">
                      <a16:colId xmlns:a16="http://schemas.microsoft.com/office/drawing/2014/main" val="2347065176"/>
                    </a:ext>
                  </a:extLst>
                </a:gridCol>
              </a:tblGrid>
              <a:tr h="677917">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nvGraphicFramePr>
        <p:xfrm>
          <a:off x="157657" y="2953934"/>
          <a:ext cx="754116" cy="752248"/>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752248">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nvGraphicFramePr>
        <p:xfrm>
          <a:off x="141232" y="218689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3398204424"/>
              </p:ext>
            </p:extLst>
          </p:nvPr>
        </p:nvGraphicFramePr>
        <p:xfrm>
          <a:off x="309400" y="3084913"/>
          <a:ext cx="450629" cy="501312"/>
        </p:xfrm>
        <a:graphic>
          <a:graphicData uri="http://schemas.openxmlformats.org/drawingml/2006/table">
            <a:tbl>
              <a:tblPr firstRow="1" bandRow="1">
                <a:tableStyleId>{5C22544A-7EE6-4342-B048-85BDC9FD1C3A}</a:tableStyleId>
              </a:tblPr>
              <a:tblGrid>
                <a:gridCol w="450629">
                  <a:extLst>
                    <a:ext uri="{9D8B030D-6E8A-4147-A177-3AD203B41FA5}">
                      <a16:colId xmlns:a16="http://schemas.microsoft.com/office/drawing/2014/main" val="796318621"/>
                    </a:ext>
                  </a:extLst>
                </a:gridCol>
              </a:tblGrid>
              <a:tr h="501312">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2859291966"/>
              </p:ext>
            </p:extLst>
          </p:nvPr>
        </p:nvGraphicFramePr>
        <p:xfrm>
          <a:off x="309400" y="2240633"/>
          <a:ext cx="450630" cy="434817"/>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434817">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9986" y="1087821"/>
            <a:ext cx="5355677" cy="4730804"/>
          </a:xfrm>
          <a:prstGeom prst="rect">
            <a:avLst/>
          </a:prstGeom>
        </p:spPr>
      </p:pic>
    </p:spTree>
    <p:extLst>
      <p:ext uri="{BB962C8B-B14F-4D97-AF65-F5344CB8AC3E}">
        <p14:creationId xmlns:p14="http://schemas.microsoft.com/office/powerpoint/2010/main" val="4108995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5414303"/>
          </a:xfrm>
          <a:prstGeom prst="rect">
            <a:avLst/>
          </a:prstGeom>
        </p:spPr>
        <p:txBody>
          <a:bodyPr wrap="square">
            <a:spAutoFit/>
          </a:bodyPr>
          <a:lstStyle/>
          <a:p>
            <a:pPr>
              <a:spcAft>
                <a:spcPts val="500"/>
              </a:spcAft>
            </a:pPr>
            <a:r>
              <a:rPr lang="en-US" sz="2400" b="1">
                <a:solidFill>
                  <a:srgbClr val="FF0000"/>
                </a:solidFill>
                <a:latin typeface="Times New Roman" panose="02020603050405020304" pitchFamily="18" charset="0"/>
                <a:cs typeface="Times New Roman" panose="02020603050405020304" pitchFamily="18" charset="0"/>
              </a:rPr>
              <a:t>Bài tập </a:t>
            </a:r>
            <a:r>
              <a:rPr lang="vi-VN" sz="2400" b="1">
                <a:solidFill>
                  <a:srgbClr val="FF0000"/>
                </a:solidFill>
                <a:latin typeface="Times New Roman" panose="02020603050405020304" pitchFamily="18" charset="0"/>
                <a:cs typeface="Times New Roman" panose="02020603050405020304" pitchFamily="18" charset="0"/>
              </a:rPr>
              <a:t>2</a:t>
            </a:r>
            <a:r>
              <a:rPr lang="en-US" sz="2400" b="1">
                <a:solidFill>
                  <a:srgbClr val="FF0000"/>
                </a:solidFill>
                <a:latin typeface="Times New Roman" panose="02020603050405020304" pitchFamily="18" charset="0"/>
                <a:cs typeface="Times New Roman" panose="02020603050405020304" pitchFamily="18" charset="0"/>
              </a:rPr>
              <a:t>.</a:t>
            </a:r>
            <a:r>
              <a:rPr lang="vi-VN" sz="2400" b="1">
                <a:solidFill>
                  <a:srgbClr val="FF0000"/>
                </a:solidFill>
                <a:latin typeface="Times New Roman" panose="02020603050405020304" pitchFamily="18" charset="0"/>
                <a:cs typeface="Times New Roman" panose="02020603050405020304" pitchFamily="18" charset="0"/>
              </a:rPr>
              <a:t> Em hãy quan sát và cho biết nội dung bức ảnh. Đánh dấu X vào ô trống </a:t>
            </a:r>
            <a:endParaRPr lang="en-US"/>
          </a:p>
          <a:p>
            <a:pPr>
              <a:spcAft>
                <a:spcPts val="500"/>
              </a:spcAft>
            </a:pPr>
            <a:r>
              <a:rPr lang="vi-VN" sz="2400" b="1">
                <a:solidFill>
                  <a:srgbClr val="FF0000"/>
                </a:solidFill>
                <a:latin typeface="Times New Roman" panose="02020603050405020304" pitchFamily="18" charset="0"/>
                <a:cs typeface="Times New Roman" panose="02020603050405020304" pitchFamily="18" charset="0"/>
              </a:rPr>
              <a:t>em cho là thích hợp:</a:t>
            </a:r>
          </a:p>
          <a:p>
            <a:pPr>
              <a:spcAft>
                <a:spcPts val="500"/>
              </a:spcAft>
            </a:pPr>
            <a:r>
              <a:rPr lang="vi-VN" sz="2400" b="1">
                <a:solidFill>
                  <a:srgbClr val="5E5200"/>
                </a:solidFill>
                <a:latin typeface="Times New Roman" panose="02020603050405020304" pitchFamily="18" charset="0"/>
                <a:cs typeface="Times New Roman" panose="02020603050405020304" pitchFamily="18" charset="0"/>
              </a:rPr>
              <a:t>       Gia đình mình thật ấm no, đầy đủ</a:t>
            </a: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Bố mẹ đang dạy con l</a:t>
            </a:r>
            <a:r>
              <a:rPr lang="en-US" sz="2400" b="1">
                <a:solidFill>
                  <a:srgbClr val="6E6200"/>
                </a:solidFill>
                <a:latin typeface="Times New Roman" panose="02020603050405020304" pitchFamily="18" charset="0"/>
                <a:cs typeface="Times New Roman" panose="02020603050405020304" pitchFamily="18" charset="0"/>
              </a:rPr>
              <a:t>à</a:t>
            </a:r>
            <a:r>
              <a:rPr lang="vi-VN" sz="2400" b="1">
                <a:solidFill>
                  <a:srgbClr val="6E6200"/>
                </a:solidFill>
                <a:latin typeface="Times New Roman" panose="02020603050405020304" pitchFamily="18" charset="0"/>
                <a:cs typeface="Times New Roman" panose="02020603050405020304" pitchFamily="18" charset="0"/>
              </a:rPr>
              <a:t>m nội trợ.</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Cả gia đình nấu ăn để tiếp khách.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Trẻ em không cần tham gia giúp đỡ</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bố mẹ trong công việc nấu ăn.</a:t>
            </a:r>
          </a:p>
          <a:p>
            <a:pPr>
              <a:spcAft>
                <a:spcPts val="500"/>
              </a:spcAft>
            </a:pPr>
            <a:endParaRPr lang="vi-VN" sz="2400" b="1">
              <a:latin typeface="Times New Roman" panose="02020603050405020304" pitchFamily="18" charset="0"/>
              <a:cs typeface="Times New Roman" panose="02020603050405020304" pitchFamily="18" charset="0"/>
            </a:endParaRPr>
          </a:p>
          <a:p>
            <a:br>
              <a:rPr lang="vi-VN"/>
            </a:b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85642308"/>
              </p:ext>
            </p:extLst>
          </p:nvPr>
        </p:nvGraphicFramePr>
        <p:xfrm>
          <a:off x="157657" y="4084741"/>
          <a:ext cx="785648" cy="537051"/>
        </p:xfrm>
        <a:graphic>
          <a:graphicData uri="http://schemas.openxmlformats.org/drawingml/2006/table">
            <a:tbl>
              <a:tblPr firstRow="1" bandRow="1">
                <a:tableStyleId>{5C22544A-7EE6-4342-B048-85BDC9FD1C3A}</a:tableStyleId>
              </a:tblPr>
              <a:tblGrid>
                <a:gridCol w="785648">
                  <a:extLst>
                    <a:ext uri="{9D8B030D-6E8A-4147-A177-3AD203B41FA5}">
                      <a16:colId xmlns:a16="http://schemas.microsoft.com/office/drawing/2014/main" val="2347065176"/>
                    </a:ext>
                  </a:extLst>
                </a:gridCol>
              </a:tblGrid>
              <a:tr h="537051">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nvGraphicFramePr>
        <p:xfrm>
          <a:off x="157657" y="2953934"/>
          <a:ext cx="754116" cy="752248"/>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752248">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nvGraphicFramePr>
        <p:xfrm>
          <a:off x="141232" y="218689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nvGraphicFramePr>
        <p:xfrm>
          <a:off x="309400" y="2240633"/>
          <a:ext cx="450630" cy="434817"/>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434817">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0800" y="945931"/>
            <a:ext cx="5751126" cy="4482254"/>
          </a:xfrm>
          <a:prstGeom prst="rect">
            <a:avLst/>
          </a:prstGeom>
        </p:spPr>
      </p:pic>
    </p:spTree>
    <p:extLst>
      <p:ext uri="{BB962C8B-B14F-4D97-AF65-F5344CB8AC3E}">
        <p14:creationId xmlns:p14="http://schemas.microsoft.com/office/powerpoint/2010/main" val="3891364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additive="base">
                                        <p:cTn id="35" dur="500" fill="hold"/>
                                        <p:tgtEl>
                                          <p:spTgt spid="4"/>
                                        </p:tgtEl>
                                        <p:attrNameLst>
                                          <p:attrName>ppt_x</p:attrName>
                                        </p:attrNameLst>
                                      </p:cBhvr>
                                      <p:tavLst>
                                        <p:tav tm="0">
                                          <p:val>
                                            <p:strVal val="#ppt_x"/>
                                          </p:val>
                                        </p:tav>
                                        <p:tav tm="100000">
                                          <p:val>
                                            <p:strVal val="#ppt_x"/>
                                          </p:val>
                                        </p:tav>
                                      </p:tavLst>
                                    </p:anim>
                                    <p:anim calcmode="lin" valueType="num">
                                      <p:cBhvr additive="base">
                                        <p:cTn id="3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5847755"/>
          </a:xfrm>
          <a:prstGeom prst="rect">
            <a:avLst/>
          </a:prstGeom>
        </p:spPr>
        <p:txBody>
          <a:bodyPr wrap="square">
            <a:spAutoFit/>
          </a:bodyPr>
          <a:lstStyle/>
          <a:p>
            <a:pPr>
              <a:spcAft>
                <a:spcPts val="500"/>
              </a:spcAft>
            </a:pPr>
            <a:r>
              <a:rPr lang="en-US" sz="2400" b="1">
                <a:solidFill>
                  <a:srgbClr val="FF0000"/>
                </a:solidFill>
                <a:latin typeface="Times New Roman" panose="02020603050405020304" pitchFamily="18" charset="0"/>
                <a:cs typeface="Times New Roman" panose="02020603050405020304" pitchFamily="18" charset="0"/>
              </a:rPr>
              <a:t>Bài tập</a:t>
            </a:r>
            <a:r>
              <a:rPr lang="vi-VN" sz="2400" b="1">
                <a:solidFill>
                  <a:srgbClr val="FF0000"/>
                </a:solidFill>
                <a:latin typeface="Times New Roman" panose="02020603050405020304" pitchFamily="18" charset="0"/>
                <a:cs typeface="Times New Roman" panose="02020603050405020304" pitchFamily="18" charset="0"/>
              </a:rPr>
              <a:t>2</a:t>
            </a:r>
            <a:r>
              <a:rPr lang="en-US" sz="2400" b="1">
                <a:solidFill>
                  <a:srgbClr val="FF0000"/>
                </a:solidFill>
                <a:latin typeface="Times New Roman" panose="02020603050405020304" pitchFamily="18" charset="0"/>
                <a:cs typeface="Times New Roman" panose="02020603050405020304" pitchFamily="18" charset="0"/>
              </a:rPr>
              <a:t>:</a:t>
            </a:r>
            <a:r>
              <a:rPr lang="vi-VN" sz="2400" b="1">
                <a:solidFill>
                  <a:srgbClr val="FF0000"/>
                </a:solidFill>
                <a:latin typeface="Times New Roman" panose="02020603050405020304" pitchFamily="18" charset="0"/>
                <a:cs typeface="Times New Roman" panose="02020603050405020304" pitchFamily="18" charset="0"/>
              </a:rPr>
              <a:t> Em hãy quan sát và cho biết nội dung bức ảnh. Đánh dấu X vào ô trống </a:t>
            </a:r>
            <a:endParaRPr lang="en-US"/>
          </a:p>
          <a:p>
            <a:pPr>
              <a:spcAft>
                <a:spcPts val="500"/>
              </a:spcAft>
            </a:pPr>
            <a:r>
              <a:rPr lang="vi-VN" sz="2400" b="1">
                <a:solidFill>
                  <a:srgbClr val="FF0000"/>
                </a:solidFill>
                <a:latin typeface="Times New Roman" panose="02020603050405020304" pitchFamily="18" charset="0"/>
                <a:cs typeface="Times New Roman" panose="02020603050405020304" pitchFamily="18" charset="0"/>
              </a:rPr>
              <a:t>em cho là thích hợp:</a:t>
            </a:r>
          </a:p>
          <a:p>
            <a:pPr>
              <a:spcAft>
                <a:spcPts val="500"/>
              </a:spcAft>
            </a:pPr>
            <a:r>
              <a:rPr lang="vi-VN" sz="2400" b="1">
                <a:solidFill>
                  <a:srgbClr val="5E5200"/>
                </a:solidFill>
                <a:latin typeface="Times New Roman" panose="02020603050405020304" pitchFamily="18" charset="0"/>
                <a:cs typeface="Times New Roman" panose="02020603050405020304" pitchFamily="18" charset="0"/>
              </a:rPr>
              <a:t>       </a:t>
            </a:r>
            <a:r>
              <a:rPr lang="en-US" sz="2400" b="1">
                <a:solidFill>
                  <a:srgbClr val="5E5200"/>
                </a:solidFill>
                <a:latin typeface="Times New Roman" panose="02020603050405020304" pitchFamily="18" charset="0"/>
                <a:cs typeface="Times New Roman" panose="02020603050405020304" pitchFamily="18" charset="0"/>
              </a:rPr>
              <a:t>Hãy suy nghĩ trước khi đánh đập con</a:t>
            </a: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en-US" sz="2400" b="1">
                <a:solidFill>
                  <a:srgbClr val="6E6200"/>
                </a:solidFill>
                <a:latin typeface="Times New Roman" panose="02020603050405020304" pitchFamily="18" charset="0"/>
                <a:cs typeface="Times New Roman" panose="02020603050405020304" pitchFamily="18" charset="0"/>
              </a:rPr>
              <a:t>Con chưa nhận thức được lời dạy dỗ </a:t>
            </a:r>
          </a:p>
          <a:p>
            <a:pPr>
              <a:spcAft>
                <a:spcPts val="500"/>
              </a:spcAft>
            </a:pPr>
            <a:r>
              <a:rPr lang="en-US" sz="2400" b="1">
                <a:solidFill>
                  <a:srgbClr val="6E6200"/>
                </a:solidFill>
                <a:latin typeface="Times New Roman" panose="02020603050405020304" pitchFamily="18" charset="0"/>
                <a:cs typeface="Times New Roman" panose="02020603050405020304" pitchFamily="18" charset="0"/>
              </a:rPr>
              <a:t>Thì không dượcđánh đập</a:t>
            </a:r>
            <a:r>
              <a:rPr lang="vi-VN" sz="2400" b="1">
                <a:solidFill>
                  <a:srgbClr val="6E6200"/>
                </a:solidFill>
                <a:latin typeface="Times New Roman" panose="02020603050405020304" pitchFamily="18" charset="0"/>
                <a:cs typeface="Times New Roman" panose="02020603050405020304" pitchFamily="18" charset="0"/>
              </a:rPr>
              <a:t>.</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en-US" sz="2400" b="1">
                <a:solidFill>
                  <a:srgbClr val="6E6200"/>
                </a:solidFill>
                <a:latin typeface="Times New Roman" panose="02020603050405020304" pitchFamily="18" charset="0"/>
                <a:cs typeface="Times New Roman" panose="02020603050405020304" pitchFamily="18" charset="0"/>
              </a:rPr>
              <a:t>Pháp luật không cho phép bạo hành </a:t>
            </a:r>
          </a:p>
          <a:p>
            <a:pPr>
              <a:spcAft>
                <a:spcPts val="500"/>
              </a:spcAft>
            </a:pPr>
            <a:r>
              <a:rPr lang="en-US" sz="2400" b="1">
                <a:solidFill>
                  <a:srgbClr val="6E6200"/>
                </a:solidFill>
                <a:latin typeface="Times New Roman" panose="02020603050405020304" pitchFamily="18" charset="0"/>
                <a:cs typeface="Times New Roman" panose="02020603050405020304" pitchFamily="18" charset="0"/>
              </a:rPr>
              <a:t>Trẻ em</a:t>
            </a: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en-US" sz="2400" b="1">
                <a:solidFill>
                  <a:srgbClr val="6E6200"/>
                </a:solidFill>
                <a:latin typeface="Times New Roman" panose="02020603050405020304" pitchFamily="18" charset="0"/>
                <a:cs typeface="Times New Roman" panose="02020603050405020304" pitchFamily="18" charset="0"/>
              </a:rPr>
              <a:t>Bố đang vui đùa với con</a:t>
            </a:r>
            <a:r>
              <a:rPr lang="vi-VN" sz="2400" b="1">
                <a:solidFill>
                  <a:srgbClr val="6E6200"/>
                </a:solidFill>
                <a:latin typeface="Times New Roman" panose="02020603050405020304" pitchFamily="18" charset="0"/>
                <a:cs typeface="Times New Roman" panose="02020603050405020304" pitchFamily="18" charset="0"/>
              </a:rPr>
              <a:t>.</a:t>
            </a:r>
          </a:p>
          <a:p>
            <a:pPr>
              <a:spcAft>
                <a:spcPts val="500"/>
              </a:spcAft>
            </a:pPr>
            <a:endParaRPr lang="vi-VN" sz="2400" b="1">
              <a:latin typeface="Times New Roman" panose="02020603050405020304" pitchFamily="18" charset="0"/>
              <a:cs typeface="Times New Roman" panose="02020603050405020304" pitchFamily="18" charset="0"/>
            </a:endParaRPr>
          </a:p>
          <a:p>
            <a:br>
              <a:rPr lang="vi-VN"/>
            </a:b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418476887"/>
              </p:ext>
            </p:extLst>
          </p:nvPr>
        </p:nvGraphicFramePr>
        <p:xfrm>
          <a:off x="160284" y="4644999"/>
          <a:ext cx="645072" cy="537051"/>
        </p:xfrm>
        <a:graphic>
          <a:graphicData uri="http://schemas.openxmlformats.org/drawingml/2006/table">
            <a:tbl>
              <a:tblPr firstRow="1" bandRow="1">
                <a:tableStyleId>{5C22544A-7EE6-4342-B048-85BDC9FD1C3A}</a:tableStyleId>
              </a:tblPr>
              <a:tblGrid>
                <a:gridCol w="645072">
                  <a:extLst>
                    <a:ext uri="{9D8B030D-6E8A-4147-A177-3AD203B41FA5}">
                      <a16:colId xmlns:a16="http://schemas.microsoft.com/office/drawing/2014/main" val="2347065176"/>
                    </a:ext>
                  </a:extLst>
                </a:gridCol>
              </a:tblGrid>
              <a:tr h="537051">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11928161"/>
              </p:ext>
            </p:extLst>
          </p:nvPr>
        </p:nvGraphicFramePr>
        <p:xfrm>
          <a:off x="126125" y="3371211"/>
          <a:ext cx="754116" cy="601699"/>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601699">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758491885"/>
              </p:ext>
            </p:extLst>
          </p:nvPr>
        </p:nvGraphicFramePr>
        <p:xfrm>
          <a:off x="160284" y="210815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163852612"/>
              </p:ext>
            </p:extLst>
          </p:nvPr>
        </p:nvGraphicFramePr>
        <p:xfrm>
          <a:off x="262595" y="2177238"/>
          <a:ext cx="506136" cy="396240"/>
        </p:xfrm>
        <a:graphic>
          <a:graphicData uri="http://schemas.openxmlformats.org/drawingml/2006/table">
            <a:tbl>
              <a:tblPr firstRow="1" bandRow="1">
                <a:tableStyleId>{5C22544A-7EE6-4342-B048-85BDC9FD1C3A}</a:tableStyleId>
              </a:tblPr>
              <a:tblGrid>
                <a:gridCol w="506136">
                  <a:extLst>
                    <a:ext uri="{9D8B030D-6E8A-4147-A177-3AD203B41FA5}">
                      <a16:colId xmlns:a16="http://schemas.microsoft.com/office/drawing/2014/main" val="796318621"/>
                    </a:ext>
                  </a:extLst>
                </a:gridCol>
              </a:tblGrid>
              <a:tr h="260584">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90440" y="930166"/>
            <a:ext cx="5861485" cy="4887310"/>
          </a:xfrm>
          <a:prstGeom prst="rect">
            <a:avLst/>
          </a:prstGeom>
        </p:spPr>
      </p:pic>
      <p:graphicFrame>
        <p:nvGraphicFramePr>
          <p:cNvPr id="12" name="Table 11"/>
          <p:cNvGraphicFramePr>
            <a:graphicFrameLocks noGrp="1"/>
          </p:cNvGraphicFramePr>
          <p:nvPr>
            <p:extLst>
              <p:ext uri="{D42A27DB-BD31-4B8C-83A1-F6EECF244321}">
                <p14:modId xmlns:p14="http://schemas.microsoft.com/office/powerpoint/2010/main" val="603815343"/>
              </p:ext>
            </p:extLst>
          </p:nvPr>
        </p:nvGraphicFramePr>
        <p:xfrm>
          <a:off x="253894" y="3488178"/>
          <a:ext cx="506136" cy="396240"/>
        </p:xfrm>
        <a:graphic>
          <a:graphicData uri="http://schemas.openxmlformats.org/drawingml/2006/table">
            <a:tbl>
              <a:tblPr firstRow="1" bandRow="1">
                <a:tableStyleId>{5C22544A-7EE6-4342-B048-85BDC9FD1C3A}</a:tableStyleId>
              </a:tblPr>
              <a:tblGrid>
                <a:gridCol w="506136">
                  <a:extLst>
                    <a:ext uri="{9D8B030D-6E8A-4147-A177-3AD203B41FA5}">
                      <a16:colId xmlns:a16="http://schemas.microsoft.com/office/drawing/2014/main" val="796318621"/>
                    </a:ext>
                  </a:extLst>
                </a:gridCol>
              </a:tblGrid>
              <a:tr h="311312">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spTree>
    <p:extLst>
      <p:ext uri="{BB962C8B-B14F-4D97-AF65-F5344CB8AC3E}">
        <p14:creationId xmlns:p14="http://schemas.microsoft.com/office/powerpoint/2010/main" val="4025494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additive="base">
                                        <p:cTn id="35" dur="500" fill="hold"/>
                                        <p:tgtEl>
                                          <p:spTgt spid="4"/>
                                        </p:tgtEl>
                                        <p:attrNameLst>
                                          <p:attrName>ppt_x</p:attrName>
                                        </p:attrNameLst>
                                      </p:cBhvr>
                                      <p:tavLst>
                                        <p:tav tm="0">
                                          <p:val>
                                            <p:strVal val="#ppt_x"/>
                                          </p:val>
                                        </p:tav>
                                        <p:tav tm="100000">
                                          <p:val>
                                            <p:strVal val="#ppt_x"/>
                                          </p:val>
                                        </p:tav>
                                      </p:tavLst>
                                    </p:anim>
                                    <p:anim calcmode="lin" valueType="num">
                                      <p:cBhvr additive="base">
                                        <p:cTn id="3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5414303"/>
          </a:xfrm>
          <a:prstGeom prst="rect">
            <a:avLst/>
          </a:prstGeom>
        </p:spPr>
        <p:txBody>
          <a:bodyPr wrap="square">
            <a:spAutoFit/>
          </a:bodyPr>
          <a:lstStyle/>
          <a:p>
            <a:pPr>
              <a:spcAft>
                <a:spcPts val="500"/>
              </a:spcAft>
            </a:pPr>
            <a:r>
              <a:rPr lang="en-US" sz="2400" b="1">
                <a:solidFill>
                  <a:srgbClr val="FF0000"/>
                </a:solidFill>
                <a:latin typeface="Times New Roman" panose="02020603050405020304" pitchFamily="18" charset="0"/>
                <a:cs typeface="Times New Roman" panose="02020603050405020304" pitchFamily="18" charset="0"/>
              </a:rPr>
              <a:t>Bài tập</a:t>
            </a:r>
            <a:r>
              <a:rPr lang="vi-VN" sz="2400" b="1">
                <a:solidFill>
                  <a:srgbClr val="FF0000"/>
                </a:solidFill>
                <a:latin typeface="Times New Roman" panose="02020603050405020304" pitchFamily="18" charset="0"/>
                <a:cs typeface="Times New Roman" panose="02020603050405020304" pitchFamily="18" charset="0"/>
              </a:rPr>
              <a:t>2</a:t>
            </a:r>
            <a:r>
              <a:rPr lang="en-US" sz="2400" b="1">
                <a:solidFill>
                  <a:srgbClr val="FF0000"/>
                </a:solidFill>
                <a:latin typeface="Times New Roman" panose="02020603050405020304" pitchFamily="18" charset="0"/>
                <a:cs typeface="Times New Roman" panose="02020603050405020304" pitchFamily="18" charset="0"/>
              </a:rPr>
              <a:t>:</a:t>
            </a:r>
            <a:r>
              <a:rPr lang="vi-VN" sz="2400" b="1">
                <a:solidFill>
                  <a:srgbClr val="FF0000"/>
                </a:solidFill>
                <a:latin typeface="Times New Roman" panose="02020603050405020304" pitchFamily="18" charset="0"/>
                <a:cs typeface="Times New Roman" panose="02020603050405020304" pitchFamily="18" charset="0"/>
              </a:rPr>
              <a:t> Em hãy quan sát và cho biết nội dung bức ảnh. Đánh dấu X vào ô trống </a:t>
            </a:r>
            <a:endParaRPr lang="en-US"/>
          </a:p>
          <a:p>
            <a:pPr>
              <a:spcAft>
                <a:spcPts val="500"/>
              </a:spcAft>
            </a:pPr>
            <a:r>
              <a:rPr lang="vi-VN" sz="2400" b="1">
                <a:solidFill>
                  <a:srgbClr val="FF0000"/>
                </a:solidFill>
                <a:latin typeface="Times New Roman" panose="02020603050405020304" pitchFamily="18" charset="0"/>
                <a:cs typeface="Times New Roman" panose="02020603050405020304" pitchFamily="18" charset="0"/>
              </a:rPr>
              <a:t>em cho là thích hợp:</a:t>
            </a:r>
          </a:p>
          <a:p>
            <a:pPr>
              <a:spcAft>
                <a:spcPts val="500"/>
              </a:spcAft>
            </a:pPr>
            <a:r>
              <a:rPr lang="vi-VN" sz="2400" b="1">
                <a:solidFill>
                  <a:srgbClr val="5E5200"/>
                </a:solidFill>
                <a:latin typeface="Times New Roman" panose="02020603050405020304" pitchFamily="18" charset="0"/>
                <a:cs typeface="Times New Roman" panose="02020603050405020304" pitchFamily="18" charset="0"/>
              </a:rPr>
              <a:t>       </a:t>
            </a:r>
            <a:r>
              <a:rPr lang="en-US" sz="2400" b="1">
                <a:solidFill>
                  <a:srgbClr val="5E5200"/>
                </a:solidFill>
                <a:latin typeface="Times New Roman" panose="02020603050405020304" pitchFamily="18" charset="0"/>
                <a:cs typeface="Times New Roman" panose="02020603050405020304" pitchFamily="18" charset="0"/>
              </a:rPr>
              <a:t>Mùa xuân đến bên con</a:t>
            </a: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en-US" sz="2400" b="1">
                <a:solidFill>
                  <a:srgbClr val="6E6200"/>
                </a:solidFill>
                <a:latin typeface="Times New Roman" panose="02020603050405020304" pitchFamily="18" charset="0"/>
                <a:cs typeface="Times New Roman" panose="02020603050405020304" pitchFamily="18" charset="0"/>
              </a:rPr>
              <a:t>Con hãy nhìn thiên nhiên tươi đẹp</a:t>
            </a:r>
            <a:r>
              <a:rPr lang="vi-VN" sz="2400" b="1">
                <a:solidFill>
                  <a:srgbClr val="6E6200"/>
                </a:solidFill>
                <a:latin typeface="Times New Roman" panose="02020603050405020304" pitchFamily="18" charset="0"/>
                <a:cs typeface="Times New Roman" panose="02020603050405020304" pitchFamily="18" charset="0"/>
              </a:rPr>
              <a:t>.</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en-US" sz="2400" b="1">
                <a:solidFill>
                  <a:srgbClr val="6E6200"/>
                </a:solidFill>
                <a:latin typeface="Times New Roman" panose="02020603050405020304" pitchFamily="18" charset="0"/>
                <a:cs typeface="Times New Roman" panose="02020603050405020304" pitchFamily="18" charset="0"/>
              </a:rPr>
              <a:t>Bố đang cuốc đất gieo mầm xanh</a:t>
            </a: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en-US" sz="2400" b="1">
                <a:solidFill>
                  <a:srgbClr val="6E6200"/>
                </a:solidFill>
                <a:latin typeface="Times New Roman" panose="02020603050405020304" pitchFamily="18" charset="0"/>
                <a:cs typeface="Times New Roman" panose="02020603050405020304" pitchFamily="18" charset="0"/>
              </a:rPr>
              <a:t>Người đàn ông không thích bình đẳng</a:t>
            </a:r>
          </a:p>
          <a:p>
            <a:pPr>
              <a:spcAft>
                <a:spcPts val="500"/>
              </a:spcAft>
            </a:pPr>
            <a:r>
              <a:rPr lang="en-US" sz="2400" b="1">
                <a:solidFill>
                  <a:srgbClr val="6E6200"/>
                </a:solidFill>
                <a:latin typeface="Times New Roman" panose="02020603050405020304" pitchFamily="18" charset="0"/>
                <a:cs typeface="Times New Roman" panose="02020603050405020304" pitchFamily="18" charset="0"/>
              </a:rPr>
              <a:t>      giới tính</a:t>
            </a:r>
            <a:r>
              <a:rPr lang="vi-VN" sz="2400" b="1">
                <a:solidFill>
                  <a:srgbClr val="6E6200"/>
                </a:solidFill>
                <a:latin typeface="Times New Roman" panose="02020603050405020304" pitchFamily="18" charset="0"/>
                <a:cs typeface="Times New Roman" panose="02020603050405020304" pitchFamily="18" charset="0"/>
              </a:rPr>
              <a:t>.</a:t>
            </a:r>
          </a:p>
          <a:p>
            <a:pPr>
              <a:spcAft>
                <a:spcPts val="500"/>
              </a:spcAft>
            </a:pPr>
            <a:endParaRPr lang="vi-VN" sz="2400" b="1">
              <a:latin typeface="Times New Roman" panose="02020603050405020304" pitchFamily="18" charset="0"/>
              <a:cs typeface="Times New Roman" panose="02020603050405020304" pitchFamily="18" charset="0"/>
            </a:endParaRPr>
          </a:p>
          <a:p>
            <a:br>
              <a:rPr lang="vi-VN"/>
            </a:b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740550679"/>
              </p:ext>
            </p:extLst>
          </p:nvPr>
        </p:nvGraphicFramePr>
        <p:xfrm>
          <a:off x="160284" y="4090512"/>
          <a:ext cx="645072" cy="537051"/>
        </p:xfrm>
        <a:graphic>
          <a:graphicData uri="http://schemas.openxmlformats.org/drawingml/2006/table">
            <a:tbl>
              <a:tblPr firstRow="1" bandRow="1">
                <a:tableStyleId>{5C22544A-7EE6-4342-B048-85BDC9FD1C3A}</a:tableStyleId>
              </a:tblPr>
              <a:tblGrid>
                <a:gridCol w="645072">
                  <a:extLst>
                    <a:ext uri="{9D8B030D-6E8A-4147-A177-3AD203B41FA5}">
                      <a16:colId xmlns:a16="http://schemas.microsoft.com/office/drawing/2014/main" val="2347065176"/>
                    </a:ext>
                  </a:extLst>
                </a:gridCol>
              </a:tblGrid>
              <a:tr h="537051">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169857032"/>
              </p:ext>
            </p:extLst>
          </p:nvPr>
        </p:nvGraphicFramePr>
        <p:xfrm>
          <a:off x="138605" y="3002962"/>
          <a:ext cx="754116" cy="601699"/>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601699">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nvGraphicFramePr>
        <p:xfrm>
          <a:off x="160284" y="210815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nvGraphicFramePr>
        <p:xfrm>
          <a:off x="262595" y="2177238"/>
          <a:ext cx="506136" cy="396240"/>
        </p:xfrm>
        <a:graphic>
          <a:graphicData uri="http://schemas.openxmlformats.org/drawingml/2006/table">
            <a:tbl>
              <a:tblPr firstRow="1" bandRow="1">
                <a:tableStyleId>{5C22544A-7EE6-4342-B048-85BDC9FD1C3A}</a:tableStyleId>
              </a:tblPr>
              <a:tblGrid>
                <a:gridCol w="506136">
                  <a:extLst>
                    <a:ext uri="{9D8B030D-6E8A-4147-A177-3AD203B41FA5}">
                      <a16:colId xmlns:a16="http://schemas.microsoft.com/office/drawing/2014/main" val="796318621"/>
                    </a:ext>
                  </a:extLst>
                </a:gridCol>
              </a:tblGrid>
              <a:tr h="260584">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1226634594"/>
              </p:ext>
            </p:extLst>
          </p:nvPr>
        </p:nvGraphicFramePr>
        <p:xfrm>
          <a:off x="309400" y="3105691"/>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11312">
                <a:tc>
                  <a:txBody>
                    <a:bodyPr/>
                    <a:lstStyle/>
                    <a:p>
                      <a:pPr algn="ctr"/>
                      <a:r>
                        <a:rPr lang="vi-VN" sz="2000" b="1">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3145" y="977462"/>
            <a:ext cx="5702517" cy="4884175"/>
          </a:xfrm>
          <a:prstGeom prst="rect">
            <a:avLst/>
          </a:prstGeom>
        </p:spPr>
      </p:pic>
    </p:spTree>
    <p:extLst>
      <p:ext uri="{BB962C8B-B14F-4D97-AF65-F5344CB8AC3E}">
        <p14:creationId xmlns:p14="http://schemas.microsoft.com/office/powerpoint/2010/main" val="139571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ppt_x"/>
                                          </p:val>
                                        </p:tav>
                                        <p:tav tm="100000">
                                          <p:val>
                                            <p:strVal val="#ppt_x"/>
                                          </p:val>
                                        </p:tav>
                                      </p:tavLst>
                                    </p:anim>
                                    <p:anim calcmode="lin" valueType="num">
                                      <p:cBhvr additive="base">
                                        <p:cTn id="3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additive="base">
                                        <p:cTn id="36" dur="500" fill="hold"/>
                                        <p:tgtEl>
                                          <p:spTgt spid="4"/>
                                        </p:tgtEl>
                                        <p:attrNameLst>
                                          <p:attrName>ppt_x</p:attrName>
                                        </p:attrNameLst>
                                      </p:cBhvr>
                                      <p:tavLst>
                                        <p:tav tm="0">
                                          <p:val>
                                            <p:strVal val="#ppt_x"/>
                                          </p:val>
                                        </p:tav>
                                        <p:tav tm="100000">
                                          <p:val>
                                            <p:strVal val="#ppt_x"/>
                                          </p:val>
                                        </p:tav>
                                      </p:tavLst>
                                    </p:anim>
                                    <p:anim calcmode="lin" valueType="num">
                                      <p:cBhvr additive="base">
                                        <p:cTn id="3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ppt_x"/>
                                          </p:val>
                                        </p:tav>
                                        <p:tav tm="100000">
                                          <p:val>
                                            <p:strVal val="#ppt_x"/>
                                          </p:val>
                                        </p:tav>
                                      </p:tavLst>
                                    </p:anim>
                                    <p:anim calcmode="lin" valueType="num">
                                      <p:cBhvr additive="base">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additive="base">
                                        <p:cTn id="48" dur="500" fill="hold"/>
                                        <p:tgtEl>
                                          <p:spTgt spid="13"/>
                                        </p:tgtEl>
                                        <p:attrNameLst>
                                          <p:attrName>ppt_x</p:attrName>
                                        </p:attrNameLst>
                                      </p:cBhvr>
                                      <p:tavLst>
                                        <p:tav tm="0">
                                          <p:val>
                                            <p:strVal val="#ppt_x"/>
                                          </p:val>
                                        </p:tav>
                                        <p:tav tm="100000">
                                          <p:val>
                                            <p:strVal val="#ppt_x"/>
                                          </p:val>
                                        </p:tav>
                                      </p:tavLst>
                                    </p:anim>
                                    <p:anim calcmode="lin" valueType="num">
                                      <p:cBhvr additive="base">
                                        <p:cTn id="4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additive="base">
                                        <p:cTn id="54" dur="500" fill="hold"/>
                                        <p:tgtEl>
                                          <p:spTgt spid="12"/>
                                        </p:tgtEl>
                                        <p:attrNameLst>
                                          <p:attrName>ppt_x</p:attrName>
                                        </p:attrNameLst>
                                      </p:cBhvr>
                                      <p:tavLst>
                                        <p:tav tm="0">
                                          <p:val>
                                            <p:strVal val="#ppt_x"/>
                                          </p:val>
                                        </p:tav>
                                        <p:tav tm="100000">
                                          <p:val>
                                            <p:strVal val="#ppt_x"/>
                                          </p:val>
                                        </p:tav>
                                      </p:tavLst>
                                    </p:anim>
                                    <p:anim calcmode="lin" valueType="num">
                                      <p:cBhvr additive="base">
                                        <p:cTn id="5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9187" y="0"/>
            <a:ext cx="11319641" cy="7083991"/>
          </a:xfrm>
          <a:prstGeom prst="rect">
            <a:avLst/>
          </a:prstGeom>
        </p:spPr>
        <p:txBody>
          <a:bodyPr wrap="square">
            <a:spAutoFit/>
          </a:bodyPr>
          <a:lstStyle/>
          <a:p>
            <a:pPr>
              <a:spcAft>
                <a:spcPts val="500"/>
              </a:spcAft>
            </a:pPr>
            <a:r>
              <a:rPr lang="en-US" sz="2400" b="1">
                <a:solidFill>
                  <a:srgbClr val="FF0000"/>
                </a:solidFill>
                <a:latin typeface="Times New Roman" panose="02020603050405020304" pitchFamily="18" charset="0"/>
                <a:cs typeface="Times New Roman" panose="02020603050405020304" pitchFamily="18" charset="0"/>
              </a:rPr>
              <a:t>Bài 3. </a:t>
            </a:r>
            <a:r>
              <a:rPr lang="vi-VN" sz="2400" b="1">
                <a:solidFill>
                  <a:srgbClr val="FF0000"/>
                </a:solidFill>
                <a:latin typeface="Times New Roman" panose="02020603050405020304" pitchFamily="18" charset="0"/>
                <a:cs typeface="Times New Roman" panose="02020603050405020304" pitchFamily="18" charset="0"/>
              </a:rPr>
              <a:t>Em hãy cho biết những câu sau là đúng hay sai bằng cách đánh dấu X vào ô trống</a:t>
            </a:r>
            <a:r>
              <a:rPr lang="en-US" sz="2400" b="1">
                <a:solidFill>
                  <a:srgbClr val="FF0000"/>
                </a:solidFill>
                <a:latin typeface="Times New Roman" panose="02020603050405020304" pitchFamily="18" charset="0"/>
                <a:cs typeface="Times New Roman" panose="02020603050405020304" pitchFamily="18" charset="0"/>
              </a:rPr>
              <a:t>.</a:t>
            </a:r>
          </a:p>
          <a:p>
            <a:pPr marL="457200" indent="-457200">
              <a:spcAft>
                <a:spcPts val="500"/>
              </a:spcAft>
              <a:buAutoNum type="alphaLcPeriod"/>
            </a:pPr>
            <a:r>
              <a:rPr lang="vi-VN" sz="2400" b="1">
                <a:solidFill>
                  <a:srgbClr val="5A5700"/>
                </a:solidFill>
                <a:latin typeface="Times New Roman" panose="02020603050405020304" pitchFamily="18" charset="0"/>
                <a:cs typeface="Times New Roman" panose="02020603050405020304" pitchFamily="18" charset="0"/>
              </a:rPr>
              <a:t>Trẻ em có quyền nhận cha mẹ.</a:t>
            </a:r>
            <a:endParaRPr lang="en-US" sz="2400" b="1">
              <a:solidFill>
                <a:srgbClr val="5A5700"/>
              </a:solidFill>
              <a:latin typeface="Times New Roman" panose="02020603050405020304" pitchFamily="18" charset="0"/>
              <a:cs typeface="Times New Roman" panose="02020603050405020304" pitchFamily="18" charset="0"/>
            </a:endParaRPr>
          </a:p>
          <a:p>
            <a:pPr>
              <a:spcAft>
                <a:spcPts val="500"/>
              </a:spcAft>
            </a:pPr>
            <a:endParaRPr lang="en-US" sz="2400"/>
          </a:p>
          <a:p>
            <a:pPr>
              <a:spcAft>
                <a:spcPts val="500"/>
              </a:spcAft>
            </a:pPr>
            <a:r>
              <a:rPr lang="vi-VN" sz="2400" b="1">
                <a:solidFill>
                  <a:srgbClr val="5A5400"/>
                </a:solidFill>
                <a:latin typeface="Times New Roman" panose="02020603050405020304" pitchFamily="18" charset="0"/>
                <a:cs typeface="Times New Roman" panose="02020603050405020304" pitchFamily="18" charset="0"/>
              </a:rPr>
              <a:t>b. Trẻ em có quyền được hưởng sự chăm sóc của cha mẹ.</a:t>
            </a:r>
            <a:endParaRPr lang="vi-VN" sz="2400" b="1">
              <a:latin typeface="Times New Roman" panose="02020603050405020304" pitchFamily="18" charset="0"/>
              <a:cs typeface="Times New Roman" panose="02020603050405020304" pitchFamily="18" charset="0"/>
            </a:endParaRPr>
          </a:p>
          <a:p>
            <a:pPr>
              <a:spcAft>
                <a:spcPts val="500"/>
              </a:spcAft>
            </a:pPr>
            <a:endParaRPr lang="en-US" sz="2400"/>
          </a:p>
          <a:p>
            <a:pPr>
              <a:spcAft>
                <a:spcPts val="500"/>
              </a:spcAft>
            </a:pPr>
            <a:endParaRPr lang="en-US" sz="2400" b="1">
              <a:solidFill>
                <a:srgbClr val="615E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15E00"/>
                </a:solidFill>
                <a:latin typeface="Times New Roman" panose="02020603050405020304" pitchFamily="18" charset="0"/>
                <a:cs typeface="Times New Roman" panose="02020603050405020304" pitchFamily="18" charset="0"/>
              </a:rPr>
              <a:t>c. Mọi người buộc trẻ em phải cách li cha mẹ.</a:t>
            </a:r>
            <a:endParaRPr lang="en-US" sz="2400" b="1">
              <a:solidFill>
                <a:srgbClr val="615E00"/>
              </a:solidFill>
              <a:latin typeface="Times New Roman" panose="02020603050405020304" pitchFamily="18" charset="0"/>
              <a:cs typeface="Times New Roman" panose="02020603050405020304" pitchFamily="18" charset="0"/>
            </a:endParaRPr>
          </a:p>
          <a:p>
            <a:pPr>
              <a:spcAft>
                <a:spcPts val="500"/>
              </a:spcAft>
            </a:pPr>
            <a:endParaRPr lang="vi-VN" sz="2400" b="1">
              <a:latin typeface="Times New Roman" panose="02020603050405020304" pitchFamily="18" charset="0"/>
              <a:cs typeface="Times New Roman" panose="02020603050405020304" pitchFamily="18" charset="0"/>
            </a:endParaRPr>
          </a:p>
          <a:p>
            <a:pPr>
              <a:spcAft>
                <a:spcPts val="500"/>
              </a:spcAft>
            </a:pPr>
            <a:r>
              <a:rPr lang="vi-VN" sz="2400" b="1">
                <a:solidFill>
                  <a:srgbClr val="544B00"/>
                </a:solidFill>
                <a:latin typeface="Times New Roman" panose="02020603050405020304" pitchFamily="18" charset="0"/>
                <a:cs typeface="Times New Roman" panose="02020603050405020304" pitchFamily="18" charset="0"/>
              </a:rPr>
              <a:t>d. Trẻ em chưa xác định được cha mẹ, không được bảo vệ tính mạng, thân thể.</a:t>
            </a:r>
            <a:endParaRPr lang="en-US" sz="2400" b="1">
              <a:latin typeface="Times New Roman" panose="02020603050405020304" pitchFamily="18" charset="0"/>
              <a:cs typeface="Times New Roman" panose="02020603050405020304" pitchFamily="18" charset="0"/>
            </a:endParaRPr>
          </a:p>
          <a:p>
            <a:pPr>
              <a:spcAft>
                <a:spcPts val="500"/>
              </a:spcAft>
            </a:pPr>
            <a:endParaRPr lang="en-US" sz="2400" b="1">
              <a:solidFill>
                <a:srgbClr val="453F00"/>
              </a:solidFill>
              <a:latin typeface="Times New Roman" panose="02020603050405020304" pitchFamily="18" charset="0"/>
              <a:cs typeface="Times New Roman" panose="02020603050405020304" pitchFamily="18" charset="0"/>
            </a:endParaRPr>
          </a:p>
          <a:p>
            <a:pPr>
              <a:spcAft>
                <a:spcPts val="500"/>
              </a:spcAft>
            </a:pPr>
            <a:endParaRPr lang="en-US" sz="2400" b="1">
              <a:solidFill>
                <a:srgbClr val="453F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453F00"/>
                </a:solidFill>
                <a:latin typeface="Times New Roman" panose="02020603050405020304" pitchFamily="18" charset="0"/>
                <a:cs typeface="Times New Roman" panose="02020603050405020304" pitchFamily="18" charset="0"/>
              </a:rPr>
              <a:t>e. Trẻ em phải tự lập lao động kiếm sống.</a:t>
            </a:r>
            <a:endParaRPr lang="vi-VN" sz="2400" b="1">
              <a:latin typeface="Times New Roman" panose="02020603050405020304" pitchFamily="18" charset="0"/>
              <a:cs typeface="Times New Roman" panose="02020603050405020304" pitchFamily="18" charset="0"/>
            </a:endParaRPr>
          </a:p>
          <a:p>
            <a:pPr>
              <a:spcAft>
                <a:spcPts val="500"/>
              </a:spcAft>
            </a:pPr>
            <a:endParaRPr lang="vi-VN" sz="2400" b="1">
              <a:latin typeface="Times New Roman" panose="02020603050405020304" pitchFamily="18" charset="0"/>
              <a:cs typeface="Times New Roman" panose="02020603050405020304" pitchFamily="18" charset="0"/>
            </a:endParaRPr>
          </a:p>
          <a:p>
            <a:pPr>
              <a:spcAft>
                <a:spcPts val="500"/>
              </a:spcAft>
            </a:pPr>
            <a:endParaRPr lang="vi-VN" sz="2400" b="1">
              <a:latin typeface="Times New Roman" panose="02020603050405020304" pitchFamily="18" charset="0"/>
              <a:cs typeface="Times New Roman" panose="02020603050405020304" pitchFamily="18" charset="0"/>
            </a:endParaRPr>
          </a:p>
          <a:p>
            <a:br>
              <a:rPr lang="vi-VN"/>
            </a:b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2099192896"/>
              </p:ext>
            </p:extLst>
          </p:nvPr>
        </p:nvGraphicFramePr>
        <p:xfrm>
          <a:off x="1916388" y="1220423"/>
          <a:ext cx="790028" cy="484434"/>
        </p:xfrm>
        <a:graphic>
          <a:graphicData uri="http://schemas.openxmlformats.org/drawingml/2006/table">
            <a:tbl>
              <a:tblPr firstRow="1" bandRow="1">
                <a:tableStyleId>{5C22544A-7EE6-4342-B048-85BDC9FD1C3A}</a:tableStyleId>
              </a:tblPr>
              <a:tblGrid>
                <a:gridCol w="790028">
                  <a:extLst>
                    <a:ext uri="{9D8B030D-6E8A-4147-A177-3AD203B41FA5}">
                      <a16:colId xmlns:a16="http://schemas.microsoft.com/office/drawing/2014/main" val="2801076220"/>
                    </a:ext>
                  </a:extLst>
                </a:gridCol>
              </a:tblGrid>
              <a:tr h="484434">
                <a:tc>
                  <a:txBody>
                    <a:bodyPr/>
                    <a:lstStyle/>
                    <a:p>
                      <a:endParaRPr lang="en-US"/>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320792120"/>
              </p:ext>
            </p:extLst>
          </p:nvPr>
        </p:nvGraphicFramePr>
        <p:xfrm>
          <a:off x="6117013" y="1220422"/>
          <a:ext cx="677918" cy="484434"/>
        </p:xfrm>
        <a:graphic>
          <a:graphicData uri="http://schemas.openxmlformats.org/drawingml/2006/table">
            <a:tbl>
              <a:tblPr firstRow="1" bandRow="1">
                <a:tableStyleId>{5C22544A-7EE6-4342-B048-85BDC9FD1C3A}</a:tableStyleId>
              </a:tblPr>
              <a:tblGrid>
                <a:gridCol w="677918">
                  <a:extLst>
                    <a:ext uri="{9D8B030D-6E8A-4147-A177-3AD203B41FA5}">
                      <a16:colId xmlns:a16="http://schemas.microsoft.com/office/drawing/2014/main" val="2801076220"/>
                    </a:ext>
                  </a:extLst>
                </a:gridCol>
              </a:tblGrid>
              <a:tr h="484434">
                <a:tc>
                  <a:txBody>
                    <a:bodyPr/>
                    <a:lstStyle/>
                    <a:p>
                      <a:endParaRPr lang="en-US"/>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743665512"/>
              </p:ext>
            </p:extLst>
          </p:nvPr>
        </p:nvGraphicFramePr>
        <p:xfrm>
          <a:off x="2857060" y="1311949"/>
          <a:ext cx="1040525" cy="396240"/>
        </p:xfrm>
        <a:graphic>
          <a:graphicData uri="http://schemas.openxmlformats.org/drawingml/2006/table">
            <a:tbl>
              <a:tblPr firstRow="1" bandRow="1">
                <a:tableStyleId>{5C22544A-7EE6-4342-B048-85BDC9FD1C3A}</a:tableStyleId>
              </a:tblPr>
              <a:tblGrid>
                <a:gridCol w="1040525">
                  <a:extLst>
                    <a:ext uri="{9D8B030D-6E8A-4147-A177-3AD203B41FA5}">
                      <a16:colId xmlns:a16="http://schemas.microsoft.com/office/drawing/2014/main" val="3211478200"/>
                    </a:ext>
                  </a:extLst>
                </a:gridCol>
              </a:tblGrid>
              <a:tr h="342305">
                <a:tc>
                  <a:txBody>
                    <a:bodyPr/>
                    <a:lstStyle/>
                    <a:p>
                      <a:r>
                        <a:rPr lang="en-US" sz="2000">
                          <a:solidFill>
                            <a:schemeClr val="tx1"/>
                          </a:solidFill>
                          <a:latin typeface="Times New Roman" panose="02020603050405020304" pitchFamily="18" charset="0"/>
                          <a:cs typeface="Times New Roman" panose="02020603050405020304" pitchFamily="18" charset="0"/>
                        </a:rPr>
                        <a:t>ĐÚNG</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582255491"/>
              </p:ext>
            </p:extLst>
          </p:nvPr>
        </p:nvGraphicFramePr>
        <p:xfrm>
          <a:off x="6829096" y="1238271"/>
          <a:ext cx="1058041" cy="396240"/>
        </p:xfrm>
        <a:graphic>
          <a:graphicData uri="http://schemas.openxmlformats.org/drawingml/2006/table">
            <a:tbl>
              <a:tblPr firstRow="1" bandRow="1">
                <a:tableStyleId>{5C22544A-7EE6-4342-B048-85BDC9FD1C3A}</a:tableStyleId>
              </a:tblPr>
              <a:tblGrid>
                <a:gridCol w="1058041">
                  <a:extLst>
                    <a:ext uri="{9D8B030D-6E8A-4147-A177-3AD203B41FA5}">
                      <a16:colId xmlns:a16="http://schemas.microsoft.com/office/drawing/2014/main" val="3484924264"/>
                    </a:ext>
                  </a:extLst>
                </a:gridCol>
              </a:tblGrid>
              <a:tr h="370840">
                <a:tc>
                  <a:txBody>
                    <a:bodyPr/>
                    <a:lstStyle/>
                    <a:p>
                      <a:r>
                        <a:rPr lang="en-US" sz="2000">
                          <a:solidFill>
                            <a:schemeClr val="tx1"/>
                          </a:solidFill>
                          <a:latin typeface="Times New Roman" panose="02020603050405020304" pitchFamily="18" charset="0"/>
                          <a:cs typeface="Times New Roman" panose="02020603050405020304" pitchFamily="18" charset="0"/>
                        </a:rPr>
                        <a:t>SAI</a:t>
                      </a:r>
                    </a:p>
                  </a:txBody>
                  <a:tcPr>
                    <a:solidFill>
                      <a:schemeClr val="bg1"/>
                    </a:solidFill>
                  </a:tcPr>
                </a:tc>
                <a:extLst>
                  <a:ext uri="{0D108BD9-81ED-4DB2-BD59-A6C34878D82A}">
                    <a16:rowId xmlns:a16="http://schemas.microsoft.com/office/drawing/2014/main" val="413757732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290990559"/>
              </p:ext>
            </p:extLst>
          </p:nvPr>
        </p:nvGraphicFramePr>
        <p:xfrm>
          <a:off x="2105137" y="1261018"/>
          <a:ext cx="451066" cy="457200"/>
        </p:xfrm>
        <a:graphic>
          <a:graphicData uri="http://schemas.openxmlformats.org/drawingml/2006/table">
            <a:tbl>
              <a:tblPr firstRow="1" bandRow="1">
                <a:tableStyleId>{5C22544A-7EE6-4342-B048-85BDC9FD1C3A}</a:tableStyleId>
              </a:tblPr>
              <a:tblGrid>
                <a:gridCol w="451066">
                  <a:extLst>
                    <a:ext uri="{9D8B030D-6E8A-4147-A177-3AD203B41FA5}">
                      <a16:colId xmlns:a16="http://schemas.microsoft.com/office/drawing/2014/main" val="4277120692"/>
                    </a:ext>
                  </a:extLst>
                </a:gridCol>
              </a:tblGrid>
              <a:tr h="373493">
                <a:tc>
                  <a:txBody>
                    <a:bodyPr/>
                    <a:lstStyle/>
                    <a:p>
                      <a:pPr algn="ctr"/>
                      <a:r>
                        <a:rPr lang="en-US" sz="2400" b="1">
                          <a:solidFill>
                            <a:schemeClr val="tx1"/>
                          </a:solidFill>
                        </a:rPr>
                        <a:t>X</a:t>
                      </a:r>
                    </a:p>
                  </a:txBody>
                  <a:tcPr>
                    <a:solidFill>
                      <a:srgbClr val="FF0000"/>
                    </a:solidFill>
                  </a:tcPr>
                </a:tc>
                <a:extLst>
                  <a:ext uri="{0D108BD9-81ED-4DB2-BD59-A6C34878D82A}">
                    <a16:rowId xmlns:a16="http://schemas.microsoft.com/office/drawing/2014/main" val="1854056272"/>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844755289"/>
              </p:ext>
            </p:extLst>
          </p:nvPr>
        </p:nvGraphicFramePr>
        <p:xfrm>
          <a:off x="2065283" y="3352216"/>
          <a:ext cx="730469" cy="549632"/>
        </p:xfrm>
        <a:graphic>
          <a:graphicData uri="http://schemas.openxmlformats.org/drawingml/2006/table">
            <a:tbl>
              <a:tblPr firstRow="1" bandRow="1">
                <a:tableStyleId>{5C22544A-7EE6-4342-B048-85BDC9FD1C3A}</a:tableStyleId>
              </a:tblPr>
              <a:tblGrid>
                <a:gridCol w="730469">
                  <a:extLst>
                    <a:ext uri="{9D8B030D-6E8A-4147-A177-3AD203B41FA5}">
                      <a16:colId xmlns:a16="http://schemas.microsoft.com/office/drawing/2014/main" val="4277120692"/>
                    </a:ext>
                  </a:extLst>
                </a:gridCol>
              </a:tblGrid>
              <a:tr h="549632">
                <a:tc>
                  <a:txBody>
                    <a:bodyPr/>
                    <a:lstStyle/>
                    <a:p>
                      <a:pPr algn="ctr"/>
                      <a:endParaRPr lang="en-US" sz="2400" b="1">
                        <a:solidFill>
                          <a:schemeClr val="tx1"/>
                        </a:solidFill>
                      </a:endParaRPr>
                    </a:p>
                  </a:txBody>
                  <a:tcPr/>
                </a:tc>
                <a:extLst>
                  <a:ext uri="{0D108BD9-81ED-4DB2-BD59-A6C34878D82A}">
                    <a16:rowId xmlns:a16="http://schemas.microsoft.com/office/drawing/2014/main" val="1854056272"/>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860127338"/>
              </p:ext>
            </p:extLst>
          </p:nvPr>
        </p:nvGraphicFramePr>
        <p:xfrm>
          <a:off x="2124846" y="4223476"/>
          <a:ext cx="670906" cy="614955"/>
        </p:xfrm>
        <a:graphic>
          <a:graphicData uri="http://schemas.openxmlformats.org/drawingml/2006/table">
            <a:tbl>
              <a:tblPr firstRow="1" bandRow="1">
                <a:tableStyleId>{5C22544A-7EE6-4342-B048-85BDC9FD1C3A}</a:tableStyleId>
              </a:tblPr>
              <a:tblGrid>
                <a:gridCol w="670906">
                  <a:extLst>
                    <a:ext uri="{9D8B030D-6E8A-4147-A177-3AD203B41FA5}">
                      <a16:colId xmlns:a16="http://schemas.microsoft.com/office/drawing/2014/main" val="4277120692"/>
                    </a:ext>
                  </a:extLst>
                </a:gridCol>
              </a:tblGrid>
              <a:tr h="614955">
                <a:tc>
                  <a:txBody>
                    <a:bodyPr/>
                    <a:lstStyle/>
                    <a:p>
                      <a:pPr algn="ctr"/>
                      <a:endParaRPr lang="en-US" sz="2400" b="1">
                        <a:solidFill>
                          <a:schemeClr val="tx1"/>
                        </a:solidFill>
                      </a:endParaRPr>
                    </a:p>
                  </a:txBody>
                  <a:tcPr/>
                </a:tc>
                <a:extLst>
                  <a:ext uri="{0D108BD9-81ED-4DB2-BD59-A6C34878D82A}">
                    <a16:rowId xmlns:a16="http://schemas.microsoft.com/office/drawing/2014/main" val="1854056272"/>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285362588"/>
              </p:ext>
            </p:extLst>
          </p:nvPr>
        </p:nvGraphicFramePr>
        <p:xfrm>
          <a:off x="2245711" y="5612522"/>
          <a:ext cx="611349" cy="601438"/>
        </p:xfrm>
        <a:graphic>
          <a:graphicData uri="http://schemas.openxmlformats.org/drawingml/2006/table">
            <a:tbl>
              <a:tblPr firstRow="1" bandRow="1">
                <a:tableStyleId>{5C22544A-7EE6-4342-B048-85BDC9FD1C3A}</a:tableStyleId>
              </a:tblPr>
              <a:tblGrid>
                <a:gridCol w="611349">
                  <a:extLst>
                    <a:ext uri="{9D8B030D-6E8A-4147-A177-3AD203B41FA5}">
                      <a16:colId xmlns:a16="http://schemas.microsoft.com/office/drawing/2014/main" val="4277120692"/>
                    </a:ext>
                  </a:extLst>
                </a:gridCol>
              </a:tblGrid>
              <a:tr h="601438">
                <a:tc>
                  <a:txBody>
                    <a:bodyPr/>
                    <a:lstStyle/>
                    <a:p>
                      <a:pPr algn="ctr"/>
                      <a:endParaRPr lang="en-US" sz="2400" b="1">
                        <a:solidFill>
                          <a:schemeClr val="tx1"/>
                        </a:solidFill>
                      </a:endParaRPr>
                    </a:p>
                  </a:txBody>
                  <a:tcPr/>
                </a:tc>
                <a:extLst>
                  <a:ext uri="{0D108BD9-81ED-4DB2-BD59-A6C34878D82A}">
                    <a16:rowId xmlns:a16="http://schemas.microsoft.com/office/drawing/2014/main" val="1854056272"/>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543068180"/>
              </p:ext>
            </p:extLst>
          </p:nvPr>
        </p:nvGraphicFramePr>
        <p:xfrm>
          <a:off x="1935656" y="2260365"/>
          <a:ext cx="790028" cy="624725"/>
        </p:xfrm>
        <a:graphic>
          <a:graphicData uri="http://schemas.openxmlformats.org/drawingml/2006/table">
            <a:tbl>
              <a:tblPr firstRow="1" bandRow="1">
                <a:tableStyleId>{5C22544A-7EE6-4342-B048-85BDC9FD1C3A}</a:tableStyleId>
              </a:tblPr>
              <a:tblGrid>
                <a:gridCol w="790028">
                  <a:extLst>
                    <a:ext uri="{9D8B030D-6E8A-4147-A177-3AD203B41FA5}">
                      <a16:colId xmlns:a16="http://schemas.microsoft.com/office/drawing/2014/main" val="4277120692"/>
                    </a:ext>
                  </a:extLst>
                </a:gridCol>
              </a:tblGrid>
              <a:tr h="624725">
                <a:tc>
                  <a:txBody>
                    <a:bodyPr/>
                    <a:lstStyle/>
                    <a:p>
                      <a:pPr algn="ctr"/>
                      <a:endParaRPr lang="en-US" sz="2400" b="1">
                        <a:solidFill>
                          <a:schemeClr val="tx1"/>
                        </a:solidFill>
                      </a:endParaRPr>
                    </a:p>
                  </a:txBody>
                  <a:tcPr/>
                </a:tc>
                <a:extLst>
                  <a:ext uri="{0D108BD9-81ED-4DB2-BD59-A6C34878D82A}">
                    <a16:rowId xmlns:a16="http://schemas.microsoft.com/office/drawing/2014/main" val="1854056272"/>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961363397"/>
              </p:ext>
            </p:extLst>
          </p:nvPr>
        </p:nvGraphicFramePr>
        <p:xfrm>
          <a:off x="6977113" y="2169051"/>
          <a:ext cx="1372038" cy="405028"/>
        </p:xfrm>
        <a:graphic>
          <a:graphicData uri="http://schemas.openxmlformats.org/drawingml/2006/table">
            <a:tbl>
              <a:tblPr firstRow="1" bandRow="1">
                <a:tableStyleId>{5C22544A-7EE6-4342-B048-85BDC9FD1C3A}</a:tableStyleId>
              </a:tblPr>
              <a:tblGrid>
                <a:gridCol w="1372038">
                  <a:extLst>
                    <a:ext uri="{9D8B030D-6E8A-4147-A177-3AD203B41FA5}">
                      <a16:colId xmlns:a16="http://schemas.microsoft.com/office/drawing/2014/main" val="3211478200"/>
                    </a:ext>
                  </a:extLst>
                </a:gridCol>
              </a:tblGrid>
              <a:tr h="405028">
                <a:tc>
                  <a:txBody>
                    <a:bodyPr/>
                    <a:lstStyle/>
                    <a:p>
                      <a:r>
                        <a:rPr lang="en-US" sz="2000">
                          <a:solidFill>
                            <a:schemeClr val="tx1"/>
                          </a:solidFill>
                          <a:latin typeface="Times New Roman" panose="02020603050405020304" pitchFamily="18" charset="0"/>
                          <a:cs typeface="Times New Roman" panose="02020603050405020304" pitchFamily="18" charset="0"/>
                        </a:rPr>
                        <a:t>SAI</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812417640"/>
              </p:ext>
            </p:extLst>
          </p:nvPr>
        </p:nvGraphicFramePr>
        <p:xfrm>
          <a:off x="2795752" y="2221255"/>
          <a:ext cx="1377730" cy="532331"/>
        </p:xfrm>
        <a:graphic>
          <a:graphicData uri="http://schemas.openxmlformats.org/drawingml/2006/table">
            <a:tbl>
              <a:tblPr firstRow="1" bandRow="1">
                <a:tableStyleId>{5C22544A-7EE6-4342-B048-85BDC9FD1C3A}</a:tableStyleId>
              </a:tblPr>
              <a:tblGrid>
                <a:gridCol w="1377730">
                  <a:extLst>
                    <a:ext uri="{9D8B030D-6E8A-4147-A177-3AD203B41FA5}">
                      <a16:colId xmlns:a16="http://schemas.microsoft.com/office/drawing/2014/main" val="3211478200"/>
                    </a:ext>
                  </a:extLst>
                </a:gridCol>
              </a:tblGrid>
              <a:tr h="532331">
                <a:tc>
                  <a:txBody>
                    <a:bodyPr/>
                    <a:lstStyle/>
                    <a:p>
                      <a:r>
                        <a:rPr lang="en-US" sz="2000">
                          <a:solidFill>
                            <a:schemeClr val="tx1"/>
                          </a:solidFill>
                          <a:latin typeface="Times New Roman" panose="02020603050405020304" pitchFamily="18" charset="0"/>
                          <a:cs typeface="Times New Roman" panose="02020603050405020304" pitchFamily="18" charset="0"/>
                        </a:rPr>
                        <a:t>ĐÚNG</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891460832"/>
              </p:ext>
            </p:extLst>
          </p:nvPr>
        </p:nvGraphicFramePr>
        <p:xfrm>
          <a:off x="6925002" y="3292105"/>
          <a:ext cx="1560787" cy="460182"/>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460182">
                <a:tc>
                  <a:txBody>
                    <a:bodyPr/>
                    <a:lstStyle/>
                    <a:p>
                      <a:r>
                        <a:rPr lang="en-US" sz="2000">
                          <a:solidFill>
                            <a:schemeClr val="tx1"/>
                          </a:solidFill>
                          <a:latin typeface="Times New Roman" panose="02020603050405020304" pitchFamily="18" charset="0"/>
                          <a:cs typeface="Times New Roman" panose="02020603050405020304" pitchFamily="18" charset="0"/>
                        </a:rPr>
                        <a:t>SAI</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3090633650"/>
              </p:ext>
            </p:extLst>
          </p:nvPr>
        </p:nvGraphicFramePr>
        <p:xfrm>
          <a:off x="3051500" y="4268795"/>
          <a:ext cx="1560787" cy="630621"/>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630621">
                <a:tc>
                  <a:txBody>
                    <a:bodyPr/>
                    <a:lstStyle/>
                    <a:p>
                      <a:r>
                        <a:rPr lang="en-US" sz="2000">
                          <a:solidFill>
                            <a:schemeClr val="tx1"/>
                          </a:solidFill>
                          <a:latin typeface="Times New Roman" panose="02020603050405020304" pitchFamily="18" charset="0"/>
                          <a:cs typeface="Times New Roman" panose="02020603050405020304" pitchFamily="18" charset="0"/>
                        </a:rPr>
                        <a:t>ĐÚNG</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797066027"/>
              </p:ext>
            </p:extLst>
          </p:nvPr>
        </p:nvGraphicFramePr>
        <p:xfrm>
          <a:off x="6982371" y="4352502"/>
          <a:ext cx="1560787" cy="630621"/>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630621">
                <a:tc>
                  <a:txBody>
                    <a:bodyPr/>
                    <a:lstStyle/>
                    <a:p>
                      <a:r>
                        <a:rPr lang="en-US" sz="2000">
                          <a:solidFill>
                            <a:schemeClr val="tx1"/>
                          </a:solidFill>
                          <a:latin typeface="Times New Roman" panose="02020603050405020304" pitchFamily="18" charset="0"/>
                          <a:cs typeface="Times New Roman" panose="02020603050405020304" pitchFamily="18" charset="0"/>
                        </a:rPr>
                        <a:t>SAI</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99407578"/>
              </p:ext>
            </p:extLst>
          </p:nvPr>
        </p:nvGraphicFramePr>
        <p:xfrm>
          <a:off x="3213105" y="5525811"/>
          <a:ext cx="1560787" cy="528148"/>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528148">
                <a:tc>
                  <a:txBody>
                    <a:bodyPr/>
                    <a:lstStyle/>
                    <a:p>
                      <a:r>
                        <a:rPr lang="en-US" sz="2000">
                          <a:solidFill>
                            <a:schemeClr val="tx1"/>
                          </a:solidFill>
                          <a:latin typeface="Times New Roman" panose="02020603050405020304" pitchFamily="18" charset="0"/>
                          <a:cs typeface="Times New Roman" panose="02020603050405020304" pitchFamily="18" charset="0"/>
                        </a:rPr>
                        <a:t>ĐÚNG</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870317682"/>
              </p:ext>
            </p:extLst>
          </p:nvPr>
        </p:nvGraphicFramePr>
        <p:xfrm>
          <a:off x="6925002" y="5583338"/>
          <a:ext cx="1424149" cy="630621"/>
        </p:xfrm>
        <a:graphic>
          <a:graphicData uri="http://schemas.openxmlformats.org/drawingml/2006/table">
            <a:tbl>
              <a:tblPr firstRow="1" bandRow="1">
                <a:tableStyleId>{5C22544A-7EE6-4342-B048-85BDC9FD1C3A}</a:tableStyleId>
              </a:tblPr>
              <a:tblGrid>
                <a:gridCol w="1424149">
                  <a:extLst>
                    <a:ext uri="{9D8B030D-6E8A-4147-A177-3AD203B41FA5}">
                      <a16:colId xmlns:a16="http://schemas.microsoft.com/office/drawing/2014/main" val="3211478200"/>
                    </a:ext>
                  </a:extLst>
                </a:gridCol>
              </a:tblGrid>
              <a:tr h="630621">
                <a:tc>
                  <a:txBody>
                    <a:bodyPr/>
                    <a:lstStyle/>
                    <a:p>
                      <a:r>
                        <a:rPr lang="en-US" sz="2000">
                          <a:solidFill>
                            <a:schemeClr val="tx1"/>
                          </a:solidFill>
                          <a:latin typeface="Times New Roman" panose="02020603050405020304" pitchFamily="18" charset="0"/>
                          <a:cs typeface="Times New Roman" panose="02020603050405020304" pitchFamily="18" charset="0"/>
                        </a:rPr>
                        <a:t>SAI</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1573410404"/>
              </p:ext>
            </p:extLst>
          </p:nvPr>
        </p:nvGraphicFramePr>
        <p:xfrm>
          <a:off x="3001145" y="3400981"/>
          <a:ext cx="1560787" cy="412869"/>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412869">
                <a:tc>
                  <a:txBody>
                    <a:bodyPr/>
                    <a:lstStyle/>
                    <a:p>
                      <a:r>
                        <a:rPr lang="en-US" sz="2000">
                          <a:solidFill>
                            <a:schemeClr val="tx1"/>
                          </a:solidFill>
                          <a:latin typeface="Times New Roman" panose="02020603050405020304" pitchFamily="18" charset="0"/>
                          <a:cs typeface="Times New Roman" panose="02020603050405020304" pitchFamily="18" charset="0"/>
                        </a:rPr>
                        <a:t>ĐÚNG</a:t>
                      </a: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2701793574"/>
              </p:ext>
            </p:extLst>
          </p:nvPr>
        </p:nvGraphicFramePr>
        <p:xfrm>
          <a:off x="2105136" y="2301766"/>
          <a:ext cx="451067" cy="457200"/>
        </p:xfrm>
        <a:graphic>
          <a:graphicData uri="http://schemas.openxmlformats.org/drawingml/2006/table">
            <a:tbl>
              <a:tblPr firstRow="1" bandRow="1">
                <a:tableStyleId>{5C22544A-7EE6-4342-B048-85BDC9FD1C3A}</a:tableStyleId>
              </a:tblPr>
              <a:tblGrid>
                <a:gridCol w="451067">
                  <a:extLst>
                    <a:ext uri="{9D8B030D-6E8A-4147-A177-3AD203B41FA5}">
                      <a16:colId xmlns:a16="http://schemas.microsoft.com/office/drawing/2014/main" val="2801076220"/>
                    </a:ext>
                  </a:extLst>
                </a:gridCol>
              </a:tblGrid>
              <a:tr h="280018">
                <a:tc>
                  <a:txBody>
                    <a:bodyPr/>
                    <a:lstStyle/>
                    <a:p>
                      <a:r>
                        <a:rPr lang="en-US" sz="2400" b="1">
                          <a:solidFill>
                            <a:schemeClr val="tx1"/>
                          </a:solidFill>
                        </a:rPr>
                        <a:t>X</a:t>
                      </a:r>
                    </a:p>
                  </a:txBody>
                  <a:tcPr>
                    <a:solidFill>
                      <a:srgbClr val="FF0000"/>
                    </a:solidFill>
                  </a:tcPr>
                </a:tc>
                <a:extLst>
                  <a:ext uri="{0D108BD9-81ED-4DB2-BD59-A6C34878D82A}">
                    <a16:rowId xmlns:a16="http://schemas.microsoft.com/office/drawing/2014/main" val="953714929"/>
                  </a:ext>
                </a:extLst>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2110700704"/>
              </p:ext>
            </p:extLst>
          </p:nvPr>
        </p:nvGraphicFramePr>
        <p:xfrm>
          <a:off x="6145049" y="3331933"/>
          <a:ext cx="773818" cy="574917"/>
        </p:xfrm>
        <a:graphic>
          <a:graphicData uri="http://schemas.openxmlformats.org/drawingml/2006/table">
            <a:tbl>
              <a:tblPr firstRow="1" bandRow="1">
                <a:tableStyleId>{5C22544A-7EE6-4342-B048-85BDC9FD1C3A}</a:tableStyleId>
              </a:tblPr>
              <a:tblGrid>
                <a:gridCol w="773818">
                  <a:extLst>
                    <a:ext uri="{9D8B030D-6E8A-4147-A177-3AD203B41FA5}">
                      <a16:colId xmlns:a16="http://schemas.microsoft.com/office/drawing/2014/main" val="2801076220"/>
                    </a:ext>
                  </a:extLst>
                </a:gridCol>
              </a:tblGrid>
              <a:tr h="574917">
                <a:tc>
                  <a:txBody>
                    <a:bodyPr/>
                    <a:lstStyle/>
                    <a:p>
                      <a:pPr algn="ctr"/>
                      <a:endParaRPr lang="en-US" sz="2000" b="1"/>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val="4229988282"/>
              </p:ext>
            </p:extLst>
          </p:nvPr>
        </p:nvGraphicFramePr>
        <p:xfrm>
          <a:off x="6145049" y="4352501"/>
          <a:ext cx="684047" cy="630621"/>
        </p:xfrm>
        <a:graphic>
          <a:graphicData uri="http://schemas.openxmlformats.org/drawingml/2006/table">
            <a:tbl>
              <a:tblPr firstRow="1" bandRow="1">
                <a:tableStyleId>{5C22544A-7EE6-4342-B048-85BDC9FD1C3A}</a:tableStyleId>
              </a:tblPr>
              <a:tblGrid>
                <a:gridCol w="684047">
                  <a:extLst>
                    <a:ext uri="{9D8B030D-6E8A-4147-A177-3AD203B41FA5}">
                      <a16:colId xmlns:a16="http://schemas.microsoft.com/office/drawing/2014/main" val="2801076220"/>
                    </a:ext>
                  </a:extLst>
                </a:gridCol>
              </a:tblGrid>
              <a:tr h="630621">
                <a:tc>
                  <a:txBody>
                    <a:bodyPr/>
                    <a:lstStyle/>
                    <a:p>
                      <a:pPr algn="ctr"/>
                      <a:endParaRPr lang="en-US" sz="2400">
                        <a:solidFill>
                          <a:schemeClr val="tx1"/>
                        </a:solidFill>
                      </a:endParaRPr>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1472034245"/>
              </p:ext>
            </p:extLst>
          </p:nvPr>
        </p:nvGraphicFramePr>
        <p:xfrm>
          <a:off x="6050449" y="5604272"/>
          <a:ext cx="731342" cy="634852"/>
        </p:xfrm>
        <a:graphic>
          <a:graphicData uri="http://schemas.openxmlformats.org/drawingml/2006/table">
            <a:tbl>
              <a:tblPr firstRow="1" bandRow="1">
                <a:tableStyleId>{5C22544A-7EE6-4342-B048-85BDC9FD1C3A}</a:tableStyleId>
              </a:tblPr>
              <a:tblGrid>
                <a:gridCol w="731342">
                  <a:extLst>
                    <a:ext uri="{9D8B030D-6E8A-4147-A177-3AD203B41FA5}">
                      <a16:colId xmlns:a16="http://schemas.microsoft.com/office/drawing/2014/main" val="2801076220"/>
                    </a:ext>
                  </a:extLst>
                </a:gridCol>
              </a:tblGrid>
              <a:tr h="634852">
                <a:tc>
                  <a:txBody>
                    <a:bodyPr/>
                    <a:lstStyle/>
                    <a:p>
                      <a:pPr algn="ctr"/>
                      <a:endParaRPr lang="en-US" sz="2400" b="1">
                        <a:solidFill>
                          <a:schemeClr val="tx1"/>
                        </a:solidFill>
                      </a:endParaRPr>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val="1596001580"/>
              </p:ext>
            </p:extLst>
          </p:nvPr>
        </p:nvGraphicFramePr>
        <p:xfrm>
          <a:off x="6145048" y="5754414"/>
          <a:ext cx="476469" cy="413055"/>
        </p:xfrm>
        <a:graphic>
          <a:graphicData uri="http://schemas.openxmlformats.org/drawingml/2006/table">
            <a:tbl>
              <a:tblPr firstRow="1" bandRow="1">
                <a:tableStyleId>{5C22544A-7EE6-4342-B048-85BDC9FD1C3A}</a:tableStyleId>
              </a:tblPr>
              <a:tblGrid>
                <a:gridCol w="476469">
                  <a:extLst>
                    <a:ext uri="{9D8B030D-6E8A-4147-A177-3AD203B41FA5}">
                      <a16:colId xmlns:a16="http://schemas.microsoft.com/office/drawing/2014/main" val="2801076220"/>
                    </a:ext>
                  </a:extLst>
                </a:gridCol>
              </a:tblGrid>
              <a:tr h="413055">
                <a:tc>
                  <a:txBody>
                    <a:bodyPr/>
                    <a:lstStyle/>
                    <a:p>
                      <a:r>
                        <a:rPr lang="en-US">
                          <a:solidFill>
                            <a:schemeClr val="tx1"/>
                          </a:solidFill>
                        </a:rPr>
                        <a:t>X</a:t>
                      </a:r>
                    </a:p>
                  </a:txBody>
                  <a:tcPr>
                    <a:solidFill>
                      <a:srgbClr val="FF0000"/>
                    </a:solidFill>
                  </a:tcPr>
                </a:tc>
                <a:extLst>
                  <a:ext uri="{0D108BD9-81ED-4DB2-BD59-A6C34878D82A}">
                    <a16:rowId xmlns:a16="http://schemas.microsoft.com/office/drawing/2014/main" val="953714929"/>
                  </a:ext>
                </a:extLst>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3993772383"/>
              </p:ext>
            </p:extLst>
          </p:nvPr>
        </p:nvGraphicFramePr>
        <p:xfrm>
          <a:off x="6306207" y="4472672"/>
          <a:ext cx="475584" cy="396240"/>
        </p:xfrm>
        <a:graphic>
          <a:graphicData uri="http://schemas.openxmlformats.org/drawingml/2006/table">
            <a:tbl>
              <a:tblPr firstRow="1" bandRow="1">
                <a:tableStyleId>{5C22544A-7EE6-4342-B048-85BDC9FD1C3A}</a:tableStyleId>
              </a:tblPr>
              <a:tblGrid>
                <a:gridCol w="475584">
                  <a:extLst>
                    <a:ext uri="{9D8B030D-6E8A-4147-A177-3AD203B41FA5}">
                      <a16:colId xmlns:a16="http://schemas.microsoft.com/office/drawing/2014/main" val="2801076220"/>
                    </a:ext>
                  </a:extLst>
                </a:gridCol>
              </a:tblGrid>
              <a:tr h="330388">
                <a:tc>
                  <a:txBody>
                    <a:bodyPr/>
                    <a:lstStyle/>
                    <a:p>
                      <a:r>
                        <a:rPr lang="en-US" sz="2000">
                          <a:solidFill>
                            <a:schemeClr val="tx1"/>
                          </a:solidFill>
                        </a:rPr>
                        <a:t>X</a:t>
                      </a:r>
                    </a:p>
                  </a:txBody>
                  <a:tcPr>
                    <a:solidFill>
                      <a:srgbClr val="FF0000"/>
                    </a:solidFill>
                  </a:tcPr>
                </a:tc>
                <a:extLst>
                  <a:ext uri="{0D108BD9-81ED-4DB2-BD59-A6C34878D82A}">
                    <a16:rowId xmlns:a16="http://schemas.microsoft.com/office/drawing/2014/main" val="953714929"/>
                  </a:ext>
                </a:extLst>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val="3856041160"/>
              </p:ext>
            </p:extLst>
          </p:nvPr>
        </p:nvGraphicFramePr>
        <p:xfrm>
          <a:off x="6306207" y="3386434"/>
          <a:ext cx="475584" cy="427416"/>
        </p:xfrm>
        <a:graphic>
          <a:graphicData uri="http://schemas.openxmlformats.org/drawingml/2006/table">
            <a:tbl>
              <a:tblPr firstRow="1" bandRow="1">
                <a:tableStyleId>{5C22544A-7EE6-4342-B048-85BDC9FD1C3A}</a:tableStyleId>
              </a:tblPr>
              <a:tblGrid>
                <a:gridCol w="475584">
                  <a:extLst>
                    <a:ext uri="{9D8B030D-6E8A-4147-A177-3AD203B41FA5}">
                      <a16:colId xmlns:a16="http://schemas.microsoft.com/office/drawing/2014/main" val="2801076220"/>
                    </a:ext>
                  </a:extLst>
                </a:gridCol>
              </a:tblGrid>
              <a:tr h="427416">
                <a:tc>
                  <a:txBody>
                    <a:bodyPr/>
                    <a:lstStyle/>
                    <a:p>
                      <a:r>
                        <a:rPr lang="en-US">
                          <a:solidFill>
                            <a:schemeClr val="tx1"/>
                          </a:solidFill>
                        </a:rPr>
                        <a:t>X</a:t>
                      </a:r>
                    </a:p>
                  </a:txBody>
                  <a:tcPr>
                    <a:solidFill>
                      <a:srgbClr val="FF0000"/>
                    </a:solidFill>
                  </a:tcPr>
                </a:tc>
                <a:extLst>
                  <a:ext uri="{0D108BD9-81ED-4DB2-BD59-A6C34878D82A}">
                    <a16:rowId xmlns:a16="http://schemas.microsoft.com/office/drawing/2014/main" val="953714929"/>
                  </a:ext>
                </a:extLst>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2898797325"/>
              </p:ext>
            </p:extLst>
          </p:nvPr>
        </p:nvGraphicFramePr>
        <p:xfrm>
          <a:off x="6151178" y="2147981"/>
          <a:ext cx="677918" cy="515512"/>
        </p:xfrm>
        <a:graphic>
          <a:graphicData uri="http://schemas.openxmlformats.org/drawingml/2006/table">
            <a:tbl>
              <a:tblPr firstRow="1" bandRow="1">
                <a:tableStyleId>{5C22544A-7EE6-4342-B048-85BDC9FD1C3A}</a:tableStyleId>
              </a:tblPr>
              <a:tblGrid>
                <a:gridCol w="677918">
                  <a:extLst>
                    <a:ext uri="{9D8B030D-6E8A-4147-A177-3AD203B41FA5}">
                      <a16:colId xmlns:a16="http://schemas.microsoft.com/office/drawing/2014/main" val="2801076220"/>
                    </a:ext>
                  </a:extLst>
                </a:gridCol>
              </a:tblGrid>
              <a:tr h="515512">
                <a:tc>
                  <a:txBody>
                    <a:bodyPr/>
                    <a:lstStyle/>
                    <a:p>
                      <a:endParaRPr lang="en-US"/>
                    </a:p>
                  </a:txBody>
                  <a:tcPr>
                    <a:solidFill>
                      <a:schemeClr val="accent1"/>
                    </a:solidFill>
                  </a:tcPr>
                </a:tc>
                <a:extLst>
                  <a:ext uri="{0D108BD9-81ED-4DB2-BD59-A6C34878D82A}">
                    <a16:rowId xmlns:a16="http://schemas.microsoft.com/office/drawing/2014/main" val="953714929"/>
                  </a:ext>
                </a:extLst>
              </a:tr>
            </a:tbl>
          </a:graphicData>
        </a:graphic>
      </p:graphicFrame>
    </p:spTree>
    <p:extLst>
      <p:ext uri="{BB962C8B-B14F-4D97-AF65-F5344CB8AC3E}">
        <p14:creationId xmlns:p14="http://schemas.microsoft.com/office/powerpoint/2010/main" val="420721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circle(in)">
                                      <p:cBhvr>
                                        <p:cTn id="10" dur="2000"/>
                                        <p:tgtEl>
                                          <p:spTgt spid="5">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circle(in)">
                                      <p:cBhvr>
                                        <p:cTn id="13" dur="2000"/>
                                        <p:tgtEl>
                                          <p:spTgt spid="5">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5">
                                            <p:txEl>
                                              <p:pRg st="6" end="6"/>
                                            </p:txEl>
                                          </p:spTgt>
                                        </p:tgtEl>
                                        <p:attrNameLst>
                                          <p:attrName>style.visibility</p:attrName>
                                        </p:attrNameLst>
                                      </p:cBhvr>
                                      <p:to>
                                        <p:strVal val="visible"/>
                                      </p:to>
                                    </p:set>
                                    <p:animEffect transition="in" filter="circle(in)">
                                      <p:cBhvr>
                                        <p:cTn id="16" dur="2000"/>
                                        <p:tgtEl>
                                          <p:spTgt spid="5">
                                            <p:txEl>
                                              <p:pRg st="6" end="6"/>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animEffect transition="in" filter="circle(in)">
                                      <p:cBhvr>
                                        <p:cTn id="19" dur="2000"/>
                                        <p:tgtEl>
                                          <p:spTgt spid="5">
                                            <p:txEl>
                                              <p:pRg st="8" end="8"/>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5">
                                            <p:txEl>
                                              <p:pRg st="11" end="11"/>
                                            </p:txEl>
                                          </p:spTgt>
                                        </p:tgtEl>
                                        <p:attrNameLst>
                                          <p:attrName>style.visibility</p:attrName>
                                        </p:attrNameLst>
                                      </p:cBhvr>
                                      <p:to>
                                        <p:strVal val="visible"/>
                                      </p:to>
                                    </p:set>
                                    <p:animEffect transition="in" filter="circle(in)">
                                      <p:cBhvr>
                                        <p:cTn id="22" dur="2000"/>
                                        <p:tgtEl>
                                          <p:spTgt spid="5">
                                            <p:txEl>
                                              <p:pRg st="11" end="1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anim calcmode="lin" valueType="num">
                                      <p:cBhvr additive="base">
                                        <p:cTn id="39" dur="500" fill="hold"/>
                                        <p:tgtEl>
                                          <p:spTgt spid="2"/>
                                        </p:tgtEl>
                                        <p:attrNameLst>
                                          <p:attrName>ppt_x</p:attrName>
                                        </p:attrNameLst>
                                      </p:cBhvr>
                                      <p:tavLst>
                                        <p:tav tm="0">
                                          <p:val>
                                            <p:strVal val="#ppt_x"/>
                                          </p:val>
                                        </p:tav>
                                        <p:tav tm="100000">
                                          <p:val>
                                            <p:strVal val="#ppt_x"/>
                                          </p:val>
                                        </p:tav>
                                      </p:tavLst>
                                    </p:anim>
                                    <p:anim calcmode="lin" valueType="num">
                                      <p:cBhvr additive="base">
                                        <p:cTn id="4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anim calcmode="lin" valueType="num">
                                      <p:cBhvr additive="base">
                                        <p:cTn id="45" dur="500" fill="hold"/>
                                        <p:tgtEl>
                                          <p:spTgt spid="4"/>
                                        </p:tgtEl>
                                        <p:attrNameLst>
                                          <p:attrName>ppt_x</p:attrName>
                                        </p:attrNameLst>
                                      </p:cBhvr>
                                      <p:tavLst>
                                        <p:tav tm="0">
                                          <p:val>
                                            <p:strVal val="#ppt_x"/>
                                          </p:val>
                                        </p:tav>
                                        <p:tav tm="100000">
                                          <p:val>
                                            <p:strVal val="#ppt_x"/>
                                          </p:val>
                                        </p:tav>
                                      </p:tavLst>
                                    </p:anim>
                                    <p:anim calcmode="lin" valueType="num">
                                      <p:cBhvr additive="base">
                                        <p:cTn id="4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additive="base">
                                        <p:cTn id="63" dur="500" fill="hold"/>
                                        <p:tgtEl>
                                          <p:spTgt spid="11"/>
                                        </p:tgtEl>
                                        <p:attrNameLst>
                                          <p:attrName>ppt_x</p:attrName>
                                        </p:attrNameLst>
                                      </p:cBhvr>
                                      <p:tavLst>
                                        <p:tav tm="0">
                                          <p:val>
                                            <p:strVal val="#ppt_x"/>
                                          </p:val>
                                        </p:tav>
                                        <p:tav tm="100000">
                                          <p:val>
                                            <p:strVal val="#ppt_x"/>
                                          </p:val>
                                        </p:tav>
                                      </p:tavLst>
                                    </p:anim>
                                    <p:anim calcmode="lin" valueType="num">
                                      <p:cBhvr additive="base">
                                        <p:cTn id="6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27"/>
                                        </p:tgtEl>
                                        <p:attrNameLst>
                                          <p:attrName>style.visibility</p:attrName>
                                        </p:attrNameLst>
                                      </p:cBhvr>
                                      <p:to>
                                        <p:strVal val="visible"/>
                                      </p:to>
                                    </p:set>
                                    <p:anim calcmode="lin" valueType="num">
                                      <p:cBhvr additive="base">
                                        <p:cTn id="69" dur="500" fill="hold"/>
                                        <p:tgtEl>
                                          <p:spTgt spid="27"/>
                                        </p:tgtEl>
                                        <p:attrNameLst>
                                          <p:attrName>ppt_x</p:attrName>
                                        </p:attrNameLst>
                                      </p:cBhvr>
                                      <p:tavLst>
                                        <p:tav tm="0">
                                          <p:val>
                                            <p:strVal val="#ppt_x"/>
                                          </p:val>
                                        </p:tav>
                                        <p:tav tm="100000">
                                          <p:val>
                                            <p:strVal val="#ppt_x"/>
                                          </p:val>
                                        </p:tav>
                                      </p:tavLst>
                                    </p:anim>
                                    <p:anim calcmode="lin" valueType="num">
                                      <p:cBhvr additive="base">
                                        <p:cTn id="7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19"/>
                                        </p:tgtEl>
                                        <p:attrNameLst>
                                          <p:attrName>style.visibility</p:attrName>
                                        </p:attrNameLst>
                                      </p:cBhvr>
                                      <p:to>
                                        <p:strVal val="visible"/>
                                      </p:to>
                                    </p:set>
                                    <p:anim calcmode="lin" valueType="num">
                                      <p:cBhvr additive="base">
                                        <p:cTn id="75" dur="500" fill="hold"/>
                                        <p:tgtEl>
                                          <p:spTgt spid="19"/>
                                        </p:tgtEl>
                                        <p:attrNameLst>
                                          <p:attrName>ppt_x</p:attrName>
                                        </p:attrNameLst>
                                      </p:cBhvr>
                                      <p:tavLst>
                                        <p:tav tm="0">
                                          <p:val>
                                            <p:strVal val="#ppt_x"/>
                                          </p:val>
                                        </p:tav>
                                        <p:tav tm="100000">
                                          <p:val>
                                            <p:strVal val="#ppt_x"/>
                                          </p:val>
                                        </p:tav>
                                      </p:tavLst>
                                    </p:anim>
                                    <p:anim calcmode="lin" valueType="num">
                                      <p:cBhvr additive="base">
                                        <p:cTn id="7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nodeType="clickEffect">
                                  <p:stCondLst>
                                    <p:cond delay="0"/>
                                  </p:stCondLst>
                                  <p:childTnLst>
                                    <p:set>
                                      <p:cBhvr>
                                        <p:cTn id="80" dur="1" fill="hold">
                                          <p:stCondLst>
                                            <p:cond delay="0"/>
                                          </p:stCondLst>
                                        </p:cTn>
                                        <p:tgtEl>
                                          <p:spTgt spid="14"/>
                                        </p:tgtEl>
                                        <p:attrNameLst>
                                          <p:attrName>style.visibility</p:attrName>
                                        </p:attrNameLst>
                                      </p:cBhvr>
                                      <p:to>
                                        <p:strVal val="visible"/>
                                      </p:to>
                                    </p:set>
                                    <p:anim calcmode="lin" valueType="num">
                                      <p:cBhvr additive="base">
                                        <p:cTn id="81" dur="500" fill="hold"/>
                                        <p:tgtEl>
                                          <p:spTgt spid="14"/>
                                        </p:tgtEl>
                                        <p:attrNameLst>
                                          <p:attrName>ppt_x</p:attrName>
                                        </p:attrNameLst>
                                      </p:cBhvr>
                                      <p:tavLst>
                                        <p:tav tm="0">
                                          <p:val>
                                            <p:strVal val="#ppt_x"/>
                                          </p:val>
                                        </p:tav>
                                        <p:tav tm="100000">
                                          <p:val>
                                            <p:strVal val="#ppt_x"/>
                                          </p:val>
                                        </p:tav>
                                      </p:tavLst>
                                    </p:anim>
                                    <p:anim calcmode="lin" valueType="num">
                                      <p:cBhvr additive="base">
                                        <p:cTn id="8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8"/>
                                        </p:tgtEl>
                                        <p:attrNameLst>
                                          <p:attrName>style.visibility</p:attrName>
                                        </p:attrNameLst>
                                      </p:cBhvr>
                                      <p:to>
                                        <p:strVal val="visible"/>
                                      </p:to>
                                    </p:set>
                                    <p:anim calcmode="lin" valueType="num">
                                      <p:cBhvr additive="base">
                                        <p:cTn id="87" dur="500" fill="hold"/>
                                        <p:tgtEl>
                                          <p:spTgt spid="8"/>
                                        </p:tgtEl>
                                        <p:attrNameLst>
                                          <p:attrName>ppt_x</p:attrName>
                                        </p:attrNameLst>
                                      </p:cBhvr>
                                      <p:tavLst>
                                        <p:tav tm="0">
                                          <p:val>
                                            <p:strVal val="#ppt_x"/>
                                          </p:val>
                                        </p:tav>
                                        <p:tav tm="100000">
                                          <p:val>
                                            <p:strVal val="#ppt_x"/>
                                          </p:val>
                                        </p:tav>
                                      </p:tavLst>
                                    </p:anim>
                                    <p:anim calcmode="lin" valueType="num">
                                      <p:cBhvr additive="base">
                                        <p:cTn id="8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21"/>
                                        </p:tgtEl>
                                        <p:attrNameLst>
                                          <p:attrName>style.visibility</p:attrName>
                                        </p:attrNameLst>
                                      </p:cBhvr>
                                      <p:to>
                                        <p:strVal val="visible"/>
                                      </p:to>
                                    </p:set>
                                    <p:anim calcmode="lin" valueType="num">
                                      <p:cBhvr additive="base">
                                        <p:cTn id="93" dur="500" fill="hold"/>
                                        <p:tgtEl>
                                          <p:spTgt spid="21"/>
                                        </p:tgtEl>
                                        <p:attrNameLst>
                                          <p:attrName>ppt_x</p:attrName>
                                        </p:attrNameLst>
                                      </p:cBhvr>
                                      <p:tavLst>
                                        <p:tav tm="0">
                                          <p:val>
                                            <p:strVal val="#ppt_x"/>
                                          </p:val>
                                        </p:tav>
                                        <p:tav tm="100000">
                                          <p:val>
                                            <p:strVal val="#ppt_x"/>
                                          </p:val>
                                        </p:tav>
                                      </p:tavLst>
                                    </p:anim>
                                    <p:anim calcmode="lin" valueType="num">
                                      <p:cBhvr additive="base">
                                        <p:cTn id="9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15"/>
                                        </p:tgtEl>
                                        <p:attrNameLst>
                                          <p:attrName>style.visibility</p:attrName>
                                        </p:attrNameLst>
                                      </p:cBhvr>
                                      <p:to>
                                        <p:strVal val="visible"/>
                                      </p:to>
                                    </p:set>
                                    <p:anim calcmode="lin" valueType="num">
                                      <p:cBhvr additive="base">
                                        <p:cTn id="99" dur="500" fill="hold"/>
                                        <p:tgtEl>
                                          <p:spTgt spid="15"/>
                                        </p:tgtEl>
                                        <p:attrNameLst>
                                          <p:attrName>ppt_x</p:attrName>
                                        </p:attrNameLst>
                                      </p:cBhvr>
                                      <p:tavLst>
                                        <p:tav tm="0">
                                          <p:val>
                                            <p:strVal val="#ppt_x"/>
                                          </p:val>
                                        </p:tav>
                                        <p:tav tm="100000">
                                          <p:val>
                                            <p:strVal val="#ppt_x"/>
                                          </p:val>
                                        </p:tav>
                                      </p:tavLst>
                                    </p:anim>
                                    <p:anim calcmode="lin" valueType="num">
                                      <p:cBhvr additive="base">
                                        <p:cTn id="10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16"/>
                                        </p:tgtEl>
                                        <p:attrNameLst>
                                          <p:attrName>style.visibility</p:attrName>
                                        </p:attrNameLst>
                                      </p:cBhvr>
                                      <p:to>
                                        <p:strVal val="visible"/>
                                      </p:to>
                                    </p:set>
                                    <p:anim calcmode="lin" valueType="num">
                                      <p:cBhvr additive="base">
                                        <p:cTn id="105" dur="500" fill="hold"/>
                                        <p:tgtEl>
                                          <p:spTgt spid="16"/>
                                        </p:tgtEl>
                                        <p:attrNameLst>
                                          <p:attrName>ppt_x</p:attrName>
                                        </p:attrNameLst>
                                      </p:cBhvr>
                                      <p:tavLst>
                                        <p:tav tm="0">
                                          <p:val>
                                            <p:strVal val="#ppt_x"/>
                                          </p:val>
                                        </p:tav>
                                        <p:tav tm="100000">
                                          <p:val>
                                            <p:strVal val="#ppt_x"/>
                                          </p:val>
                                        </p:tav>
                                      </p:tavLst>
                                    </p:anim>
                                    <p:anim calcmode="lin" valueType="num">
                                      <p:cBhvr additive="base">
                                        <p:cTn id="10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nodeType="clickEffect">
                                  <p:stCondLst>
                                    <p:cond delay="0"/>
                                  </p:stCondLst>
                                  <p:childTnLst>
                                    <p:set>
                                      <p:cBhvr>
                                        <p:cTn id="110" dur="1" fill="hold">
                                          <p:stCondLst>
                                            <p:cond delay="0"/>
                                          </p:stCondLst>
                                        </p:cTn>
                                        <p:tgtEl>
                                          <p:spTgt spid="9"/>
                                        </p:tgtEl>
                                        <p:attrNameLst>
                                          <p:attrName>style.visibility</p:attrName>
                                        </p:attrNameLst>
                                      </p:cBhvr>
                                      <p:to>
                                        <p:strVal val="visible"/>
                                      </p:to>
                                    </p:set>
                                    <p:anim calcmode="lin" valueType="num">
                                      <p:cBhvr additive="base">
                                        <p:cTn id="111" dur="500" fill="hold"/>
                                        <p:tgtEl>
                                          <p:spTgt spid="9"/>
                                        </p:tgtEl>
                                        <p:attrNameLst>
                                          <p:attrName>ppt_x</p:attrName>
                                        </p:attrNameLst>
                                      </p:cBhvr>
                                      <p:tavLst>
                                        <p:tav tm="0">
                                          <p:val>
                                            <p:strVal val="#ppt_x"/>
                                          </p:val>
                                        </p:tav>
                                        <p:tav tm="100000">
                                          <p:val>
                                            <p:strVal val="#ppt_x"/>
                                          </p:val>
                                        </p:tav>
                                      </p:tavLst>
                                    </p:anim>
                                    <p:anim calcmode="lin" valueType="num">
                                      <p:cBhvr additive="base">
                                        <p:cTn id="1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nodeType="clickEffect">
                                  <p:stCondLst>
                                    <p:cond delay="0"/>
                                  </p:stCondLst>
                                  <p:childTnLst>
                                    <p:set>
                                      <p:cBhvr>
                                        <p:cTn id="116" dur="1" fill="hold">
                                          <p:stCondLst>
                                            <p:cond delay="0"/>
                                          </p:stCondLst>
                                        </p:cTn>
                                        <p:tgtEl>
                                          <p:spTgt spid="22"/>
                                        </p:tgtEl>
                                        <p:attrNameLst>
                                          <p:attrName>style.visibility</p:attrName>
                                        </p:attrNameLst>
                                      </p:cBhvr>
                                      <p:to>
                                        <p:strVal val="visible"/>
                                      </p:to>
                                    </p:set>
                                    <p:anim calcmode="lin" valueType="num">
                                      <p:cBhvr additive="base">
                                        <p:cTn id="117" dur="500" fill="hold"/>
                                        <p:tgtEl>
                                          <p:spTgt spid="22"/>
                                        </p:tgtEl>
                                        <p:attrNameLst>
                                          <p:attrName>ppt_x</p:attrName>
                                        </p:attrNameLst>
                                      </p:cBhvr>
                                      <p:tavLst>
                                        <p:tav tm="0">
                                          <p:val>
                                            <p:strVal val="#ppt_x"/>
                                          </p:val>
                                        </p:tav>
                                        <p:tav tm="100000">
                                          <p:val>
                                            <p:strVal val="#ppt_x"/>
                                          </p:val>
                                        </p:tav>
                                      </p:tavLst>
                                    </p:anim>
                                    <p:anim calcmode="lin" valueType="num">
                                      <p:cBhvr additive="base">
                                        <p:cTn id="11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nodeType="clickEffect">
                                  <p:stCondLst>
                                    <p:cond delay="0"/>
                                  </p:stCondLst>
                                  <p:childTnLst>
                                    <p:set>
                                      <p:cBhvr>
                                        <p:cTn id="122" dur="1" fill="hold">
                                          <p:stCondLst>
                                            <p:cond delay="0"/>
                                          </p:stCondLst>
                                        </p:cTn>
                                        <p:tgtEl>
                                          <p:spTgt spid="17"/>
                                        </p:tgtEl>
                                        <p:attrNameLst>
                                          <p:attrName>style.visibility</p:attrName>
                                        </p:attrNameLst>
                                      </p:cBhvr>
                                      <p:to>
                                        <p:strVal val="visible"/>
                                      </p:to>
                                    </p:set>
                                    <p:anim calcmode="lin" valueType="num">
                                      <p:cBhvr additive="base">
                                        <p:cTn id="123" dur="500" fill="hold"/>
                                        <p:tgtEl>
                                          <p:spTgt spid="17"/>
                                        </p:tgtEl>
                                        <p:attrNameLst>
                                          <p:attrName>ppt_x</p:attrName>
                                        </p:attrNameLst>
                                      </p:cBhvr>
                                      <p:tavLst>
                                        <p:tav tm="0">
                                          <p:val>
                                            <p:strVal val="#ppt_x"/>
                                          </p:val>
                                        </p:tav>
                                        <p:tav tm="100000">
                                          <p:val>
                                            <p:strVal val="#ppt_x"/>
                                          </p:val>
                                        </p:tav>
                                      </p:tavLst>
                                    </p:anim>
                                    <p:anim calcmode="lin" valueType="num">
                                      <p:cBhvr additive="base">
                                        <p:cTn id="1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nodeType="clickEffect">
                                  <p:stCondLst>
                                    <p:cond delay="0"/>
                                  </p:stCondLst>
                                  <p:childTnLst>
                                    <p:set>
                                      <p:cBhvr>
                                        <p:cTn id="128" dur="1" fill="hold">
                                          <p:stCondLst>
                                            <p:cond delay="0"/>
                                          </p:stCondLst>
                                        </p:cTn>
                                        <p:tgtEl>
                                          <p:spTgt spid="18"/>
                                        </p:tgtEl>
                                        <p:attrNameLst>
                                          <p:attrName>style.visibility</p:attrName>
                                        </p:attrNameLst>
                                      </p:cBhvr>
                                      <p:to>
                                        <p:strVal val="visible"/>
                                      </p:to>
                                    </p:set>
                                    <p:anim calcmode="lin" valueType="num">
                                      <p:cBhvr additive="base">
                                        <p:cTn id="129" dur="500" fill="hold"/>
                                        <p:tgtEl>
                                          <p:spTgt spid="18"/>
                                        </p:tgtEl>
                                        <p:attrNameLst>
                                          <p:attrName>ppt_x</p:attrName>
                                        </p:attrNameLst>
                                      </p:cBhvr>
                                      <p:tavLst>
                                        <p:tav tm="0">
                                          <p:val>
                                            <p:strVal val="#ppt_x"/>
                                          </p:val>
                                        </p:tav>
                                        <p:tav tm="100000">
                                          <p:val>
                                            <p:strVal val="#ppt_x"/>
                                          </p:val>
                                        </p:tav>
                                      </p:tavLst>
                                    </p:anim>
                                    <p:anim calcmode="lin" valueType="num">
                                      <p:cBhvr additive="base">
                                        <p:cTn id="13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2" presetClass="entr" presetSubtype="4" fill="hold" nodeType="clickEffect">
                                  <p:stCondLst>
                                    <p:cond delay="0"/>
                                  </p:stCondLst>
                                  <p:childTnLst>
                                    <p:set>
                                      <p:cBhvr>
                                        <p:cTn id="134" dur="1" fill="hold">
                                          <p:stCondLst>
                                            <p:cond delay="0"/>
                                          </p:stCondLst>
                                        </p:cTn>
                                        <p:tgtEl>
                                          <p:spTgt spid="10"/>
                                        </p:tgtEl>
                                        <p:attrNameLst>
                                          <p:attrName>style.visibility</p:attrName>
                                        </p:attrNameLst>
                                      </p:cBhvr>
                                      <p:to>
                                        <p:strVal val="visible"/>
                                      </p:to>
                                    </p:set>
                                    <p:anim calcmode="lin" valueType="num">
                                      <p:cBhvr additive="base">
                                        <p:cTn id="135" dur="500" fill="hold"/>
                                        <p:tgtEl>
                                          <p:spTgt spid="10"/>
                                        </p:tgtEl>
                                        <p:attrNameLst>
                                          <p:attrName>ppt_x</p:attrName>
                                        </p:attrNameLst>
                                      </p:cBhvr>
                                      <p:tavLst>
                                        <p:tav tm="0">
                                          <p:val>
                                            <p:strVal val="#ppt_x"/>
                                          </p:val>
                                        </p:tav>
                                        <p:tav tm="100000">
                                          <p:val>
                                            <p:strVal val="#ppt_x"/>
                                          </p:val>
                                        </p:tav>
                                      </p:tavLst>
                                    </p:anim>
                                    <p:anim calcmode="lin" valueType="num">
                                      <p:cBhvr additive="base">
                                        <p:cTn id="13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2" presetClass="entr" presetSubtype="4" fill="hold" nodeType="clickEffect">
                                  <p:stCondLst>
                                    <p:cond delay="0"/>
                                  </p:stCondLst>
                                  <p:childTnLst>
                                    <p:set>
                                      <p:cBhvr>
                                        <p:cTn id="140" dur="1" fill="hold">
                                          <p:stCondLst>
                                            <p:cond delay="0"/>
                                          </p:stCondLst>
                                        </p:cTn>
                                        <p:tgtEl>
                                          <p:spTgt spid="23"/>
                                        </p:tgtEl>
                                        <p:attrNameLst>
                                          <p:attrName>style.visibility</p:attrName>
                                        </p:attrNameLst>
                                      </p:cBhvr>
                                      <p:to>
                                        <p:strVal val="visible"/>
                                      </p:to>
                                    </p:set>
                                    <p:anim calcmode="lin" valueType="num">
                                      <p:cBhvr additive="base">
                                        <p:cTn id="141" dur="500" fill="hold"/>
                                        <p:tgtEl>
                                          <p:spTgt spid="23"/>
                                        </p:tgtEl>
                                        <p:attrNameLst>
                                          <p:attrName>ppt_x</p:attrName>
                                        </p:attrNameLst>
                                      </p:cBhvr>
                                      <p:tavLst>
                                        <p:tav tm="0">
                                          <p:val>
                                            <p:strVal val="#ppt_x"/>
                                          </p:val>
                                        </p:tav>
                                        <p:tav tm="100000">
                                          <p:val>
                                            <p:strVal val="#ppt_x"/>
                                          </p:val>
                                        </p:tav>
                                      </p:tavLst>
                                    </p:anim>
                                    <p:anim calcmode="lin" valueType="num">
                                      <p:cBhvr additive="base">
                                        <p:cTn id="14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2" presetClass="entr" presetSubtype="4" fill="hold" nodeType="clickEffect">
                                  <p:stCondLst>
                                    <p:cond delay="0"/>
                                  </p:stCondLst>
                                  <p:childTnLst>
                                    <p:set>
                                      <p:cBhvr>
                                        <p:cTn id="146" dur="1" fill="hold">
                                          <p:stCondLst>
                                            <p:cond delay="0"/>
                                          </p:stCondLst>
                                        </p:cTn>
                                        <p:tgtEl>
                                          <p:spTgt spid="7"/>
                                        </p:tgtEl>
                                        <p:attrNameLst>
                                          <p:attrName>style.visibility</p:attrName>
                                        </p:attrNameLst>
                                      </p:cBhvr>
                                      <p:to>
                                        <p:strVal val="visible"/>
                                      </p:to>
                                    </p:set>
                                    <p:anim calcmode="lin" valueType="num">
                                      <p:cBhvr additive="base">
                                        <p:cTn id="147" dur="500" fill="hold"/>
                                        <p:tgtEl>
                                          <p:spTgt spid="7"/>
                                        </p:tgtEl>
                                        <p:attrNameLst>
                                          <p:attrName>ppt_x</p:attrName>
                                        </p:attrNameLst>
                                      </p:cBhvr>
                                      <p:tavLst>
                                        <p:tav tm="0">
                                          <p:val>
                                            <p:strVal val="#ppt_x"/>
                                          </p:val>
                                        </p:tav>
                                        <p:tav tm="100000">
                                          <p:val>
                                            <p:strVal val="#ppt_x"/>
                                          </p:val>
                                        </p:tav>
                                      </p:tavLst>
                                    </p:anim>
                                    <p:anim calcmode="lin" valueType="num">
                                      <p:cBhvr additive="base">
                                        <p:cTn id="14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2" presetClass="entr" presetSubtype="4" fill="hold" nodeType="clickEffect">
                                  <p:stCondLst>
                                    <p:cond delay="0"/>
                                  </p:stCondLst>
                                  <p:childTnLst>
                                    <p:set>
                                      <p:cBhvr>
                                        <p:cTn id="152" dur="1" fill="hold">
                                          <p:stCondLst>
                                            <p:cond delay="0"/>
                                          </p:stCondLst>
                                        </p:cTn>
                                        <p:tgtEl>
                                          <p:spTgt spid="20"/>
                                        </p:tgtEl>
                                        <p:attrNameLst>
                                          <p:attrName>style.visibility</p:attrName>
                                        </p:attrNameLst>
                                      </p:cBhvr>
                                      <p:to>
                                        <p:strVal val="visible"/>
                                      </p:to>
                                    </p:set>
                                    <p:anim calcmode="lin" valueType="num">
                                      <p:cBhvr additive="base">
                                        <p:cTn id="153" dur="500" fill="hold"/>
                                        <p:tgtEl>
                                          <p:spTgt spid="20"/>
                                        </p:tgtEl>
                                        <p:attrNameLst>
                                          <p:attrName>ppt_x</p:attrName>
                                        </p:attrNameLst>
                                      </p:cBhvr>
                                      <p:tavLst>
                                        <p:tav tm="0">
                                          <p:val>
                                            <p:strVal val="#ppt_x"/>
                                          </p:val>
                                        </p:tav>
                                        <p:tav tm="100000">
                                          <p:val>
                                            <p:strVal val="#ppt_x"/>
                                          </p:val>
                                        </p:tav>
                                      </p:tavLst>
                                    </p:anim>
                                    <p:anim calcmode="lin" valueType="num">
                                      <p:cBhvr additive="base">
                                        <p:cTn id="15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5" fill="hold">
                      <p:stCondLst>
                        <p:cond delay="indefinite"/>
                      </p:stCondLst>
                      <p:childTnLst>
                        <p:par>
                          <p:cTn id="156" fill="hold">
                            <p:stCondLst>
                              <p:cond delay="0"/>
                            </p:stCondLst>
                            <p:childTnLst>
                              <p:par>
                                <p:cTn id="157" presetID="2" presetClass="entr" presetSubtype="4" fill="hold" nodeType="clickEffect">
                                  <p:stCondLst>
                                    <p:cond delay="0"/>
                                  </p:stCondLst>
                                  <p:childTnLst>
                                    <p:set>
                                      <p:cBhvr>
                                        <p:cTn id="158" dur="1" fill="hold">
                                          <p:stCondLst>
                                            <p:cond delay="0"/>
                                          </p:stCondLst>
                                        </p:cTn>
                                        <p:tgtEl>
                                          <p:spTgt spid="26"/>
                                        </p:tgtEl>
                                        <p:attrNameLst>
                                          <p:attrName>style.visibility</p:attrName>
                                        </p:attrNameLst>
                                      </p:cBhvr>
                                      <p:to>
                                        <p:strVal val="visible"/>
                                      </p:to>
                                    </p:set>
                                    <p:anim calcmode="lin" valueType="num">
                                      <p:cBhvr additive="base">
                                        <p:cTn id="159" dur="500" fill="hold"/>
                                        <p:tgtEl>
                                          <p:spTgt spid="26"/>
                                        </p:tgtEl>
                                        <p:attrNameLst>
                                          <p:attrName>ppt_x</p:attrName>
                                        </p:attrNameLst>
                                      </p:cBhvr>
                                      <p:tavLst>
                                        <p:tav tm="0">
                                          <p:val>
                                            <p:strVal val="#ppt_x"/>
                                          </p:val>
                                        </p:tav>
                                        <p:tav tm="100000">
                                          <p:val>
                                            <p:strVal val="#ppt_x"/>
                                          </p:val>
                                        </p:tav>
                                      </p:tavLst>
                                    </p:anim>
                                    <p:anim calcmode="lin" valueType="num">
                                      <p:cBhvr additive="base">
                                        <p:cTn id="16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61" fill="hold">
                      <p:stCondLst>
                        <p:cond delay="indefinite"/>
                      </p:stCondLst>
                      <p:childTnLst>
                        <p:par>
                          <p:cTn id="162" fill="hold">
                            <p:stCondLst>
                              <p:cond delay="0"/>
                            </p:stCondLst>
                            <p:childTnLst>
                              <p:par>
                                <p:cTn id="163" presetID="2" presetClass="entr" presetSubtype="4" fill="hold" nodeType="clickEffect">
                                  <p:stCondLst>
                                    <p:cond delay="0"/>
                                  </p:stCondLst>
                                  <p:childTnLst>
                                    <p:set>
                                      <p:cBhvr>
                                        <p:cTn id="164" dur="1" fill="hold">
                                          <p:stCondLst>
                                            <p:cond delay="0"/>
                                          </p:stCondLst>
                                        </p:cTn>
                                        <p:tgtEl>
                                          <p:spTgt spid="25"/>
                                        </p:tgtEl>
                                        <p:attrNameLst>
                                          <p:attrName>style.visibility</p:attrName>
                                        </p:attrNameLst>
                                      </p:cBhvr>
                                      <p:to>
                                        <p:strVal val="visible"/>
                                      </p:to>
                                    </p:set>
                                    <p:anim calcmode="lin" valueType="num">
                                      <p:cBhvr additive="base">
                                        <p:cTn id="165" dur="500" fill="hold"/>
                                        <p:tgtEl>
                                          <p:spTgt spid="25"/>
                                        </p:tgtEl>
                                        <p:attrNameLst>
                                          <p:attrName>ppt_x</p:attrName>
                                        </p:attrNameLst>
                                      </p:cBhvr>
                                      <p:tavLst>
                                        <p:tav tm="0">
                                          <p:val>
                                            <p:strVal val="#ppt_x"/>
                                          </p:val>
                                        </p:tav>
                                        <p:tav tm="100000">
                                          <p:val>
                                            <p:strVal val="#ppt_x"/>
                                          </p:val>
                                        </p:tav>
                                      </p:tavLst>
                                    </p:anim>
                                    <p:anim calcmode="lin" valueType="num">
                                      <p:cBhvr additive="base">
                                        <p:cTn id="16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67" fill="hold">
                      <p:stCondLst>
                        <p:cond delay="indefinite"/>
                      </p:stCondLst>
                      <p:childTnLst>
                        <p:par>
                          <p:cTn id="168" fill="hold">
                            <p:stCondLst>
                              <p:cond delay="0"/>
                            </p:stCondLst>
                            <p:childTnLst>
                              <p:par>
                                <p:cTn id="169" presetID="2" presetClass="entr" presetSubtype="4" fill="hold" nodeType="clickEffect">
                                  <p:stCondLst>
                                    <p:cond delay="0"/>
                                  </p:stCondLst>
                                  <p:childTnLst>
                                    <p:set>
                                      <p:cBhvr>
                                        <p:cTn id="170" dur="1" fill="hold">
                                          <p:stCondLst>
                                            <p:cond delay="0"/>
                                          </p:stCondLst>
                                        </p:cTn>
                                        <p:tgtEl>
                                          <p:spTgt spid="24"/>
                                        </p:tgtEl>
                                        <p:attrNameLst>
                                          <p:attrName>style.visibility</p:attrName>
                                        </p:attrNameLst>
                                      </p:cBhvr>
                                      <p:to>
                                        <p:strVal val="visible"/>
                                      </p:to>
                                    </p:set>
                                    <p:anim calcmode="lin" valueType="num">
                                      <p:cBhvr additive="base">
                                        <p:cTn id="171" dur="500" fill="hold"/>
                                        <p:tgtEl>
                                          <p:spTgt spid="24"/>
                                        </p:tgtEl>
                                        <p:attrNameLst>
                                          <p:attrName>ppt_x</p:attrName>
                                        </p:attrNameLst>
                                      </p:cBhvr>
                                      <p:tavLst>
                                        <p:tav tm="0">
                                          <p:val>
                                            <p:strVal val="#ppt_x"/>
                                          </p:val>
                                        </p:tav>
                                        <p:tav tm="100000">
                                          <p:val>
                                            <p:strVal val="#ppt_x"/>
                                          </p:val>
                                        </p:tav>
                                      </p:tavLst>
                                    </p:anim>
                                    <p:anim calcmode="lin" valueType="num">
                                      <p:cBhvr additive="base">
                                        <p:cTn id="17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3418" y="0"/>
            <a:ext cx="11855671" cy="5834931"/>
          </a:xfrm>
          <a:prstGeom prst="rect">
            <a:avLst/>
          </a:prstGeom>
        </p:spPr>
        <p:txBody>
          <a:bodyPr wrap="square">
            <a:spAutoFit/>
          </a:bodyPr>
          <a:lstStyle/>
          <a:p>
            <a:pPr>
              <a:spcAft>
                <a:spcPts val="500"/>
              </a:spcAft>
            </a:pPr>
            <a:r>
              <a:rPr lang="vi-VN" sz="3600" b="1">
                <a:solidFill>
                  <a:srgbClr val="FF0000"/>
                </a:solidFill>
                <a:latin typeface="Times New Roman" panose="02020603050405020304" pitchFamily="18" charset="0"/>
                <a:cs typeface="Times New Roman" panose="02020603050405020304" pitchFamily="18" charset="0"/>
              </a:rPr>
              <a:t>Chia sẻ cùng bạn: </a:t>
            </a:r>
            <a:endParaRPr lang="en-US" sz="3600" b="1">
              <a:solidFill>
                <a:srgbClr val="FF0000"/>
              </a:solidFill>
              <a:latin typeface="Times New Roman" panose="02020603050405020304" pitchFamily="18" charset="0"/>
              <a:cs typeface="Times New Roman" panose="02020603050405020304" pitchFamily="18" charset="0"/>
            </a:endParaRPr>
          </a:p>
          <a:p>
            <a:pPr marL="457200" indent="-457200">
              <a:spcAft>
                <a:spcPts val="500"/>
              </a:spcAft>
              <a:buFontTx/>
              <a:buChar char="-"/>
            </a:pPr>
            <a:r>
              <a:rPr lang="vi-VN" sz="2800">
                <a:solidFill>
                  <a:srgbClr val="574E00"/>
                </a:solidFill>
                <a:latin typeface="Times New Roman" panose="02020603050405020304" pitchFamily="18" charset="0"/>
                <a:cs typeface="Times New Roman" panose="02020603050405020304" pitchFamily="18" charset="0"/>
              </a:rPr>
              <a:t>Trẻ em được chăm sóc thay thế khi không còn cha mẹ không được hoặc không thể sống cùng cha đẻ, mẹ đẻ bị ảnh hưởng bởi thiên tai, thảm họa, xung đột vũ trang </a:t>
            </a:r>
            <a:r>
              <a:rPr lang="en-US" sz="2800">
                <a:solidFill>
                  <a:srgbClr val="574E00"/>
                </a:solidFill>
                <a:latin typeface="Times New Roman" panose="02020603050405020304" pitchFamily="18" charset="0"/>
                <a:cs typeface="Times New Roman" panose="02020603050405020304" pitchFamily="18" charset="0"/>
              </a:rPr>
              <a:t>vì sự a</a:t>
            </a:r>
            <a:r>
              <a:rPr lang="vi-VN" sz="2800">
                <a:solidFill>
                  <a:srgbClr val="574E00"/>
                </a:solidFill>
                <a:latin typeface="Times New Roman" panose="02020603050405020304" pitchFamily="18" charset="0"/>
                <a:cs typeface="Times New Roman" panose="02020603050405020304" pitchFamily="18" charset="0"/>
              </a:rPr>
              <a:t>n toàn và lợi ích tốt nhất của trẻ em.</a:t>
            </a:r>
            <a:endParaRPr lang="en-US" sz="2800">
              <a:solidFill>
                <a:srgbClr val="574E00"/>
              </a:solidFill>
              <a:latin typeface="Times New Roman" panose="02020603050405020304" pitchFamily="18" charset="0"/>
              <a:cs typeface="Times New Roman" panose="02020603050405020304" pitchFamily="18" charset="0"/>
            </a:endParaRPr>
          </a:p>
          <a:p>
            <a:pPr marL="457200" indent="-457200">
              <a:spcAft>
                <a:spcPts val="500"/>
              </a:spcAft>
              <a:buFontTx/>
              <a:buChar char="-"/>
            </a:pPr>
            <a:endParaRPr lang="vi-VN" sz="2800">
              <a:latin typeface="Times New Roman" panose="02020603050405020304" pitchFamily="18" charset="0"/>
              <a:cs typeface="Times New Roman" panose="02020603050405020304" pitchFamily="18" charset="0"/>
            </a:endParaRPr>
          </a:p>
          <a:p>
            <a:pPr marL="457200" indent="-457200">
              <a:spcAft>
                <a:spcPts val="500"/>
              </a:spcAft>
              <a:buFontTx/>
              <a:buChar char="-"/>
            </a:pPr>
            <a:r>
              <a:rPr lang="vi-VN" sz="2800">
                <a:solidFill>
                  <a:srgbClr val="002060"/>
                </a:solidFill>
                <a:latin typeface="Times New Roman" panose="02020603050405020304" pitchFamily="18" charset="0"/>
                <a:cs typeface="Times New Roman" panose="02020603050405020304" pitchFamily="18" charset="0"/>
              </a:rPr>
              <a:t>Trẻ em được nhận làm con nuôi theo quy định của pháp luật về nuôi con nuôi</a:t>
            </a:r>
            <a:r>
              <a:rPr lang="en-US" sz="2800">
                <a:solidFill>
                  <a:srgbClr val="002060"/>
                </a:solidFill>
                <a:latin typeface="Times New Roman" panose="02020603050405020304" pitchFamily="18" charset="0"/>
                <a:cs typeface="Times New Roman" panose="02020603050405020304" pitchFamily="18" charset="0"/>
              </a:rPr>
              <a:t>.</a:t>
            </a:r>
          </a:p>
          <a:p>
            <a:pPr marL="457200" indent="-457200">
              <a:spcAft>
                <a:spcPts val="500"/>
              </a:spcAft>
              <a:buFontTx/>
              <a:buChar char="-"/>
            </a:pPr>
            <a:r>
              <a:rPr lang="vi-VN" sz="2800" b="1">
                <a:solidFill>
                  <a:srgbClr val="FF0000"/>
                </a:solidFill>
                <a:latin typeface="Times New Roman" panose="02020603050405020304" pitchFamily="18" charset="0"/>
                <a:cs typeface="Times New Roman" panose="02020603050405020304" pitchFamily="18" charset="0"/>
              </a:rPr>
              <a:t>(Điều 24. Quyền được chăm sóc thay thế và nhận lệm con nuôi</a:t>
            </a:r>
            <a:r>
              <a:rPr lang="en-US" sz="2800" b="1">
                <a:solidFill>
                  <a:srgbClr val="FF0000"/>
                </a:solidFill>
                <a:latin typeface="Times New Roman" panose="02020603050405020304" pitchFamily="18" charset="0"/>
                <a:cs typeface="Times New Roman" panose="02020603050405020304" pitchFamily="18" charset="0"/>
              </a:rPr>
              <a:t>.)</a:t>
            </a:r>
          </a:p>
          <a:p>
            <a:pPr marL="457200" indent="-457200">
              <a:spcAft>
                <a:spcPts val="500"/>
              </a:spcAft>
              <a:buFontTx/>
              <a:buChar char="-"/>
            </a:pPr>
            <a:endParaRPr lang="en-US" sz="2800" b="1">
              <a:solidFill>
                <a:srgbClr val="FF0000"/>
              </a:solidFill>
              <a:latin typeface="Times New Roman" panose="02020603050405020304" pitchFamily="18" charset="0"/>
              <a:cs typeface="Times New Roman" panose="02020603050405020304" pitchFamily="18" charset="0"/>
            </a:endParaRPr>
          </a:p>
          <a:p>
            <a:pPr>
              <a:spcAft>
                <a:spcPts val="500"/>
              </a:spcAft>
            </a:pPr>
            <a:r>
              <a:rPr lang="en-US" sz="2800">
                <a:solidFill>
                  <a:srgbClr val="002060"/>
                </a:solidFill>
                <a:latin typeface="Times New Roman" panose="02020603050405020304" pitchFamily="18" charset="0"/>
                <a:cs typeface="Times New Roman" panose="02020603050405020304" pitchFamily="18" charset="0"/>
              </a:rPr>
              <a:t>     </a:t>
            </a:r>
            <a:r>
              <a:rPr lang="vi-VN" sz="2800">
                <a:solidFill>
                  <a:srgbClr val="002060"/>
                </a:solidFill>
                <a:latin typeface="Times New Roman" panose="02020603050405020304" pitchFamily="18" charset="0"/>
                <a:cs typeface="Times New Roman" panose="02020603050405020304" pitchFamily="18" charset="0"/>
              </a:rPr>
              <a:t> • Trẻ em có quyền được bảo vệ dưới mọi hình thức để không bị mua bán, b</a:t>
            </a:r>
            <a:r>
              <a:rPr lang="en-US" sz="2800">
                <a:solidFill>
                  <a:srgbClr val="002060"/>
                </a:solidFill>
                <a:latin typeface="Times New Roman" panose="02020603050405020304" pitchFamily="18" charset="0"/>
                <a:cs typeface="Times New Roman" panose="02020603050405020304" pitchFamily="18" charset="0"/>
              </a:rPr>
              <a:t>ắt cóc</a:t>
            </a:r>
            <a:r>
              <a:rPr lang="vi-VN" sz="2800">
                <a:solidFill>
                  <a:srgbClr val="002060"/>
                </a:solidFill>
                <a:latin typeface="Times New Roman" panose="02020603050405020304" pitchFamily="18" charset="0"/>
                <a:cs typeface="Times New Roman" panose="02020603050405020304" pitchFamily="18" charset="0"/>
              </a:rPr>
              <a:t>, đánh tráo, chiếm đo</a:t>
            </a:r>
            <a:r>
              <a:rPr lang="en-US" sz="2800">
                <a:solidFill>
                  <a:srgbClr val="002060"/>
                </a:solidFill>
                <a:latin typeface="Times New Roman" panose="02020603050405020304" pitchFamily="18" charset="0"/>
                <a:cs typeface="Times New Roman" panose="02020603050405020304" pitchFamily="18" charset="0"/>
              </a:rPr>
              <a:t>ạ</a:t>
            </a:r>
            <a:r>
              <a:rPr lang="vi-VN" sz="2800">
                <a:solidFill>
                  <a:srgbClr val="002060"/>
                </a:solidFill>
                <a:latin typeface="Times New Roman" panose="02020603050405020304" pitchFamily="18" charset="0"/>
                <a:cs typeface="Times New Roman" panose="02020603050405020304" pitchFamily="18" charset="0"/>
              </a:rPr>
              <a:t>t. </a:t>
            </a:r>
            <a:endParaRPr lang="en-US" sz="2800">
              <a:solidFill>
                <a:srgbClr val="002060"/>
              </a:solidFill>
              <a:latin typeface="Times New Roman" panose="02020603050405020304" pitchFamily="18" charset="0"/>
              <a:cs typeface="Times New Roman" panose="02020603050405020304" pitchFamily="18" charset="0"/>
            </a:endParaRPr>
          </a:p>
          <a:p>
            <a:pPr>
              <a:spcAft>
                <a:spcPts val="500"/>
              </a:spcAft>
            </a:pPr>
            <a:r>
              <a:rPr lang="vi-VN" sz="2800" b="1">
                <a:solidFill>
                  <a:srgbClr val="FF0000"/>
                </a:solidFill>
                <a:latin typeface="Times New Roman" panose="02020603050405020304" pitchFamily="18" charset="0"/>
                <a:cs typeface="Times New Roman" panose="02020603050405020304" pitchFamily="18" charset="0"/>
              </a:rPr>
              <a:t>(Điều 28. Quyền được bảo vệ đế không bị mua b</a:t>
            </a:r>
            <a:r>
              <a:rPr lang="en-US" sz="2800" b="1">
                <a:solidFill>
                  <a:srgbClr val="FF0000"/>
                </a:solidFill>
                <a:latin typeface="Times New Roman" panose="02020603050405020304" pitchFamily="18" charset="0"/>
                <a:cs typeface="Times New Roman" panose="02020603050405020304" pitchFamily="18" charset="0"/>
              </a:rPr>
              <a:t>á</a:t>
            </a:r>
            <a:r>
              <a:rPr lang="vi-VN" sz="2800" b="1">
                <a:solidFill>
                  <a:srgbClr val="FF0000"/>
                </a:solidFill>
                <a:latin typeface="Times New Roman" panose="02020603050405020304" pitchFamily="18" charset="0"/>
                <a:cs typeface="Times New Roman" panose="02020603050405020304" pitchFamily="18" charset="0"/>
              </a:rPr>
              <a:t>n, bắt cóc, đánh tr</a:t>
            </a:r>
            <a:r>
              <a:rPr lang="en-US" sz="2800" b="1">
                <a:solidFill>
                  <a:srgbClr val="FF0000"/>
                </a:solidFill>
                <a:latin typeface="Times New Roman" panose="02020603050405020304" pitchFamily="18" charset="0"/>
                <a:cs typeface="Times New Roman" panose="02020603050405020304" pitchFamily="18" charset="0"/>
              </a:rPr>
              <a:t>á</a:t>
            </a:r>
            <a:r>
              <a:rPr lang="vi-VN" sz="2800" b="1">
                <a:solidFill>
                  <a:srgbClr val="FF0000"/>
                </a:solidFill>
                <a:latin typeface="Times New Roman" panose="02020603050405020304" pitchFamily="18" charset="0"/>
                <a:cs typeface="Times New Roman" panose="02020603050405020304" pitchFamily="18" charset="0"/>
              </a:rPr>
              <a:t>o, chiếm đoạt)</a:t>
            </a:r>
            <a:endParaRPr lang="en-US" sz="2800">
              <a:solidFill>
                <a:srgbClr val="FF0000"/>
              </a:solidFill>
            </a:endParaRPr>
          </a:p>
        </p:txBody>
      </p:sp>
    </p:spTree>
    <p:extLst>
      <p:ext uri="{BB962C8B-B14F-4D97-AF65-F5344CB8AC3E}">
        <p14:creationId xmlns:p14="http://schemas.microsoft.com/office/powerpoint/2010/main" val="3980701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ircle(in)">
                                      <p:cBhvr>
                                        <p:cTn id="12" dur="2000"/>
                                        <p:tgtEl>
                                          <p:spTgt spid="5">
                                            <p:txEl>
                                              <p:pRg st="1" end="1"/>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circle(in)">
                                      <p:cBhvr>
                                        <p:cTn id="15" dur="2000"/>
                                        <p:tgtEl>
                                          <p:spTgt spid="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circle(in)">
                                      <p:cBhvr>
                                        <p:cTn id="20" dur="2000"/>
                                        <p:tgtEl>
                                          <p:spTgt spid="5">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circle(in)">
                                      <p:cBhvr>
                                        <p:cTn id="25" dur="2000"/>
                                        <p:tgtEl>
                                          <p:spTgt spid="5">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circle(in)">
                                      <p:cBhvr>
                                        <p:cTn id="30"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1075" y="507136"/>
            <a:ext cx="11619187" cy="6260688"/>
          </a:xfrm>
          <a:prstGeom prst="rect">
            <a:avLst/>
          </a:prstGeom>
        </p:spPr>
        <p:txBody>
          <a:bodyPr wrap="square">
            <a:spAutoFit/>
          </a:bodyPr>
          <a:lstStyle/>
          <a:p>
            <a:pPr>
              <a:spcAft>
                <a:spcPts val="500"/>
              </a:spcAft>
            </a:pPr>
            <a:r>
              <a:rPr lang="en-US" sz="4000" b="1">
                <a:solidFill>
                  <a:srgbClr val="FF0000"/>
                </a:solidFill>
                <a:latin typeface="Times New Roman" panose="02020603050405020304" pitchFamily="18" charset="0"/>
                <a:cs typeface="Times New Roman" panose="02020603050405020304" pitchFamily="18" charset="0"/>
              </a:rPr>
              <a:t>HOẠT ĐỘNG 4. </a:t>
            </a:r>
            <a:r>
              <a:rPr lang="vi-VN" sz="4000" b="1">
                <a:solidFill>
                  <a:srgbClr val="FF0000"/>
                </a:solidFill>
                <a:latin typeface="Times New Roman" panose="02020603050405020304" pitchFamily="18" charset="0"/>
                <a:cs typeface="Times New Roman" panose="02020603050405020304" pitchFamily="18" charset="0"/>
              </a:rPr>
              <a:t>Luyện tập</a:t>
            </a:r>
            <a:r>
              <a:rPr lang="en-US" sz="4000" b="1">
                <a:solidFill>
                  <a:srgbClr val="FF0000"/>
                </a:solidFill>
                <a:latin typeface="Times New Roman" panose="02020603050405020304" pitchFamily="18" charset="0"/>
                <a:cs typeface="Times New Roman" panose="02020603050405020304" pitchFamily="18" charset="0"/>
              </a:rPr>
              <a:t>.</a:t>
            </a:r>
          </a:p>
          <a:p>
            <a:pPr>
              <a:spcAft>
                <a:spcPts val="500"/>
              </a:spcAft>
            </a:pPr>
            <a:endParaRPr lang="en-US" sz="2000" b="1">
              <a:latin typeface="Times New Roman" panose="02020603050405020304" pitchFamily="18" charset="0"/>
              <a:cs typeface="Times New Roman" panose="02020603050405020304" pitchFamily="18" charset="0"/>
            </a:endParaRPr>
          </a:p>
          <a:p>
            <a:pPr>
              <a:spcAft>
                <a:spcPts val="500"/>
              </a:spcAft>
            </a:pPr>
            <a:r>
              <a:rPr lang="vi-VN" sz="2000" b="1">
                <a:latin typeface="Times New Roman" panose="02020603050405020304" pitchFamily="18" charset="0"/>
                <a:cs typeface="Times New Roman" panose="02020603050405020304" pitchFamily="18" charset="0"/>
              </a:rPr>
              <a:t> </a:t>
            </a:r>
            <a:r>
              <a:rPr lang="vi-VN" sz="4000" b="1">
                <a:latin typeface="Times New Roman" panose="02020603050405020304" pitchFamily="18" charset="0"/>
                <a:cs typeface="Times New Roman" panose="02020603050405020304" pitchFamily="18" charset="0"/>
              </a:rPr>
              <a:t>1. Em hãy kể những việc em thường làm trong gia đình. Những việc nào em cho là đúng bổn phận của em?</a:t>
            </a:r>
          </a:p>
          <a:p>
            <a:pPr>
              <a:spcAft>
                <a:spcPts val="500"/>
              </a:spcAft>
            </a:pPr>
            <a:endParaRPr lang="en-US" sz="4000" b="1">
              <a:latin typeface="Times New Roman" panose="02020603050405020304" pitchFamily="18" charset="0"/>
              <a:cs typeface="Times New Roman" panose="02020603050405020304" pitchFamily="18" charset="0"/>
            </a:endParaRPr>
          </a:p>
          <a:p>
            <a:pPr>
              <a:spcAft>
                <a:spcPts val="500"/>
              </a:spcAft>
            </a:pPr>
            <a:r>
              <a:rPr lang="vi-VN" sz="4000" b="1">
                <a:solidFill>
                  <a:srgbClr val="FF0000"/>
                </a:solidFill>
                <a:latin typeface="Times New Roman" panose="02020603050405020304" pitchFamily="18" charset="0"/>
                <a:cs typeface="Times New Roman" panose="02020603050405020304" pitchFamily="18" charset="0"/>
              </a:rPr>
              <a:t>2. Em hãy kể về một người thân trong gia đình mà em quan tâm nhất.</a:t>
            </a:r>
          </a:p>
          <a:p>
            <a:br>
              <a:rPr lang="vi-VN" sz="4000"/>
            </a:br>
            <a:endParaRPr lang="en-US" sz="4000"/>
          </a:p>
        </p:txBody>
      </p:sp>
    </p:spTree>
    <p:extLst>
      <p:ext uri="{BB962C8B-B14F-4D97-AF65-F5344CB8AC3E}">
        <p14:creationId xmlns:p14="http://schemas.microsoft.com/office/powerpoint/2010/main" val="2893380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51274F-838F-4DC6-88A4-F7FB99574095}"/>
              </a:ext>
            </a:extLst>
          </p:cNvPr>
          <p:cNvSpPr txBox="1"/>
          <p:nvPr/>
        </p:nvSpPr>
        <p:spPr>
          <a:xfrm>
            <a:off x="0" y="2651760"/>
            <a:ext cx="12192000" cy="1200329"/>
          </a:xfrm>
          <a:prstGeom prst="rect">
            <a:avLst/>
          </a:prstGeom>
          <a:noFill/>
        </p:spPr>
        <p:txBody>
          <a:bodyPr wrap="square" rtlCol="0">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TIẾT HỌC KẾT THÚC. </a:t>
            </a:r>
          </a:p>
          <a:p>
            <a:pPr algn="ctr"/>
            <a:r>
              <a:rPr lang="en-US" sz="3600" dirty="0">
                <a:solidFill>
                  <a:schemeClr val="bg1"/>
                </a:solidFill>
                <a:latin typeface="Times New Roman" panose="02020603050405020304" pitchFamily="18" charset="0"/>
                <a:cs typeface="Times New Roman" panose="02020603050405020304" pitchFamily="18" charset="0"/>
              </a:rPr>
              <a:t>CHÚC CÁC EM CHĂM NGOAN, HỌC GIỎI</a:t>
            </a:r>
            <a:r>
              <a:rPr lang="en-US" sz="3600" dirty="0">
                <a:solidFill>
                  <a:schemeClr val="bg1"/>
                </a:solidFill>
              </a:rPr>
              <a:t>.</a:t>
            </a:r>
            <a:endParaRPr lang="vi-VN" sz="3600" dirty="0">
              <a:solidFill>
                <a:schemeClr val="bg1"/>
              </a:solidFill>
            </a:endParaRPr>
          </a:p>
        </p:txBody>
      </p:sp>
      <p:sp>
        <p:nvSpPr>
          <p:cNvPr id="3" name="TextBox 2">
            <a:extLst>
              <a:ext uri="{FF2B5EF4-FFF2-40B4-BE49-F238E27FC236}">
                <a16:creationId xmlns:a16="http://schemas.microsoft.com/office/drawing/2014/main" id="{CA1BB2D6-E7F2-497A-B0E5-122DD082987A}"/>
              </a:ext>
            </a:extLst>
          </p:cNvPr>
          <p:cNvSpPr txBox="1"/>
          <p:nvPr/>
        </p:nvSpPr>
        <p:spPr>
          <a:xfrm>
            <a:off x="829581" y="3005702"/>
            <a:ext cx="9957816" cy="584775"/>
          </a:xfrm>
          <a:prstGeom prst="rect">
            <a:avLst/>
          </a:prstGeom>
          <a:noFill/>
        </p:spPr>
        <p:txBody>
          <a:bodyPr wrap="square" rtlCol="0">
            <a:spAutoFit/>
          </a:bodyPr>
          <a:lstStyle/>
          <a:p>
            <a:pPr algn="ctr"/>
            <a:r>
              <a:rPr lang="vi-VN" sz="3200" b="1" dirty="0">
                <a:latin typeface="+mj-lt"/>
              </a:rPr>
              <a:t>CHÚC CÁC EM CHĂM NGOAN HỌC GIỎI</a:t>
            </a:r>
          </a:p>
        </p:txBody>
      </p:sp>
      <p:pic>
        <p:nvPicPr>
          <p:cNvPr id="5" name="Picture 4">
            <a:extLst>
              <a:ext uri="{FF2B5EF4-FFF2-40B4-BE49-F238E27FC236}">
                <a16:creationId xmlns:a16="http://schemas.microsoft.com/office/drawing/2014/main" id="{C3962203-C108-48B8-BAC9-D5114FD96A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961" y="1127815"/>
            <a:ext cx="10735056" cy="5448548"/>
          </a:xfrm>
          <a:prstGeom prst="rect">
            <a:avLst/>
          </a:prstGeom>
        </p:spPr>
      </p:pic>
    </p:spTree>
    <p:extLst>
      <p:ext uri="{BB962C8B-B14F-4D97-AF65-F5344CB8AC3E}">
        <p14:creationId xmlns:p14="http://schemas.microsoft.com/office/powerpoint/2010/main" val="2977507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05"/>
        <p:cNvGrpSpPr/>
        <p:nvPr/>
      </p:nvGrpSpPr>
      <p:grpSpPr>
        <a:xfrm>
          <a:off x="0" y="0"/>
          <a:ext cx="0" cy="0"/>
          <a:chOff x="0" y="0"/>
          <a:chExt cx="0" cy="0"/>
        </a:xfrm>
      </p:grpSpPr>
      <p:sp>
        <p:nvSpPr>
          <p:cNvPr id="2506" name="Google Shape;2506;p40"/>
          <p:cNvSpPr txBox="1">
            <a:spLocks noGrp="1"/>
          </p:cNvSpPr>
          <p:nvPr>
            <p:ph type="title"/>
          </p:nvPr>
        </p:nvSpPr>
        <p:spPr>
          <a:xfrm>
            <a:off x="3353886" y="952028"/>
            <a:ext cx="8361666" cy="2762808"/>
          </a:xfrm>
          <a:prstGeom prst="rect">
            <a:avLst/>
          </a:prstGeom>
          <a:noFill/>
          <a:ln>
            <a:noFill/>
          </a:ln>
        </p:spPr>
        <p:txBody>
          <a:bodyPr spcFirstLastPara="1" vert="horz" wrap="square" lIns="0" tIns="0" rIns="0" bIns="0" rtlCol="0" anchor="ctr" anchorCtr="0">
            <a:noAutofit/>
          </a:bodyPr>
          <a:lstStyle/>
          <a:p>
            <a:r>
              <a:rPr lang="vi-VN" sz="7200" b="1" dirty="0">
                <a:solidFill>
                  <a:schemeClr val="tx2">
                    <a:lumMod val="75000"/>
                  </a:schemeClr>
                </a:solidFill>
                <a:latin typeface="Times New Roman" panose="02020603050405020304" pitchFamily="18" charset="0"/>
                <a:cs typeface="Times New Roman" panose="02020603050405020304" pitchFamily="18" charset="0"/>
              </a:rPr>
              <a:t>Giáo dục q</a:t>
            </a:r>
            <a:r>
              <a:rPr lang="pt-BR" sz="7200" b="1" dirty="0">
                <a:solidFill>
                  <a:schemeClr val="tx2">
                    <a:lumMod val="75000"/>
                  </a:schemeClr>
                </a:solidFill>
                <a:latin typeface="Times New Roman" panose="02020603050405020304" pitchFamily="18" charset="0"/>
                <a:cs typeface="Times New Roman" panose="02020603050405020304" pitchFamily="18" charset="0"/>
              </a:rPr>
              <a:t>uyền và bổn phận trẻ em.</a:t>
            </a:r>
            <a:br>
              <a:rPr lang="pt-BR" sz="7200" b="1" dirty="0">
                <a:solidFill>
                  <a:schemeClr val="tx2">
                    <a:lumMod val="75000"/>
                  </a:schemeClr>
                </a:solidFill>
                <a:latin typeface="Times New Roman" panose="02020603050405020304" pitchFamily="18" charset="0"/>
                <a:cs typeface="Times New Roman" panose="02020603050405020304" pitchFamily="18" charset="0"/>
              </a:rPr>
            </a:br>
            <a:r>
              <a:rPr lang="pt-BR" sz="7200" b="1" dirty="0">
                <a:solidFill>
                  <a:schemeClr val="tx2">
                    <a:lumMod val="75000"/>
                  </a:schemeClr>
                </a:solidFill>
                <a:latin typeface="Times New Roman" panose="02020603050405020304" pitchFamily="18" charset="0"/>
                <a:cs typeface="Times New Roman" panose="02020603050405020304" pitchFamily="18" charset="0"/>
              </a:rPr>
              <a:t>Chủ đề 2 : Gia đình</a:t>
            </a:r>
            <a:br>
              <a:rPr lang="en-US" sz="6000" b="1" dirty="0">
                <a:solidFill>
                  <a:schemeClr val="tx2">
                    <a:lumMod val="75000"/>
                  </a:schemeClr>
                </a:solidFill>
                <a:latin typeface="Times New Roman" panose="02020603050405020304" pitchFamily="18" charset="0"/>
                <a:cs typeface="Times New Roman" panose="02020603050405020304" pitchFamily="18" charset="0"/>
              </a:rPr>
            </a:br>
            <a:endParaRPr lang="en-US" sz="7200" b="1" dirty="0">
              <a:latin typeface="Times New Roman" panose="02020603050405020304" pitchFamily="18" charset="0"/>
              <a:cs typeface="Times New Roman" panose="02020603050405020304" pitchFamily="18" charset="0"/>
            </a:endParaRPr>
          </a:p>
        </p:txBody>
      </p:sp>
      <p:sp>
        <p:nvSpPr>
          <p:cNvPr id="2508" name="Google Shape;2508;p40"/>
          <p:cNvSpPr txBox="1">
            <a:spLocks noGrp="1"/>
          </p:cNvSpPr>
          <p:nvPr>
            <p:ph type="title" idx="2"/>
          </p:nvPr>
        </p:nvSpPr>
        <p:spPr>
          <a:xfrm>
            <a:off x="2675674" y="354377"/>
            <a:ext cx="1089461" cy="1334000"/>
          </a:xfrm>
          <a:prstGeom prst="rect">
            <a:avLst/>
          </a:prstGeom>
          <a:noFill/>
          <a:ln>
            <a:noFill/>
          </a:ln>
        </p:spPr>
        <p:txBody>
          <a:bodyPr spcFirstLastPara="1" vert="horz" wrap="square" lIns="0" tIns="0" rIns="0" bIns="0" rtlCol="0" anchor="ctr" anchorCtr="0">
            <a:noAutofit/>
          </a:bodyPr>
          <a:lstStyle/>
          <a:p>
            <a:r>
              <a:rPr lang="vi-VN" sz="6000" b="1" dirty="0">
                <a:solidFill>
                  <a:schemeClr val="tx1"/>
                </a:solidFill>
              </a:rPr>
              <a:t>03.</a:t>
            </a:r>
            <a:endParaRPr sz="6000" b="1" dirty="0">
              <a:solidFill>
                <a:schemeClr val="tx1"/>
              </a:solidFill>
            </a:endParaRPr>
          </a:p>
        </p:txBody>
      </p:sp>
      <p:grpSp>
        <p:nvGrpSpPr>
          <p:cNvPr id="338" name="Google Shape;795;p39"/>
          <p:cNvGrpSpPr/>
          <p:nvPr/>
        </p:nvGrpSpPr>
        <p:grpSpPr>
          <a:xfrm flipH="1">
            <a:off x="-195320" y="2413000"/>
            <a:ext cx="5376920" cy="4445000"/>
            <a:chOff x="4079325" y="643800"/>
            <a:chExt cx="4562260" cy="3964771"/>
          </a:xfrm>
        </p:grpSpPr>
        <p:sp>
          <p:nvSpPr>
            <p:cNvPr id="339" name="Google Shape;796;p39"/>
            <p:cNvSpPr/>
            <p:nvPr/>
          </p:nvSpPr>
          <p:spPr>
            <a:xfrm>
              <a:off x="4079325" y="643800"/>
              <a:ext cx="4562260" cy="3964771"/>
            </a:xfrm>
            <a:custGeom>
              <a:avLst/>
              <a:gdLst/>
              <a:ahLst/>
              <a:cxnLst/>
              <a:rect l="l" t="t" r="r" b="b"/>
              <a:pathLst>
                <a:path w="38003" h="33026" extrusionOk="0">
                  <a:moveTo>
                    <a:pt x="15941" y="0"/>
                  </a:moveTo>
                  <a:cubicBezTo>
                    <a:pt x="15539" y="0"/>
                    <a:pt x="15167" y="195"/>
                    <a:pt x="14930" y="518"/>
                  </a:cubicBezTo>
                  <a:lnTo>
                    <a:pt x="6926" y="11652"/>
                  </a:lnTo>
                  <a:cubicBezTo>
                    <a:pt x="6774" y="11865"/>
                    <a:pt x="6689" y="12115"/>
                    <a:pt x="6689" y="12377"/>
                  </a:cubicBezTo>
                  <a:lnTo>
                    <a:pt x="6689" y="21130"/>
                  </a:lnTo>
                  <a:cubicBezTo>
                    <a:pt x="6689" y="21130"/>
                    <a:pt x="5166" y="22524"/>
                    <a:pt x="3576" y="24303"/>
                  </a:cubicBezTo>
                  <a:cubicBezTo>
                    <a:pt x="3485" y="24735"/>
                    <a:pt x="3485" y="25204"/>
                    <a:pt x="3454" y="25619"/>
                  </a:cubicBezTo>
                  <a:cubicBezTo>
                    <a:pt x="3444" y="25615"/>
                    <a:pt x="3434" y="25614"/>
                    <a:pt x="3425" y="25614"/>
                  </a:cubicBezTo>
                  <a:cubicBezTo>
                    <a:pt x="3362" y="25614"/>
                    <a:pt x="3320" y="25677"/>
                    <a:pt x="3320" y="25704"/>
                  </a:cubicBezTo>
                  <a:cubicBezTo>
                    <a:pt x="3186" y="25887"/>
                    <a:pt x="2949" y="26021"/>
                    <a:pt x="2925" y="26179"/>
                  </a:cubicBezTo>
                  <a:cubicBezTo>
                    <a:pt x="2839" y="26496"/>
                    <a:pt x="2815" y="26873"/>
                    <a:pt x="2547" y="27056"/>
                  </a:cubicBezTo>
                  <a:cubicBezTo>
                    <a:pt x="2472" y="27117"/>
                    <a:pt x="2392" y="27137"/>
                    <a:pt x="2311" y="27137"/>
                  </a:cubicBezTo>
                  <a:cubicBezTo>
                    <a:pt x="2167" y="27137"/>
                    <a:pt x="2017" y="27074"/>
                    <a:pt x="1880" y="27074"/>
                  </a:cubicBezTo>
                  <a:cubicBezTo>
                    <a:pt x="1826" y="27074"/>
                    <a:pt x="1774" y="27084"/>
                    <a:pt x="1725" y="27111"/>
                  </a:cubicBezTo>
                  <a:cubicBezTo>
                    <a:pt x="1432" y="27294"/>
                    <a:pt x="1116" y="27537"/>
                    <a:pt x="982" y="27854"/>
                  </a:cubicBezTo>
                  <a:cubicBezTo>
                    <a:pt x="890" y="28104"/>
                    <a:pt x="726" y="28292"/>
                    <a:pt x="531" y="28451"/>
                  </a:cubicBezTo>
                  <a:cubicBezTo>
                    <a:pt x="202" y="29096"/>
                    <a:pt x="1" y="29693"/>
                    <a:pt x="1" y="30199"/>
                  </a:cubicBezTo>
                  <a:cubicBezTo>
                    <a:pt x="1" y="32922"/>
                    <a:pt x="2823" y="33026"/>
                    <a:pt x="3253" y="33026"/>
                  </a:cubicBezTo>
                  <a:cubicBezTo>
                    <a:pt x="3289" y="33026"/>
                    <a:pt x="3308" y="33025"/>
                    <a:pt x="3308" y="33025"/>
                  </a:cubicBezTo>
                  <a:lnTo>
                    <a:pt x="33227" y="33025"/>
                  </a:lnTo>
                  <a:cubicBezTo>
                    <a:pt x="38002" y="32367"/>
                    <a:pt x="36084" y="28091"/>
                    <a:pt x="35103" y="26873"/>
                  </a:cubicBezTo>
                  <a:cubicBezTo>
                    <a:pt x="34871" y="26593"/>
                    <a:pt x="34549" y="26264"/>
                    <a:pt x="34177" y="25917"/>
                  </a:cubicBezTo>
                  <a:cubicBezTo>
                    <a:pt x="33988" y="26088"/>
                    <a:pt x="33793" y="26258"/>
                    <a:pt x="33586" y="26416"/>
                  </a:cubicBezTo>
                  <a:cubicBezTo>
                    <a:pt x="33379" y="26039"/>
                    <a:pt x="33416" y="25631"/>
                    <a:pt x="33404" y="25229"/>
                  </a:cubicBezTo>
                  <a:cubicBezTo>
                    <a:pt x="33330" y="25168"/>
                    <a:pt x="33257" y="25107"/>
                    <a:pt x="33184" y="25046"/>
                  </a:cubicBezTo>
                  <a:cubicBezTo>
                    <a:pt x="32855" y="25704"/>
                    <a:pt x="32612" y="26404"/>
                    <a:pt x="32149" y="27001"/>
                  </a:cubicBezTo>
                  <a:cubicBezTo>
                    <a:pt x="32234" y="26337"/>
                    <a:pt x="32338" y="25673"/>
                    <a:pt x="32234" y="25009"/>
                  </a:cubicBezTo>
                  <a:cubicBezTo>
                    <a:pt x="32173" y="24699"/>
                    <a:pt x="32057" y="24388"/>
                    <a:pt x="31984" y="24071"/>
                  </a:cubicBezTo>
                  <a:cubicBezTo>
                    <a:pt x="30748" y="23097"/>
                    <a:pt x="29652" y="22311"/>
                    <a:pt x="29652" y="22311"/>
                  </a:cubicBezTo>
                  <a:lnTo>
                    <a:pt x="29591" y="12030"/>
                  </a:lnTo>
                  <a:cubicBezTo>
                    <a:pt x="29591" y="11762"/>
                    <a:pt x="29499" y="11500"/>
                    <a:pt x="29335" y="11281"/>
                  </a:cubicBezTo>
                  <a:lnTo>
                    <a:pt x="21112" y="542"/>
                  </a:lnTo>
                  <a:cubicBezTo>
                    <a:pt x="20856" y="201"/>
                    <a:pt x="20448" y="0"/>
                    <a:pt x="20022" y="0"/>
                  </a:cubicBezTo>
                  <a:close/>
                </a:path>
              </a:pathLst>
            </a:custGeom>
            <a:solidFill>
              <a:srgbClr val="CCB59F"/>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0" name="Google Shape;797;p39"/>
            <p:cNvSpPr/>
            <p:nvPr/>
          </p:nvSpPr>
          <p:spPr>
            <a:xfrm>
              <a:off x="4924696" y="702623"/>
              <a:ext cx="2709889" cy="3880256"/>
            </a:xfrm>
            <a:custGeom>
              <a:avLst/>
              <a:gdLst/>
              <a:ahLst/>
              <a:cxnLst/>
              <a:rect l="l" t="t" r="r" b="b"/>
              <a:pathLst>
                <a:path w="22573" h="32322" extrusionOk="0">
                  <a:moveTo>
                    <a:pt x="8968" y="0"/>
                  </a:moveTo>
                  <a:cubicBezTo>
                    <a:pt x="8913" y="0"/>
                    <a:pt x="8865" y="76"/>
                    <a:pt x="8911" y="131"/>
                  </a:cubicBezTo>
                  <a:cubicBezTo>
                    <a:pt x="10135" y="1526"/>
                    <a:pt x="11317" y="2951"/>
                    <a:pt x="12456" y="4413"/>
                  </a:cubicBezTo>
                  <a:cubicBezTo>
                    <a:pt x="13601" y="5875"/>
                    <a:pt x="14704" y="7367"/>
                    <a:pt x="15763" y="8896"/>
                  </a:cubicBezTo>
                  <a:cubicBezTo>
                    <a:pt x="16336" y="9725"/>
                    <a:pt x="16902" y="10565"/>
                    <a:pt x="17451" y="11412"/>
                  </a:cubicBezTo>
                  <a:lnTo>
                    <a:pt x="97" y="11412"/>
                  </a:lnTo>
                  <a:cubicBezTo>
                    <a:pt x="0" y="11412"/>
                    <a:pt x="0" y="11564"/>
                    <a:pt x="97" y="11564"/>
                  </a:cubicBezTo>
                  <a:lnTo>
                    <a:pt x="17560" y="11564"/>
                  </a:lnTo>
                  <a:cubicBezTo>
                    <a:pt x="17560" y="11570"/>
                    <a:pt x="17560" y="11576"/>
                    <a:pt x="17560" y="11576"/>
                  </a:cubicBezTo>
                  <a:cubicBezTo>
                    <a:pt x="17560" y="11595"/>
                    <a:pt x="17560" y="11607"/>
                    <a:pt x="17566" y="11619"/>
                  </a:cubicBezTo>
                  <a:cubicBezTo>
                    <a:pt x="17560" y="11631"/>
                    <a:pt x="17560" y="11637"/>
                    <a:pt x="17560" y="11649"/>
                  </a:cubicBezTo>
                  <a:lnTo>
                    <a:pt x="17560" y="32249"/>
                  </a:lnTo>
                  <a:cubicBezTo>
                    <a:pt x="17560" y="32298"/>
                    <a:pt x="17598" y="32322"/>
                    <a:pt x="17636" y="32322"/>
                  </a:cubicBezTo>
                  <a:cubicBezTo>
                    <a:pt x="17674" y="32322"/>
                    <a:pt x="17712" y="32298"/>
                    <a:pt x="17712" y="32249"/>
                  </a:cubicBezTo>
                  <a:lnTo>
                    <a:pt x="17712" y="11649"/>
                  </a:lnTo>
                  <a:cubicBezTo>
                    <a:pt x="17712" y="11643"/>
                    <a:pt x="17712" y="11631"/>
                    <a:pt x="17706" y="11625"/>
                  </a:cubicBezTo>
                  <a:lnTo>
                    <a:pt x="17712" y="11619"/>
                  </a:lnTo>
                  <a:cubicBezTo>
                    <a:pt x="17712" y="11607"/>
                    <a:pt x="17712" y="11595"/>
                    <a:pt x="17712" y="11588"/>
                  </a:cubicBezTo>
                  <a:cubicBezTo>
                    <a:pt x="17712" y="11576"/>
                    <a:pt x="17712" y="11570"/>
                    <a:pt x="17712" y="11564"/>
                  </a:cubicBezTo>
                  <a:lnTo>
                    <a:pt x="22476" y="11564"/>
                  </a:lnTo>
                  <a:cubicBezTo>
                    <a:pt x="22573" y="11564"/>
                    <a:pt x="22573" y="11412"/>
                    <a:pt x="22476" y="11412"/>
                  </a:cubicBezTo>
                  <a:lnTo>
                    <a:pt x="17633" y="11412"/>
                  </a:lnTo>
                  <a:cubicBezTo>
                    <a:pt x="17633" y="11412"/>
                    <a:pt x="17627" y="11412"/>
                    <a:pt x="17627" y="11406"/>
                  </a:cubicBezTo>
                  <a:cubicBezTo>
                    <a:pt x="16616" y="9846"/>
                    <a:pt x="15562" y="8311"/>
                    <a:pt x="14460" y="6807"/>
                  </a:cubicBezTo>
                  <a:cubicBezTo>
                    <a:pt x="13370" y="5315"/>
                    <a:pt x="12231" y="3853"/>
                    <a:pt x="11061" y="2422"/>
                  </a:cubicBezTo>
                  <a:cubicBezTo>
                    <a:pt x="10391" y="1611"/>
                    <a:pt x="9715" y="814"/>
                    <a:pt x="9021" y="28"/>
                  </a:cubicBezTo>
                  <a:cubicBezTo>
                    <a:pt x="9004" y="8"/>
                    <a:pt x="8986" y="0"/>
                    <a:pt x="8968" y="0"/>
                  </a:cubicBezTo>
                  <a:close/>
                </a:path>
              </a:pathLst>
            </a:custGeom>
            <a:solidFill>
              <a:srgbClr val="FFEEC9"/>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1" name="Google Shape;798;p39"/>
            <p:cNvSpPr/>
            <p:nvPr/>
          </p:nvSpPr>
          <p:spPr>
            <a:xfrm>
              <a:off x="7322994" y="3171260"/>
              <a:ext cx="353907" cy="1397742"/>
            </a:xfrm>
            <a:custGeom>
              <a:avLst/>
              <a:gdLst/>
              <a:ahLst/>
              <a:cxnLst/>
              <a:rect l="l" t="t" r="r" b="b"/>
              <a:pathLst>
                <a:path w="2948" h="11643" extrusionOk="0">
                  <a:moveTo>
                    <a:pt x="75" y="1"/>
                  </a:moveTo>
                  <a:cubicBezTo>
                    <a:pt x="38" y="1"/>
                    <a:pt x="0" y="26"/>
                    <a:pt x="0" y="76"/>
                  </a:cubicBezTo>
                  <a:lnTo>
                    <a:pt x="0" y="11569"/>
                  </a:lnTo>
                  <a:cubicBezTo>
                    <a:pt x="0" y="11618"/>
                    <a:pt x="38" y="11642"/>
                    <a:pt x="76" y="11642"/>
                  </a:cubicBezTo>
                  <a:cubicBezTo>
                    <a:pt x="114" y="11642"/>
                    <a:pt x="153" y="11618"/>
                    <a:pt x="153" y="11569"/>
                  </a:cubicBezTo>
                  <a:lnTo>
                    <a:pt x="153" y="155"/>
                  </a:lnTo>
                  <a:cubicBezTo>
                    <a:pt x="1048" y="581"/>
                    <a:pt x="1931" y="1038"/>
                    <a:pt x="2796" y="1525"/>
                  </a:cubicBezTo>
                  <a:cubicBezTo>
                    <a:pt x="2809" y="1532"/>
                    <a:pt x="2821" y="1536"/>
                    <a:pt x="2833" y="1536"/>
                  </a:cubicBezTo>
                  <a:cubicBezTo>
                    <a:pt x="2901" y="1536"/>
                    <a:pt x="2948" y="1433"/>
                    <a:pt x="2875" y="1391"/>
                  </a:cubicBezTo>
                  <a:cubicBezTo>
                    <a:pt x="2010" y="910"/>
                    <a:pt x="1127" y="453"/>
                    <a:pt x="232" y="27"/>
                  </a:cubicBezTo>
                  <a:cubicBezTo>
                    <a:pt x="219" y="20"/>
                    <a:pt x="207" y="18"/>
                    <a:pt x="196" y="18"/>
                  </a:cubicBezTo>
                  <a:cubicBezTo>
                    <a:pt x="175" y="18"/>
                    <a:pt x="156" y="27"/>
                    <a:pt x="140" y="39"/>
                  </a:cubicBezTo>
                  <a:cubicBezTo>
                    <a:pt x="128" y="14"/>
                    <a:pt x="101" y="1"/>
                    <a:pt x="75" y="1"/>
                  </a:cubicBezTo>
                  <a:close/>
                </a:path>
              </a:pathLst>
            </a:custGeom>
            <a:solidFill>
              <a:srgbClr val="FFEEC9"/>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2" name="Google Shape;799;p39"/>
            <p:cNvSpPr/>
            <p:nvPr/>
          </p:nvSpPr>
          <p:spPr>
            <a:xfrm>
              <a:off x="4864673" y="3171500"/>
              <a:ext cx="17647" cy="1416470"/>
            </a:xfrm>
            <a:custGeom>
              <a:avLst/>
              <a:gdLst/>
              <a:ahLst/>
              <a:cxnLst/>
              <a:rect l="l" t="t" r="r" b="b"/>
              <a:pathLst>
                <a:path w="147" h="11799" extrusionOk="0">
                  <a:moveTo>
                    <a:pt x="74" y="0"/>
                  </a:moveTo>
                  <a:cubicBezTo>
                    <a:pt x="37" y="0"/>
                    <a:pt x="1" y="25"/>
                    <a:pt x="1" y="74"/>
                  </a:cubicBezTo>
                  <a:lnTo>
                    <a:pt x="1" y="11725"/>
                  </a:lnTo>
                  <a:cubicBezTo>
                    <a:pt x="1" y="11774"/>
                    <a:pt x="37" y="11799"/>
                    <a:pt x="74" y="11799"/>
                  </a:cubicBezTo>
                  <a:cubicBezTo>
                    <a:pt x="110" y="11799"/>
                    <a:pt x="147" y="11774"/>
                    <a:pt x="147" y="11725"/>
                  </a:cubicBezTo>
                  <a:lnTo>
                    <a:pt x="147" y="74"/>
                  </a:lnTo>
                  <a:cubicBezTo>
                    <a:pt x="147" y="25"/>
                    <a:pt x="110" y="0"/>
                    <a:pt x="74" y="0"/>
                  </a:cubicBezTo>
                  <a:close/>
                </a:path>
              </a:pathLst>
            </a:custGeom>
            <a:solidFill>
              <a:srgbClr val="FFEEC9"/>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3" name="Google Shape;800;p39"/>
            <p:cNvSpPr/>
            <p:nvPr/>
          </p:nvSpPr>
          <p:spPr>
            <a:xfrm>
              <a:off x="5228775" y="2589514"/>
              <a:ext cx="1437719" cy="1437599"/>
            </a:xfrm>
            <a:custGeom>
              <a:avLst/>
              <a:gdLst/>
              <a:ahLst/>
              <a:cxnLst/>
              <a:rect l="l" t="t" r="r" b="b"/>
              <a:pathLst>
                <a:path w="11976" h="11975" extrusionOk="0">
                  <a:moveTo>
                    <a:pt x="5988" y="0"/>
                  </a:moveTo>
                  <a:cubicBezTo>
                    <a:pt x="2687" y="0"/>
                    <a:pt x="1" y="2686"/>
                    <a:pt x="1" y="5987"/>
                  </a:cubicBezTo>
                  <a:cubicBezTo>
                    <a:pt x="1" y="9295"/>
                    <a:pt x="2687" y="11975"/>
                    <a:pt x="5988" y="11975"/>
                  </a:cubicBezTo>
                  <a:cubicBezTo>
                    <a:pt x="9296" y="11975"/>
                    <a:pt x="11976" y="9295"/>
                    <a:pt x="11976" y="5987"/>
                  </a:cubicBezTo>
                  <a:cubicBezTo>
                    <a:pt x="11976" y="2686"/>
                    <a:pt x="9296" y="0"/>
                    <a:pt x="5988"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4" name="Google Shape;801;p39"/>
            <p:cNvSpPr/>
            <p:nvPr/>
          </p:nvSpPr>
          <p:spPr>
            <a:xfrm>
              <a:off x="5644137" y="1198775"/>
              <a:ext cx="544907" cy="545507"/>
            </a:xfrm>
            <a:custGeom>
              <a:avLst/>
              <a:gdLst/>
              <a:ahLst/>
              <a:cxnLst/>
              <a:rect l="l" t="t" r="r" b="b"/>
              <a:pathLst>
                <a:path w="4539" h="4544" extrusionOk="0">
                  <a:moveTo>
                    <a:pt x="2266" y="0"/>
                  </a:moveTo>
                  <a:cubicBezTo>
                    <a:pt x="1018" y="0"/>
                    <a:pt x="0" y="1017"/>
                    <a:pt x="0" y="2272"/>
                  </a:cubicBezTo>
                  <a:cubicBezTo>
                    <a:pt x="0" y="3527"/>
                    <a:pt x="1018" y="4544"/>
                    <a:pt x="2266" y="4544"/>
                  </a:cubicBezTo>
                  <a:cubicBezTo>
                    <a:pt x="3521" y="4544"/>
                    <a:pt x="4538" y="3527"/>
                    <a:pt x="4538" y="2272"/>
                  </a:cubicBezTo>
                  <a:cubicBezTo>
                    <a:pt x="4538" y="1017"/>
                    <a:pt x="3521" y="0"/>
                    <a:pt x="2266"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5" name="Google Shape;802;p39"/>
            <p:cNvSpPr/>
            <p:nvPr/>
          </p:nvSpPr>
          <p:spPr>
            <a:xfrm>
              <a:off x="7183979" y="2269230"/>
              <a:ext cx="321134" cy="454869"/>
            </a:xfrm>
            <a:custGeom>
              <a:avLst/>
              <a:gdLst/>
              <a:ahLst/>
              <a:cxnLst/>
              <a:rect l="l" t="t" r="r" b="b"/>
              <a:pathLst>
                <a:path w="2675" h="3789" extrusionOk="0">
                  <a:moveTo>
                    <a:pt x="1335" y="0"/>
                  </a:moveTo>
                  <a:cubicBezTo>
                    <a:pt x="598" y="0"/>
                    <a:pt x="1" y="853"/>
                    <a:pt x="1" y="1895"/>
                  </a:cubicBezTo>
                  <a:cubicBezTo>
                    <a:pt x="1" y="2942"/>
                    <a:pt x="598" y="3789"/>
                    <a:pt x="1335" y="3789"/>
                  </a:cubicBezTo>
                  <a:cubicBezTo>
                    <a:pt x="2078" y="3789"/>
                    <a:pt x="2675" y="2942"/>
                    <a:pt x="2675" y="1895"/>
                  </a:cubicBezTo>
                  <a:cubicBezTo>
                    <a:pt x="2675" y="853"/>
                    <a:pt x="2078" y="0"/>
                    <a:pt x="1335"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6" name="Google Shape;803;p39"/>
            <p:cNvSpPr/>
            <p:nvPr/>
          </p:nvSpPr>
          <p:spPr>
            <a:xfrm>
              <a:off x="5145462" y="2470788"/>
              <a:ext cx="1618994" cy="1649487"/>
            </a:xfrm>
            <a:custGeom>
              <a:avLst/>
              <a:gdLst/>
              <a:ahLst/>
              <a:cxnLst/>
              <a:rect l="l" t="t" r="r" b="b"/>
              <a:pathLst>
                <a:path w="13486" h="13740" extrusionOk="0">
                  <a:moveTo>
                    <a:pt x="7049" y="157"/>
                  </a:moveTo>
                  <a:cubicBezTo>
                    <a:pt x="7526" y="157"/>
                    <a:pt x="7998" y="223"/>
                    <a:pt x="8461" y="356"/>
                  </a:cubicBezTo>
                  <a:cubicBezTo>
                    <a:pt x="9752" y="733"/>
                    <a:pt x="10897" y="1574"/>
                    <a:pt x="11732" y="2615"/>
                  </a:cubicBezTo>
                  <a:cubicBezTo>
                    <a:pt x="12530" y="3608"/>
                    <a:pt x="13072" y="4820"/>
                    <a:pt x="13254" y="6081"/>
                  </a:cubicBezTo>
                  <a:cubicBezTo>
                    <a:pt x="13437" y="7305"/>
                    <a:pt x="13260" y="8560"/>
                    <a:pt x="12743" y="9687"/>
                  </a:cubicBezTo>
                  <a:cubicBezTo>
                    <a:pt x="12243" y="10777"/>
                    <a:pt x="11445" y="11733"/>
                    <a:pt x="10434" y="12385"/>
                  </a:cubicBezTo>
                  <a:cubicBezTo>
                    <a:pt x="9874" y="12751"/>
                    <a:pt x="9259" y="13000"/>
                    <a:pt x="8619" y="13171"/>
                  </a:cubicBezTo>
                  <a:cubicBezTo>
                    <a:pt x="8241" y="13268"/>
                    <a:pt x="7864" y="13341"/>
                    <a:pt x="7486" y="13415"/>
                  </a:cubicBezTo>
                  <a:cubicBezTo>
                    <a:pt x="7090" y="13494"/>
                    <a:pt x="6694" y="13561"/>
                    <a:pt x="6286" y="13585"/>
                  </a:cubicBezTo>
                  <a:cubicBezTo>
                    <a:pt x="6201" y="13590"/>
                    <a:pt x="6115" y="13593"/>
                    <a:pt x="6029" y="13593"/>
                  </a:cubicBezTo>
                  <a:cubicBezTo>
                    <a:pt x="5723" y="13593"/>
                    <a:pt x="5416" y="13559"/>
                    <a:pt x="5117" y="13488"/>
                  </a:cubicBezTo>
                  <a:cubicBezTo>
                    <a:pt x="4745" y="13402"/>
                    <a:pt x="4386" y="13268"/>
                    <a:pt x="4039" y="13116"/>
                  </a:cubicBezTo>
                  <a:cubicBezTo>
                    <a:pt x="3387" y="12836"/>
                    <a:pt x="2699" y="12550"/>
                    <a:pt x="2169" y="12068"/>
                  </a:cubicBezTo>
                  <a:cubicBezTo>
                    <a:pt x="1645" y="11599"/>
                    <a:pt x="1353" y="10948"/>
                    <a:pt x="1066" y="10314"/>
                  </a:cubicBezTo>
                  <a:cubicBezTo>
                    <a:pt x="762" y="9626"/>
                    <a:pt x="451" y="8926"/>
                    <a:pt x="281" y="8189"/>
                  </a:cubicBezTo>
                  <a:cubicBezTo>
                    <a:pt x="208" y="7854"/>
                    <a:pt x="159" y="7519"/>
                    <a:pt x="159" y="7177"/>
                  </a:cubicBezTo>
                  <a:cubicBezTo>
                    <a:pt x="177" y="7165"/>
                    <a:pt x="189" y="7147"/>
                    <a:pt x="189" y="7117"/>
                  </a:cubicBezTo>
                  <a:cubicBezTo>
                    <a:pt x="159" y="5831"/>
                    <a:pt x="518" y="4558"/>
                    <a:pt x="1182" y="3468"/>
                  </a:cubicBezTo>
                  <a:cubicBezTo>
                    <a:pt x="1517" y="2926"/>
                    <a:pt x="1925" y="2427"/>
                    <a:pt x="2400" y="2000"/>
                  </a:cubicBezTo>
                  <a:cubicBezTo>
                    <a:pt x="2918" y="1525"/>
                    <a:pt x="3521" y="1147"/>
                    <a:pt x="4154" y="855"/>
                  </a:cubicBezTo>
                  <a:cubicBezTo>
                    <a:pt x="4837" y="544"/>
                    <a:pt x="5568" y="313"/>
                    <a:pt x="6311" y="209"/>
                  </a:cubicBezTo>
                  <a:cubicBezTo>
                    <a:pt x="6557" y="174"/>
                    <a:pt x="6804" y="157"/>
                    <a:pt x="7049" y="157"/>
                  </a:cubicBezTo>
                  <a:close/>
                  <a:moveTo>
                    <a:pt x="7074" y="1"/>
                  </a:moveTo>
                  <a:cubicBezTo>
                    <a:pt x="6409" y="1"/>
                    <a:pt x="5745" y="135"/>
                    <a:pt x="5111" y="331"/>
                  </a:cubicBezTo>
                  <a:cubicBezTo>
                    <a:pt x="3759" y="752"/>
                    <a:pt x="2516" y="1501"/>
                    <a:pt x="1608" y="2609"/>
                  </a:cubicBezTo>
                  <a:cubicBezTo>
                    <a:pt x="780" y="3620"/>
                    <a:pt x="244" y="4863"/>
                    <a:pt x="86" y="6160"/>
                  </a:cubicBezTo>
                  <a:cubicBezTo>
                    <a:pt x="49" y="6453"/>
                    <a:pt x="37" y="6751"/>
                    <a:pt x="37" y="7050"/>
                  </a:cubicBezTo>
                  <a:cubicBezTo>
                    <a:pt x="19" y="7062"/>
                    <a:pt x="7" y="7086"/>
                    <a:pt x="7" y="7110"/>
                  </a:cubicBezTo>
                  <a:cubicBezTo>
                    <a:pt x="0" y="7890"/>
                    <a:pt x="220" y="8651"/>
                    <a:pt x="500" y="9370"/>
                  </a:cubicBezTo>
                  <a:cubicBezTo>
                    <a:pt x="640" y="9723"/>
                    <a:pt x="792" y="10071"/>
                    <a:pt x="951" y="10412"/>
                  </a:cubicBezTo>
                  <a:cubicBezTo>
                    <a:pt x="1097" y="10741"/>
                    <a:pt x="1243" y="11076"/>
                    <a:pt x="1432" y="11386"/>
                  </a:cubicBezTo>
                  <a:cubicBezTo>
                    <a:pt x="1608" y="11685"/>
                    <a:pt x="1828" y="11971"/>
                    <a:pt x="2090" y="12202"/>
                  </a:cubicBezTo>
                  <a:cubicBezTo>
                    <a:pt x="2358" y="12440"/>
                    <a:pt x="2668" y="12629"/>
                    <a:pt x="2985" y="12793"/>
                  </a:cubicBezTo>
                  <a:cubicBezTo>
                    <a:pt x="3320" y="12970"/>
                    <a:pt x="3667" y="13122"/>
                    <a:pt x="4014" y="13268"/>
                  </a:cubicBezTo>
                  <a:cubicBezTo>
                    <a:pt x="4362" y="13421"/>
                    <a:pt x="4721" y="13555"/>
                    <a:pt x="5086" y="13640"/>
                  </a:cubicBezTo>
                  <a:cubicBezTo>
                    <a:pt x="5392" y="13711"/>
                    <a:pt x="5699" y="13740"/>
                    <a:pt x="6005" y="13740"/>
                  </a:cubicBezTo>
                  <a:cubicBezTo>
                    <a:pt x="6510" y="13740"/>
                    <a:pt x="7014" y="13662"/>
                    <a:pt x="7511" y="13567"/>
                  </a:cubicBezTo>
                  <a:cubicBezTo>
                    <a:pt x="8260" y="13421"/>
                    <a:pt x="9015" y="13262"/>
                    <a:pt x="9716" y="12952"/>
                  </a:cubicBezTo>
                  <a:cubicBezTo>
                    <a:pt x="10836" y="12452"/>
                    <a:pt x="11780" y="11593"/>
                    <a:pt x="12438" y="10564"/>
                  </a:cubicBezTo>
                  <a:cubicBezTo>
                    <a:pt x="13114" y="9504"/>
                    <a:pt x="13486" y="8268"/>
                    <a:pt x="13480" y="7013"/>
                  </a:cubicBezTo>
                  <a:cubicBezTo>
                    <a:pt x="13474" y="5703"/>
                    <a:pt x="13078" y="4406"/>
                    <a:pt x="12389" y="3291"/>
                  </a:cubicBezTo>
                  <a:cubicBezTo>
                    <a:pt x="11683" y="2140"/>
                    <a:pt x="10666" y="1172"/>
                    <a:pt x="9448" y="581"/>
                  </a:cubicBezTo>
                  <a:cubicBezTo>
                    <a:pt x="8814" y="270"/>
                    <a:pt x="8132" y="69"/>
                    <a:pt x="7437" y="15"/>
                  </a:cubicBezTo>
                  <a:cubicBezTo>
                    <a:pt x="7316" y="5"/>
                    <a:pt x="7195" y="1"/>
                    <a:pt x="7074"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7" name="Google Shape;804;p39"/>
            <p:cNvSpPr/>
            <p:nvPr/>
          </p:nvSpPr>
          <p:spPr>
            <a:xfrm>
              <a:off x="5558544" y="1131309"/>
              <a:ext cx="719700" cy="691008"/>
            </a:xfrm>
            <a:custGeom>
              <a:avLst/>
              <a:gdLst/>
              <a:ahLst/>
              <a:cxnLst/>
              <a:rect l="l" t="t" r="r" b="b"/>
              <a:pathLst>
                <a:path w="5995" h="5756" extrusionOk="0">
                  <a:moveTo>
                    <a:pt x="3105" y="153"/>
                  </a:moveTo>
                  <a:cubicBezTo>
                    <a:pt x="3185" y="153"/>
                    <a:pt x="3265" y="155"/>
                    <a:pt x="3345" y="160"/>
                  </a:cubicBezTo>
                  <a:cubicBezTo>
                    <a:pt x="3923" y="191"/>
                    <a:pt x="4472" y="379"/>
                    <a:pt x="4892" y="787"/>
                  </a:cubicBezTo>
                  <a:cubicBezTo>
                    <a:pt x="5739" y="1604"/>
                    <a:pt x="5848" y="2913"/>
                    <a:pt x="5428" y="3967"/>
                  </a:cubicBezTo>
                  <a:cubicBezTo>
                    <a:pt x="5233" y="4442"/>
                    <a:pt x="4922" y="4887"/>
                    <a:pt x="4502" y="5179"/>
                  </a:cubicBezTo>
                  <a:cubicBezTo>
                    <a:pt x="4061" y="5493"/>
                    <a:pt x="3536" y="5603"/>
                    <a:pt x="3002" y="5603"/>
                  </a:cubicBezTo>
                  <a:cubicBezTo>
                    <a:pt x="2946" y="5603"/>
                    <a:pt x="2889" y="5602"/>
                    <a:pt x="2833" y="5599"/>
                  </a:cubicBezTo>
                  <a:cubicBezTo>
                    <a:pt x="2236" y="5575"/>
                    <a:pt x="1627" y="5459"/>
                    <a:pt x="1176" y="5033"/>
                  </a:cubicBezTo>
                  <a:cubicBezTo>
                    <a:pt x="756" y="4643"/>
                    <a:pt x="452" y="4101"/>
                    <a:pt x="305" y="3547"/>
                  </a:cubicBezTo>
                  <a:cubicBezTo>
                    <a:pt x="159" y="3011"/>
                    <a:pt x="159" y="2444"/>
                    <a:pt x="342" y="1914"/>
                  </a:cubicBezTo>
                  <a:cubicBezTo>
                    <a:pt x="512" y="1433"/>
                    <a:pt x="823" y="995"/>
                    <a:pt x="1243" y="708"/>
                  </a:cubicBezTo>
                  <a:cubicBezTo>
                    <a:pt x="1353" y="635"/>
                    <a:pt x="1463" y="574"/>
                    <a:pt x="1578" y="519"/>
                  </a:cubicBezTo>
                  <a:cubicBezTo>
                    <a:pt x="1609" y="507"/>
                    <a:pt x="1621" y="477"/>
                    <a:pt x="1615" y="452"/>
                  </a:cubicBezTo>
                  <a:cubicBezTo>
                    <a:pt x="1859" y="300"/>
                    <a:pt x="2145" y="239"/>
                    <a:pt x="2431" y="203"/>
                  </a:cubicBezTo>
                  <a:cubicBezTo>
                    <a:pt x="2652" y="171"/>
                    <a:pt x="2879" y="153"/>
                    <a:pt x="3105" y="153"/>
                  </a:cubicBezTo>
                  <a:close/>
                  <a:moveTo>
                    <a:pt x="3121" y="0"/>
                  </a:moveTo>
                  <a:cubicBezTo>
                    <a:pt x="3033" y="0"/>
                    <a:pt x="2945" y="3"/>
                    <a:pt x="2857" y="8"/>
                  </a:cubicBezTo>
                  <a:cubicBezTo>
                    <a:pt x="2547" y="26"/>
                    <a:pt x="2224" y="57"/>
                    <a:pt x="1926" y="148"/>
                  </a:cubicBezTo>
                  <a:cubicBezTo>
                    <a:pt x="1779" y="197"/>
                    <a:pt x="1639" y="258"/>
                    <a:pt x="1511" y="343"/>
                  </a:cubicBezTo>
                  <a:cubicBezTo>
                    <a:pt x="1487" y="355"/>
                    <a:pt x="1475" y="379"/>
                    <a:pt x="1475" y="398"/>
                  </a:cubicBezTo>
                  <a:cubicBezTo>
                    <a:pt x="994" y="629"/>
                    <a:pt x="604" y="1031"/>
                    <a:pt x="354" y="1506"/>
                  </a:cubicBezTo>
                  <a:cubicBezTo>
                    <a:pt x="92" y="2018"/>
                    <a:pt x="1" y="2596"/>
                    <a:pt x="74" y="3169"/>
                  </a:cubicBezTo>
                  <a:cubicBezTo>
                    <a:pt x="153" y="3772"/>
                    <a:pt x="409" y="4351"/>
                    <a:pt x="787" y="4832"/>
                  </a:cubicBezTo>
                  <a:cubicBezTo>
                    <a:pt x="975" y="5069"/>
                    <a:pt x="1195" y="5289"/>
                    <a:pt x="1463" y="5435"/>
                  </a:cubicBezTo>
                  <a:cubicBezTo>
                    <a:pt x="1737" y="5587"/>
                    <a:pt x="2047" y="5666"/>
                    <a:pt x="2358" y="5709"/>
                  </a:cubicBezTo>
                  <a:cubicBezTo>
                    <a:pt x="2572" y="5738"/>
                    <a:pt x="2791" y="5755"/>
                    <a:pt x="3009" y="5755"/>
                  </a:cubicBezTo>
                  <a:cubicBezTo>
                    <a:pt x="3438" y="5755"/>
                    <a:pt x="3865" y="5687"/>
                    <a:pt x="4252" y="5502"/>
                  </a:cubicBezTo>
                  <a:cubicBezTo>
                    <a:pt x="4746" y="5270"/>
                    <a:pt x="5136" y="4850"/>
                    <a:pt x="5397" y="4375"/>
                  </a:cubicBezTo>
                  <a:cubicBezTo>
                    <a:pt x="5970" y="3333"/>
                    <a:pt x="5994" y="1933"/>
                    <a:pt x="5257" y="970"/>
                  </a:cubicBezTo>
                  <a:cubicBezTo>
                    <a:pt x="4904" y="507"/>
                    <a:pt x="4405" y="184"/>
                    <a:pt x="3832" y="69"/>
                  </a:cubicBezTo>
                  <a:cubicBezTo>
                    <a:pt x="3597" y="20"/>
                    <a:pt x="3358" y="0"/>
                    <a:pt x="3121"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8" name="Google Shape;805;p39"/>
            <p:cNvSpPr/>
            <p:nvPr/>
          </p:nvSpPr>
          <p:spPr>
            <a:xfrm>
              <a:off x="7111591" y="2195882"/>
              <a:ext cx="473237" cy="614896"/>
            </a:xfrm>
            <a:custGeom>
              <a:avLst/>
              <a:gdLst/>
              <a:ahLst/>
              <a:cxnLst/>
              <a:rect l="l" t="t" r="r" b="b"/>
              <a:pathLst>
                <a:path w="3942" h="5122" extrusionOk="0">
                  <a:moveTo>
                    <a:pt x="2017" y="167"/>
                  </a:moveTo>
                  <a:cubicBezTo>
                    <a:pt x="2748" y="313"/>
                    <a:pt x="3351" y="891"/>
                    <a:pt x="3601" y="1586"/>
                  </a:cubicBezTo>
                  <a:cubicBezTo>
                    <a:pt x="3911" y="2445"/>
                    <a:pt x="3710" y="3419"/>
                    <a:pt x="3235" y="4181"/>
                  </a:cubicBezTo>
                  <a:cubicBezTo>
                    <a:pt x="3010" y="4540"/>
                    <a:pt x="2693" y="4869"/>
                    <a:pt x="2261" y="4954"/>
                  </a:cubicBezTo>
                  <a:cubicBezTo>
                    <a:pt x="2185" y="4968"/>
                    <a:pt x="2108" y="4975"/>
                    <a:pt x="2032" y="4975"/>
                  </a:cubicBezTo>
                  <a:cubicBezTo>
                    <a:pt x="1708" y="4975"/>
                    <a:pt x="1383" y="4856"/>
                    <a:pt x="1122" y="4674"/>
                  </a:cubicBezTo>
                  <a:cubicBezTo>
                    <a:pt x="391" y="4162"/>
                    <a:pt x="165" y="3139"/>
                    <a:pt x="190" y="2298"/>
                  </a:cubicBezTo>
                  <a:cubicBezTo>
                    <a:pt x="208" y="1842"/>
                    <a:pt x="318" y="1373"/>
                    <a:pt x="574" y="983"/>
                  </a:cubicBezTo>
                  <a:cubicBezTo>
                    <a:pt x="793" y="654"/>
                    <a:pt x="1116" y="380"/>
                    <a:pt x="1493" y="258"/>
                  </a:cubicBezTo>
                  <a:cubicBezTo>
                    <a:pt x="1591" y="228"/>
                    <a:pt x="1688" y="203"/>
                    <a:pt x="1792" y="191"/>
                  </a:cubicBezTo>
                  <a:cubicBezTo>
                    <a:pt x="1804" y="191"/>
                    <a:pt x="1810" y="191"/>
                    <a:pt x="1816" y="185"/>
                  </a:cubicBezTo>
                  <a:lnTo>
                    <a:pt x="1847" y="185"/>
                  </a:lnTo>
                  <a:cubicBezTo>
                    <a:pt x="1901" y="173"/>
                    <a:pt x="1950" y="173"/>
                    <a:pt x="2005" y="167"/>
                  </a:cubicBezTo>
                  <a:close/>
                  <a:moveTo>
                    <a:pt x="1941" y="1"/>
                  </a:moveTo>
                  <a:cubicBezTo>
                    <a:pt x="1917" y="1"/>
                    <a:pt x="1898" y="11"/>
                    <a:pt x="1883" y="27"/>
                  </a:cubicBezTo>
                  <a:cubicBezTo>
                    <a:pt x="1859" y="33"/>
                    <a:pt x="1834" y="33"/>
                    <a:pt x="1804" y="39"/>
                  </a:cubicBezTo>
                  <a:lnTo>
                    <a:pt x="1792" y="39"/>
                  </a:lnTo>
                  <a:cubicBezTo>
                    <a:pt x="1359" y="87"/>
                    <a:pt x="963" y="301"/>
                    <a:pt x="671" y="617"/>
                  </a:cubicBezTo>
                  <a:cubicBezTo>
                    <a:pt x="348" y="965"/>
                    <a:pt x="159" y="1409"/>
                    <a:pt x="80" y="1872"/>
                  </a:cubicBezTo>
                  <a:cubicBezTo>
                    <a:pt x="1" y="2359"/>
                    <a:pt x="31" y="2871"/>
                    <a:pt x="147" y="3352"/>
                  </a:cubicBezTo>
                  <a:cubicBezTo>
                    <a:pt x="257" y="3803"/>
                    <a:pt x="452" y="4235"/>
                    <a:pt x="775" y="4576"/>
                  </a:cubicBezTo>
                  <a:cubicBezTo>
                    <a:pt x="1079" y="4887"/>
                    <a:pt x="1499" y="5094"/>
                    <a:pt x="1938" y="5119"/>
                  </a:cubicBezTo>
                  <a:cubicBezTo>
                    <a:pt x="1968" y="5121"/>
                    <a:pt x="1999" y="5122"/>
                    <a:pt x="2029" y="5122"/>
                  </a:cubicBezTo>
                  <a:cubicBezTo>
                    <a:pt x="2449" y="5122"/>
                    <a:pt x="2823" y="4926"/>
                    <a:pt x="3101" y="4613"/>
                  </a:cubicBezTo>
                  <a:cubicBezTo>
                    <a:pt x="3424" y="4254"/>
                    <a:pt x="3643" y="3803"/>
                    <a:pt x="3777" y="3340"/>
                  </a:cubicBezTo>
                  <a:cubicBezTo>
                    <a:pt x="3905" y="2877"/>
                    <a:pt x="3942" y="2384"/>
                    <a:pt x="3844" y="1903"/>
                  </a:cubicBezTo>
                  <a:cubicBezTo>
                    <a:pt x="3680" y="1074"/>
                    <a:pt x="3077" y="331"/>
                    <a:pt x="2261" y="69"/>
                  </a:cubicBezTo>
                  <a:cubicBezTo>
                    <a:pt x="2163" y="39"/>
                    <a:pt x="2060" y="14"/>
                    <a:pt x="1956" y="2"/>
                  </a:cubicBezTo>
                  <a:cubicBezTo>
                    <a:pt x="1951" y="1"/>
                    <a:pt x="1946" y="1"/>
                    <a:pt x="1941"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49" name="Google Shape;806;p39"/>
            <p:cNvSpPr/>
            <p:nvPr/>
          </p:nvSpPr>
          <p:spPr>
            <a:xfrm>
              <a:off x="5474991" y="2386516"/>
              <a:ext cx="127613" cy="114768"/>
            </a:xfrm>
            <a:custGeom>
              <a:avLst/>
              <a:gdLst/>
              <a:ahLst/>
              <a:cxnLst/>
              <a:rect l="l" t="t" r="r" b="b"/>
              <a:pathLst>
                <a:path w="1063" h="956" extrusionOk="0">
                  <a:moveTo>
                    <a:pt x="584" y="152"/>
                  </a:moveTo>
                  <a:cubicBezTo>
                    <a:pt x="640" y="152"/>
                    <a:pt x="696" y="164"/>
                    <a:pt x="746" y="187"/>
                  </a:cubicBezTo>
                  <a:cubicBezTo>
                    <a:pt x="910" y="260"/>
                    <a:pt x="947" y="449"/>
                    <a:pt x="873" y="601"/>
                  </a:cubicBezTo>
                  <a:cubicBezTo>
                    <a:pt x="815" y="717"/>
                    <a:pt x="705" y="800"/>
                    <a:pt x="585" y="800"/>
                  </a:cubicBezTo>
                  <a:cubicBezTo>
                    <a:pt x="542" y="800"/>
                    <a:pt x="497" y="790"/>
                    <a:pt x="453" y="765"/>
                  </a:cubicBezTo>
                  <a:cubicBezTo>
                    <a:pt x="301" y="686"/>
                    <a:pt x="210" y="479"/>
                    <a:pt x="289" y="315"/>
                  </a:cubicBezTo>
                  <a:cubicBezTo>
                    <a:pt x="289" y="308"/>
                    <a:pt x="295" y="308"/>
                    <a:pt x="295" y="302"/>
                  </a:cubicBezTo>
                  <a:cubicBezTo>
                    <a:pt x="301" y="296"/>
                    <a:pt x="301" y="290"/>
                    <a:pt x="307" y="284"/>
                  </a:cubicBezTo>
                  <a:cubicBezTo>
                    <a:pt x="367" y="196"/>
                    <a:pt x="475" y="152"/>
                    <a:pt x="584" y="152"/>
                  </a:cubicBezTo>
                  <a:close/>
                  <a:moveTo>
                    <a:pt x="587" y="0"/>
                  </a:moveTo>
                  <a:cubicBezTo>
                    <a:pt x="425" y="0"/>
                    <a:pt x="266" y="72"/>
                    <a:pt x="173" y="211"/>
                  </a:cubicBezTo>
                  <a:cubicBezTo>
                    <a:pt x="173" y="217"/>
                    <a:pt x="167" y="223"/>
                    <a:pt x="167" y="223"/>
                  </a:cubicBezTo>
                  <a:cubicBezTo>
                    <a:pt x="161" y="229"/>
                    <a:pt x="161" y="235"/>
                    <a:pt x="155" y="241"/>
                  </a:cubicBezTo>
                  <a:cubicBezTo>
                    <a:pt x="1" y="555"/>
                    <a:pt x="263" y="955"/>
                    <a:pt x="590" y="955"/>
                  </a:cubicBezTo>
                  <a:cubicBezTo>
                    <a:pt x="651" y="955"/>
                    <a:pt x="713" y="942"/>
                    <a:pt x="776" y="911"/>
                  </a:cubicBezTo>
                  <a:cubicBezTo>
                    <a:pt x="947" y="826"/>
                    <a:pt x="1062" y="631"/>
                    <a:pt x="1062" y="442"/>
                  </a:cubicBezTo>
                  <a:cubicBezTo>
                    <a:pt x="1062" y="241"/>
                    <a:pt x="928" y="77"/>
                    <a:pt x="739" y="22"/>
                  </a:cubicBezTo>
                  <a:cubicBezTo>
                    <a:pt x="690" y="7"/>
                    <a:pt x="638" y="0"/>
                    <a:pt x="587"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0" name="Google Shape;807;p39"/>
            <p:cNvSpPr/>
            <p:nvPr/>
          </p:nvSpPr>
          <p:spPr>
            <a:xfrm>
              <a:off x="5627211" y="2339697"/>
              <a:ext cx="127493" cy="114288"/>
            </a:xfrm>
            <a:custGeom>
              <a:avLst/>
              <a:gdLst/>
              <a:ahLst/>
              <a:cxnLst/>
              <a:rect l="l" t="t" r="r" b="b"/>
              <a:pathLst>
                <a:path w="1062" h="952" extrusionOk="0">
                  <a:moveTo>
                    <a:pt x="572" y="151"/>
                  </a:moveTo>
                  <a:cubicBezTo>
                    <a:pt x="629" y="151"/>
                    <a:pt x="687" y="163"/>
                    <a:pt x="738" y="187"/>
                  </a:cubicBezTo>
                  <a:cubicBezTo>
                    <a:pt x="903" y="260"/>
                    <a:pt x="945" y="449"/>
                    <a:pt x="866" y="601"/>
                  </a:cubicBezTo>
                  <a:cubicBezTo>
                    <a:pt x="813" y="717"/>
                    <a:pt x="700" y="801"/>
                    <a:pt x="579" y="801"/>
                  </a:cubicBezTo>
                  <a:cubicBezTo>
                    <a:pt x="535" y="801"/>
                    <a:pt x="490" y="790"/>
                    <a:pt x="446" y="765"/>
                  </a:cubicBezTo>
                  <a:cubicBezTo>
                    <a:pt x="300" y="680"/>
                    <a:pt x="202" y="479"/>
                    <a:pt x="282" y="315"/>
                  </a:cubicBezTo>
                  <a:cubicBezTo>
                    <a:pt x="288" y="309"/>
                    <a:pt x="288" y="303"/>
                    <a:pt x="288" y="296"/>
                  </a:cubicBezTo>
                  <a:cubicBezTo>
                    <a:pt x="294" y="296"/>
                    <a:pt x="300" y="290"/>
                    <a:pt x="300" y="284"/>
                  </a:cubicBezTo>
                  <a:cubicBezTo>
                    <a:pt x="359" y="193"/>
                    <a:pt x="465" y="151"/>
                    <a:pt x="572" y="151"/>
                  </a:cubicBezTo>
                  <a:close/>
                  <a:moveTo>
                    <a:pt x="580" y="0"/>
                  </a:moveTo>
                  <a:cubicBezTo>
                    <a:pt x="420" y="0"/>
                    <a:pt x="264" y="72"/>
                    <a:pt x="172" y="211"/>
                  </a:cubicBezTo>
                  <a:cubicBezTo>
                    <a:pt x="166" y="211"/>
                    <a:pt x="166" y="217"/>
                    <a:pt x="160" y="223"/>
                  </a:cubicBezTo>
                  <a:cubicBezTo>
                    <a:pt x="160" y="229"/>
                    <a:pt x="154" y="236"/>
                    <a:pt x="154" y="236"/>
                  </a:cubicBezTo>
                  <a:cubicBezTo>
                    <a:pt x="0" y="553"/>
                    <a:pt x="260" y="952"/>
                    <a:pt x="581" y="952"/>
                  </a:cubicBezTo>
                  <a:cubicBezTo>
                    <a:pt x="642" y="952"/>
                    <a:pt x="706" y="938"/>
                    <a:pt x="769" y="906"/>
                  </a:cubicBezTo>
                  <a:cubicBezTo>
                    <a:pt x="945" y="826"/>
                    <a:pt x="1061" y="631"/>
                    <a:pt x="1061" y="443"/>
                  </a:cubicBezTo>
                  <a:cubicBezTo>
                    <a:pt x="1061" y="242"/>
                    <a:pt x="921" y="77"/>
                    <a:pt x="732" y="22"/>
                  </a:cubicBezTo>
                  <a:cubicBezTo>
                    <a:pt x="682" y="8"/>
                    <a:pt x="631" y="0"/>
                    <a:pt x="580"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1" name="Google Shape;808;p39"/>
            <p:cNvSpPr/>
            <p:nvPr/>
          </p:nvSpPr>
          <p:spPr>
            <a:xfrm>
              <a:off x="5771267" y="2310406"/>
              <a:ext cx="127493" cy="114408"/>
            </a:xfrm>
            <a:custGeom>
              <a:avLst/>
              <a:gdLst/>
              <a:ahLst/>
              <a:cxnLst/>
              <a:rect l="l" t="t" r="r" b="b"/>
              <a:pathLst>
                <a:path w="1062" h="953" extrusionOk="0">
                  <a:moveTo>
                    <a:pt x="581" y="153"/>
                  </a:moveTo>
                  <a:cubicBezTo>
                    <a:pt x="636" y="153"/>
                    <a:pt x="691" y="164"/>
                    <a:pt x="738" y="187"/>
                  </a:cubicBezTo>
                  <a:cubicBezTo>
                    <a:pt x="903" y="260"/>
                    <a:pt x="945" y="449"/>
                    <a:pt x="866" y="601"/>
                  </a:cubicBezTo>
                  <a:cubicBezTo>
                    <a:pt x="813" y="718"/>
                    <a:pt x="703" y="801"/>
                    <a:pt x="584" y="801"/>
                  </a:cubicBezTo>
                  <a:cubicBezTo>
                    <a:pt x="540" y="801"/>
                    <a:pt x="496" y="790"/>
                    <a:pt x="452" y="766"/>
                  </a:cubicBezTo>
                  <a:cubicBezTo>
                    <a:pt x="300" y="687"/>
                    <a:pt x="208" y="480"/>
                    <a:pt x="288" y="315"/>
                  </a:cubicBezTo>
                  <a:cubicBezTo>
                    <a:pt x="288" y="309"/>
                    <a:pt x="288" y="303"/>
                    <a:pt x="294" y="297"/>
                  </a:cubicBezTo>
                  <a:cubicBezTo>
                    <a:pt x="294" y="297"/>
                    <a:pt x="300" y="291"/>
                    <a:pt x="300" y="285"/>
                  </a:cubicBezTo>
                  <a:cubicBezTo>
                    <a:pt x="364" y="196"/>
                    <a:pt x="473" y="153"/>
                    <a:pt x="581" y="153"/>
                  </a:cubicBezTo>
                  <a:close/>
                  <a:moveTo>
                    <a:pt x="583" y="1"/>
                  </a:moveTo>
                  <a:cubicBezTo>
                    <a:pt x="424" y="1"/>
                    <a:pt x="264" y="73"/>
                    <a:pt x="172" y="212"/>
                  </a:cubicBezTo>
                  <a:cubicBezTo>
                    <a:pt x="166" y="212"/>
                    <a:pt x="166" y="218"/>
                    <a:pt x="166" y="224"/>
                  </a:cubicBezTo>
                  <a:cubicBezTo>
                    <a:pt x="160" y="230"/>
                    <a:pt x="160" y="236"/>
                    <a:pt x="154" y="236"/>
                  </a:cubicBezTo>
                  <a:cubicBezTo>
                    <a:pt x="0" y="553"/>
                    <a:pt x="259" y="952"/>
                    <a:pt x="585" y="952"/>
                  </a:cubicBezTo>
                  <a:cubicBezTo>
                    <a:pt x="647" y="952"/>
                    <a:pt x="711" y="938"/>
                    <a:pt x="775" y="906"/>
                  </a:cubicBezTo>
                  <a:cubicBezTo>
                    <a:pt x="945" y="827"/>
                    <a:pt x="1061" y="632"/>
                    <a:pt x="1061" y="443"/>
                  </a:cubicBezTo>
                  <a:cubicBezTo>
                    <a:pt x="1061" y="242"/>
                    <a:pt x="921" y="78"/>
                    <a:pt x="732" y="23"/>
                  </a:cubicBezTo>
                  <a:cubicBezTo>
                    <a:pt x="684" y="8"/>
                    <a:pt x="633" y="1"/>
                    <a:pt x="583"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2" name="Google Shape;809;p39"/>
            <p:cNvSpPr/>
            <p:nvPr/>
          </p:nvSpPr>
          <p:spPr>
            <a:xfrm>
              <a:off x="5941494" y="2300202"/>
              <a:ext cx="127613" cy="114888"/>
            </a:xfrm>
            <a:custGeom>
              <a:avLst/>
              <a:gdLst/>
              <a:ahLst/>
              <a:cxnLst/>
              <a:rect l="l" t="t" r="r" b="b"/>
              <a:pathLst>
                <a:path w="1063" h="957" extrusionOk="0">
                  <a:moveTo>
                    <a:pt x="586" y="153"/>
                  </a:moveTo>
                  <a:cubicBezTo>
                    <a:pt x="641" y="153"/>
                    <a:pt x="696" y="164"/>
                    <a:pt x="746" y="187"/>
                  </a:cubicBezTo>
                  <a:cubicBezTo>
                    <a:pt x="910" y="266"/>
                    <a:pt x="947" y="449"/>
                    <a:pt x="873" y="607"/>
                  </a:cubicBezTo>
                  <a:cubicBezTo>
                    <a:pt x="815" y="720"/>
                    <a:pt x="702" y="803"/>
                    <a:pt x="580" y="803"/>
                  </a:cubicBezTo>
                  <a:cubicBezTo>
                    <a:pt x="538" y="803"/>
                    <a:pt x="495" y="793"/>
                    <a:pt x="453" y="772"/>
                  </a:cubicBezTo>
                  <a:cubicBezTo>
                    <a:pt x="301" y="686"/>
                    <a:pt x="210" y="479"/>
                    <a:pt x="289" y="321"/>
                  </a:cubicBezTo>
                  <a:cubicBezTo>
                    <a:pt x="289" y="315"/>
                    <a:pt x="295" y="309"/>
                    <a:pt x="295" y="303"/>
                  </a:cubicBezTo>
                  <a:cubicBezTo>
                    <a:pt x="295" y="297"/>
                    <a:pt x="301" y="297"/>
                    <a:pt x="307" y="290"/>
                  </a:cubicBezTo>
                  <a:cubicBezTo>
                    <a:pt x="368" y="198"/>
                    <a:pt x="476" y="153"/>
                    <a:pt x="586" y="153"/>
                  </a:cubicBezTo>
                  <a:close/>
                  <a:moveTo>
                    <a:pt x="587" y="1"/>
                  </a:moveTo>
                  <a:cubicBezTo>
                    <a:pt x="425" y="1"/>
                    <a:pt x="266" y="73"/>
                    <a:pt x="173" y="211"/>
                  </a:cubicBezTo>
                  <a:cubicBezTo>
                    <a:pt x="173" y="217"/>
                    <a:pt x="167" y="223"/>
                    <a:pt x="167" y="230"/>
                  </a:cubicBezTo>
                  <a:cubicBezTo>
                    <a:pt x="161" y="230"/>
                    <a:pt x="161" y="236"/>
                    <a:pt x="155" y="242"/>
                  </a:cubicBezTo>
                  <a:cubicBezTo>
                    <a:pt x="1" y="560"/>
                    <a:pt x="262" y="956"/>
                    <a:pt x="589" y="956"/>
                  </a:cubicBezTo>
                  <a:cubicBezTo>
                    <a:pt x="650" y="956"/>
                    <a:pt x="713" y="942"/>
                    <a:pt x="776" y="912"/>
                  </a:cubicBezTo>
                  <a:cubicBezTo>
                    <a:pt x="947" y="826"/>
                    <a:pt x="1062" y="632"/>
                    <a:pt x="1062" y="443"/>
                  </a:cubicBezTo>
                  <a:cubicBezTo>
                    <a:pt x="1062" y="242"/>
                    <a:pt x="928" y="83"/>
                    <a:pt x="739" y="22"/>
                  </a:cubicBezTo>
                  <a:cubicBezTo>
                    <a:pt x="690" y="8"/>
                    <a:pt x="638" y="1"/>
                    <a:pt x="587"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3" name="Google Shape;810;p39"/>
            <p:cNvSpPr/>
            <p:nvPr/>
          </p:nvSpPr>
          <p:spPr>
            <a:xfrm>
              <a:off x="6082669" y="2329493"/>
              <a:ext cx="127493" cy="114288"/>
            </a:xfrm>
            <a:custGeom>
              <a:avLst/>
              <a:gdLst/>
              <a:ahLst/>
              <a:cxnLst/>
              <a:rect l="l" t="t" r="r" b="b"/>
              <a:pathLst>
                <a:path w="1062" h="952" extrusionOk="0">
                  <a:moveTo>
                    <a:pt x="583" y="152"/>
                  </a:moveTo>
                  <a:cubicBezTo>
                    <a:pt x="639" y="152"/>
                    <a:pt x="695" y="164"/>
                    <a:pt x="745" y="187"/>
                  </a:cubicBezTo>
                  <a:cubicBezTo>
                    <a:pt x="910" y="260"/>
                    <a:pt x="946" y="448"/>
                    <a:pt x="873" y="601"/>
                  </a:cubicBezTo>
                  <a:cubicBezTo>
                    <a:pt x="815" y="717"/>
                    <a:pt x="704" y="800"/>
                    <a:pt x="584" y="800"/>
                  </a:cubicBezTo>
                  <a:cubicBezTo>
                    <a:pt x="541" y="800"/>
                    <a:pt x="496" y="789"/>
                    <a:pt x="453" y="765"/>
                  </a:cubicBezTo>
                  <a:cubicBezTo>
                    <a:pt x="300" y="686"/>
                    <a:pt x="209" y="479"/>
                    <a:pt x="288" y="314"/>
                  </a:cubicBezTo>
                  <a:cubicBezTo>
                    <a:pt x="288" y="308"/>
                    <a:pt x="294" y="302"/>
                    <a:pt x="294" y="296"/>
                  </a:cubicBezTo>
                  <a:cubicBezTo>
                    <a:pt x="300" y="296"/>
                    <a:pt x="300" y="290"/>
                    <a:pt x="307" y="284"/>
                  </a:cubicBezTo>
                  <a:cubicBezTo>
                    <a:pt x="367" y="196"/>
                    <a:pt x="475" y="152"/>
                    <a:pt x="583" y="152"/>
                  </a:cubicBezTo>
                  <a:close/>
                  <a:moveTo>
                    <a:pt x="586" y="0"/>
                  </a:moveTo>
                  <a:cubicBezTo>
                    <a:pt x="424" y="0"/>
                    <a:pt x="265" y="72"/>
                    <a:pt x="173" y="211"/>
                  </a:cubicBezTo>
                  <a:cubicBezTo>
                    <a:pt x="173" y="211"/>
                    <a:pt x="166" y="217"/>
                    <a:pt x="166" y="223"/>
                  </a:cubicBezTo>
                  <a:cubicBezTo>
                    <a:pt x="160" y="229"/>
                    <a:pt x="160" y="235"/>
                    <a:pt x="154" y="241"/>
                  </a:cubicBezTo>
                  <a:cubicBezTo>
                    <a:pt x="1" y="554"/>
                    <a:pt x="260" y="952"/>
                    <a:pt x="585" y="952"/>
                  </a:cubicBezTo>
                  <a:cubicBezTo>
                    <a:pt x="647" y="952"/>
                    <a:pt x="711" y="937"/>
                    <a:pt x="776" y="905"/>
                  </a:cubicBezTo>
                  <a:cubicBezTo>
                    <a:pt x="946" y="826"/>
                    <a:pt x="1062" y="631"/>
                    <a:pt x="1062" y="442"/>
                  </a:cubicBezTo>
                  <a:cubicBezTo>
                    <a:pt x="1062" y="241"/>
                    <a:pt x="928" y="77"/>
                    <a:pt x="739" y="22"/>
                  </a:cubicBezTo>
                  <a:cubicBezTo>
                    <a:pt x="689" y="7"/>
                    <a:pt x="638" y="0"/>
                    <a:pt x="586"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4" name="Google Shape;811;p39"/>
            <p:cNvSpPr/>
            <p:nvPr/>
          </p:nvSpPr>
          <p:spPr>
            <a:xfrm>
              <a:off x="6262499" y="2386516"/>
              <a:ext cx="127613" cy="114768"/>
            </a:xfrm>
            <a:custGeom>
              <a:avLst/>
              <a:gdLst/>
              <a:ahLst/>
              <a:cxnLst/>
              <a:rect l="l" t="t" r="r" b="b"/>
              <a:pathLst>
                <a:path w="1063" h="956" extrusionOk="0">
                  <a:moveTo>
                    <a:pt x="584" y="152"/>
                  </a:moveTo>
                  <a:cubicBezTo>
                    <a:pt x="640" y="152"/>
                    <a:pt x="696" y="164"/>
                    <a:pt x="746" y="187"/>
                  </a:cubicBezTo>
                  <a:cubicBezTo>
                    <a:pt x="910" y="260"/>
                    <a:pt x="947" y="449"/>
                    <a:pt x="873" y="601"/>
                  </a:cubicBezTo>
                  <a:cubicBezTo>
                    <a:pt x="815" y="717"/>
                    <a:pt x="705" y="800"/>
                    <a:pt x="585" y="800"/>
                  </a:cubicBezTo>
                  <a:cubicBezTo>
                    <a:pt x="541" y="800"/>
                    <a:pt x="497" y="790"/>
                    <a:pt x="453" y="765"/>
                  </a:cubicBezTo>
                  <a:cubicBezTo>
                    <a:pt x="301" y="686"/>
                    <a:pt x="210" y="479"/>
                    <a:pt x="289" y="315"/>
                  </a:cubicBezTo>
                  <a:cubicBezTo>
                    <a:pt x="289" y="308"/>
                    <a:pt x="289" y="302"/>
                    <a:pt x="295" y="302"/>
                  </a:cubicBezTo>
                  <a:cubicBezTo>
                    <a:pt x="295" y="296"/>
                    <a:pt x="301" y="290"/>
                    <a:pt x="307" y="284"/>
                  </a:cubicBezTo>
                  <a:cubicBezTo>
                    <a:pt x="367" y="196"/>
                    <a:pt x="475" y="152"/>
                    <a:pt x="584" y="152"/>
                  </a:cubicBezTo>
                  <a:close/>
                  <a:moveTo>
                    <a:pt x="587" y="0"/>
                  </a:moveTo>
                  <a:cubicBezTo>
                    <a:pt x="425" y="0"/>
                    <a:pt x="265" y="72"/>
                    <a:pt x="173" y="211"/>
                  </a:cubicBezTo>
                  <a:cubicBezTo>
                    <a:pt x="173" y="217"/>
                    <a:pt x="167" y="217"/>
                    <a:pt x="167" y="223"/>
                  </a:cubicBezTo>
                  <a:cubicBezTo>
                    <a:pt x="161" y="229"/>
                    <a:pt x="161" y="235"/>
                    <a:pt x="155" y="241"/>
                  </a:cubicBezTo>
                  <a:cubicBezTo>
                    <a:pt x="0" y="555"/>
                    <a:pt x="263" y="955"/>
                    <a:pt x="590" y="955"/>
                  </a:cubicBezTo>
                  <a:cubicBezTo>
                    <a:pt x="651" y="955"/>
                    <a:pt x="713" y="942"/>
                    <a:pt x="776" y="911"/>
                  </a:cubicBezTo>
                  <a:cubicBezTo>
                    <a:pt x="947" y="826"/>
                    <a:pt x="1062" y="631"/>
                    <a:pt x="1062" y="442"/>
                  </a:cubicBezTo>
                  <a:cubicBezTo>
                    <a:pt x="1062" y="241"/>
                    <a:pt x="922" y="77"/>
                    <a:pt x="739" y="22"/>
                  </a:cubicBezTo>
                  <a:cubicBezTo>
                    <a:pt x="690" y="7"/>
                    <a:pt x="638" y="0"/>
                    <a:pt x="587"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5" name="Google Shape;812;p39"/>
            <p:cNvSpPr/>
            <p:nvPr/>
          </p:nvSpPr>
          <p:spPr>
            <a:xfrm>
              <a:off x="6394911" y="2453742"/>
              <a:ext cx="127493" cy="114408"/>
            </a:xfrm>
            <a:custGeom>
              <a:avLst/>
              <a:gdLst/>
              <a:ahLst/>
              <a:cxnLst/>
              <a:rect l="l" t="t" r="r" b="b"/>
              <a:pathLst>
                <a:path w="1062" h="953" extrusionOk="0">
                  <a:moveTo>
                    <a:pt x="581" y="153"/>
                  </a:moveTo>
                  <a:cubicBezTo>
                    <a:pt x="637" y="153"/>
                    <a:pt x="691" y="164"/>
                    <a:pt x="739" y="187"/>
                  </a:cubicBezTo>
                  <a:cubicBezTo>
                    <a:pt x="903" y="260"/>
                    <a:pt x="946" y="449"/>
                    <a:pt x="873" y="601"/>
                  </a:cubicBezTo>
                  <a:cubicBezTo>
                    <a:pt x="815" y="717"/>
                    <a:pt x="704" y="801"/>
                    <a:pt x="584" y="801"/>
                  </a:cubicBezTo>
                  <a:cubicBezTo>
                    <a:pt x="541" y="801"/>
                    <a:pt x="496" y="790"/>
                    <a:pt x="453" y="766"/>
                  </a:cubicBezTo>
                  <a:cubicBezTo>
                    <a:pt x="300" y="686"/>
                    <a:pt x="209" y="479"/>
                    <a:pt x="288" y="315"/>
                  </a:cubicBezTo>
                  <a:cubicBezTo>
                    <a:pt x="288" y="309"/>
                    <a:pt x="288" y="303"/>
                    <a:pt x="294" y="297"/>
                  </a:cubicBezTo>
                  <a:cubicBezTo>
                    <a:pt x="294" y="297"/>
                    <a:pt x="300" y="291"/>
                    <a:pt x="300" y="284"/>
                  </a:cubicBezTo>
                  <a:cubicBezTo>
                    <a:pt x="365" y="196"/>
                    <a:pt x="474" y="153"/>
                    <a:pt x="581" y="153"/>
                  </a:cubicBezTo>
                  <a:close/>
                  <a:moveTo>
                    <a:pt x="586" y="1"/>
                  </a:moveTo>
                  <a:cubicBezTo>
                    <a:pt x="424" y="1"/>
                    <a:pt x="265" y="73"/>
                    <a:pt x="172" y="211"/>
                  </a:cubicBezTo>
                  <a:cubicBezTo>
                    <a:pt x="166" y="211"/>
                    <a:pt x="166" y="217"/>
                    <a:pt x="166" y="224"/>
                  </a:cubicBezTo>
                  <a:cubicBezTo>
                    <a:pt x="160" y="230"/>
                    <a:pt x="160" y="236"/>
                    <a:pt x="154" y="242"/>
                  </a:cubicBezTo>
                  <a:cubicBezTo>
                    <a:pt x="1" y="554"/>
                    <a:pt x="260" y="952"/>
                    <a:pt x="585" y="952"/>
                  </a:cubicBezTo>
                  <a:cubicBezTo>
                    <a:pt x="647" y="952"/>
                    <a:pt x="711" y="938"/>
                    <a:pt x="775" y="906"/>
                  </a:cubicBezTo>
                  <a:cubicBezTo>
                    <a:pt x="946" y="827"/>
                    <a:pt x="1062" y="632"/>
                    <a:pt x="1062" y="443"/>
                  </a:cubicBezTo>
                  <a:cubicBezTo>
                    <a:pt x="1062" y="242"/>
                    <a:pt x="922" y="77"/>
                    <a:pt x="739" y="23"/>
                  </a:cubicBezTo>
                  <a:cubicBezTo>
                    <a:pt x="689" y="8"/>
                    <a:pt x="637" y="1"/>
                    <a:pt x="586"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6" name="Google Shape;813;p39"/>
            <p:cNvSpPr/>
            <p:nvPr/>
          </p:nvSpPr>
          <p:spPr>
            <a:xfrm>
              <a:off x="6543409" y="2584592"/>
              <a:ext cx="127493" cy="114408"/>
            </a:xfrm>
            <a:custGeom>
              <a:avLst/>
              <a:gdLst/>
              <a:ahLst/>
              <a:cxnLst/>
              <a:rect l="l" t="t" r="r" b="b"/>
              <a:pathLst>
                <a:path w="1062" h="953" extrusionOk="0">
                  <a:moveTo>
                    <a:pt x="581" y="153"/>
                  </a:moveTo>
                  <a:cubicBezTo>
                    <a:pt x="636" y="153"/>
                    <a:pt x="691" y="164"/>
                    <a:pt x="738" y="187"/>
                  </a:cubicBezTo>
                  <a:cubicBezTo>
                    <a:pt x="903" y="260"/>
                    <a:pt x="945" y="449"/>
                    <a:pt x="866" y="601"/>
                  </a:cubicBezTo>
                  <a:cubicBezTo>
                    <a:pt x="813" y="718"/>
                    <a:pt x="700" y="801"/>
                    <a:pt x="581" y="801"/>
                  </a:cubicBezTo>
                  <a:cubicBezTo>
                    <a:pt x="538" y="801"/>
                    <a:pt x="494" y="790"/>
                    <a:pt x="452" y="766"/>
                  </a:cubicBezTo>
                  <a:cubicBezTo>
                    <a:pt x="300" y="687"/>
                    <a:pt x="202" y="480"/>
                    <a:pt x="282" y="315"/>
                  </a:cubicBezTo>
                  <a:cubicBezTo>
                    <a:pt x="288" y="309"/>
                    <a:pt x="288" y="303"/>
                    <a:pt x="288" y="297"/>
                  </a:cubicBezTo>
                  <a:cubicBezTo>
                    <a:pt x="294" y="297"/>
                    <a:pt x="300" y="291"/>
                    <a:pt x="300" y="285"/>
                  </a:cubicBezTo>
                  <a:cubicBezTo>
                    <a:pt x="364" y="196"/>
                    <a:pt x="473" y="153"/>
                    <a:pt x="581" y="153"/>
                  </a:cubicBezTo>
                  <a:close/>
                  <a:moveTo>
                    <a:pt x="580" y="1"/>
                  </a:moveTo>
                  <a:cubicBezTo>
                    <a:pt x="420" y="1"/>
                    <a:pt x="264" y="73"/>
                    <a:pt x="172" y="212"/>
                  </a:cubicBezTo>
                  <a:cubicBezTo>
                    <a:pt x="166" y="218"/>
                    <a:pt x="166" y="218"/>
                    <a:pt x="166" y="224"/>
                  </a:cubicBezTo>
                  <a:cubicBezTo>
                    <a:pt x="160" y="230"/>
                    <a:pt x="154" y="236"/>
                    <a:pt x="154" y="242"/>
                  </a:cubicBezTo>
                  <a:cubicBezTo>
                    <a:pt x="0" y="554"/>
                    <a:pt x="259" y="952"/>
                    <a:pt x="585" y="952"/>
                  </a:cubicBezTo>
                  <a:cubicBezTo>
                    <a:pt x="646" y="952"/>
                    <a:pt x="711" y="938"/>
                    <a:pt x="775" y="906"/>
                  </a:cubicBezTo>
                  <a:cubicBezTo>
                    <a:pt x="945" y="827"/>
                    <a:pt x="1061" y="632"/>
                    <a:pt x="1061" y="443"/>
                  </a:cubicBezTo>
                  <a:cubicBezTo>
                    <a:pt x="1061" y="242"/>
                    <a:pt x="921" y="78"/>
                    <a:pt x="732" y="23"/>
                  </a:cubicBezTo>
                  <a:cubicBezTo>
                    <a:pt x="682" y="8"/>
                    <a:pt x="631" y="1"/>
                    <a:pt x="580"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7" name="Google Shape;814;p39"/>
            <p:cNvSpPr/>
            <p:nvPr/>
          </p:nvSpPr>
          <p:spPr>
            <a:xfrm>
              <a:off x="6650011" y="2735971"/>
              <a:ext cx="126893" cy="114168"/>
            </a:xfrm>
            <a:custGeom>
              <a:avLst/>
              <a:gdLst/>
              <a:ahLst/>
              <a:cxnLst/>
              <a:rect l="l" t="t" r="r" b="b"/>
              <a:pathLst>
                <a:path w="1057" h="951" extrusionOk="0">
                  <a:moveTo>
                    <a:pt x="580" y="147"/>
                  </a:moveTo>
                  <a:cubicBezTo>
                    <a:pt x="635" y="147"/>
                    <a:pt x="690" y="158"/>
                    <a:pt x="740" y="181"/>
                  </a:cubicBezTo>
                  <a:cubicBezTo>
                    <a:pt x="904" y="260"/>
                    <a:pt x="947" y="443"/>
                    <a:pt x="868" y="601"/>
                  </a:cubicBezTo>
                  <a:cubicBezTo>
                    <a:pt x="813" y="714"/>
                    <a:pt x="699" y="800"/>
                    <a:pt x="577" y="800"/>
                  </a:cubicBezTo>
                  <a:cubicBezTo>
                    <a:pt x="534" y="800"/>
                    <a:pt x="490" y="789"/>
                    <a:pt x="447" y="766"/>
                  </a:cubicBezTo>
                  <a:cubicBezTo>
                    <a:pt x="301" y="680"/>
                    <a:pt x="204" y="473"/>
                    <a:pt x="283" y="315"/>
                  </a:cubicBezTo>
                  <a:cubicBezTo>
                    <a:pt x="289" y="309"/>
                    <a:pt x="289" y="303"/>
                    <a:pt x="289" y="297"/>
                  </a:cubicBezTo>
                  <a:cubicBezTo>
                    <a:pt x="295" y="291"/>
                    <a:pt x="301" y="291"/>
                    <a:pt x="301" y="285"/>
                  </a:cubicBezTo>
                  <a:cubicBezTo>
                    <a:pt x="362" y="192"/>
                    <a:pt x="471" y="147"/>
                    <a:pt x="580" y="147"/>
                  </a:cubicBezTo>
                  <a:close/>
                  <a:moveTo>
                    <a:pt x="581" y="1"/>
                  </a:moveTo>
                  <a:cubicBezTo>
                    <a:pt x="421" y="1"/>
                    <a:pt x="265" y="72"/>
                    <a:pt x="173" y="205"/>
                  </a:cubicBezTo>
                  <a:cubicBezTo>
                    <a:pt x="167" y="211"/>
                    <a:pt x="167" y="218"/>
                    <a:pt x="161" y="224"/>
                  </a:cubicBezTo>
                  <a:cubicBezTo>
                    <a:pt x="161" y="230"/>
                    <a:pt x="155" y="230"/>
                    <a:pt x="155" y="236"/>
                  </a:cubicBezTo>
                  <a:cubicBezTo>
                    <a:pt x="1" y="554"/>
                    <a:pt x="258" y="950"/>
                    <a:pt x="583" y="950"/>
                  </a:cubicBezTo>
                  <a:cubicBezTo>
                    <a:pt x="644" y="950"/>
                    <a:pt x="707" y="936"/>
                    <a:pt x="770" y="906"/>
                  </a:cubicBezTo>
                  <a:cubicBezTo>
                    <a:pt x="941" y="821"/>
                    <a:pt x="1056" y="632"/>
                    <a:pt x="1056" y="437"/>
                  </a:cubicBezTo>
                  <a:cubicBezTo>
                    <a:pt x="1056" y="242"/>
                    <a:pt x="922" y="77"/>
                    <a:pt x="734" y="23"/>
                  </a:cubicBezTo>
                  <a:cubicBezTo>
                    <a:pt x="683" y="8"/>
                    <a:pt x="632" y="1"/>
                    <a:pt x="581"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8" name="Google Shape;815;p39"/>
            <p:cNvSpPr/>
            <p:nvPr/>
          </p:nvSpPr>
          <p:spPr>
            <a:xfrm>
              <a:off x="6731883" y="2946533"/>
              <a:ext cx="127613" cy="114888"/>
            </a:xfrm>
            <a:custGeom>
              <a:avLst/>
              <a:gdLst/>
              <a:ahLst/>
              <a:cxnLst/>
              <a:rect l="l" t="t" r="r" b="b"/>
              <a:pathLst>
                <a:path w="1063" h="957" extrusionOk="0">
                  <a:moveTo>
                    <a:pt x="586" y="153"/>
                  </a:moveTo>
                  <a:cubicBezTo>
                    <a:pt x="641" y="153"/>
                    <a:pt x="697" y="165"/>
                    <a:pt x="746" y="187"/>
                  </a:cubicBezTo>
                  <a:cubicBezTo>
                    <a:pt x="910" y="266"/>
                    <a:pt x="947" y="449"/>
                    <a:pt x="874" y="608"/>
                  </a:cubicBezTo>
                  <a:cubicBezTo>
                    <a:pt x="815" y="721"/>
                    <a:pt x="702" y="804"/>
                    <a:pt x="581" y="804"/>
                  </a:cubicBezTo>
                  <a:cubicBezTo>
                    <a:pt x="539" y="804"/>
                    <a:pt x="496" y="794"/>
                    <a:pt x="454" y="772"/>
                  </a:cubicBezTo>
                  <a:cubicBezTo>
                    <a:pt x="301" y="687"/>
                    <a:pt x="210" y="480"/>
                    <a:pt x="289" y="321"/>
                  </a:cubicBezTo>
                  <a:cubicBezTo>
                    <a:pt x="289" y="315"/>
                    <a:pt x="295" y="309"/>
                    <a:pt x="295" y="303"/>
                  </a:cubicBezTo>
                  <a:cubicBezTo>
                    <a:pt x="295" y="297"/>
                    <a:pt x="301" y="291"/>
                    <a:pt x="307" y="291"/>
                  </a:cubicBezTo>
                  <a:cubicBezTo>
                    <a:pt x="368" y="198"/>
                    <a:pt x="477" y="153"/>
                    <a:pt x="586" y="153"/>
                  </a:cubicBezTo>
                  <a:close/>
                  <a:moveTo>
                    <a:pt x="587" y="1"/>
                  </a:moveTo>
                  <a:cubicBezTo>
                    <a:pt x="425" y="1"/>
                    <a:pt x="266" y="73"/>
                    <a:pt x="173" y="212"/>
                  </a:cubicBezTo>
                  <a:cubicBezTo>
                    <a:pt x="173" y="218"/>
                    <a:pt x="167" y="224"/>
                    <a:pt x="167" y="230"/>
                  </a:cubicBezTo>
                  <a:cubicBezTo>
                    <a:pt x="161" y="230"/>
                    <a:pt x="161" y="236"/>
                    <a:pt x="155" y="242"/>
                  </a:cubicBezTo>
                  <a:cubicBezTo>
                    <a:pt x="1" y="556"/>
                    <a:pt x="263" y="956"/>
                    <a:pt x="591" y="956"/>
                  </a:cubicBezTo>
                  <a:cubicBezTo>
                    <a:pt x="651" y="956"/>
                    <a:pt x="714" y="942"/>
                    <a:pt x="776" y="912"/>
                  </a:cubicBezTo>
                  <a:cubicBezTo>
                    <a:pt x="947" y="827"/>
                    <a:pt x="1063" y="632"/>
                    <a:pt x="1063" y="443"/>
                  </a:cubicBezTo>
                  <a:cubicBezTo>
                    <a:pt x="1063" y="242"/>
                    <a:pt x="929" y="84"/>
                    <a:pt x="740" y="23"/>
                  </a:cubicBezTo>
                  <a:cubicBezTo>
                    <a:pt x="690" y="8"/>
                    <a:pt x="638" y="1"/>
                    <a:pt x="587"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59" name="Google Shape;816;p39"/>
            <p:cNvSpPr/>
            <p:nvPr/>
          </p:nvSpPr>
          <p:spPr>
            <a:xfrm>
              <a:off x="6770778" y="3152052"/>
              <a:ext cx="127493" cy="114408"/>
            </a:xfrm>
            <a:custGeom>
              <a:avLst/>
              <a:gdLst/>
              <a:ahLst/>
              <a:cxnLst/>
              <a:rect l="l" t="t" r="r" b="b"/>
              <a:pathLst>
                <a:path w="1062" h="953" extrusionOk="0">
                  <a:moveTo>
                    <a:pt x="583" y="153"/>
                  </a:moveTo>
                  <a:cubicBezTo>
                    <a:pt x="639" y="153"/>
                    <a:pt x="695" y="164"/>
                    <a:pt x="745" y="187"/>
                  </a:cubicBezTo>
                  <a:cubicBezTo>
                    <a:pt x="909" y="260"/>
                    <a:pt x="946" y="449"/>
                    <a:pt x="873" y="601"/>
                  </a:cubicBezTo>
                  <a:cubicBezTo>
                    <a:pt x="814" y="717"/>
                    <a:pt x="704" y="801"/>
                    <a:pt x="584" y="801"/>
                  </a:cubicBezTo>
                  <a:cubicBezTo>
                    <a:pt x="541" y="801"/>
                    <a:pt x="496" y="790"/>
                    <a:pt x="452" y="765"/>
                  </a:cubicBezTo>
                  <a:cubicBezTo>
                    <a:pt x="300" y="686"/>
                    <a:pt x="209" y="479"/>
                    <a:pt x="288" y="315"/>
                  </a:cubicBezTo>
                  <a:cubicBezTo>
                    <a:pt x="288" y="309"/>
                    <a:pt x="294" y="303"/>
                    <a:pt x="294" y="296"/>
                  </a:cubicBezTo>
                  <a:cubicBezTo>
                    <a:pt x="294" y="296"/>
                    <a:pt x="300" y="290"/>
                    <a:pt x="306" y="284"/>
                  </a:cubicBezTo>
                  <a:cubicBezTo>
                    <a:pt x="366" y="196"/>
                    <a:pt x="474" y="153"/>
                    <a:pt x="583" y="153"/>
                  </a:cubicBezTo>
                  <a:close/>
                  <a:moveTo>
                    <a:pt x="586" y="0"/>
                  </a:moveTo>
                  <a:cubicBezTo>
                    <a:pt x="424" y="0"/>
                    <a:pt x="265" y="72"/>
                    <a:pt x="172" y="211"/>
                  </a:cubicBezTo>
                  <a:cubicBezTo>
                    <a:pt x="172" y="211"/>
                    <a:pt x="166" y="217"/>
                    <a:pt x="166" y="223"/>
                  </a:cubicBezTo>
                  <a:cubicBezTo>
                    <a:pt x="160" y="229"/>
                    <a:pt x="160" y="236"/>
                    <a:pt x="154" y="242"/>
                  </a:cubicBezTo>
                  <a:cubicBezTo>
                    <a:pt x="0" y="554"/>
                    <a:pt x="260" y="952"/>
                    <a:pt x="585" y="952"/>
                  </a:cubicBezTo>
                  <a:cubicBezTo>
                    <a:pt x="647" y="952"/>
                    <a:pt x="711" y="938"/>
                    <a:pt x="775" y="906"/>
                  </a:cubicBezTo>
                  <a:cubicBezTo>
                    <a:pt x="946" y="826"/>
                    <a:pt x="1061" y="631"/>
                    <a:pt x="1061" y="443"/>
                  </a:cubicBezTo>
                  <a:cubicBezTo>
                    <a:pt x="1061" y="242"/>
                    <a:pt x="927" y="77"/>
                    <a:pt x="739" y="22"/>
                  </a:cubicBezTo>
                  <a:cubicBezTo>
                    <a:pt x="689" y="8"/>
                    <a:pt x="637" y="0"/>
                    <a:pt x="586"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0" name="Google Shape;817;p39"/>
            <p:cNvSpPr/>
            <p:nvPr/>
          </p:nvSpPr>
          <p:spPr>
            <a:xfrm>
              <a:off x="6770658" y="3391905"/>
              <a:ext cx="127613" cy="114768"/>
            </a:xfrm>
            <a:custGeom>
              <a:avLst/>
              <a:gdLst/>
              <a:ahLst/>
              <a:cxnLst/>
              <a:rect l="l" t="t" r="r" b="b"/>
              <a:pathLst>
                <a:path w="1063" h="956" extrusionOk="0">
                  <a:moveTo>
                    <a:pt x="580" y="153"/>
                  </a:moveTo>
                  <a:cubicBezTo>
                    <a:pt x="635" y="153"/>
                    <a:pt x="690" y="164"/>
                    <a:pt x="740" y="187"/>
                  </a:cubicBezTo>
                  <a:cubicBezTo>
                    <a:pt x="904" y="266"/>
                    <a:pt x="947" y="449"/>
                    <a:pt x="868" y="607"/>
                  </a:cubicBezTo>
                  <a:cubicBezTo>
                    <a:pt x="813" y="720"/>
                    <a:pt x="698" y="803"/>
                    <a:pt x="575" y="803"/>
                  </a:cubicBezTo>
                  <a:cubicBezTo>
                    <a:pt x="533" y="803"/>
                    <a:pt x="489" y="793"/>
                    <a:pt x="447" y="771"/>
                  </a:cubicBezTo>
                  <a:cubicBezTo>
                    <a:pt x="301" y="686"/>
                    <a:pt x="204" y="479"/>
                    <a:pt x="283" y="315"/>
                  </a:cubicBezTo>
                  <a:cubicBezTo>
                    <a:pt x="289" y="315"/>
                    <a:pt x="289" y="308"/>
                    <a:pt x="289" y="302"/>
                  </a:cubicBezTo>
                  <a:cubicBezTo>
                    <a:pt x="295" y="296"/>
                    <a:pt x="301" y="290"/>
                    <a:pt x="301" y="290"/>
                  </a:cubicBezTo>
                  <a:cubicBezTo>
                    <a:pt x="362" y="197"/>
                    <a:pt x="471" y="153"/>
                    <a:pt x="580" y="153"/>
                  </a:cubicBezTo>
                  <a:close/>
                  <a:moveTo>
                    <a:pt x="582" y="0"/>
                  </a:moveTo>
                  <a:cubicBezTo>
                    <a:pt x="421" y="0"/>
                    <a:pt x="266" y="72"/>
                    <a:pt x="173" y="211"/>
                  </a:cubicBezTo>
                  <a:cubicBezTo>
                    <a:pt x="167" y="217"/>
                    <a:pt x="167" y="223"/>
                    <a:pt x="161" y="223"/>
                  </a:cubicBezTo>
                  <a:cubicBezTo>
                    <a:pt x="161" y="229"/>
                    <a:pt x="155" y="235"/>
                    <a:pt x="155" y="241"/>
                  </a:cubicBezTo>
                  <a:cubicBezTo>
                    <a:pt x="1" y="555"/>
                    <a:pt x="259" y="956"/>
                    <a:pt x="585" y="956"/>
                  </a:cubicBezTo>
                  <a:cubicBezTo>
                    <a:pt x="645" y="956"/>
                    <a:pt x="707" y="942"/>
                    <a:pt x="770" y="911"/>
                  </a:cubicBezTo>
                  <a:cubicBezTo>
                    <a:pt x="941" y="826"/>
                    <a:pt x="1062" y="631"/>
                    <a:pt x="1062" y="442"/>
                  </a:cubicBezTo>
                  <a:cubicBezTo>
                    <a:pt x="1062" y="241"/>
                    <a:pt x="922" y="83"/>
                    <a:pt x="734" y="22"/>
                  </a:cubicBezTo>
                  <a:cubicBezTo>
                    <a:pt x="684" y="8"/>
                    <a:pt x="632" y="0"/>
                    <a:pt x="582"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1" name="Google Shape;818;p39"/>
            <p:cNvSpPr/>
            <p:nvPr/>
          </p:nvSpPr>
          <p:spPr>
            <a:xfrm>
              <a:off x="6707033" y="3632479"/>
              <a:ext cx="127613" cy="114047"/>
            </a:xfrm>
            <a:custGeom>
              <a:avLst/>
              <a:gdLst/>
              <a:ahLst/>
              <a:cxnLst/>
              <a:rect l="l" t="t" r="r" b="b"/>
              <a:pathLst>
                <a:path w="1063" h="950" extrusionOk="0">
                  <a:moveTo>
                    <a:pt x="574" y="151"/>
                  </a:moveTo>
                  <a:cubicBezTo>
                    <a:pt x="631" y="151"/>
                    <a:pt x="688" y="163"/>
                    <a:pt x="740" y="187"/>
                  </a:cubicBezTo>
                  <a:cubicBezTo>
                    <a:pt x="904" y="260"/>
                    <a:pt x="947" y="448"/>
                    <a:pt x="868" y="601"/>
                  </a:cubicBezTo>
                  <a:cubicBezTo>
                    <a:pt x="813" y="713"/>
                    <a:pt x="699" y="800"/>
                    <a:pt x="577" y="800"/>
                  </a:cubicBezTo>
                  <a:cubicBezTo>
                    <a:pt x="534" y="800"/>
                    <a:pt x="490" y="789"/>
                    <a:pt x="447" y="765"/>
                  </a:cubicBezTo>
                  <a:cubicBezTo>
                    <a:pt x="301" y="680"/>
                    <a:pt x="204" y="473"/>
                    <a:pt x="283" y="314"/>
                  </a:cubicBezTo>
                  <a:cubicBezTo>
                    <a:pt x="289" y="308"/>
                    <a:pt x="289" y="302"/>
                    <a:pt x="289" y="296"/>
                  </a:cubicBezTo>
                  <a:cubicBezTo>
                    <a:pt x="295" y="296"/>
                    <a:pt x="301" y="290"/>
                    <a:pt x="301" y="284"/>
                  </a:cubicBezTo>
                  <a:cubicBezTo>
                    <a:pt x="364" y="193"/>
                    <a:pt x="469" y="151"/>
                    <a:pt x="574" y="151"/>
                  </a:cubicBezTo>
                  <a:close/>
                  <a:moveTo>
                    <a:pt x="581" y="0"/>
                  </a:moveTo>
                  <a:cubicBezTo>
                    <a:pt x="421" y="0"/>
                    <a:pt x="266" y="71"/>
                    <a:pt x="173" y="205"/>
                  </a:cubicBezTo>
                  <a:cubicBezTo>
                    <a:pt x="167" y="211"/>
                    <a:pt x="167" y="217"/>
                    <a:pt x="161" y="223"/>
                  </a:cubicBezTo>
                  <a:cubicBezTo>
                    <a:pt x="161" y="229"/>
                    <a:pt x="155" y="229"/>
                    <a:pt x="155" y="235"/>
                  </a:cubicBezTo>
                  <a:cubicBezTo>
                    <a:pt x="1" y="554"/>
                    <a:pt x="262" y="950"/>
                    <a:pt x="585" y="950"/>
                  </a:cubicBezTo>
                  <a:cubicBezTo>
                    <a:pt x="646" y="950"/>
                    <a:pt x="708" y="936"/>
                    <a:pt x="770" y="905"/>
                  </a:cubicBezTo>
                  <a:cubicBezTo>
                    <a:pt x="947" y="820"/>
                    <a:pt x="1063" y="631"/>
                    <a:pt x="1063" y="442"/>
                  </a:cubicBezTo>
                  <a:cubicBezTo>
                    <a:pt x="1063" y="241"/>
                    <a:pt x="922" y="77"/>
                    <a:pt x="734" y="22"/>
                  </a:cubicBezTo>
                  <a:cubicBezTo>
                    <a:pt x="683" y="7"/>
                    <a:pt x="632" y="0"/>
                    <a:pt x="581"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2" name="Google Shape;819;p39"/>
            <p:cNvSpPr/>
            <p:nvPr/>
          </p:nvSpPr>
          <p:spPr>
            <a:xfrm>
              <a:off x="5304164" y="2508963"/>
              <a:ext cx="123411" cy="102643"/>
            </a:xfrm>
            <a:custGeom>
              <a:avLst/>
              <a:gdLst/>
              <a:ahLst/>
              <a:cxnLst/>
              <a:rect l="l" t="t" r="r" b="b"/>
              <a:pathLst>
                <a:path w="1028" h="855" extrusionOk="0">
                  <a:moveTo>
                    <a:pt x="475" y="129"/>
                  </a:moveTo>
                  <a:cubicBezTo>
                    <a:pt x="487" y="141"/>
                    <a:pt x="506" y="147"/>
                    <a:pt x="524" y="147"/>
                  </a:cubicBezTo>
                  <a:cubicBezTo>
                    <a:pt x="676" y="147"/>
                    <a:pt x="798" y="281"/>
                    <a:pt x="816" y="427"/>
                  </a:cubicBezTo>
                  <a:cubicBezTo>
                    <a:pt x="829" y="574"/>
                    <a:pt x="707" y="683"/>
                    <a:pt x="567" y="702"/>
                  </a:cubicBezTo>
                  <a:cubicBezTo>
                    <a:pt x="553" y="703"/>
                    <a:pt x="540" y="704"/>
                    <a:pt x="526" y="704"/>
                  </a:cubicBezTo>
                  <a:cubicBezTo>
                    <a:pt x="408" y="704"/>
                    <a:pt x="302" y="633"/>
                    <a:pt x="274" y="507"/>
                  </a:cubicBezTo>
                  <a:cubicBezTo>
                    <a:pt x="244" y="379"/>
                    <a:pt x="305" y="220"/>
                    <a:pt x="433" y="172"/>
                  </a:cubicBezTo>
                  <a:cubicBezTo>
                    <a:pt x="451" y="159"/>
                    <a:pt x="469" y="147"/>
                    <a:pt x="475" y="129"/>
                  </a:cubicBezTo>
                  <a:close/>
                  <a:moveTo>
                    <a:pt x="536" y="1"/>
                  </a:moveTo>
                  <a:cubicBezTo>
                    <a:pt x="532" y="1"/>
                    <a:pt x="528" y="1"/>
                    <a:pt x="524" y="1"/>
                  </a:cubicBezTo>
                  <a:cubicBezTo>
                    <a:pt x="494" y="1"/>
                    <a:pt x="475" y="13"/>
                    <a:pt x="463" y="32"/>
                  </a:cubicBezTo>
                  <a:cubicBezTo>
                    <a:pt x="452" y="24"/>
                    <a:pt x="438" y="19"/>
                    <a:pt x="424" y="19"/>
                  </a:cubicBezTo>
                  <a:cubicBezTo>
                    <a:pt x="415" y="19"/>
                    <a:pt x="405" y="21"/>
                    <a:pt x="396" y="25"/>
                  </a:cubicBezTo>
                  <a:cubicBezTo>
                    <a:pt x="85" y="147"/>
                    <a:pt x="0" y="635"/>
                    <a:pt x="317" y="805"/>
                  </a:cubicBezTo>
                  <a:cubicBezTo>
                    <a:pt x="381" y="839"/>
                    <a:pt x="450" y="855"/>
                    <a:pt x="518" y="855"/>
                  </a:cubicBezTo>
                  <a:cubicBezTo>
                    <a:pt x="779" y="855"/>
                    <a:pt x="1028" y="627"/>
                    <a:pt x="950" y="342"/>
                  </a:cubicBezTo>
                  <a:cubicBezTo>
                    <a:pt x="903" y="151"/>
                    <a:pt x="732" y="1"/>
                    <a:pt x="536"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3" name="Google Shape;820;p39"/>
            <p:cNvSpPr/>
            <p:nvPr/>
          </p:nvSpPr>
          <p:spPr>
            <a:xfrm>
              <a:off x="5204645" y="2623608"/>
              <a:ext cx="112727" cy="108045"/>
            </a:xfrm>
            <a:custGeom>
              <a:avLst/>
              <a:gdLst/>
              <a:ahLst/>
              <a:cxnLst/>
              <a:rect l="l" t="t" r="r" b="b"/>
              <a:pathLst>
                <a:path w="939" h="900" extrusionOk="0">
                  <a:moveTo>
                    <a:pt x="495" y="153"/>
                  </a:moveTo>
                  <a:cubicBezTo>
                    <a:pt x="546" y="153"/>
                    <a:pt x="596" y="165"/>
                    <a:pt x="640" y="191"/>
                  </a:cubicBezTo>
                  <a:cubicBezTo>
                    <a:pt x="774" y="270"/>
                    <a:pt x="823" y="465"/>
                    <a:pt x="750" y="599"/>
                  </a:cubicBezTo>
                  <a:cubicBezTo>
                    <a:pt x="698" y="694"/>
                    <a:pt x="585" y="750"/>
                    <a:pt x="475" y="750"/>
                  </a:cubicBezTo>
                  <a:cubicBezTo>
                    <a:pt x="431" y="750"/>
                    <a:pt x="387" y="740"/>
                    <a:pt x="348" y="721"/>
                  </a:cubicBezTo>
                  <a:cubicBezTo>
                    <a:pt x="208" y="648"/>
                    <a:pt x="147" y="459"/>
                    <a:pt x="208" y="325"/>
                  </a:cubicBezTo>
                  <a:cubicBezTo>
                    <a:pt x="214" y="313"/>
                    <a:pt x="214" y="307"/>
                    <a:pt x="214" y="301"/>
                  </a:cubicBezTo>
                  <a:cubicBezTo>
                    <a:pt x="220" y="295"/>
                    <a:pt x="226" y="295"/>
                    <a:pt x="232" y="289"/>
                  </a:cubicBezTo>
                  <a:cubicBezTo>
                    <a:pt x="289" y="203"/>
                    <a:pt x="393" y="153"/>
                    <a:pt x="495" y="153"/>
                  </a:cubicBezTo>
                  <a:close/>
                  <a:moveTo>
                    <a:pt x="496" y="0"/>
                  </a:moveTo>
                  <a:cubicBezTo>
                    <a:pt x="341" y="0"/>
                    <a:pt x="190" y="81"/>
                    <a:pt x="98" y="209"/>
                  </a:cubicBezTo>
                  <a:cubicBezTo>
                    <a:pt x="98" y="216"/>
                    <a:pt x="92" y="222"/>
                    <a:pt x="92" y="228"/>
                  </a:cubicBezTo>
                  <a:cubicBezTo>
                    <a:pt x="86" y="234"/>
                    <a:pt x="80" y="240"/>
                    <a:pt x="80" y="246"/>
                  </a:cubicBezTo>
                  <a:cubicBezTo>
                    <a:pt x="1" y="417"/>
                    <a:pt x="31" y="618"/>
                    <a:pt x="153" y="758"/>
                  </a:cubicBezTo>
                  <a:cubicBezTo>
                    <a:pt x="236" y="852"/>
                    <a:pt x="354" y="900"/>
                    <a:pt x="475" y="900"/>
                  </a:cubicBezTo>
                  <a:cubicBezTo>
                    <a:pt x="533" y="900"/>
                    <a:pt x="591" y="889"/>
                    <a:pt x="646" y="867"/>
                  </a:cubicBezTo>
                  <a:cubicBezTo>
                    <a:pt x="823" y="800"/>
                    <a:pt x="939" y="636"/>
                    <a:pt x="933" y="441"/>
                  </a:cubicBezTo>
                  <a:cubicBezTo>
                    <a:pt x="927" y="264"/>
                    <a:pt x="817" y="88"/>
                    <a:pt x="646" y="27"/>
                  </a:cubicBezTo>
                  <a:cubicBezTo>
                    <a:pt x="597" y="9"/>
                    <a:pt x="547" y="0"/>
                    <a:pt x="496"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4" name="Google Shape;821;p39"/>
            <p:cNvSpPr/>
            <p:nvPr/>
          </p:nvSpPr>
          <p:spPr>
            <a:xfrm>
              <a:off x="5132977" y="2788912"/>
              <a:ext cx="97481" cy="107685"/>
            </a:xfrm>
            <a:custGeom>
              <a:avLst/>
              <a:gdLst/>
              <a:ahLst/>
              <a:cxnLst/>
              <a:rect l="l" t="t" r="r" b="b"/>
              <a:pathLst>
                <a:path w="812" h="897" extrusionOk="0">
                  <a:moveTo>
                    <a:pt x="342" y="166"/>
                  </a:moveTo>
                  <a:cubicBezTo>
                    <a:pt x="354" y="172"/>
                    <a:pt x="366" y="172"/>
                    <a:pt x="379" y="179"/>
                  </a:cubicBezTo>
                  <a:cubicBezTo>
                    <a:pt x="506" y="191"/>
                    <a:pt x="622" y="294"/>
                    <a:pt x="640" y="428"/>
                  </a:cubicBezTo>
                  <a:cubicBezTo>
                    <a:pt x="659" y="556"/>
                    <a:pt x="567" y="684"/>
                    <a:pt x="446" y="733"/>
                  </a:cubicBezTo>
                  <a:cubicBezTo>
                    <a:pt x="420" y="742"/>
                    <a:pt x="393" y="748"/>
                    <a:pt x="365" y="748"/>
                  </a:cubicBezTo>
                  <a:cubicBezTo>
                    <a:pt x="320" y="748"/>
                    <a:pt x="277" y="732"/>
                    <a:pt x="251" y="690"/>
                  </a:cubicBezTo>
                  <a:cubicBezTo>
                    <a:pt x="208" y="623"/>
                    <a:pt x="184" y="538"/>
                    <a:pt x="178" y="459"/>
                  </a:cubicBezTo>
                  <a:cubicBezTo>
                    <a:pt x="165" y="331"/>
                    <a:pt x="226" y="209"/>
                    <a:pt x="342" y="166"/>
                  </a:cubicBezTo>
                  <a:close/>
                  <a:moveTo>
                    <a:pt x="374" y="1"/>
                  </a:moveTo>
                  <a:cubicBezTo>
                    <a:pt x="370" y="1"/>
                    <a:pt x="365" y="1"/>
                    <a:pt x="360" y="2"/>
                  </a:cubicBezTo>
                  <a:cubicBezTo>
                    <a:pt x="129" y="38"/>
                    <a:pt x="1" y="282"/>
                    <a:pt x="25" y="501"/>
                  </a:cubicBezTo>
                  <a:cubicBezTo>
                    <a:pt x="44" y="605"/>
                    <a:pt x="80" y="727"/>
                    <a:pt x="153" y="812"/>
                  </a:cubicBezTo>
                  <a:cubicBezTo>
                    <a:pt x="209" y="872"/>
                    <a:pt x="290" y="896"/>
                    <a:pt x="369" y="896"/>
                  </a:cubicBezTo>
                  <a:cubicBezTo>
                    <a:pt x="402" y="896"/>
                    <a:pt x="434" y="892"/>
                    <a:pt x="464" y="885"/>
                  </a:cubicBezTo>
                  <a:cubicBezTo>
                    <a:pt x="665" y="830"/>
                    <a:pt x="811" y="629"/>
                    <a:pt x="793" y="428"/>
                  </a:cubicBezTo>
                  <a:cubicBezTo>
                    <a:pt x="774" y="227"/>
                    <a:pt x="622" y="75"/>
                    <a:pt x="439" y="32"/>
                  </a:cubicBezTo>
                  <a:cubicBezTo>
                    <a:pt x="424" y="17"/>
                    <a:pt x="403" y="1"/>
                    <a:pt x="374"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5" name="Google Shape;822;p39"/>
            <p:cNvSpPr/>
            <p:nvPr/>
          </p:nvSpPr>
          <p:spPr>
            <a:xfrm>
              <a:off x="5057708" y="2950854"/>
              <a:ext cx="114168" cy="106844"/>
            </a:xfrm>
            <a:custGeom>
              <a:avLst/>
              <a:gdLst/>
              <a:ahLst/>
              <a:cxnLst/>
              <a:rect l="l" t="t" r="r" b="b"/>
              <a:pathLst>
                <a:path w="951" h="890" extrusionOk="0">
                  <a:moveTo>
                    <a:pt x="447" y="151"/>
                  </a:moveTo>
                  <a:cubicBezTo>
                    <a:pt x="537" y="151"/>
                    <a:pt x="625" y="191"/>
                    <a:pt x="689" y="255"/>
                  </a:cubicBezTo>
                  <a:cubicBezTo>
                    <a:pt x="805" y="371"/>
                    <a:pt x="774" y="541"/>
                    <a:pt x="658" y="651"/>
                  </a:cubicBezTo>
                  <a:cubicBezTo>
                    <a:pt x="600" y="706"/>
                    <a:pt x="527" y="735"/>
                    <a:pt x="455" y="735"/>
                  </a:cubicBezTo>
                  <a:cubicBezTo>
                    <a:pt x="377" y="735"/>
                    <a:pt x="301" y="702"/>
                    <a:pt x="244" y="632"/>
                  </a:cubicBezTo>
                  <a:cubicBezTo>
                    <a:pt x="135" y="498"/>
                    <a:pt x="171" y="285"/>
                    <a:pt x="336" y="218"/>
                  </a:cubicBezTo>
                  <a:cubicBezTo>
                    <a:pt x="366" y="206"/>
                    <a:pt x="378" y="182"/>
                    <a:pt x="384" y="157"/>
                  </a:cubicBezTo>
                  <a:cubicBezTo>
                    <a:pt x="405" y="153"/>
                    <a:pt x="426" y="151"/>
                    <a:pt x="447" y="151"/>
                  </a:cubicBezTo>
                  <a:close/>
                  <a:moveTo>
                    <a:pt x="444" y="0"/>
                  </a:moveTo>
                  <a:cubicBezTo>
                    <a:pt x="373" y="0"/>
                    <a:pt x="302" y="17"/>
                    <a:pt x="238" y="54"/>
                  </a:cubicBezTo>
                  <a:cubicBezTo>
                    <a:pt x="208" y="72"/>
                    <a:pt x="195" y="96"/>
                    <a:pt x="202" y="127"/>
                  </a:cubicBezTo>
                  <a:cubicBezTo>
                    <a:pt x="74" y="218"/>
                    <a:pt x="1" y="371"/>
                    <a:pt x="31" y="529"/>
                  </a:cubicBezTo>
                  <a:cubicBezTo>
                    <a:pt x="68" y="718"/>
                    <a:pt x="232" y="870"/>
                    <a:pt x="421" y="888"/>
                  </a:cubicBezTo>
                  <a:cubicBezTo>
                    <a:pt x="430" y="889"/>
                    <a:pt x="438" y="889"/>
                    <a:pt x="447" y="889"/>
                  </a:cubicBezTo>
                  <a:cubicBezTo>
                    <a:pt x="626" y="889"/>
                    <a:pt x="796" y="771"/>
                    <a:pt x="872" y="614"/>
                  </a:cubicBezTo>
                  <a:cubicBezTo>
                    <a:pt x="951" y="444"/>
                    <a:pt x="914" y="255"/>
                    <a:pt x="774" y="127"/>
                  </a:cubicBezTo>
                  <a:cubicBezTo>
                    <a:pt x="683" y="47"/>
                    <a:pt x="563" y="0"/>
                    <a:pt x="444"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6" name="Google Shape;823;p39"/>
            <p:cNvSpPr/>
            <p:nvPr/>
          </p:nvSpPr>
          <p:spPr>
            <a:xfrm>
              <a:off x="5005127" y="3156134"/>
              <a:ext cx="113447" cy="106364"/>
            </a:xfrm>
            <a:custGeom>
              <a:avLst/>
              <a:gdLst/>
              <a:ahLst/>
              <a:cxnLst/>
              <a:rect l="l" t="t" r="r" b="b"/>
              <a:pathLst>
                <a:path w="945" h="886" extrusionOk="0">
                  <a:moveTo>
                    <a:pt x="446" y="151"/>
                  </a:moveTo>
                  <a:cubicBezTo>
                    <a:pt x="533" y="151"/>
                    <a:pt x="619" y="187"/>
                    <a:pt x="682" y="250"/>
                  </a:cubicBezTo>
                  <a:cubicBezTo>
                    <a:pt x="798" y="372"/>
                    <a:pt x="767" y="543"/>
                    <a:pt x="652" y="652"/>
                  </a:cubicBezTo>
                  <a:cubicBezTo>
                    <a:pt x="593" y="705"/>
                    <a:pt x="521" y="732"/>
                    <a:pt x="449" y="732"/>
                  </a:cubicBezTo>
                  <a:cubicBezTo>
                    <a:pt x="371" y="732"/>
                    <a:pt x="294" y="700"/>
                    <a:pt x="238" y="634"/>
                  </a:cubicBezTo>
                  <a:cubicBezTo>
                    <a:pt x="128" y="500"/>
                    <a:pt x="164" y="287"/>
                    <a:pt x="329" y="214"/>
                  </a:cubicBezTo>
                  <a:cubicBezTo>
                    <a:pt x="359" y="208"/>
                    <a:pt x="372" y="183"/>
                    <a:pt x="378" y="159"/>
                  </a:cubicBezTo>
                  <a:cubicBezTo>
                    <a:pt x="400" y="154"/>
                    <a:pt x="423" y="151"/>
                    <a:pt x="446" y="151"/>
                  </a:cubicBezTo>
                  <a:close/>
                  <a:moveTo>
                    <a:pt x="445" y="0"/>
                  </a:moveTo>
                  <a:cubicBezTo>
                    <a:pt x="372" y="0"/>
                    <a:pt x="299" y="18"/>
                    <a:pt x="231" y="55"/>
                  </a:cubicBezTo>
                  <a:cubicBezTo>
                    <a:pt x="201" y="74"/>
                    <a:pt x="189" y="98"/>
                    <a:pt x="195" y="122"/>
                  </a:cubicBezTo>
                  <a:cubicBezTo>
                    <a:pt x="67" y="214"/>
                    <a:pt x="0" y="372"/>
                    <a:pt x="24" y="530"/>
                  </a:cubicBezTo>
                  <a:cubicBezTo>
                    <a:pt x="61" y="719"/>
                    <a:pt x="225" y="872"/>
                    <a:pt x="414" y="884"/>
                  </a:cubicBezTo>
                  <a:cubicBezTo>
                    <a:pt x="427" y="885"/>
                    <a:pt x="439" y="886"/>
                    <a:pt x="452" y="886"/>
                  </a:cubicBezTo>
                  <a:cubicBezTo>
                    <a:pt x="627" y="886"/>
                    <a:pt x="791" y="769"/>
                    <a:pt x="865" y="610"/>
                  </a:cubicBezTo>
                  <a:cubicBezTo>
                    <a:pt x="944" y="445"/>
                    <a:pt x="908" y="250"/>
                    <a:pt x="767" y="128"/>
                  </a:cubicBezTo>
                  <a:cubicBezTo>
                    <a:pt x="677" y="46"/>
                    <a:pt x="562" y="0"/>
                    <a:pt x="445"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7" name="Google Shape;824;p39"/>
            <p:cNvSpPr/>
            <p:nvPr/>
          </p:nvSpPr>
          <p:spPr>
            <a:xfrm>
              <a:off x="5005127" y="3361053"/>
              <a:ext cx="113447" cy="106965"/>
            </a:xfrm>
            <a:custGeom>
              <a:avLst/>
              <a:gdLst/>
              <a:ahLst/>
              <a:cxnLst/>
              <a:rect l="l" t="t" r="r" b="b"/>
              <a:pathLst>
                <a:path w="945" h="891" extrusionOk="0">
                  <a:moveTo>
                    <a:pt x="441" y="151"/>
                  </a:moveTo>
                  <a:cubicBezTo>
                    <a:pt x="530" y="151"/>
                    <a:pt x="618" y="191"/>
                    <a:pt x="682" y="255"/>
                  </a:cubicBezTo>
                  <a:cubicBezTo>
                    <a:pt x="798" y="371"/>
                    <a:pt x="767" y="547"/>
                    <a:pt x="652" y="651"/>
                  </a:cubicBezTo>
                  <a:cubicBezTo>
                    <a:pt x="593" y="706"/>
                    <a:pt x="520" y="735"/>
                    <a:pt x="448" y="735"/>
                  </a:cubicBezTo>
                  <a:cubicBezTo>
                    <a:pt x="371" y="735"/>
                    <a:pt x="294" y="702"/>
                    <a:pt x="238" y="632"/>
                  </a:cubicBezTo>
                  <a:cubicBezTo>
                    <a:pt x="128" y="505"/>
                    <a:pt x="164" y="285"/>
                    <a:pt x="329" y="218"/>
                  </a:cubicBezTo>
                  <a:cubicBezTo>
                    <a:pt x="359" y="206"/>
                    <a:pt x="372" y="182"/>
                    <a:pt x="378" y="157"/>
                  </a:cubicBezTo>
                  <a:cubicBezTo>
                    <a:pt x="398" y="153"/>
                    <a:pt x="420" y="151"/>
                    <a:pt x="441" y="151"/>
                  </a:cubicBezTo>
                  <a:close/>
                  <a:moveTo>
                    <a:pt x="440" y="0"/>
                  </a:moveTo>
                  <a:cubicBezTo>
                    <a:pt x="369" y="0"/>
                    <a:pt x="298" y="17"/>
                    <a:pt x="231" y="54"/>
                  </a:cubicBezTo>
                  <a:cubicBezTo>
                    <a:pt x="201" y="72"/>
                    <a:pt x="189" y="103"/>
                    <a:pt x="195" y="127"/>
                  </a:cubicBezTo>
                  <a:cubicBezTo>
                    <a:pt x="67" y="218"/>
                    <a:pt x="0" y="371"/>
                    <a:pt x="24" y="535"/>
                  </a:cubicBezTo>
                  <a:cubicBezTo>
                    <a:pt x="61" y="718"/>
                    <a:pt x="225" y="870"/>
                    <a:pt x="414" y="888"/>
                  </a:cubicBezTo>
                  <a:cubicBezTo>
                    <a:pt x="426" y="889"/>
                    <a:pt x="438" y="890"/>
                    <a:pt x="450" y="890"/>
                  </a:cubicBezTo>
                  <a:cubicBezTo>
                    <a:pt x="626" y="890"/>
                    <a:pt x="791" y="768"/>
                    <a:pt x="865" y="614"/>
                  </a:cubicBezTo>
                  <a:cubicBezTo>
                    <a:pt x="944" y="450"/>
                    <a:pt x="908" y="255"/>
                    <a:pt x="767" y="127"/>
                  </a:cubicBezTo>
                  <a:cubicBezTo>
                    <a:pt x="676" y="47"/>
                    <a:pt x="559" y="0"/>
                    <a:pt x="440"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8" name="Google Shape;825;p39"/>
            <p:cNvSpPr/>
            <p:nvPr/>
          </p:nvSpPr>
          <p:spPr>
            <a:xfrm>
              <a:off x="5039461" y="3523957"/>
              <a:ext cx="114168" cy="106364"/>
            </a:xfrm>
            <a:custGeom>
              <a:avLst/>
              <a:gdLst/>
              <a:ahLst/>
              <a:cxnLst/>
              <a:rect l="l" t="t" r="r" b="b"/>
              <a:pathLst>
                <a:path w="951" h="886" extrusionOk="0">
                  <a:moveTo>
                    <a:pt x="452" y="151"/>
                  </a:moveTo>
                  <a:cubicBezTo>
                    <a:pt x="540" y="151"/>
                    <a:pt x="626" y="187"/>
                    <a:pt x="689" y="250"/>
                  </a:cubicBezTo>
                  <a:cubicBezTo>
                    <a:pt x="804" y="372"/>
                    <a:pt x="774" y="542"/>
                    <a:pt x="658" y="652"/>
                  </a:cubicBezTo>
                  <a:cubicBezTo>
                    <a:pt x="600" y="705"/>
                    <a:pt x="527" y="732"/>
                    <a:pt x="455" y="732"/>
                  </a:cubicBezTo>
                  <a:cubicBezTo>
                    <a:pt x="377" y="732"/>
                    <a:pt x="301" y="700"/>
                    <a:pt x="244" y="634"/>
                  </a:cubicBezTo>
                  <a:cubicBezTo>
                    <a:pt x="134" y="500"/>
                    <a:pt x="171" y="287"/>
                    <a:pt x="335" y="213"/>
                  </a:cubicBezTo>
                  <a:cubicBezTo>
                    <a:pt x="366" y="201"/>
                    <a:pt x="378" y="183"/>
                    <a:pt x="384" y="159"/>
                  </a:cubicBezTo>
                  <a:cubicBezTo>
                    <a:pt x="407" y="154"/>
                    <a:pt x="430" y="151"/>
                    <a:pt x="452" y="151"/>
                  </a:cubicBezTo>
                  <a:close/>
                  <a:moveTo>
                    <a:pt x="449" y="0"/>
                  </a:moveTo>
                  <a:cubicBezTo>
                    <a:pt x="376" y="0"/>
                    <a:pt x="303" y="18"/>
                    <a:pt x="238" y="55"/>
                  </a:cubicBezTo>
                  <a:cubicBezTo>
                    <a:pt x="207" y="67"/>
                    <a:pt x="195" y="98"/>
                    <a:pt x="201" y="122"/>
                  </a:cubicBezTo>
                  <a:cubicBezTo>
                    <a:pt x="73" y="213"/>
                    <a:pt x="0" y="372"/>
                    <a:pt x="31" y="530"/>
                  </a:cubicBezTo>
                  <a:cubicBezTo>
                    <a:pt x="67" y="719"/>
                    <a:pt x="232" y="871"/>
                    <a:pt x="421" y="883"/>
                  </a:cubicBezTo>
                  <a:cubicBezTo>
                    <a:pt x="433" y="885"/>
                    <a:pt x="446" y="885"/>
                    <a:pt x="458" y="885"/>
                  </a:cubicBezTo>
                  <a:cubicBezTo>
                    <a:pt x="633" y="885"/>
                    <a:pt x="797" y="769"/>
                    <a:pt x="871" y="609"/>
                  </a:cubicBezTo>
                  <a:cubicBezTo>
                    <a:pt x="950" y="445"/>
                    <a:pt x="914" y="250"/>
                    <a:pt x="774" y="128"/>
                  </a:cubicBezTo>
                  <a:cubicBezTo>
                    <a:pt x="684" y="46"/>
                    <a:pt x="566" y="0"/>
                    <a:pt x="449"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69" name="Google Shape;826;p39"/>
            <p:cNvSpPr/>
            <p:nvPr/>
          </p:nvSpPr>
          <p:spPr>
            <a:xfrm>
              <a:off x="5111129" y="3747123"/>
              <a:ext cx="114168" cy="106844"/>
            </a:xfrm>
            <a:custGeom>
              <a:avLst/>
              <a:gdLst/>
              <a:ahLst/>
              <a:cxnLst/>
              <a:rect l="l" t="t" r="r" b="b"/>
              <a:pathLst>
                <a:path w="951" h="890" extrusionOk="0">
                  <a:moveTo>
                    <a:pt x="447" y="151"/>
                  </a:moveTo>
                  <a:cubicBezTo>
                    <a:pt x="536" y="151"/>
                    <a:pt x="624" y="191"/>
                    <a:pt x="688" y="255"/>
                  </a:cubicBezTo>
                  <a:cubicBezTo>
                    <a:pt x="804" y="371"/>
                    <a:pt x="774" y="541"/>
                    <a:pt x="658" y="651"/>
                  </a:cubicBezTo>
                  <a:cubicBezTo>
                    <a:pt x="599" y="706"/>
                    <a:pt x="527" y="735"/>
                    <a:pt x="455" y="735"/>
                  </a:cubicBezTo>
                  <a:cubicBezTo>
                    <a:pt x="377" y="735"/>
                    <a:pt x="301" y="702"/>
                    <a:pt x="244" y="632"/>
                  </a:cubicBezTo>
                  <a:cubicBezTo>
                    <a:pt x="128" y="498"/>
                    <a:pt x="171" y="285"/>
                    <a:pt x="335" y="218"/>
                  </a:cubicBezTo>
                  <a:cubicBezTo>
                    <a:pt x="366" y="206"/>
                    <a:pt x="378" y="182"/>
                    <a:pt x="384" y="157"/>
                  </a:cubicBezTo>
                  <a:cubicBezTo>
                    <a:pt x="405" y="153"/>
                    <a:pt x="426" y="151"/>
                    <a:pt x="447" y="151"/>
                  </a:cubicBezTo>
                  <a:close/>
                  <a:moveTo>
                    <a:pt x="444" y="0"/>
                  </a:moveTo>
                  <a:cubicBezTo>
                    <a:pt x="373" y="0"/>
                    <a:pt x="302" y="17"/>
                    <a:pt x="238" y="54"/>
                  </a:cubicBezTo>
                  <a:cubicBezTo>
                    <a:pt x="207" y="72"/>
                    <a:pt x="195" y="96"/>
                    <a:pt x="201" y="127"/>
                  </a:cubicBezTo>
                  <a:cubicBezTo>
                    <a:pt x="73" y="218"/>
                    <a:pt x="0" y="371"/>
                    <a:pt x="31" y="529"/>
                  </a:cubicBezTo>
                  <a:cubicBezTo>
                    <a:pt x="61" y="718"/>
                    <a:pt x="232" y="870"/>
                    <a:pt x="420" y="888"/>
                  </a:cubicBezTo>
                  <a:cubicBezTo>
                    <a:pt x="429" y="889"/>
                    <a:pt x="438" y="889"/>
                    <a:pt x="447" y="889"/>
                  </a:cubicBezTo>
                  <a:cubicBezTo>
                    <a:pt x="626" y="889"/>
                    <a:pt x="796" y="771"/>
                    <a:pt x="871" y="614"/>
                  </a:cubicBezTo>
                  <a:cubicBezTo>
                    <a:pt x="950" y="444"/>
                    <a:pt x="914" y="249"/>
                    <a:pt x="774" y="127"/>
                  </a:cubicBezTo>
                  <a:cubicBezTo>
                    <a:pt x="682" y="47"/>
                    <a:pt x="563" y="0"/>
                    <a:pt x="444"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0" name="Google Shape;827;p39"/>
            <p:cNvSpPr/>
            <p:nvPr/>
          </p:nvSpPr>
          <p:spPr>
            <a:xfrm>
              <a:off x="5280035" y="3940878"/>
              <a:ext cx="114168" cy="106844"/>
            </a:xfrm>
            <a:custGeom>
              <a:avLst/>
              <a:gdLst/>
              <a:ahLst/>
              <a:cxnLst/>
              <a:rect l="l" t="t" r="r" b="b"/>
              <a:pathLst>
                <a:path w="951" h="890" extrusionOk="0">
                  <a:moveTo>
                    <a:pt x="444" y="151"/>
                  </a:moveTo>
                  <a:cubicBezTo>
                    <a:pt x="532" y="151"/>
                    <a:pt x="623" y="191"/>
                    <a:pt x="682" y="255"/>
                  </a:cubicBezTo>
                  <a:cubicBezTo>
                    <a:pt x="798" y="371"/>
                    <a:pt x="774" y="541"/>
                    <a:pt x="658" y="651"/>
                  </a:cubicBezTo>
                  <a:cubicBezTo>
                    <a:pt x="599" y="707"/>
                    <a:pt x="525" y="735"/>
                    <a:pt x="452" y="735"/>
                  </a:cubicBezTo>
                  <a:cubicBezTo>
                    <a:pt x="373" y="735"/>
                    <a:pt x="295" y="702"/>
                    <a:pt x="238" y="633"/>
                  </a:cubicBezTo>
                  <a:cubicBezTo>
                    <a:pt x="128" y="499"/>
                    <a:pt x="171" y="285"/>
                    <a:pt x="335" y="218"/>
                  </a:cubicBezTo>
                  <a:cubicBezTo>
                    <a:pt x="360" y="206"/>
                    <a:pt x="378" y="182"/>
                    <a:pt x="384" y="157"/>
                  </a:cubicBezTo>
                  <a:cubicBezTo>
                    <a:pt x="404" y="153"/>
                    <a:pt x="424" y="151"/>
                    <a:pt x="444" y="151"/>
                  </a:cubicBezTo>
                  <a:close/>
                  <a:moveTo>
                    <a:pt x="442" y="1"/>
                  </a:moveTo>
                  <a:cubicBezTo>
                    <a:pt x="370" y="1"/>
                    <a:pt x="298" y="17"/>
                    <a:pt x="232" y="54"/>
                  </a:cubicBezTo>
                  <a:cubicBezTo>
                    <a:pt x="201" y="72"/>
                    <a:pt x="195" y="97"/>
                    <a:pt x="195" y="127"/>
                  </a:cubicBezTo>
                  <a:cubicBezTo>
                    <a:pt x="73" y="218"/>
                    <a:pt x="0" y="371"/>
                    <a:pt x="31" y="529"/>
                  </a:cubicBezTo>
                  <a:cubicBezTo>
                    <a:pt x="61" y="718"/>
                    <a:pt x="226" y="870"/>
                    <a:pt x="420" y="888"/>
                  </a:cubicBezTo>
                  <a:cubicBezTo>
                    <a:pt x="429" y="889"/>
                    <a:pt x="437" y="889"/>
                    <a:pt x="446" y="889"/>
                  </a:cubicBezTo>
                  <a:cubicBezTo>
                    <a:pt x="620" y="889"/>
                    <a:pt x="796" y="771"/>
                    <a:pt x="871" y="614"/>
                  </a:cubicBezTo>
                  <a:cubicBezTo>
                    <a:pt x="950" y="444"/>
                    <a:pt x="908" y="249"/>
                    <a:pt x="774" y="127"/>
                  </a:cubicBezTo>
                  <a:cubicBezTo>
                    <a:pt x="682" y="47"/>
                    <a:pt x="563" y="1"/>
                    <a:pt x="442"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1" name="Google Shape;828;p39"/>
            <p:cNvSpPr/>
            <p:nvPr/>
          </p:nvSpPr>
          <p:spPr>
            <a:xfrm>
              <a:off x="5399242" y="4049040"/>
              <a:ext cx="114168" cy="106844"/>
            </a:xfrm>
            <a:custGeom>
              <a:avLst/>
              <a:gdLst/>
              <a:ahLst/>
              <a:cxnLst/>
              <a:rect l="l" t="t" r="r" b="b"/>
              <a:pathLst>
                <a:path w="951" h="890" extrusionOk="0">
                  <a:moveTo>
                    <a:pt x="444" y="151"/>
                  </a:moveTo>
                  <a:cubicBezTo>
                    <a:pt x="532" y="151"/>
                    <a:pt x="623" y="191"/>
                    <a:pt x="682" y="255"/>
                  </a:cubicBezTo>
                  <a:cubicBezTo>
                    <a:pt x="798" y="371"/>
                    <a:pt x="774" y="542"/>
                    <a:pt x="658" y="651"/>
                  </a:cubicBezTo>
                  <a:cubicBezTo>
                    <a:pt x="599" y="707"/>
                    <a:pt x="526" y="736"/>
                    <a:pt x="454" y="736"/>
                  </a:cubicBezTo>
                  <a:cubicBezTo>
                    <a:pt x="376" y="736"/>
                    <a:pt x="298" y="702"/>
                    <a:pt x="238" y="633"/>
                  </a:cubicBezTo>
                  <a:cubicBezTo>
                    <a:pt x="128" y="499"/>
                    <a:pt x="171" y="286"/>
                    <a:pt x="335" y="219"/>
                  </a:cubicBezTo>
                  <a:cubicBezTo>
                    <a:pt x="359" y="207"/>
                    <a:pt x="378" y="182"/>
                    <a:pt x="384" y="158"/>
                  </a:cubicBezTo>
                  <a:cubicBezTo>
                    <a:pt x="403" y="153"/>
                    <a:pt x="424" y="151"/>
                    <a:pt x="444" y="151"/>
                  </a:cubicBezTo>
                  <a:close/>
                  <a:moveTo>
                    <a:pt x="442" y="1"/>
                  </a:moveTo>
                  <a:cubicBezTo>
                    <a:pt x="370" y="1"/>
                    <a:pt x="298" y="18"/>
                    <a:pt x="231" y="54"/>
                  </a:cubicBezTo>
                  <a:cubicBezTo>
                    <a:pt x="207" y="73"/>
                    <a:pt x="195" y="97"/>
                    <a:pt x="201" y="127"/>
                  </a:cubicBezTo>
                  <a:cubicBezTo>
                    <a:pt x="73" y="219"/>
                    <a:pt x="0" y="371"/>
                    <a:pt x="30" y="529"/>
                  </a:cubicBezTo>
                  <a:cubicBezTo>
                    <a:pt x="61" y="718"/>
                    <a:pt x="231" y="871"/>
                    <a:pt x="420" y="889"/>
                  </a:cubicBezTo>
                  <a:cubicBezTo>
                    <a:pt x="429" y="889"/>
                    <a:pt x="437" y="890"/>
                    <a:pt x="446" y="890"/>
                  </a:cubicBezTo>
                  <a:cubicBezTo>
                    <a:pt x="620" y="890"/>
                    <a:pt x="795" y="772"/>
                    <a:pt x="871" y="615"/>
                  </a:cubicBezTo>
                  <a:cubicBezTo>
                    <a:pt x="950" y="444"/>
                    <a:pt x="908" y="249"/>
                    <a:pt x="774" y="127"/>
                  </a:cubicBezTo>
                  <a:cubicBezTo>
                    <a:pt x="682" y="48"/>
                    <a:pt x="562" y="1"/>
                    <a:pt x="442"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2" name="Google Shape;829;p39"/>
            <p:cNvSpPr/>
            <p:nvPr/>
          </p:nvSpPr>
          <p:spPr>
            <a:xfrm>
              <a:off x="5587835" y="4137154"/>
              <a:ext cx="114168" cy="106604"/>
            </a:xfrm>
            <a:custGeom>
              <a:avLst/>
              <a:gdLst/>
              <a:ahLst/>
              <a:cxnLst/>
              <a:rect l="l" t="t" r="r" b="b"/>
              <a:pathLst>
                <a:path w="951" h="888" extrusionOk="0">
                  <a:moveTo>
                    <a:pt x="438" y="150"/>
                  </a:moveTo>
                  <a:cubicBezTo>
                    <a:pt x="526" y="150"/>
                    <a:pt x="617" y="187"/>
                    <a:pt x="683" y="252"/>
                  </a:cubicBezTo>
                  <a:cubicBezTo>
                    <a:pt x="798" y="374"/>
                    <a:pt x="774" y="545"/>
                    <a:pt x="658" y="648"/>
                  </a:cubicBezTo>
                  <a:cubicBezTo>
                    <a:pt x="597" y="704"/>
                    <a:pt x="522" y="733"/>
                    <a:pt x="450" y="733"/>
                  </a:cubicBezTo>
                  <a:cubicBezTo>
                    <a:pt x="371" y="733"/>
                    <a:pt x="295" y="699"/>
                    <a:pt x="238" y="630"/>
                  </a:cubicBezTo>
                  <a:cubicBezTo>
                    <a:pt x="128" y="502"/>
                    <a:pt x="165" y="283"/>
                    <a:pt x="335" y="216"/>
                  </a:cubicBezTo>
                  <a:cubicBezTo>
                    <a:pt x="360" y="204"/>
                    <a:pt x="378" y="185"/>
                    <a:pt x="384" y="155"/>
                  </a:cubicBezTo>
                  <a:cubicBezTo>
                    <a:pt x="402" y="152"/>
                    <a:pt x="420" y="150"/>
                    <a:pt x="438" y="150"/>
                  </a:cubicBezTo>
                  <a:close/>
                  <a:moveTo>
                    <a:pt x="442" y="1"/>
                  </a:moveTo>
                  <a:cubicBezTo>
                    <a:pt x="370" y="1"/>
                    <a:pt x="298" y="17"/>
                    <a:pt x="232" y="51"/>
                  </a:cubicBezTo>
                  <a:cubicBezTo>
                    <a:pt x="201" y="70"/>
                    <a:pt x="195" y="100"/>
                    <a:pt x="195" y="124"/>
                  </a:cubicBezTo>
                  <a:cubicBezTo>
                    <a:pt x="74" y="216"/>
                    <a:pt x="0" y="368"/>
                    <a:pt x="31" y="532"/>
                  </a:cubicBezTo>
                  <a:cubicBezTo>
                    <a:pt x="61" y="715"/>
                    <a:pt x="226" y="867"/>
                    <a:pt x="415" y="886"/>
                  </a:cubicBezTo>
                  <a:cubicBezTo>
                    <a:pt x="427" y="887"/>
                    <a:pt x="440" y="888"/>
                    <a:pt x="452" y="888"/>
                  </a:cubicBezTo>
                  <a:cubicBezTo>
                    <a:pt x="628" y="888"/>
                    <a:pt x="798" y="771"/>
                    <a:pt x="871" y="612"/>
                  </a:cubicBezTo>
                  <a:cubicBezTo>
                    <a:pt x="951" y="447"/>
                    <a:pt x="908" y="252"/>
                    <a:pt x="774" y="130"/>
                  </a:cubicBezTo>
                  <a:cubicBezTo>
                    <a:pt x="682" y="47"/>
                    <a:pt x="562" y="1"/>
                    <a:pt x="442"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3" name="Google Shape;830;p39"/>
            <p:cNvSpPr/>
            <p:nvPr/>
          </p:nvSpPr>
          <p:spPr>
            <a:xfrm>
              <a:off x="5838613" y="4171968"/>
              <a:ext cx="114168" cy="106724"/>
            </a:xfrm>
            <a:custGeom>
              <a:avLst/>
              <a:gdLst/>
              <a:ahLst/>
              <a:cxnLst/>
              <a:rect l="l" t="t" r="r" b="b"/>
              <a:pathLst>
                <a:path w="951" h="889" extrusionOk="0">
                  <a:moveTo>
                    <a:pt x="445" y="150"/>
                  </a:moveTo>
                  <a:cubicBezTo>
                    <a:pt x="532" y="150"/>
                    <a:pt x="624" y="191"/>
                    <a:pt x="683" y="255"/>
                  </a:cubicBezTo>
                  <a:cubicBezTo>
                    <a:pt x="799" y="370"/>
                    <a:pt x="774" y="541"/>
                    <a:pt x="658" y="651"/>
                  </a:cubicBezTo>
                  <a:cubicBezTo>
                    <a:pt x="597" y="706"/>
                    <a:pt x="523" y="735"/>
                    <a:pt x="450" y="735"/>
                  </a:cubicBezTo>
                  <a:cubicBezTo>
                    <a:pt x="372" y="735"/>
                    <a:pt x="295" y="702"/>
                    <a:pt x="238" y="632"/>
                  </a:cubicBezTo>
                  <a:cubicBezTo>
                    <a:pt x="129" y="498"/>
                    <a:pt x="171" y="285"/>
                    <a:pt x="336" y="218"/>
                  </a:cubicBezTo>
                  <a:cubicBezTo>
                    <a:pt x="360" y="206"/>
                    <a:pt x="378" y="182"/>
                    <a:pt x="384" y="157"/>
                  </a:cubicBezTo>
                  <a:cubicBezTo>
                    <a:pt x="404" y="153"/>
                    <a:pt x="424" y="150"/>
                    <a:pt x="445" y="150"/>
                  </a:cubicBezTo>
                  <a:close/>
                  <a:moveTo>
                    <a:pt x="443" y="0"/>
                  </a:moveTo>
                  <a:cubicBezTo>
                    <a:pt x="371" y="0"/>
                    <a:pt x="298" y="17"/>
                    <a:pt x="232" y="54"/>
                  </a:cubicBezTo>
                  <a:cubicBezTo>
                    <a:pt x="202" y="72"/>
                    <a:pt x="196" y="96"/>
                    <a:pt x="196" y="127"/>
                  </a:cubicBezTo>
                  <a:cubicBezTo>
                    <a:pt x="74" y="218"/>
                    <a:pt x="1" y="370"/>
                    <a:pt x="31" y="529"/>
                  </a:cubicBezTo>
                  <a:cubicBezTo>
                    <a:pt x="62" y="718"/>
                    <a:pt x="226" y="870"/>
                    <a:pt x="415" y="888"/>
                  </a:cubicBezTo>
                  <a:cubicBezTo>
                    <a:pt x="424" y="889"/>
                    <a:pt x="432" y="889"/>
                    <a:pt x="441" y="889"/>
                  </a:cubicBezTo>
                  <a:cubicBezTo>
                    <a:pt x="621" y="889"/>
                    <a:pt x="796" y="771"/>
                    <a:pt x="872" y="614"/>
                  </a:cubicBezTo>
                  <a:cubicBezTo>
                    <a:pt x="951" y="443"/>
                    <a:pt x="908" y="249"/>
                    <a:pt x="774" y="127"/>
                  </a:cubicBezTo>
                  <a:cubicBezTo>
                    <a:pt x="683" y="47"/>
                    <a:pt x="563" y="0"/>
                    <a:pt x="443"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4" name="Google Shape;831;p39"/>
            <p:cNvSpPr/>
            <p:nvPr/>
          </p:nvSpPr>
          <p:spPr>
            <a:xfrm>
              <a:off x="6039692" y="4136674"/>
              <a:ext cx="114168" cy="106965"/>
            </a:xfrm>
            <a:custGeom>
              <a:avLst/>
              <a:gdLst/>
              <a:ahLst/>
              <a:cxnLst/>
              <a:rect l="l" t="t" r="r" b="b"/>
              <a:pathLst>
                <a:path w="951" h="891" extrusionOk="0">
                  <a:moveTo>
                    <a:pt x="445" y="152"/>
                  </a:moveTo>
                  <a:cubicBezTo>
                    <a:pt x="532" y="152"/>
                    <a:pt x="624" y="192"/>
                    <a:pt x="683" y="256"/>
                  </a:cubicBezTo>
                  <a:cubicBezTo>
                    <a:pt x="799" y="372"/>
                    <a:pt x="774" y="543"/>
                    <a:pt x="658" y="652"/>
                  </a:cubicBezTo>
                  <a:cubicBezTo>
                    <a:pt x="599" y="706"/>
                    <a:pt x="525" y="735"/>
                    <a:pt x="452" y="735"/>
                  </a:cubicBezTo>
                  <a:cubicBezTo>
                    <a:pt x="374" y="735"/>
                    <a:pt x="298" y="703"/>
                    <a:pt x="238" y="634"/>
                  </a:cubicBezTo>
                  <a:cubicBezTo>
                    <a:pt x="129" y="500"/>
                    <a:pt x="171" y="287"/>
                    <a:pt x="336" y="220"/>
                  </a:cubicBezTo>
                  <a:cubicBezTo>
                    <a:pt x="360" y="208"/>
                    <a:pt x="378" y="183"/>
                    <a:pt x="384" y="159"/>
                  </a:cubicBezTo>
                  <a:cubicBezTo>
                    <a:pt x="404" y="154"/>
                    <a:pt x="424" y="152"/>
                    <a:pt x="445" y="152"/>
                  </a:cubicBezTo>
                  <a:close/>
                  <a:moveTo>
                    <a:pt x="449" y="0"/>
                  </a:moveTo>
                  <a:cubicBezTo>
                    <a:pt x="376" y="0"/>
                    <a:pt x="304" y="18"/>
                    <a:pt x="238" y="55"/>
                  </a:cubicBezTo>
                  <a:cubicBezTo>
                    <a:pt x="208" y="74"/>
                    <a:pt x="196" y="98"/>
                    <a:pt x="202" y="122"/>
                  </a:cubicBezTo>
                  <a:cubicBezTo>
                    <a:pt x="74" y="220"/>
                    <a:pt x="1" y="372"/>
                    <a:pt x="31" y="530"/>
                  </a:cubicBezTo>
                  <a:cubicBezTo>
                    <a:pt x="62" y="719"/>
                    <a:pt x="232" y="871"/>
                    <a:pt x="421" y="890"/>
                  </a:cubicBezTo>
                  <a:cubicBezTo>
                    <a:pt x="429" y="890"/>
                    <a:pt x="438" y="891"/>
                    <a:pt x="446" y="891"/>
                  </a:cubicBezTo>
                  <a:cubicBezTo>
                    <a:pt x="621" y="891"/>
                    <a:pt x="796" y="773"/>
                    <a:pt x="872" y="616"/>
                  </a:cubicBezTo>
                  <a:cubicBezTo>
                    <a:pt x="951" y="445"/>
                    <a:pt x="908" y="250"/>
                    <a:pt x="774" y="128"/>
                  </a:cubicBezTo>
                  <a:cubicBezTo>
                    <a:pt x="684" y="46"/>
                    <a:pt x="566" y="0"/>
                    <a:pt x="449"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5" name="Google Shape;832;p39"/>
            <p:cNvSpPr/>
            <p:nvPr/>
          </p:nvSpPr>
          <p:spPr>
            <a:xfrm>
              <a:off x="6223244" y="4083493"/>
              <a:ext cx="114168" cy="106724"/>
            </a:xfrm>
            <a:custGeom>
              <a:avLst/>
              <a:gdLst/>
              <a:ahLst/>
              <a:cxnLst/>
              <a:rect l="l" t="t" r="r" b="b"/>
              <a:pathLst>
                <a:path w="951" h="889" extrusionOk="0">
                  <a:moveTo>
                    <a:pt x="447" y="150"/>
                  </a:moveTo>
                  <a:cubicBezTo>
                    <a:pt x="537" y="150"/>
                    <a:pt x="625" y="191"/>
                    <a:pt x="689" y="255"/>
                  </a:cubicBezTo>
                  <a:cubicBezTo>
                    <a:pt x="805" y="370"/>
                    <a:pt x="774" y="541"/>
                    <a:pt x="658" y="651"/>
                  </a:cubicBezTo>
                  <a:cubicBezTo>
                    <a:pt x="599" y="704"/>
                    <a:pt x="525" y="733"/>
                    <a:pt x="452" y="733"/>
                  </a:cubicBezTo>
                  <a:cubicBezTo>
                    <a:pt x="376" y="733"/>
                    <a:pt x="300" y="701"/>
                    <a:pt x="244" y="632"/>
                  </a:cubicBezTo>
                  <a:cubicBezTo>
                    <a:pt x="128" y="498"/>
                    <a:pt x="171" y="285"/>
                    <a:pt x="336" y="218"/>
                  </a:cubicBezTo>
                  <a:cubicBezTo>
                    <a:pt x="366" y="206"/>
                    <a:pt x="378" y="182"/>
                    <a:pt x="384" y="157"/>
                  </a:cubicBezTo>
                  <a:cubicBezTo>
                    <a:pt x="405" y="153"/>
                    <a:pt x="426" y="150"/>
                    <a:pt x="447" y="150"/>
                  </a:cubicBezTo>
                  <a:close/>
                  <a:moveTo>
                    <a:pt x="444" y="0"/>
                  </a:moveTo>
                  <a:cubicBezTo>
                    <a:pt x="373" y="0"/>
                    <a:pt x="302" y="17"/>
                    <a:pt x="238" y="54"/>
                  </a:cubicBezTo>
                  <a:cubicBezTo>
                    <a:pt x="208" y="72"/>
                    <a:pt x="195" y="96"/>
                    <a:pt x="202" y="127"/>
                  </a:cubicBezTo>
                  <a:cubicBezTo>
                    <a:pt x="74" y="218"/>
                    <a:pt x="1" y="370"/>
                    <a:pt x="31" y="529"/>
                  </a:cubicBezTo>
                  <a:cubicBezTo>
                    <a:pt x="61" y="718"/>
                    <a:pt x="232" y="870"/>
                    <a:pt x="421" y="888"/>
                  </a:cubicBezTo>
                  <a:cubicBezTo>
                    <a:pt x="429" y="889"/>
                    <a:pt x="438" y="889"/>
                    <a:pt x="447" y="889"/>
                  </a:cubicBezTo>
                  <a:cubicBezTo>
                    <a:pt x="626" y="889"/>
                    <a:pt x="796" y="771"/>
                    <a:pt x="872" y="614"/>
                  </a:cubicBezTo>
                  <a:cubicBezTo>
                    <a:pt x="951" y="443"/>
                    <a:pt x="914" y="249"/>
                    <a:pt x="774" y="127"/>
                  </a:cubicBezTo>
                  <a:cubicBezTo>
                    <a:pt x="683" y="47"/>
                    <a:pt x="563" y="0"/>
                    <a:pt x="444"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6" name="Google Shape;833;p39"/>
            <p:cNvSpPr/>
            <p:nvPr/>
          </p:nvSpPr>
          <p:spPr>
            <a:xfrm>
              <a:off x="6373903" y="4013746"/>
              <a:ext cx="114168" cy="107085"/>
            </a:xfrm>
            <a:custGeom>
              <a:avLst/>
              <a:gdLst/>
              <a:ahLst/>
              <a:cxnLst/>
              <a:rect l="l" t="t" r="r" b="b"/>
              <a:pathLst>
                <a:path w="951" h="892" extrusionOk="0">
                  <a:moveTo>
                    <a:pt x="445" y="153"/>
                  </a:moveTo>
                  <a:cubicBezTo>
                    <a:pt x="532" y="153"/>
                    <a:pt x="624" y="193"/>
                    <a:pt x="689" y="257"/>
                  </a:cubicBezTo>
                  <a:cubicBezTo>
                    <a:pt x="804" y="373"/>
                    <a:pt x="774" y="543"/>
                    <a:pt x="658" y="653"/>
                  </a:cubicBezTo>
                  <a:cubicBezTo>
                    <a:pt x="599" y="706"/>
                    <a:pt x="525" y="735"/>
                    <a:pt x="452" y="735"/>
                  </a:cubicBezTo>
                  <a:cubicBezTo>
                    <a:pt x="375" y="735"/>
                    <a:pt x="300" y="703"/>
                    <a:pt x="244" y="635"/>
                  </a:cubicBezTo>
                  <a:cubicBezTo>
                    <a:pt x="128" y="501"/>
                    <a:pt x="171" y="287"/>
                    <a:pt x="335" y="220"/>
                  </a:cubicBezTo>
                  <a:cubicBezTo>
                    <a:pt x="366" y="208"/>
                    <a:pt x="378" y="184"/>
                    <a:pt x="384" y="160"/>
                  </a:cubicBezTo>
                  <a:cubicBezTo>
                    <a:pt x="404" y="155"/>
                    <a:pt x="424" y="153"/>
                    <a:pt x="445" y="153"/>
                  </a:cubicBezTo>
                  <a:close/>
                  <a:moveTo>
                    <a:pt x="449" y="1"/>
                  </a:moveTo>
                  <a:cubicBezTo>
                    <a:pt x="376" y="1"/>
                    <a:pt x="303" y="19"/>
                    <a:pt x="238" y="56"/>
                  </a:cubicBezTo>
                  <a:cubicBezTo>
                    <a:pt x="207" y="74"/>
                    <a:pt x="195" y="99"/>
                    <a:pt x="201" y="123"/>
                  </a:cubicBezTo>
                  <a:cubicBezTo>
                    <a:pt x="73" y="220"/>
                    <a:pt x="0" y="373"/>
                    <a:pt x="31" y="531"/>
                  </a:cubicBezTo>
                  <a:cubicBezTo>
                    <a:pt x="61" y="720"/>
                    <a:pt x="232" y="872"/>
                    <a:pt x="421" y="890"/>
                  </a:cubicBezTo>
                  <a:cubicBezTo>
                    <a:pt x="429" y="891"/>
                    <a:pt x="438" y="891"/>
                    <a:pt x="447" y="891"/>
                  </a:cubicBezTo>
                  <a:cubicBezTo>
                    <a:pt x="626" y="891"/>
                    <a:pt x="796" y="773"/>
                    <a:pt x="871" y="616"/>
                  </a:cubicBezTo>
                  <a:cubicBezTo>
                    <a:pt x="950" y="446"/>
                    <a:pt x="914" y="251"/>
                    <a:pt x="774" y="129"/>
                  </a:cubicBezTo>
                  <a:cubicBezTo>
                    <a:pt x="684" y="47"/>
                    <a:pt x="566" y="1"/>
                    <a:pt x="449"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7" name="Google Shape;834;p39"/>
            <p:cNvSpPr/>
            <p:nvPr/>
          </p:nvSpPr>
          <p:spPr>
            <a:xfrm>
              <a:off x="6480624" y="3940638"/>
              <a:ext cx="114168" cy="106484"/>
            </a:xfrm>
            <a:custGeom>
              <a:avLst/>
              <a:gdLst/>
              <a:ahLst/>
              <a:cxnLst/>
              <a:rect l="l" t="t" r="r" b="b"/>
              <a:pathLst>
                <a:path w="951" h="887" extrusionOk="0">
                  <a:moveTo>
                    <a:pt x="450" y="152"/>
                  </a:moveTo>
                  <a:cubicBezTo>
                    <a:pt x="536" y="152"/>
                    <a:pt x="625" y="188"/>
                    <a:pt x="683" y="251"/>
                  </a:cubicBezTo>
                  <a:cubicBezTo>
                    <a:pt x="798" y="373"/>
                    <a:pt x="774" y="543"/>
                    <a:pt x="658" y="653"/>
                  </a:cubicBezTo>
                  <a:cubicBezTo>
                    <a:pt x="597" y="706"/>
                    <a:pt x="523" y="733"/>
                    <a:pt x="450" y="733"/>
                  </a:cubicBezTo>
                  <a:cubicBezTo>
                    <a:pt x="372" y="733"/>
                    <a:pt x="295" y="701"/>
                    <a:pt x="238" y="635"/>
                  </a:cubicBezTo>
                  <a:cubicBezTo>
                    <a:pt x="128" y="501"/>
                    <a:pt x="171" y="287"/>
                    <a:pt x="336" y="214"/>
                  </a:cubicBezTo>
                  <a:cubicBezTo>
                    <a:pt x="360" y="208"/>
                    <a:pt x="378" y="184"/>
                    <a:pt x="384" y="159"/>
                  </a:cubicBezTo>
                  <a:cubicBezTo>
                    <a:pt x="406" y="154"/>
                    <a:pt x="428" y="152"/>
                    <a:pt x="450" y="152"/>
                  </a:cubicBezTo>
                  <a:close/>
                  <a:moveTo>
                    <a:pt x="448" y="1"/>
                  </a:moveTo>
                  <a:cubicBezTo>
                    <a:pt x="374" y="1"/>
                    <a:pt x="300" y="19"/>
                    <a:pt x="232" y="56"/>
                  </a:cubicBezTo>
                  <a:cubicBezTo>
                    <a:pt x="202" y="68"/>
                    <a:pt x="195" y="99"/>
                    <a:pt x="195" y="123"/>
                  </a:cubicBezTo>
                  <a:cubicBezTo>
                    <a:pt x="74" y="214"/>
                    <a:pt x="1" y="373"/>
                    <a:pt x="31" y="531"/>
                  </a:cubicBezTo>
                  <a:cubicBezTo>
                    <a:pt x="61" y="720"/>
                    <a:pt x="226" y="872"/>
                    <a:pt x="415" y="884"/>
                  </a:cubicBezTo>
                  <a:cubicBezTo>
                    <a:pt x="427" y="886"/>
                    <a:pt x="440" y="886"/>
                    <a:pt x="452" y="886"/>
                  </a:cubicBezTo>
                  <a:cubicBezTo>
                    <a:pt x="628" y="886"/>
                    <a:pt x="798" y="769"/>
                    <a:pt x="872" y="610"/>
                  </a:cubicBezTo>
                  <a:cubicBezTo>
                    <a:pt x="951" y="446"/>
                    <a:pt x="908" y="251"/>
                    <a:pt x="774" y="129"/>
                  </a:cubicBezTo>
                  <a:cubicBezTo>
                    <a:pt x="684" y="46"/>
                    <a:pt x="566" y="1"/>
                    <a:pt x="448"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8" name="Google Shape;835;p39"/>
            <p:cNvSpPr/>
            <p:nvPr/>
          </p:nvSpPr>
          <p:spPr>
            <a:xfrm>
              <a:off x="6610755" y="3816630"/>
              <a:ext cx="114168" cy="106844"/>
            </a:xfrm>
            <a:custGeom>
              <a:avLst/>
              <a:gdLst/>
              <a:ahLst/>
              <a:cxnLst/>
              <a:rect l="l" t="t" r="r" b="b"/>
              <a:pathLst>
                <a:path w="951" h="890" extrusionOk="0">
                  <a:moveTo>
                    <a:pt x="444" y="150"/>
                  </a:moveTo>
                  <a:cubicBezTo>
                    <a:pt x="531" y="150"/>
                    <a:pt x="619" y="190"/>
                    <a:pt x="683" y="254"/>
                  </a:cubicBezTo>
                  <a:cubicBezTo>
                    <a:pt x="799" y="370"/>
                    <a:pt x="774" y="541"/>
                    <a:pt x="659" y="650"/>
                  </a:cubicBezTo>
                  <a:cubicBezTo>
                    <a:pt x="597" y="706"/>
                    <a:pt x="523" y="735"/>
                    <a:pt x="450" y="735"/>
                  </a:cubicBezTo>
                  <a:cubicBezTo>
                    <a:pt x="372" y="735"/>
                    <a:pt x="295" y="702"/>
                    <a:pt x="238" y="632"/>
                  </a:cubicBezTo>
                  <a:cubicBezTo>
                    <a:pt x="129" y="504"/>
                    <a:pt x="165" y="285"/>
                    <a:pt x="336" y="218"/>
                  </a:cubicBezTo>
                  <a:cubicBezTo>
                    <a:pt x="360" y="206"/>
                    <a:pt x="378" y="181"/>
                    <a:pt x="384" y="157"/>
                  </a:cubicBezTo>
                  <a:cubicBezTo>
                    <a:pt x="404" y="152"/>
                    <a:pt x="424" y="150"/>
                    <a:pt x="444" y="150"/>
                  </a:cubicBezTo>
                  <a:close/>
                  <a:moveTo>
                    <a:pt x="441" y="0"/>
                  </a:moveTo>
                  <a:cubicBezTo>
                    <a:pt x="370" y="0"/>
                    <a:pt x="298" y="17"/>
                    <a:pt x="232" y="53"/>
                  </a:cubicBezTo>
                  <a:cubicBezTo>
                    <a:pt x="202" y="72"/>
                    <a:pt x="196" y="102"/>
                    <a:pt x="196" y="127"/>
                  </a:cubicBezTo>
                  <a:cubicBezTo>
                    <a:pt x="74" y="218"/>
                    <a:pt x="1" y="370"/>
                    <a:pt x="31" y="535"/>
                  </a:cubicBezTo>
                  <a:cubicBezTo>
                    <a:pt x="62" y="717"/>
                    <a:pt x="226" y="870"/>
                    <a:pt x="415" y="888"/>
                  </a:cubicBezTo>
                  <a:cubicBezTo>
                    <a:pt x="427" y="889"/>
                    <a:pt x="439" y="890"/>
                    <a:pt x="451" y="890"/>
                  </a:cubicBezTo>
                  <a:cubicBezTo>
                    <a:pt x="627" y="890"/>
                    <a:pt x="798" y="768"/>
                    <a:pt x="872" y="614"/>
                  </a:cubicBezTo>
                  <a:cubicBezTo>
                    <a:pt x="951" y="443"/>
                    <a:pt x="908" y="254"/>
                    <a:pt x="768" y="127"/>
                  </a:cubicBezTo>
                  <a:cubicBezTo>
                    <a:pt x="677" y="47"/>
                    <a:pt x="559" y="0"/>
                    <a:pt x="441"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79" name="Google Shape;836;p39"/>
            <p:cNvSpPr/>
            <p:nvPr/>
          </p:nvSpPr>
          <p:spPr>
            <a:xfrm>
              <a:off x="6472581" y="1710413"/>
              <a:ext cx="211408" cy="214529"/>
            </a:xfrm>
            <a:custGeom>
              <a:avLst/>
              <a:gdLst/>
              <a:ahLst/>
              <a:cxnLst/>
              <a:rect l="l" t="t" r="r" b="b"/>
              <a:pathLst>
                <a:path w="1761" h="1787" extrusionOk="0">
                  <a:moveTo>
                    <a:pt x="308" y="146"/>
                  </a:moveTo>
                  <a:cubicBezTo>
                    <a:pt x="422" y="146"/>
                    <a:pt x="563" y="274"/>
                    <a:pt x="616" y="349"/>
                  </a:cubicBezTo>
                  <a:cubicBezTo>
                    <a:pt x="683" y="453"/>
                    <a:pt x="756" y="587"/>
                    <a:pt x="884" y="623"/>
                  </a:cubicBezTo>
                  <a:cubicBezTo>
                    <a:pt x="903" y="628"/>
                    <a:pt x="921" y="630"/>
                    <a:pt x="938" y="630"/>
                  </a:cubicBezTo>
                  <a:cubicBezTo>
                    <a:pt x="1040" y="630"/>
                    <a:pt x="1118" y="559"/>
                    <a:pt x="1170" y="471"/>
                  </a:cubicBezTo>
                  <a:cubicBezTo>
                    <a:pt x="1223" y="385"/>
                    <a:pt x="1263" y="249"/>
                    <a:pt x="1374" y="249"/>
                  </a:cubicBezTo>
                  <a:cubicBezTo>
                    <a:pt x="1390" y="249"/>
                    <a:pt x="1407" y="252"/>
                    <a:pt x="1426" y="258"/>
                  </a:cubicBezTo>
                  <a:cubicBezTo>
                    <a:pt x="1596" y="319"/>
                    <a:pt x="1609" y="513"/>
                    <a:pt x="1578" y="660"/>
                  </a:cubicBezTo>
                  <a:cubicBezTo>
                    <a:pt x="1535" y="861"/>
                    <a:pt x="1450" y="1056"/>
                    <a:pt x="1359" y="1238"/>
                  </a:cubicBezTo>
                  <a:cubicBezTo>
                    <a:pt x="1316" y="1324"/>
                    <a:pt x="1267" y="1409"/>
                    <a:pt x="1213" y="1494"/>
                  </a:cubicBezTo>
                  <a:cubicBezTo>
                    <a:pt x="1203" y="1514"/>
                    <a:pt x="1110" y="1641"/>
                    <a:pt x="1061" y="1641"/>
                  </a:cubicBezTo>
                  <a:cubicBezTo>
                    <a:pt x="1050" y="1641"/>
                    <a:pt x="1041" y="1633"/>
                    <a:pt x="1036" y="1616"/>
                  </a:cubicBezTo>
                  <a:cubicBezTo>
                    <a:pt x="1024" y="1573"/>
                    <a:pt x="993" y="1561"/>
                    <a:pt x="963" y="1561"/>
                  </a:cubicBezTo>
                  <a:cubicBezTo>
                    <a:pt x="756" y="1257"/>
                    <a:pt x="543" y="958"/>
                    <a:pt x="329" y="654"/>
                  </a:cubicBezTo>
                  <a:cubicBezTo>
                    <a:pt x="244" y="538"/>
                    <a:pt x="110" y="367"/>
                    <a:pt x="195" y="215"/>
                  </a:cubicBezTo>
                  <a:cubicBezTo>
                    <a:pt x="224" y="166"/>
                    <a:pt x="264" y="146"/>
                    <a:pt x="308" y="146"/>
                  </a:cubicBezTo>
                  <a:close/>
                  <a:moveTo>
                    <a:pt x="319" y="0"/>
                  </a:moveTo>
                  <a:cubicBezTo>
                    <a:pt x="309" y="0"/>
                    <a:pt x="298" y="1"/>
                    <a:pt x="287" y="2"/>
                  </a:cubicBezTo>
                  <a:cubicBezTo>
                    <a:pt x="98" y="14"/>
                    <a:pt x="1" y="197"/>
                    <a:pt x="25" y="373"/>
                  </a:cubicBezTo>
                  <a:cubicBezTo>
                    <a:pt x="37" y="489"/>
                    <a:pt x="98" y="587"/>
                    <a:pt x="165" y="684"/>
                  </a:cubicBezTo>
                  <a:cubicBezTo>
                    <a:pt x="244" y="800"/>
                    <a:pt x="323" y="909"/>
                    <a:pt x="403" y="1025"/>
                  </a:cubicBezTo>
                  <a:cubicBezTo>
                    <a:pt x="573" y="1263"/>
                    <a:pt x="738" y="1500"/>
                    <a:pt x="902" y="1738"/>
                  </a:cubicBezTo>
                  <a:cubicBezTo>
                    <a:pt x="921" y="1761"/>
                    <a:pt x="943" y="1770"/>
                    <a:pt x="967" y="1770"/>
                  </a:cubicBezTo>
                  <a:cubicBezTo>
                    <a:pt x="974" y="1770"/>
                    <a:pt x="980" y="1770"/>
                    <a:pt x="987" y="1768"/>
                  </a:cubicBezTo>
                  <a:cubicBezTo>
                    <a:pt x="1006" y="1774"/>
                    <a:pt x="1030" y="1780"/>
                    <a:pt x="1054" y="1786"/>
                  </a:cubicBezTo>
                  <a:cubicBezTo>
                    <a:pt x="1059" y="1787"/>
                    <a:pt x="1063" y="1787"/>
                    <a:pt x="1068" y="1787"/>
                  </a:cubicBezTo>
                  <a:cubicBezTo>
                    <a:pt x="1153" y="1787"/>
                    <a:pt x="1221" y="1734"/>
                    <a:pt x="1274" y="1665"/>
                  </a:cubicBezTo>
                  <a:cubicBezTo>
                    <a:pt x="1414" y="1494"/>
                    <a:pt x="1511" y="1293"/>
                    <a:pt x="1596" y="1092"/>
                  </a:cubicBezTo>
                  <a:cubicBezTo>
                    <a:pt x="1676" y="897"/>
                    <a:pt x="1761" y="672"/>
                    <a:pt x="1736" y="465"/>
                  </a:cubicBezTo>
                  <a:cubicBezTo>
                    <a:pt x="1718" y="282"/>
                    <a:pt x="1596" y="130"/>
                    <a:pt x="1408" y="99"/>
                  </a:cubicBezTo>
                  <a:cubicBezTo>
                    <a:pt x="1393" y="97"/>
                    <a:pt x="1380" y="96"/>
                    <a:pt x="1367" y="96"/>
                  </a:cubicBezTo>
                  <a:cubicBezTo>
                    <a:pt x="1216" y="96"/>
                    <a:pt x="1134" y="220"/>
                    <a:pt x="1066" y="349"/>
                  </a:cubicBezTo>
                  <a:cubicBezTo>
                    <a:pt x="1039" y="399"/>
                    <a:pt x="1006" y="479"/>
                    <a:pt x="945" y="479"/>
                  </a:cubicBezTo>
                  <a:cubicBezTo>
                    <a:pt x="939" y="479"/>
                    <a:pt x="933" y="478"/>
                    <a:pt x="926" y="477"/>
                  </a:cubicBezTo>
                  <a:cubicBezTo>
                    <a:pt x="853" y="459"/>
                    <a:pt x="798" y="355"/>
                    <a:pt x="762" y="300"/>
                  </a:cubicBezTo>
                  <a:cubicBezTo>
                    <a:pt x="664" y="150"/>
                    <a:pt x="511" y="0"/>
                    <a:pt x="319"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0" name="Google Shape;837;p39"/>
            <p:cNvSpPr/>
            <p:nvPr/>
          </p:nvSpPr>
          <p:spPr>
            <a:xfrm>
              <a:off x="4746906" y="3316996"/>
              <a:ext cx="27251" cy="1265807"/>
            </a:xfrm>
            <a:custGeom>
              <a:avLst/>
              <a:gdLst/>
              <a:ahLst/>
              <a:cxnLst/>
              <a:rect l="l" t="t" r="r" b="b"/>
              <a:pathLst>
                <a:path w="227" h="10544" extrusionOk="0">
                  <a:moveTo>
                    <a:pt x="152" y="1"/>
                  </a:moveTo>
                  <a:cubicBezTo>
                    <a:pt x="115" y="1"/>
                    <a:pt x="77" y="25"/>
                    <a:pt x="74" y="74"/>
                  </a:cubicBezTo>
                  <a:cubicBezTo>
                    <a:pt x="44" y="1420"/>
                    <a:pt x="25" y="2772"/>
                    <a:pt x="13" y="4124"/>
                  </a:cubicBezTo>
                  <a:cubicBezTo>
                    <a:pt x="1" y="5476"/>
                    <a:pt x="1" y="6835"/>
                    <a:pt x="7" y="8193"/>
                  </a:cubicBezTo>
                  <a:cubicBezTo>
                    <a:pt x="13" y="8954"/>
                    <a:pt x="19" y="9709"/>
                    <a:pt x="31" y="10471"/>
                  </a:cubicBezTo>
                  <a:cubicBezTo>
                    <a:pt x="34" y="10520"/>
                    <a:pt x="74" y="10544"/>
                    <a:pt x="112" y="10544"/>
                  </a:cubicBezTo>
                  <a:cubicBezTo>
                    <a:pt x="150" y="10544"/>
                    <a:pt x="187" y="10520"/>
                    <a:pt x="184" y="10471"/>
                  </a:cubicBezTo>
                  <a:cubicBezTo>
                    <a:pt x="165" y="9125"/>
                    <a:pt x="153" y="7773"/>
                    <a:pt x="153" y="6420"/>
                  </a:cubicBezTo>
                  <a:cubicBezTo>
                    <a:pt x="153" y="5068"/>
                    <a:pt x="165" y="3710"/>
                    <a:pt x="184" y="2352"/>
                  </a:cubicBezTo>
                  <a:cubicBezTo>
                    <a:pt x="196" y="1590"/>
                    <a:pt x="208" y="829"/>
                    <a:pt x="226" y="74"/>
                  </a:cubicBezTo>
                  <a:cubicBezTo>
                    <a:pt x="226" y="25"/>
                    <a:pt x="190" y="1"/>
                    <a:pt x="152"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1" name="Google Shape;838;p39"/>
            <p:cNvSpPr/>
            <p:nvPr/>
          </p:nvSpPr>
          <p:spPr>
            <a:xfrm>
              <a:off x="7447242" y="3287345"/>
              <a:ext cx="171551" cy="1286216"/>
            </a:xfrm>
            <a:custGeom>
              <a:avLst/>
              <a:gdLst/>
              <a:ahLst/>
              <a:cxnLst/>
              <a:rect l="l" t="t" r="r" b="b"/>
              <a:pathLst>
                <a:path w="1429" h="10714" extrusionOk="0">
                  <a:moveTo>
                    <a:pt x="953" y="2179"/>
                  </a:moveTo>
                  <a:cubicBezTo>
                    <a:pt x="1031" y="2179"/>
                    <a:pt x="1109" y="2215"/>
                    <a:pt x="1146" y="2288"/>
                  </a:cubicBezTo>
                  <a:cubicBezTo>
                    <a:pt x="1201" y="2404"/>
                    <a:pt x="1067" y="2495"/>
                    <a:pt x="975" y="2532"/>
                  </a:cubicBezTo>
                  <a:cubicBezTo>
                    <a:pt x="931" y="2545"/>
                    <a:pt x="886" y="2552"/>
                    <a:pt x="841" y="2552"/>
                  </a:cubicBezTo>
                  <a:cubicBezTo>
                    <a:pt x="786" y="2552"/>
                    <a:pt x="730" y="2542"/>
                    <a:pt x="677" y="2526"/>
                  </a:cubicBezTo>
                  <a:cubicBezTo>
                    <a:pt x="634" y="2513"/>
                    <a:pt x="598" y="2501"/>
                    <a:pt x="561" y="2483"/>
                  </a:cubicBezTo>
                  <a:cubicBezTo>
                    <a:pt x="573" y="2465"/>
                    <a:pt x="585" y="2446"/>
                    <a:pt x="598" y="2434"/>
                  </a:cubicBezTo>
                  <a:cubicBezTo>
                    <a:pt x="665" y="2337"/>
                    <a:pt x="756" y="2233"/>
                    <a:pt x="878" y="2191"/>
                  </a:cubicBezTo>
                  <a:cubicBezTo>
                    <a:pt x="902" y="2183"/>
                    <a:pt x="927" y="2179"/>
                    <a:pt x="953" y="2179"/>
                  </a:cubicBezTo>
                  <a:close/>
                  <a:moveTo>
                    <a:pt x="797" y="5527"/>
                  </a:moveTo>
                  <a:cubicBezTo>
                    <a:pt x="841" y="5527"/>
                    <a:pt x="865" y="5549"/>
                    <a:pt x="908" y="5565"/>
                  </a:cubicBezTo>
                  <a:cubicBezTo>
                    <a:pt x="908" y="5565"/>
                    <a:pt x="914" y="5571"/>
                    <a:pt x="920" y="5571"/>
                  </a:cubicBezTo>
                  <a:cubicBezTo>
                    <a:pt x="920" y="5577"/>
                    <a:pt x="920" y="5583"/>
                    <a:pt x="920" y="5583"/>
                  </a:cubicBezTo>
                  <a:cubicBezTo>
                    <a:pt x="908" y="5601"/>
                    <a:pt x="902" y="5620"/>
                    <a:pt x="890" y="5638"/>
                  </a:cubicBezTo>
                  <a:cubicBezTo>
                    <a:pt x="847" y="5699"/>
                    <a:pt x="762" y="5723"/>
                    <a:pt x="689" y="5729"/>
                  </a:cubicBezTo>
                  <a:cubicBezTo>
                    <a:pt x="628" y="5729"/>
                    <a:pt x="573" y="5717"/>
                    <a:pt x="525" y="5693"/>
                  </a:cubicBezTo>
                  <a:cubicBezTo>
                    <a:pt x="585" y="5601"/>
                    <a:pt x="671" y="5534"/>
                    <a:pt x="780" y="5528"/>
                  </a:cubicBezTo>
                  <a:cubicBezTo>
                    <a:pt x="786" y="5528"/>
                    <a:pt x="792" y="5527"/>
                    <a:pt x="797" y="5527"/>
                  </a:cubicBezTo>
                  <a:close/>
                  <a:moveTo>
                    <a:pt x="884" y="7861"/>
                  </a:moveTo>
                  <a:cubicBezTo>
                    <a:pt x="890" y="7861"/>
                    <a:pt x="896" y="7861"/>
                    <a:pt x="902" y="7861"/>
                  </a:cubicBezTo>
                  <a:cubicBezTo>
                    <a:pt x="1018" y="7867"/>
                    <a:pt x="1079" y="7965"/>
                    <a:pt x="987" y="8050"/>
                  </a:cubicBezTo>
                  <a:cubicBezTo>
                    <a:pt x="953" y="8084"/>
                    <a:pt x="913" y="8098"/>
                    <a:pt x="871" y="8098"/>
                  </a:cubicBezTo>
                  <a:cubicBezTo>
                    <a:pt x="810" y="8098"/>
                    <a:pt x="746" y="8068"/>
                    <a:pt x="695" y="8032"/>
                  </a:cubicBezTo>
                  <a:cubicBezTo>
                    <a:pt x="671" y="8013"/>
                    <a:pt x="646" y="7995"/>
                    <a:pt x="628" y="7977"/>
                  </a:cubicBezTo>
                  <a:cubicBezTo>
                    <a:pt x="697" y="7908"/>
                    <a:pt x="782" y="7861"/>
                    <a:pt x="884" y="7861"/>
                  </a:cubicBezTo>
                  <a:close/>
                  <a:moveTo>
                    <a:pt x="606" y="0"/>
                  </a:moveTo>
                  <a:cubicBezTo>
                    <a:pt x="583" y="0"/>
                    <a:pt x="559" y="10"/>
                    <a:pt x="543" y="34"/>
                  </a:cubicBezTo>
                  <a:cubicBezTo>
                    <a:pt x="360" y="315"/>
                    <a:pt x="226" y="625"/>
                    <a:pt x="141" y="954"/>
                  </a:cubicBezTo>
                  <a:cubicBezTo>
                    <a:pt x="56" y="1265"/>
                    <a:pt x="7" y="1600"/>
                    <a:pt x="56" y="1923"/>
                  </a:cubicBezTo>
                  <a:cubicBezTo>
                    <a:pt x="86" y="2148"/>
                    <a:pt x="183" y="2373"/>
                    <a:pt x="360" y="2526"/>
                  </a:cubicBezTo>
                  <a:cubicBezTo>
                    <a:pt x="348" y="2544"/>
                    <a:pt x="330" y="2568"/>
                    <a:pt x="317" y="2593"/>
                  </a:cubicBezTo>
                  <a:cubicBezTo>
                    <a:pt x="31" y="3147"/>
                    <a:pt x="1" y="3786"/>
                    <a:pt x="31" y="4395"/>
                  </a:cubicBezTo>
                  <a:cubicBezTo>
                    <a:pt x="43" y="4700"/>
                    <a:pt x="56" y="5023"/>
                    <a:pt x="123" y="5321"/>
                  </a:cubicBezTo>
                  <a:cubicBezTo>
                    <a:pt x="153" y="5474"/>
                    <a:pt x="220" y="5632"/>
                    <a:pt x="330" y="5742"/>
                  </a:cubicBezTo>
                  <a:cubicBezTo>
                    <a:pt x="305" y="5790"/>
                    <a:pt x="287" y="5845"/>
                    <a:pt x="263" y="5894"/>
                  </a:cubicBezTo>
                  <a:cubicBezTo>
                    <a:pt x="208" y="6028"/>
                    <a:pt x="165" y="6168"/>
                    <a:pt x="135" y="6308"/>
                  </a:cubicBezTo>
                  <a:cubicBezTo>
                    <a:pt x="68" y="6588"/>
                    <a:pt x="49" y="6881"/>
                    <a:pt x="92" y="7161"/>
                  </a:cubicBezTo>
                  <a:cubicBezTo>
                    <a:pt x="129" y="7447"/>
                    <a:pt x="232" y="7721"/>
                    <a:pt x="409" y="7953"/>
                  </a:cubicBezTo>
                  <a:cubicBezTo>
                    <a:pt x="415" y="7959"/>
                    <a:pt x="421" y="7971"/>
                    <a:pt x="427" y="7977"/>
                  </a:cubicBezTo>
                  <a:cubicBezTo>
                    <a:pt x="378" y="8056"/>
                    <a:pt x="336" y="8135"/>
                    <a:pt x="299" y="8221"/>
                  </a:cubicBezTo>
                  <a:cubicBezTo>
                    <a:pt x="183" y="8513"/>
                    <a:pt x="147" y="8854"/>
                    <a:pt x="141" y="9171"/>
                  </a:cubicBezTo>
                  <a:cubicBezTo>
                    <a:pt x="129" y="9506"/>
                    <a:pt x="171" y="9847"/>
                    <a:pt x="250" y="10176"/>
                  </a:cubicBezTo>
                  <a:cubicBezTo>
                    <a:pt x="293" y="10340"/>
                    <a:pt x="348" y="10505"/>
                    <a:pt x="415" y="10663"/>
                  </a:cubicBezTo>
                  <a:cubicBezTo>
                    <a:pt x="429" y="10699"/>
                    <a:pt x="460" y="10714"/>
                    <a:pt x="490" y="10714"/>
                  </a:cubicBezTo>
                  <a:cubicBezTo>
                    <a:pt x="538" y="10714"/>
                    <a:pt x="583" y="10676"/>
                    <a:pt x="561" y="10620"/>
                  </a:cubicBezTo>
                  <a:cubicBezTo>
                    <a:pt x="348" y="10103"/>
                    <a:pt x="257" y="9542"/>
                    <a:pt x="299" y="8982"/>
                  </a:cubicBezTo>
                  <a:cubicBezTo>
                    <a:pt x="317" y="8732"/>
                    <a:pt x="354" y="8458"/>
                    <a:pt x="464" y="8227"/>
                  </a:cubicBezTo>
                  <a:cubicBezTo>
                    <a:pt x="482" y="8184"/>
                    <a:pt x="506" y="8135"/>
                    <a:pt x="537" y="8093"/>
                  </a:cubicBezTo>
                  <a:cubicBezTo>
                    <a:pt x="635" y="8183"/>
                    <a:pt x="756" y="8255"/>
                    <a:pt x="877" y="8255"/>
                  </a:cubicBezTo>
                  <a:cubicBezTo>
                    <a:pt x="952" y="8255"/>
                    <a:pt x="1027" y="8227"/>
                    <a:pt x="1097" y="8160"/>
                  </a:cubicBezTo>
                  <a:cubicBezTo>
                    <a:pt x="1176" y="8080"/>
                    <a:pt x="1219" y="7946"/>
                    <a:pt x="1158" y="7843"/>
                  </a:cubicBezTo>
                  <a:cubicBezTo>
                    <a:pt x="1103" y="7748"/>
                    <a:pt x="994" y="7710"/>
                    <a:pt x="889" y="7710"/>
                  </a:cubicBezTo>
                  <a:cubicBezTo>
                    <a:pt x="867" y="7710"/>
                    <a:pt x="844" y="7712"/>
                    <a:pt x="823" y="7715"/>
                  </a:cubicBezTo>
                  <a:cubicBezTo>
                    <a:pt x="707" y="7727"/>
                    <a:pt x="610" y="7788"/>
                    <a:pt x="525" y="7867"/>
                  </a:cubicBezTo>
                  <a:cubicBezTo>
                    <a:pt x="427" y="7739"/>
                    <a:pt x="360" y="7587"/>
                    <a:pt x="311" y="7447"/>
                  </a:cubicBezTo>
                  <a:cubicBezTo>
                    <a:pt x="159" y="6996"/>
                    <a:pt x="208" y="6497"/>
                    <a:pt x="366" y="6052"/>
                  </a:cubicBezTo>
                  <a:cubicBezTo>
                    <a:pt x="391" y="5985"/>
                    <a:pt x="415" y="5906"/>
                    <a:pt x="451" y="5827"/>
                  </a:cubicBezTo>
                  <a:cubicBezTo>
                    <a:pt x="488" y="5851"/>
                    <a:pt x="531" y="5863"/>
                    <a:pt x="579" y="5869"/>
                  </a:cubicBezTo>
                  <a:cubicBezTo>
                    <a:pt x="608" y="5875"/>
                    <a:pt x="639" y="5878"/>
                    <a:pt x="669" y="5878"/>
                  </a:cubicBezTo>
                  <a:cubicBezTo>
                    <a:pt x="845" y="5878"/>
                    <a:pt x="1036" y="5787"/>
                    <a:pt x="1073" y="5595"/>
                  </a:cubicBezTo>
                  <a:cubicBezTo>
                    <a:pt x="1091" y="5461"/>
                    <a:pt x="939" y="5388"/>
                    <a:pt x="829" y="5376"/>
                  </a:cubicBezTo>
                  <a:cubicBezTo>
                    <a:pt x="817" y="5375"/>
                    <a:pt x="804" y="5374"/>
                    <a:pt x="792" y="5374"/>
                  </a:cubicBezTo>
                  <a:cubicBezTo>
                    <a:pt x="672" y="5374"/>
                    <a:pt x="559" y="5428"/>
                    <a:pt x="476" y="5516"/>
                  </a:cubicBezTo>
                  <a:cubicBezTo>
                    <a:pt x="451" y="5547"/>
                    <a:pt x="427" y="5571"/>
                    <a:pt x="409" y="5601"/>
                  </a:cubicBezTo>
                  <a:cubicBezTo>
                    <a:pt x="354" y="5534"/>
                    <a:pt x="311" y="5449"/>
                    <a:pt x="287" y="5358"/>
                  </a:cubicBezTo>
                  <a:cubicBezTo>
                    <a:pt x="220" y="5120"/>
                    <a:pt x="214" y="4864"/>
                    <a:pt x="196" y="4621"/>
                  </a:cubicBezTo>
                  <a:cubicBezTo>
                    <a:pt x="159" y="4115"/>
                    <a:pt x="147" y="3598"/>
                    <a:pt x="281" y="3104"/>
                  </a:cubicBezTo>
                  <a:cubicBezTo>
                    <a:pt x="330" y="2934"/>
                    <a:pt x="397" y="2763"/>
                    <a:pt x="482" y="2611"/>
                  </a:cubicBezTo>
                  <a:cubicBezTo>
                    <a:pt x="488" y="2611"/>
                    <a:pt x="488" y="2617"/>
                    <a:pt x="494" y="2617"/>
                  </a:cubicBezTo>
                  <a:cubicBezTo>
                    <a:pt x="597" y="2673"/>
                    <a:pt x="718" y="2705"/>
                    <a:pt x="837" y="2705"/>
                  </a:cubicBezTo>
                  <a:cubicBezTo>
                    <a:pt x="978" y="2705"/>
                    <a:pt x="1116" y="2659"/>
                    <a:pt x="1219" y="2550"/>
                  </a:cubicBezTo>
                  <a:cubicBezTo>
                    <a:pt x="1428" y="2335"/>
                    <a:pt x="1227" y="2026"/>
                    <a:pt x="960" y="2026"/>
                  </a:cubicBezTo>
                  <a:cubicBezTo>
                    <a:pt x="955" y="2026"/>
                    <a:pt x="950" y="2026"/>
                    <a:pt x="945" y="2026"/>
                  </a:cubicBezTo>
                  <a:cubicBezTo>
                    <a:pt x="726" y="2038"/>
                    <a:pt x="561" y="2209"/>
                    <a:pt x="439" y="2392"/>
                  </a:cubicBezTo>
                  <a:cubicBezTo>
                    <a:pt x="342" y="2294"/>
                    <a:pt x="269" y="2172"/>
                    <a:pt x="232" y="2038"/>
                  </a:cubicBezTo>
                  <a:cubicBezTo>
                    <a:pt x="165" y="1782"/>
                    <a:pt x="183" y="1508"/>
                    <a:pt x="226" y="1253"/>
                  </a:cubicBezTo>
                  <a:cubicBezTo>
                    <a:pt x="275" y="978"/>
                    <a:pt x="360" y="717"/>
                    <a:pt x="476" y="467"/>
                  </a:cubicBezTo>
                  <a:cubicBezTo>
                    <a:pt x="537" y="345"/>
                    <a:pt x="604" y="223"/>
                    <a:pt x="677" y="114"/>
                  </a:cubicBezTo>
                  <a:cubicBezTo>
                    <a:pt x="711" y="54"/>
                    <a:pt x="659" y="0"/>
                    <a:pt x="606"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2" name="Google Shape;839;p39"/>
            <p:cNvSpPr/>
            <p:nvPr/>
          </p:nvSpPr>
          <p:spPr>
            <a:xfrm>
              <a:off x="5073794" y="2137299"/>
              <a:ext cx="414773" cy="333979"/>
            </a:xfrm>
            <a:custGeom>
              <a:avLst/>
              <a:gdLst/>
              <a:ahLst/>
              <a:cxnLst/>
              <a:rect l="l" t="t" r="r" b="b"/>
              <a:pathLst>
                <a:path w="3455" h="2782" extrusionOk="0">
                  <a:moveTo>
                    <a:pt x="2193" y="557"/>
                  </a:moveTo>
                  <a:cubicBezTo>
                    <a:pt x="2193" y="569"/>
                    <a:pt x="2199" y="588"/>
                    <a:pt x="2205" y="600"/>
                  </a:cubicBezTo>
                  <a:cubicBezTo>
                    <a:pt x="2218" y="649"/>
                    <a:pt x="2224" y="703"/>
                    <a:pt x="2212" y="758"/>
                  </a:cubicBezTo>
                  <a:cubicBezTo>
                    <a:pt x="2202" y="778"/>
                    <a:pt x="2184" y="821"/>
                    <a:pt x="2158" y="821"/>
                  </a:cubicBezTo>
                  <a:cubicBezTo>
                    <a:pt x="2152" y="821"/>
                    <a:pt x="2146" y="819"/>
                    <a:pt x="2138" y="813"/>
                  </a:cubicBezTo>
                  <a:cubicBezTo>
                    <a:pt x="2108" y="795"/>
                    <a:pt x="2120" y="728"/>
                    <a:pt x="2126" y="697"/>
                  </a:cubicBezTo>
                  <a:cubicBezTo>
                    <a:pt x="2138" y="649"/>
                    <a:pt x="2163" y="600"/>
                    <a:pt x="2193" y="557"/>
                  </a:cubicBezTo>
                  <a:close/>
                  <a:moveTo>
                    <a:pt x="1133" y="667"/>
                  </a:moveTo>
                  <a:lnTo>
                    <a:pt x="1133" y="667"/>
                  </a:lnTo>
                  <a:cubicBezTo>
                    <a:pt x="1140" y="673"/>
                    <a:pt x="1146" y="673"/>
                    <a:pt x="1152" y="679"/>
                  </a:cubicBezTo>
                  <a:cubicBezTo>
                    <a:pt x="1207" y="716"/>
                    <a:pt x="1255" y="764"/>
                    <a:pt x="1292" y="819"/>
                  </a:cubicBezTo>
                  <a:cubicBezTo>
                    <a:pt x="1310" y="843"/>
                    <a:pt x="1328" y="874"/>
                    <a:pt x="1328" y="904"/>
                  </a:cubicBezTo>
                  <a:cubicBezTo>
                    <a:pt x="1328" y="929"/>
                    <a:pt x="1310" y="971"/>
                    <a:pt x="1280" y="971"/>
                  </a:cubicBezTo>
                  <a:cubicBezTo>
                    <a:pt x="1231" y="965"/>
                    <a:pt x="1176" y="850"/>
                    <a:pt x="1164" y="813"/>
                  </a:cubicBezTo>
                  <a:cubicBezTo>
                    <a:pt x="1146" y="764"/>
                    <a:pt x="1133" y="716"/>
                    <a:pt x="1133" y="667"/>
                  </a:cubicBezTo>
                  <a:close/>
                  <a:moveTo>
                    <a:pt x="626" y="1366"/>
                  </a:moveTo>
                  <a:cubicBezTo>
                    <a:pt x="636" y="1366"/>
                    <a:pt x="647" y="1366"/>
                    <a:pt x="658" y="1367"/>
                  </a:cubicBezTo>
                  <a:cubicBezTo>
                    <a:pt x="738" y="1367"/>
                    <a:pt x="817" y="1392"/>
                    <a:pt x="872" y="1446"/>
                  </a:cubicBezTo>
                  <a:cubicBezTo>
                    <a:pt x="816" y="1462"/>
                    <a:pt x="761" y="1472"/>
                    <a:pt x="707" y="1472"/>
                  </a:cubicBezTo>
                  <a:cubicBezTo>
                    <a:pt x="635" y="1472"/>
                    <a:pt x="566" y="1455"/>
                    <a:pt x="500" y="1410"/>
                  </a:cubicBezTo>
                  <a:cubicBezTo>
                    <a:pt x="494" y="1410"/>
                    <a:pt x="488" y="1404"/>
                    <a:pt x="482" y="1404"/>
                  </a:cubicBezTo>
                  <a:cubicBezTo>
                    <a:pt x="527" y="1378"/>
                    <a:pt x="573" y="1366"/>
                    <a:pt x="626" y="1366"/>
                  </a:cubicBezTo>
                  <a:close/>
                  <a:moveTo>
                    <a:pt x="2637" y="1341"/>
                  </a:moveTo>
                  <a:cubicBezTo>
                    <a:pt x="2760" y="1341"/>
                    <a:pt x="2858" y="1472"/>
                    <a:pt x="2869" y="1587"/>
                  </a:cubicBezTo>
                  <a:cubicBezTo>
                    <a:pt x="2875" y="1605"/>
                    <a:pt x="2875" y="1629"/>
                    <a:pt x="2869" y="1647"/>
                  </a:cubicBezTo>
                  <a:cubicBezTo>
                    <a:pt x="2857" y="1654"/>
                    <a:pt x="2845" y="1654"/>
                    <a:pt x="2827" y="1660"/>
                  </a:cubicBezTo>
                  <a:cubicBezTo>
                    <a:pt x="2785" y="1674"/>
                    <a:pt x="2734" y="1684"/>
                    <a:pt x="2683" y="1684"/>
                  </a:cubicBezTo>
                  <a:cubicBezTo>
                    <a:pt x="2608" y="1684"/>
                    <a:pt x="2533" y="1663"/>
                    <a:pt x="2486" y="1605"/>
                  </a:cubicBezTo>
                  <a:cubicBezTo>
                    <a:pt x="2406" y="1507"/>
                    <a:pt x="2498" y="1361"/>
                    <a:pt x="2614" y="1343"/>
                  </a:cubicBezTo>
                  <a:cubicBezTo>
                    <a:pt x="2622" y="1342"/>
                    <a:pt x="2629" y="1341"/>
                    <a:pt x="2637" y="1341"/>
                  </a:cubicBezTo>
                  <a:close/>
                  <a:moveTo>
                    <a:pt x="1661" y="1695"/>
                  </a:moveTo>
                  <a:cubicBezTo>
                    <a:pt x="1724" y="1695"/>
                    <a:pt x="1804" y="1742"/>
                    <a:pt x="1846" y="1788"/>
                  </a:cubicBezTo>
                  <a:cubicBezTo>
                    <a:pt x="1925" y="1873"/>
                    <a:pt x="1956" y="2007"/>
                    <a:pt x="1944" y="2123"/>
                  </a:cubicBezTo>
                  <a:cubicBezTo>
                    <a:pt x="1944" y="2135"/>
                    <a:pt x="1937" y="2147"/>
                    <a:pt x="1937" y="2159"/>
                  </a:cubicBezTo>
                  <a:cubicBezTo>
                    <a:pt x="1883" y="2147"/>
                    <a:pt x="1834" y="2135"/>
                    <a:pt x="1785" y="2110"/>
                  </a:cubicBezTo>
                  <a:cubicBezTo>
                    <a:pt x="1669" y="2049"/>
                    <a:pt x="1566" y="1928"/>
                    <a:pt x="1572" y="1794"/>
                  </a:cubicBezTo>
                  <a:cubicBezTo>
                    <a:pt x="1577" y="1721"/>
                    <a:pt x="1615" y="1695"/>
                    <a:pt x="1661" y="1695"/>
                  </a:cubicBezTo>
                  <a:close/>
                  <a:moveTo>
                    <a:pt x="1012" y="2031"/>
                  </a:moveTo>
                  <a:cubicBezTo>
                    <a:pt x="1091" y="2031"/>
                    <a:pt x="1194" y="2068"/>
                    <a:pt x="1213" y="2159"/>
                  </a:cubicBezTo>
                  <a:cubicBezTo>
                    <a:pt x="1243" y="2287"/>
                    <a:pt x="1097" y="2391"/>
                    <a:pt x="987" y="2427"/>
                  </a:cubicBezTo>
                  <a:cubicBezTo>
                    <a:pt x="951" y="2433"/>
                    <a:pt x="908" y="2439"/>
                    <a:pt x="872" y="2445"/>
                  </a:cubicBezTo>
                  <a:cubicBezTo>
                    <a:pt x="829" y="2384"/>
                    <a:pt x="811" y="2317"/>
                    <a:pt x="817" y="2232"/>
                  </a:cubicBezTo>
                  <a:cubicBezTo>
                    <a:pt x="829" y="2123"/>
                    <a:pt x="896" y="2037"/>
                    <a:pt x="1012" y="2031"/>
                  </a:cubicBezTo>
                  <a:close/>
                  <a:moveTo>
                    <a:pt x="1640" y="151"/>
                  </a:moveTo>
                  <a:cubicBezTo>
                    <a:pt x="1766" y="151"/>
                    <a:pt x="1891" y="194"/>
                    <a:pt x="1992" y="277"/>
                  </a:cubicBezTo>
                  <a:cubicBezTo>
                    <a:pt x="2041" y="314"/>
                    <a:pt x="2078" y="356"/>
                    <a:pt x="2114" y="405"/>
                  </a:cubicBezTo>
                  <a:cubicBezTo>
                    <a:pt x="2047" y="484"/>
                    <a:pt x="1992" y="575"/>
                    <a:pt x="1974" y="673"/>
                  </a:cubicBezTo>
                  <a:cubicBezTo>
                    <a:pt x="1952" y="801"/>
                    <a:pt x="2001" y="976"/>
                    <a:pt x="2150" y="976"/>
                  </a:cubicBezTo>
                  <a:cubicBezTo>
                    <a:pt x="2164" y="976"/>
                    <a:pt x="2178" y="974"/>
                    <a:pt x="2193" y="971"/>
                  </a:cubicBezTo>
                  <a:cubicBezTo>
                    <a:pt x="2352" y="941"/>
                    <a:pt x="2388" y="734"/>
                    <a:pt x="2358" y="600"/>
                  </a:cubicBezTo>
                  <a:cubicBezTo>
                    <a:pt x="2346" y="539"/>
                    <a:pt x="2327" y="484"/>
                    <a:pt x="2303" y="429"/>
                  </a:cubicBezTo>
                  <a:cubicBezTo>
                    <a:pt x="2370" y="362"/>
                    <a:pt x="2443" y="314"/>
                    <a:pt x="2528" y="277"/>
                  </a:cubicBezTo>
                  <a:cubicBezTo>
                    <a:pt x="2595" y="251"/>
                    <a:pt x="2667" y="239"/>
                    <a:pt x="2738" y="239"/>
                  </a:cubicBezTo>
                  <a:cubicBezTo>
                    <a:pt x="2937" y="239"/>
                    <a:pt x="3134" y="338"/>
                    <a:pt x="3229" y="527"/>
                  </a:cubicBezTo>
                  <a:cubicBezTo>
                    <a:pt x="3351" y="789"/>
                    <a:pt x="3320" y="1166"/>
                    <a:pt x="3162" y="1410"/>
                  </a:cubicBezTo>
                  <a:cubicBezTo>
                    <a:pt x="3119" y="1465"/>
                    <a:pt x="3076" y="1520"/>
                    <a:pt x="3022" y="1562"/>
                  </a:cubicBezTo>
                  <a:cubicBezTo>
                    <a:pt x="3009" y="1501"/>
                    <a:pt x="2997" y="1446"/>
                    <a:pt x="2961" y="1392"/>
                  </a:cubicBezTo>
                  <a:cubicBezTo>
                    <a:pt x="2892" y="1277"/>
                    <a:pt x="2767" y="1193"/>
                    <a:pt x="2634" y="1193"/>
                  </a:cubicBezTo>
                  <a:cubicBezTo>
                    <a:pt x="2591" y="1193"/>
                    <a:pt x="2547" y="1202"/>
                    <a:pt x="2504" y="1221"/>
                  </a:cubicBezTo>
                  <a:cubicBezTo>
                    <a:pt x="2358" y="1288"/>
                    <a:pt x="2254" y="1471"/>
                    <a:pt x="2327" y="1629"/>
                  </a:cubicBezTo>
                  <a:cubicBezTo>
                    <a:pt x="2392" y="1774"/>
                    <a:pt x="2554" y="1834"/>
                    <a:pt x="2709" y="1834"/>
                  </a:cubicBezTo>
                  <a:cubicBezTo>
                    <a:pt x="2730" y="1834"/>
                    <a:pt x="2751" y="1832"/>
                    <a:pt x="2772" y="1830"/>
                  </a:cubicBezTo>
                  <a:cubicBezTo>
                    <a:pt x="2784" y="1824"/>
                    <a:pt x="2802" y="1824"/>
                    <a:pt x="2815" y="1818"/>
                  </a:cubicBezTo>
                  <a:lnTo>
                    <a:pt x="2815" y="1818"/>
                  </a:lnTo>
                  <a:cubicBezTo>
                    <a:pt x="2705" y="2001"/>
                    <a:pt x="2449" y="2098"/>
                    <a:pt x="2254" y="2141"/>
                  </a:cubicBezTo>
                  <a:cubicBezTo>
                    <a:pt x="2199" y="2153"/>
                    <a:pt x="2145" y="2159"/>
                    <a:pt x="2084" y="2165"/>
                  </a:cubicBezTo>
                  <a:cubicBezTo>
                    <a:pt x="2120" y="1909"/>
                    <a:pt x="2023" y="1623"/>
                    <a:pt x="1749" y="1556"/>
                  </a:cubicBezTo>
                  <a:cubicBezTo>
                    <a:pt x="1721" y="1548"/>
                    <a:pt x="1693" y="1544"/>
                    <a:pt x="1668" y="1544"/>
                  </a:cubicBezTo>
                  <a:cubicBezTo>
                    <a:pt x="1514" y="1544"/>
                    <a:pt x="1405" y="1676"/>
                    <a:pt x="1426" y="1848"/>
                  </a:cubicBezTo>
                  <a:cubicBezTo>
                    <a:pt x="1444" y="2031"/>
                    <a:pt x="1578" y="2183"/>
                    <a:pt x="1749" y="2257"/>
                  </a:cubicBezTo>
                  <a:cubicBezTo>
                    <a:pt x="1791" y="2275"/>
                    <a:pt x="1834" y="2293"/>
                    <a:pt x="1883" y="2299"/>
                  </a:cubicBezTo>
                  <a:cubicBezTo>
                    <a:pt x="1785" y="2476"/>
                    <a:pt x="1578" y="2585"/>
                    <a:pt x="1383" y="2616"/>
                  </a:cubicBezTo>
                  <a:cubicBezTo>
                    <a:pt x="1351" y="2621"/>
                    <a:pt x="1317" y="2624"/>
                    <a:pt x="1282" y="2624"/>
                  </a:cubicBezTo>
                  <a:cubicBezTo>
                    <a:pt x="1198" y="2624"/>
                    <a:pt x="1108" y="2608"/>
                    <a:pt x="1030" y="2573"/>
                  </a:cubicBezTo>
                  <a:cubicBezTo>
                    <a:pt x="1115" y="2549"/>
                    <a:pt x="1200" y="2500"/>
                    <a:pt x="1267" y="2427"/>
                  </a:cubicBezTo>
                  <a:cubicBezTo>
                    <a:pt x="1377" y="2305"/>
                    <a:pt x="1408" y="2116"/>
                    <a:pt x="1292" y="1989"/>
                  </a:cubicBezTo>
                  <a:cubicBezTo>
                    <a:pt x="1221" y="1917"/>
                    <a:pt x="1120" y="1881"/>
                    <a:pt x="1021" y="1881"/>
                  </a:cubicBezTo>
                  <a:cubicBezTo>
                    <a:pt x="976" y="1881"/>
                    <a:pt x="932" y="1888"/>
                    <a:pt x="890" y="1903"/>
                  </a:cubicBezTo>
                  <a:cubicBezTo>
                    <a:pt x="731" y="1964"/>
                    <a:pt x="652" y="2129"/>
                    <a:pt x="664" y="2293"/>
                  </a:cubicBezTo>
                  <a:cubicBezTo>
                    <a:pt x="671" y="2336"/>
                    <a:pt x="683" y="2378"/>
                    <a:pt x="695" y="2421"/>
                  </a:cubicBezTo>
                  <a:cubicBezTo>
                    <a:pt x="677" y="2415"/>
                    <a:pt x="664" y="2409"/>
                    <a:pt x="646" y="2403"/>
                  </a:cubicBezTo>
                  <a:cubicBezTo>
                    <a:pt x="415" y="2317"/>
                    <a:pt x="250" y="2098"/>
                    <a:pt x="244" y="1848"/>
                  </a:cubicBezTo>
                  <a:cubicBezTo>
                    <a:pt x="244" y="1721"/>
                    <a:pt x="281" y="1587"/>
                    <a:pt x="360" y="1495"/>
                  </a:cubicBezTo>
                  <a:cubicBezTo>
                    <a:pt x="372" y="1507"/>
                    <a:pt x="390" y="1520"/>
                    <a:pt x="403" y="1532"/>
                  </a:cubicBezTo>
                  <a:cubicBezTo>
                    <a:pt x="493" y="1596"/>
                    <a:pt x="598" y="1623"/>
                    <a:pt x="704" y="1623"/>
                  </a:cubicBezTo>
                  <a:cubicBezTo>
                    <a:pt x="798" y="1623"/>
                    <a:pt x="893" y="1602"/>
                    <a:pt x="981" y="1568"/>
                  </a:cubicBezTo>
                  <a:cubicBezTo>
                    <a:pt x="993" y="1562"/>
                    <a:pt x="1006" y="1556"/>
                    <a:pt x="1012" y="1544"/>
                  </a:cubicBezTo>
                  <a:cubicBezTo>
                    <a:pt x="1054" y="1526"/>
                    <a:pt x="1085" y="1483"/>
                    <a:pt x="1060" y="1434"/>
                  </a:cubicBezTo>
                  <a:cubicBezTo>
                    <a:pt x="970" y="1283"/>
                    <a:pt x="813" y="1214"/>
                    <a:pt x="655" y="1214"/>
                  </a:cubicBezTo>
                  <a:cubicBezTo>
                    <a:pt x="558" y="1214"/>
                    <a:pt x="461" y="1240"/>
                    <a:pt x="378" y="1288"/>
                  </a:cubicBezTo>
                  <a:cubicBezTo>
                    <a:pt x="336" y="1227"/>
                    <a:pt x="311" y="1160"/>
                    <a:pt x="299" y="1093"/>
                  </a:cubicBezTo>
                  <a:cubicBezTo>
                    <a:pt x="275" y="825"/>
                    <a:pt x="506" y="594"/>
                    <a:pt x="762" y="569"/>
                  </a:cubicBezTo>
                  <a:cubicBezTo>
                    <a:pt x="774" y="568"/>
                    <a:pt x="787" y="568"/>
                    <a:pt x="800" y="568"/>
                  </a:cubicBezTo>
                  <a:cubicBezTo>
                    <a:pt x="860" y="568"/>
                    <a:pt x="921" y="580"/>
                    <a:pt x="981" y="600"/>
                  </a:cubicBezTo>
                  <a:cubicBezTo>
                    <a:pt x="975" y="661"/>
                    <a:pt x="981" y="722"/>
                    <a:pt x="999" y="783"/>
                  </a:cubicBezTo>
                  <a:cubicBezTo>
                    <a:pt x="1027" y="909"/>
                    <a:pt x="1129" y="1119"/>
                    <a:pt x="1282" y="1119"/>
                  </a:cubicBezTo>
                  <a:cubicBezTo>
                    <a:pt x="1299" y="1119"/>
                    <a:pt x="1316" y="1117"/>
                    <a:pt x="1334" y="1111"/>
                  </a:cubicBezTo>
                  <a:cubicBezTo>
                    <a:pt x="1414" y="1087"/>
                    <a:pt x="1475" y="1008"/>
                    <a:pt x="1481" y="929"/>
                  </a:cubicBezTo>
                  <a:cubicBezTo>
                    <a:pt x="1487" y="831"/>
                    <a:pt x="1432" y="740"/>
                    <a:pt x="1371" y="667"/>
                  </a:cubicBezTo>
                  <a:cubicBezTo>
                    <a:pt x="1304" y="600"/>
                    <a:pt x="1231" y="545"/>
                    <a:pt x="1152" y="502"/>
                  </a:cubicBezTo>
                  <a:cubicBezTo>
                    <a:pt x="1170" y="423"/>
                    <a:pt x="1213" y="350"/>
                    <a:pt x="1274" y="295"/>
                  </a:cubicBezTo>
                  <a:cubicBezTo>
                    <a:pt x="1377" y="198"/>
                    <a:pt x="1508" y="151"/>
                    <a:pt x="1640" y="151"/>
                  </a:cubicBezTo>
                  <a:close/>
                  <a:moveTo>
                    <a:pt x="1645" y="1"/>
                  </a:moveTo>
                  <a:cubicBezTo>
                    <a:pt x="1611" y="1"/>
                    <a:pt x="1576" y="3"/>
                    <a:pt x="1542" y="9"/>
                  </a:cubicBezTo>
                  <a:cubicBezTo>
                    <a:pt x="1286" y="46"/>
                    <a:pt x="1085" y="222"/>
                    <a:pt x="1012" y="448"/>
                  </a:cubicBezTo>
                  <a:cubicBezTo>
                    <a:pt x="947" y="430"/>
                    <a:pt x="880" y="421"/>
                    <a:pt x="814" y="421"/>
                  </a:cubicBezTo>
                  <a:cubicBezTo>
                    <a:pt x="649" y="421"/>
                    <a:pt x="486" y="476"/>
                    <a:pt x="360" y="594"/>
                  </a:cubicBezTo>
                  <a:cubicBezTo>
                    <a:pt x="128" y="807"/>
                    <a:pt x="92" y="1142"/>
                    <a:pt x="256" y="1386"/>
                  </a:cubicBezTo>
                  <a:cubicBezTo>
                    <a:pt x="244" y="1398"/>
                    <a:pt x="232" y="1410"/>
                    <a:pt x="220" y="1422"/>
                  </a:cubicBezTo>
                  <a:cubicBezTo>
                    <a:pt x="1" y="1714"/>
                    <a:pt x="74" y="2147"/>
                    <a:pt x="336" y="2384"/>
                  </a:cubicBezTo>
                  <a:cubicBezTo>
                    <a:pt x="457" y="2494"/>
                    <a:pt x="628" y="2573"/>
                    <a:pt x="798" y="2592"/>
                  </a:cubicBezTo>
                  <a:cubicBezTo>
                    <a:pt x="841" y="2640"/>
                    <a:pt x="896" y="2683"/>
                    <a:pt x="957" y="2713"/>
                  </a:cubicBezTo>
                  <a:cubicBezTo>
                    <a:pt x="1055" y="2760"/>
                    <a:pt x="1163" y="2782"/>
                    <a:pt x="1272" y="2782"/>
                  </a:cubicBezTo>
                  <a:cubicBezTo>
                    <a:pt x="1547" y="2782"/>
                    <a:pt x="1829" y="2644"/>
                    <a:pt x="1986" y="2421"/>
                  </a:cubicBezTo>
                  <a:cubicBezTo>
                    <a:pt x="2004" y="2391"/>
                    <a:pt x="2029" y="2354"/>
                    <a:pt x="2041" y="2317"/>
                  </a:cubicBezTo>
                  <a:cubicBezTo>
                    <a:pt x="2163" y="2311"/>
                    <a:pt x="2285" y="2293"/>
                    <a:pt x="2400" y="2257"/>
                  </a:cubicBezTo>
                  <a:cubicBezTo>
                    <a:pt x="2595" y="2202"/>
                    <a:pt x="2796" y="2104"/>
                    <a:pt x="2918" y="1934"/>
                  </a:cubicBezTo>
                  <a:cubicBezTo>
                    <a:pt x="2955" y="1879"/>
                    <a:pt x="2985" y="1818"/>
                    <a:pt x="3003" y="1751"/>
                  </a:cubicBezTo>
                  <a:cubicBezTo>
                    <a:pt x="3284" y="1599"/>
                    <a:pt x="3442" y="1264"/>
                    <a:pt x="3448" y="941"/>
                  </a:cubicBezTo>
                  <a:cubicBezTo>
                    <a:pt x="3454" y="734"/>
                    <a:pt x="3418" y="515"/>
                    <a:pt x="3296" y="344"/>
                  </a:cubicBezTo>
                  <a:cubicBezTo>
                    <a:pt x="3180" y="198"/>
                    <a:pt x="3009" y="113"/>
                    <a:pt x="2827" y="94"/>
                  </a:cubicBezTo>
                  <a:cubicBezTo>
                    <a:pt x="2798" y="91"/>
                    <a:pt x="2770" y="89"/>
                    <a:pt x="2741" y="89"/>
                  </a:cubicBezTo>
                  <a:cubicBezTo>
                    <a:pt x="2576" y="89"/>
                    <a:pt x="2415" y="148"/>
                    <a:pt x="2285" y="247"/>
                  </a:cubicBezTo>
                  <a:cubicBezTo>
                    <a:pt x="2266" y="259"/>
                    <a:pt x="2242" y="277"/>
                    <a:pt x="2224" y="295"/>
                  </a:cubicBezTo>
                  <a:cubicBezTo>
                    <a:pt x="2086" y="120"/>
                    <a:pt x="1874" y="1"/>
                    <a:pt x="1645"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3" name="Google Shape;840;p39"/>
            <p:cNvSpPr/>
            <p:nvPr/>
          </p:nvSpPr>
          <p:spPr>
            <a:xfrm>
              <a:off x="6648090" y="4176770"/>
              <a:ext cx="259668" cy="375396"/>
            </a:xfrm>
            <a:custGeom>
              <a:avLst/>
              <a:gdLst/>
              <a:ahLst/>
              <a:cxnLst/>
              <a:rect l="l" t="t" r="r" b="b"/>
              <a:pathLst>
                <a:path w="2163" h="3127" extrusionOk="0">
                  <a:moveTo>
                    <a:pt x="943" y="152"/>
                  </a:moveTo>
                  <a:cubicBezTo>
                    <a:pt x="1086" y="152"/>
                    <a:pt x="1228" y="172"/>
                    <a:pt x="1365" y="221"/>
                  </a:cubicBezTo>
                  <a:cubicBezTo>
                    <a:pt x="1755" y="361"/>
                    <a:pt x="1974" y="781"/>
                    <a:pt x="1913" y="1183"/>
                  </a:cubicBezTo>
                  <a:cubicBezTo>
                    <a:pt x="1876" y="1415"/>
                    <a:pt x="1755" y="1628"/>
                    <a:pt x="1584" y="1786"/>
                  </a:cubicBezTo>
                  <a:cubicBezTo>
                    <a:pt x="1547" y="1823"/>
                    <a:pt x="1566" y="1877"/>
                    <a:pt x="1602" y="1908"/>
                  </a:cubicBezTo>
                  <a:cubicBezTo>
                    <a:pt x="1901" y="2133"/>
                    <a:pt x="1901" y="2584"/>
                    <a:pt x="1621" y="2828"/>
                  </a:cubicBezTo>
                  <a:cubicBezTo>
                    <a:pt x="1494" y="2939"/>
                    <a:pt x="1330" y="2976"/>
                    <a:pt x="1165" y="2976"/>
                  </a:cubicBezTo>
                  <a:cubicBezTo>
                    <a:pt x="1140" y="2976"/>
                    <a:pt x="1115" y="2975"/>
                    <a:pt x="1091" y="2974"/>
                  </a:cubicBezTo>
                  <a:cubicBezTo>
                    <a:pt x="993" y="2968"/>
                    <a:pt x="902" y="2949"/>
                    <a:pt x="810" y="2925"/>
                  </a:cubicBezTo>
                  <a:cubicBezTo>
                    <a:pt x="719" y="2901"/>
                    <a:pt x="622" y="2876"/>
                    <a:pt x="542" y="2822"/>
                  </a:cubicBezTo>
                  <a:cubicBezTo>
                    <a:pt x="482" y="2779"/>
                    <a:pt x="427" y="2712"/>
                    <a:pt x="439" y="2633"/>
                  </a:cubicBezTo>
                  <a:cubicBezTo>
                    <a:pt x="447" y="2565"/>
                    <a:pt x="497" y="2544"/>
                    <a:pt x="552" y="2544"/>
                  </a:cubicBezTo>
                  <a:cubicBezTo>
                    <a:pt x="575" y="2544"/>
                    <a:pt x="600" y="2548"/>
                    <a:pt x="622" y="2554"/>
                  </a:cubicBezTo>
                  <a:cubicBezTo>
                    <a:pt x="748" y="2593"/>
                    <a:pt x="863" y="2659"/>
                    <a:pt x="995" y="2659"/>
                  </a:cubicBezTo>
                  <a:cubicBezTo>
                    <a:pt x="1028" y="2659"/>
                    <a:pt x="1061" y="2655"/>
                    <a:pt x="1097" y="2645"/>
                  </a:cubicBezTo>
                  <a:cubicBezTo>
                    <a:pt x="1420" y="2554"/>
                    <a:pt x="1547" y="2158"/>
                    <a:pt x="1316" y="1902"/>
                  </a:cubicBezTo>
                  <a:cubicBezTo>
                    <a:pt x="1221" y="1802"/>
                    <a:pt x="1091" y="1749"/>
                    <a:pt x="958" y="1749"/>
                  </a:cubicBezTo>
                  <a:cubicBezTo>
                    <a:pt x="913" y="1749"/>
                    <a:pt x="867" y="1755"/>
                    <a:pt x="823" y="1768"/>
                  </a:cubicBezTo>
                  <a:cubicBezTo>
                    <a:pt x="779" y="1780"/>
                    <a:pt x="735" y="1795"/>
                    <a:pt x="694" y="1795"/>
                  </a:cubicBezTo>
                  <a:cubicBezTo>
                    <a:pt x="656" y="1795"/>
                    <a:pt x="621" y="1782"/>
                    <a:pt x="591" y="1743"/>
                  </a:cubicBezTo>
                  <a:cubicBezTo>
                    <a:pt x="555" y="1695"/>
                    <a:pt x="542" y="1634"/>
                    <a:pt x="567" y="1579"/>
                  </a:cubicBezTo>
                  <a:cubicBezTo>
                    <a:pt x="579" y="1578"/>
                    <a:pt x="592" y="1577"/>
                    <a:pt x="604" y="1577"/>
                  </a:cubicBezTo>
                  <a:cubicBezTo>
                    <a:pt x="706" y="1577"/>
                    <a:pt x="804" y="1618"/>
                    <a:pt x="902" y="1634"/>
                  </a:cubicBezTo>
                  <a:cubicBezTo>
                    <a:pt x="922" y="1636"/>
                    <a:pt x="942" y="1638"/>
                    <a:pt x="961" y="1638"/>
                  </a:cubicBezTo>
                  <a:cubicBezTo>
                    <a:pt x="1039" y="1638"/>
                    <a:pt x="1115" y="1619"/>
                    <a:pt x="1188" y="1585"/>
                  </a:cubicBezTo>
                  <a:cubicBezTo>
                    <a:pt x="1359" y="1500"/>
                    <a:pt x="1487" y="1317"/>
                    <a:pt x="1511" y="1128"/>
                  </a:cubicBezTo>
                  <a:cubicBezTo>
                    <a:pt x="1564" y="729"/>
                    <a:pt x="1174" y="408"/>
                    <a:pt x="797" y="408"/>
                  </a:cubicBezTo>
                  <a:cubicBezTo>
                    <a:pt x="783" y="408"/>
                    <a:pt x="769" y="409"/>
                    <a:pt x="756" y="410"/>
                  </a:cubicBezTo>
                  <a:cubicBezTo>
                    <a:pt x="555" y="422"/>
                    <a:pt x="366" y="507"/>
                    <a:pt x="214" y="635"/>
                  </a:cubicBezTo>
                  <a:cubicBezTo>
                    <a:pt x="195" y="519"/>
                    <a:pt x="177" y="397"/>
                    <a:pt x="159" y="282"/>
                  </a:cubicBezTo>
                  <a:cubicBezTo>
                    <a:pt x="408" y="218"/>
                    <a:pt x="678" y="152"/>
                    <a:pt x="943" y="152"/>
                  </a:cubicBezTo>
                  <a:close/>
                  <a:moveTo>
                    <a:pt x="956" y="1"/>
                  </a:moveTo>
                  <a:cubicBezTo>
                    <a:pt x="940" y="1"/>
                    <a:pt x="924" y="1"/>
                    <a:pt x="908" y="1"/>
                  </a:cubicBezTo>
                  <a:cubicBezTo>
                    <a:pt x="640" y="8"/>
                    <a:pt x="378" y="68"/>
                    <a:pt x="116" y="135"/>
                  </a:cubicBezTo>
                  <a:cubicBezTo>
                    <a:pt x="92" y="142"/>
                    <a:pt x="73" y="160"/>
                    <a:pt x="67" y="178"/>
                  </a:cubicBezTo>
                  <a:cubicBezTo>
                    <a:pt x="31" y="190"/>
                    <a:pt x="0" y="221"/>
                    <a:pt x="6" y="269"/>
                  </a:cubicBezTo>
                  <a:lnTo>
                    <a:pt x="92" y="812"/>
                  </a:lnTo>
                  <a:cubicBezTo>
                    <a:pt x="96" y="847"/>
                    <a:pt x="133" y="867"/>
                    <a:pt x="166" y="867"/>
                  </a:cubicBezTo>
                  <a:cubicBezTo>
                    <a:pt x="185" y="867"/>
                    <a:pt x="203" y="861"/>
                    <a:pt x="214" y="848"/>
                  </a:cubicBezTo>
                  <a:cubicBezTo>
                    <a:pt x="361" y="682"/>
                    <a:pt x="579" y="558"/>
                    <a:pt x="803" y="558"/>
                  </a:cubicBezTo>
                  <a:cubicBezTo>
                    <a:pt x="875" y="558"/>
                    <a:pt x="947" y="570"/>
                    <a:pt x="1018" y="598"/>
                  </a:cubicBezTo>
                  <a:cubicBezTo>
                    <a:pt x="1273" y="702"/>
                    <a:pt x="1456" y="994"/>
                    <a:pt x="1310" y="1262"/>
                  </a:cubicBezTo>
                  <a:cubicBezTo>
                    <a:pt x="1249" y="1378"/>
                    <a:pt x="1133" y="1469"/>
                    <a:pt x="999" y="1482"/>
                  </a:cubicBezTo>
                  <a:cubicBezTo>
                    <a:pt x="985" y="1483"/>
                    <a:pt x="972" y="1484"/>
                    <a:pt x="958" y="1484"/>
                  </a:cubicBezTo>
                  <a:cubicBezTo>
                    <a:pt x="837" y="1484"/>
                    <a:pt x="721" y="1427"/>
                    <a:pt x="601" y="1427"/>
                  </a:cubicBezTo>
                  <a:cubicBezTo>
                    <a:pt x="579" y="1427"/>
                    <a:pt x="558" y="1429"/>
                    <a:pt x="536" y="1433"/>
                  </a:cubicBezTo>
                  <a:cubicBezTo>
                    <a:pt x="408" y="1451"/>
                    <a:pt x="384" y="1616"/>
                    <a:pt x="415" y="1725"/>
                  </a:cubicBezTo>
                  <a:cubicBezTo>
                    <a:pt x="445" y="1829"/>
                    <a:pt x="530" y="1920"/>
                    <a:pt x="640" y="1944"/>
                  </a:cubicBezTo>
                  <a:cubicBezTo>
                    <a:pt x="657" y="1948"/>
                    <a:pt x="675" y="1950"/>
                    <a:pt x="692" y="1950"/>
                  </a:cubicBezTo>
                  <a:cubicBezTo>
                    <a:pt x="787" y="1950"/>
                    <a:pt x="877" y="1901"/>
                    <a:pt x="974" y="1901"/>
                  </a:cubicBezTo>
                  <a:cubicBezTo>
                    <a:pt x="1000" y="1901"/>
                    <a:pt x="1027" y="1905"/>
                    <a:pt x="1054" y="1914"/>
                  </a:cubicBezTo>
                  <a:cubicBezTo>
                    <a:pt x="1176" y="1951"/>
                    <a:pt x="1286" y="2060"/>
                    <a:pt x="1292" y="2194"/>
                  </a:cubicBezTo>
                  <a:cubicBezTo>
                    <a:pt x="1298" y="2328"/>
                    <a:pt x="1194" y="2450"/>
                    <a:pt x="1078" y="2493"/>
                  </a:cubicBezTo>
                  <a:cubicBezTo>
                    <a:pt x="1049" y="2503"/>
                    <a:pt x="1020" y="2507"/>
                    <a:pt x="991" y="2507"/>
                  </a:cubicBezTo>
                  <a:cubicBezTo>
                    <a:pt x="884" y="2507"/>
                    <a:pt x="783" y="2447"/>
                    <a:pt x="683" y="2413"/>
                  </a:cubicBezTo>
                  <a:cubicBezTo>
                    <a:pt x="639" y="2400"/>
                    <a:pt x="592" y="2392"/>
                    <a:pt x="547" y="2392"/>
                  </a:cubicBezTo>
                  <a:cubicBezTo>
                    <a:pt x="467" y="2392"/>
                    <a:pt x="390" y="2419"/>
                    <a:pt x="335" y="2493"/>
                  </a:cubicBezTo>
                  <a:cubicBezTo>
                    <a:pt x="262" y="2590"/>
                    <a:pt x="274" y="2736"/>
                    <a:pt x="341" y="2834"/>
                  </a:cubicBezTo>
                  <a:cubicBezTo>
                    <a:pt x="421" y="2956"/>
                    <a:pt x="561" y="3010"/>
                    <a:pt x="695" y="3047"/>
                  </a:cubicBezTo>
                  <a:cubicBezTo>
                    <a:pt x="847" y="3096"/>
                    <a:pt x="1005" y="3126"/>
                    <a:pt x="1164" y="3126"/>
                  </a:cubicBezTo>
                  <a:cubicBezTo>
                    <a:pt x="1169" y="3126"/>
                    <a:pt x="1175" y="3126"/>
                    <a:pt x="1181" y="3126"/>
                  </a:cubicBezTo>
                  <a:cubicBezTo>
                    <a:pt x="1515" y="3126"/>
                    <a:pt x="1817" y="2950"/>
                    <a:pt x="1937" y="2633"/>
                  </a:cubicBezTo>
                  <a:cubicBezTo>
                    <a:pt x="2047" y="2353"/>
                    <a:pt x="1956" y="2042"/>
                    <a:pt x="1748" y="1841"/>
                  </a:cubicBezTo>
                  <a:cubicBezTo>
                    <a:pt x="2041" y="1518"/>
                    <a:pt x="2163" y="1055"/>
                    <a:pt x="1998" y="641"/>
                  </a:cubicBezTo>
                  <a:cubicBezTo>
                    <a:pt x="1913" y="434"/>
                    <a:pt x="1767" y="257"/>
                    <a:pt x="1572" y="148"/>
                  </a:cubicBezTo>
                  <a:cubicBezTo>
                    <a:pt x="1385" y="40"/>
                    <a:pt x="1171" y="1"/>
                    <a:pt x="956"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4" name="Google Shape;841;p39"/>
            <p:cNvSpPr/>
            <p:nvPr/>
          </p:nvSpPr>
          <p:spPr>
            <a:xfrm>
              <a:off x="5342099" y="2775226"/>
              <a:ext cx="1136513" cy="945514"/>
            </a:xfrm>
            <a:custGeom>
              <a:avLst/>
              <a:gdLst/>
              <a:ahLst/>
              <a:cxnLst/>
              <a:rect l="l" t="t" r="r" b="b"/>
              <a:pathLst>
                <a:path w="9467" h="7876" extrusionOk="0">
                  <a:moveTo>
                    <a:pt x="4606" y="0"/>
                  </a:moveTo>
                  <a:cubicBezTo>
                    <a:pt x="2431" y="0"/>
                    <a:pt x="665" y="1767"/>
                    <a:pt x="665" y="3941"/>
                  </a:cubicBezTo>
                  <a:cubicBezTo>
                    <a:pt x="665" y="3990"/>
                    <a:pt x="671" y="4038"/>
                    <a:pt x="671" y="4087"/>
                  </a:cubicBezTo>
                  <a:cubicBezTo>
                    <a:pt x="640" y="4081"/>
                    <a:pt x="610" y="4078"/>
                    <a:pt x="579" y="4078"/>
                  </a:cubicBezTo>
                  <a:cubicBezTo>
                    <a:pt x="409" y="4078"/>
                    <a:pt x="246" y="4175"/>
                    <a:pt x="153" y="4325"/>
                  </a:cubicBezTo>
                  <a:cubicBezTo>
                    <a:pt x="13" y="4538"/>
                    <a:pt x="1" y="4830"/>
                    <a:pt x="25" y="5080"/>
                  </a:cubicBezTo>
                  <a:cubicBezTo>
                    <a:pt x="86" y="5579"/>
                    <a:pt x="379" y="6055"/>
                    <a:pt x="884" y="6201"/>
                  </a:cubicBezTo>
                  <a:cubicBezTo>
                    <a:pt x="980" y="6229"/>
                    <a:pt x="1080" y="6245"/>
                    <a:pt x="1180" y="6245"/>
                  </a:cubicBezTo>
                  <a:cubicBezTo>
                    <a:pt x="1252" y="6245"/>
                    <a:pt x="1324" y="6237"/>
                    <a:pt x="1396" y="6219"/>
                  </a:cubicBezTo>
                  <a:cubicBezTo>
                    <a:pt x="2108" y="7224"/>
                    <a:pt x="3278" y="7876"/>
                    <a:pt x="4606" y="7876"/>
                  </a:cubicBezTo>
                  <a:cubicBezTo>
                    <a:pt x="6774" y="7876"/>
                    <a:pt x="8540" y="6115"/>
                    <a:pt x="8540" y="3941"/>
                  </a:cubicBezTo>
                  <a:cubicBezTo>
                    <a:pt x="8540" y="3904"/>
                    <a:pt x="8540" y="3874"/>
                    <a:pt x="8540" y="3844"/>
                  </a:cubicBezTo>
                  <a:cubicBezTo>
                    <a:pt x="8985" y="3752"/>
                    <a:pt x="9351" y="3405"/>
                    <a:pt x="9424" y="2930"/>
                  </a:cubicBezTo>
                  <a:cubicBezTo>
                    <a:pt x="9466" y="2650"/>
                    <a:pt x="9405" y="2363"/>
                    <a:pt x="9241" y="2138"/>
                  </a:cubicBezTo>
                  <a:cubicBezTo>
                    <a:pt x="9076" y="1919"/>
                    <a:pt x="8833" y="1767"/>
                    <a:pt x="8559" y="1767"/>
                  </a:cubicBezTo>
                  <a:cubicBezTo>
                    <a:pt x="8358" y="1767"/>
                    <a:pt x="8157" y="1840"/>
                    <a:pt x="8017" y="1974"/>
                  </a:cubicBezTo>
                  <a:cubicBezTo>
                    <a:pt x="7334" y="798"/>
                    <a:pt x="6061" y="0"/>
                    <a:pt x="4606" y="0"/>
                  </a:cubicBezTo>
                  <a:close/>
                </a:path>
              </a:pathLst>
            </a:custGeom>
            <a:solidFill>
              <a:srgbClr val="F19E87"/>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5" name="Google Shape;842;p39"/>
            <p:cNvSpPr/>
            <p:nvPr/>
          </p:nvSpPr>
          <p:spPr>
            <a:xfrm>
              <a:off x="5469349" y="3099112"/>
              <a:ext cx="159546" cy="327016"/>
            </a:xfrm>
            <a:custGeom>
              <a:avLst/>
              <a:gdLst/>
              <a:ahLst/>
              <a:cxnLst/>
              <a:rect l="l" t="t" r="r" b="b"/>
              <a:pathLst>
                <a:path w="1329" h="2724" extrusionOk="0">
                  <a:moveTo>
                    <a:pt x="1024" y="0"/>
                  </a:moveTo>
                  <a:cubicBezTo>
                    <a:pt x="939" y="31"/>
                    <a:pt x="860" y="67"/>
                    <a:pt x="780" y="104"/>
                  </a:cubicBezTo>
                  <a:cubicBezTo>
                    <a:pt x="317" y="360"/>
                    <a:pt x="1" y="853"/>
                    <a:pt x="1" y="1426"/>
                  </a:cubicBezTo>
                  <a:cubicBezTo>
                    <a:pt x="1" y="1889"/>
                    <a:pt x="214" y="2303"/>
                    <a:pt x="543" y="2577"/>
                  </a:cubicBezTo>
                  <a:cubicBezTo>
                    <a:pt x="610" y="2632"/>
                    <a:pt x="677" y="2680"/>
                    <a:pt x="750" y="2723"/>
                  </a:cubicBezTo>
                  <a:cubicBezTo>
                    <a:pt x="847" y="2589"/>
                    <a:pt x="914" y="2443"/>
                    <a:pt x="963" y="2278"/>
                  </a:cubicBezTo>
                  <a:cubicBezTo>
                    <a:pt x="1195" y="1535"/>
                    <a:pt x="1329" y="725"/>
                    <a:pt x="1024"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6" name="Google Shape;843;p39"/>
            <p:cNvSpPr/>
            <p:nvPr/>
          </p:nvSpPr>
          <p:spPr>
            <a:xfrm>
              <a:off x="5559264" y="3089628"/>
              <a:ext cx="270713" cy="360630"/>
            </a:xfrm>
            <a:custGeom>
              <a:avLst/>
              <a:gdLst/>
              <a:ahLst/>
              <a:cxnLst/>
              <a:rect l="l" t="t" r="r" b="b"/>
              <a:pathLst>
                <a:path w="2255" h="3004" extrusionOk="0">
                  <a:moveTo>
                    <a:pt x="750" y="0"/>
                  </a:moveTo>
                  <a:cubicBezTo>
                    <a:pt x="586" y="0"/>
                    <a:pt x="427" y="31"/>
                    <a:pt x="275" y="79"/>
                  </a:cubicBezTo>
                  <a:cubicBezTo>
                    <a:pt x="580" y="804"/>
                    <a:pt x="446" y="1614"/>
                    <a:pt x="214" y="2357"/>
                  </a:cubicBezTo>
                  <a:cubicBezTo>
                    <a:pt x="165" y="2522"/>
                    <a:pt x="98" y="2668"/>
                    <a:pt x="1" y="2802"/>
                  </a:cubicBezTo>
                  <a:cubicBezTo>
                    <a:pt x="220" y="2930"/>
                    <a:pt x="476" y="3003"/>
                    <a:pt x="750" y="3003"/>
                  </a:cubicBezTo>
                  <a:cubicBezTo>
                    <a:pt x="1578" y="3003"/>
                    <a:pt x="2255" y="2333"/>
                    <a:pt x="2255" y="1505"/>
                  </a:cubicBezTo>
                  <a:cubicBezTo>
                    <a:pt x="2255" y="676"/>
                    <a:pt x="1578" y="0"/>
                    <a:pt x="750" y="0"/>
                  </a:cubicBezTo>
                  <a:close/>
                </a:path>
              </a:pathLst>
            </a:custGeom>
            <a:solidFill>
              <a:srgbClr val="FFFFFF"/>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7" name="Google Shape;844;p39"/>
            <p:cNvSpPr/>
            <p:nvPr/>
          </p:nvSpPr>
          <p:spPr>
            <a:xfrm>
              <a:off x="5889873" y="3002594"/>
              <a:ext cx="160987" cy="305047"/>
            </a:xfrm>
            <a:custGeom>
              <a:avLst/>
              <a:gdLst/>
              <a:ahLst/>
              <a:cxnLst/>
              <a:rect l="l" t="t" r="r" b="b"/>
              <a:pathLst>
                <a:path w="1341" h="2541" extrusionOk="0">
                  <a:moveTo>
                    <a:pt x="786" y="0"/>
                  </a:moveTo>
                  <a:lnTo>
                    <a:pt x="786" y="0"/>
                  </a:lnTo>
                  <a:cubicBezTo>
                    <a:pt x="317" y="256"/>
                    <a:pt x="0" y="750"/>
                    <a:pt x="0" y="1322"/>
                  </a:cubicBezTo>
                  <a:cubicBezTo>
                    <a:pt x="0" y="1822"/>
                    <a:pt x="250" y="2266"/>
                    <a:pt x="627" y="2540"/>
                  </a:cubicBezTo>
                  <a:cubicBezTo>
                    <a:pt x="1218" y="1840"/>
                    <a:pt x="1340" y="737"/>
                    <a:pt x="786"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8" name="Google Shape;845;p39"/>
            <p:cNvSpPr/>
            <p:nvPr/>
          </p:nvSpPr>
          <p:spPr>
            <a:xfrm>
              <a:off x="5965143" y="2980626"/>
              <a:ext cx="285239" cy="360630"/>
            </a:xfrm>
            <a:custGeom>
              <a:avLst/>
              <a:gdLst/>
              <a:ahLst/>
              <a:cxnLst/>
              <a:rect l="l" t="t" r="r" b="b"/>
              <a:pathLst>
                <a:path w="2376" h="3004" extrusionOk="0">
                  <a:moveTo>
                    <a:pt x="877" y="1"/>
                  </a:moveTo>
                  <a:cubicBezTo>
                    <a:pt x="616" y="1"/>
                    <a:pt x="372" y="68"/>
                    <a:pt x="159" y="183"/>
                  </a:cubicBezTo>
                  <a:cubicBezTo>
                    <a:pt x="713" y="920"/>
                    <a:pt x="591" y="2023"/>
                    <a:pt x="0" y="2723"/>
                  </a:cubicBezTo>
                  <a:cubicBezTo>
                    <a:pt x="244" y="2900"/>
                    <a:pt x="549" y="3004"/>
                    <a:pt x="877" y="3004"/>
                  </a:cubicBezTo>
                  <a:cubicBezTo>
                    <a:pt x="1706" y="3004"/>
                    <a:pt x="2376" y="2334"/>
                    <a:pt x="2376" y="1505"/>
                  </a:cubicBezTo>
                  <a:cubicBezTo>
                    <a:pt x="2376" y="677"/>
                    <a:pt x="1706" y="1"/>
                    <a:pt x="877" y="1"/>
                  </a:cubicBezTo>
                  <a:close/>
                </a:path>
              </a:pathLst>
            </a:custGeom>
            <a:solidFill>
              <a:srgbClr val="FFFFFF"/>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89" name="Google Shape;846;p39"/>
            <p:cNvSpPr/>
            <p:nvPr/>
          </p:nvSpPr>
          <p:spPr>
            <a:xfrm>
              <a:off x="5867426" y="3399955"/>
              <a:ext cx="117289" cy="90158"/>
            </a:xfrm>
            <a:custGeom>
              <a:avLst/>
              <a:gdLst/>
              <a:ahLst/>
              <a:cxnLst/>
              <a:rect l="l" t="t" r="r" b="b"/>
              <a:pathLst>
                <a:path w="977" h="751" extrusionOk="0">
                  <a:moveTo>
                    <a:pt x="893" y="0"/>
                  </a:moveTo>
                  <a:cubicBezTo>
                    <a:pt x="849" y="0"/>
                    <a:pt x="798" y="39"/>
                    <a:pt x="806" y="98"/>
                  </a:cubicBezTo>
                  <a:cubicBezTo>
                    <a:pt x="824" y="208"/>
                    <a:pt x="818" y="323"/>
                    <a:pt x="794" y="427"/>
                  </a:cubicBezTo>
                  <a:cubicBezTo>
                    <a:pt x="781" y="476"/>
                    <a:pt x="769" y="537"/>
                    <a:pt x="739" y="573"/>
                  </a:cubicBezTo>
                  <a:cubicBezTo>
                    <a:pt x="726" y="591"/>
                    <a:pt x="709" y="597"/>
                    <a:pt x="692" y="597"/>
                  </a:cubicBezTo>
                  <a:cubicBezTo>
                    <a:pt x="660" y="597"/>
                    <a:pt x="624" y="577"/>
                    <a:pt x="593" y="561"/>
                  </a:cubicBezTo>
                  <a:cubicBezTo>
                    <a:pt x="422" y="457"/>
                    <a:pt x="276" y="311"/>
                    <a:pt x="166" y="147"/>
                  </a:cubicBezTo>
                  <a:cubicBezTo>
                    <a:pt x="150" y="123"/>
                    <a:pt x="126" y="113"/>
                    <a:pt x="104" y="113"/>
                  </a:cubicBezTo>
                  <a:cubicBezTo>
                    <a:pt x="51" y="113"/>
                    <a:pt x="0" y="166"/>
                    <a:pt x="38" y="226"/>
                  </a:cubicBezTo>
                  <a:cubicBezTo>
                    <a:pt x="117" y="342"/>
                    <a:pt x="209" y="445"/>
                    <a:pt x="312" y="543"/>
                  </a:cubicBezTo>
                  <a:cubicBezTo>
                    <a:pt x="416" y="622"/>
                    <a:pt x="538" y="731"/>
                    <a:pt x="672" y="750"/>
                  </a:cubicBezTo>
                  <a:cubicBezTo>
                    <a:pt x="679" y="750"/>
                    <a:pt x="686" y="751"/>
                    <a:pt x="693" y="751"/>
                  </a:cubicBezTo>
                  <a:cubicBezTo>
                    <a:pt x="824" y="751"/>
                    <a:pt x="887" y="640"/>
                    <a:pt x="921" y="518"/>
                  </a:cubicBezTo>
                  <a:cubicBezTo>
                    <a:pt x="970" y="372"/>
                    <a:pt x="976" y="214"/>
                    <a:pt x="952" y="55"/>
                  </a:cubicBezTo>
                  <a:cubicBezTo>
                    <a:pt x="947" y="17"/>
                    <a:pt x="921" y="0"/>
                    <a:pt x="893"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0" name="Google Shape;847;p39"/>
            <p:cNvSpPr/>
            <p:nvPr/>
          </p:nvSpPr>
          <p:spPr>
            <a:xfrm>
              <a:off x="5135979" y="2448220"/>
              <a:ext cx="1243838" cy="811178"/>
            </a:xfrm>
            <a:custGeom>
              <a:avLst/>
              <a:gdLst/>
              <a:ahLst/>
              <a:cxnLst/>
              <a:rect l="l" t="t" r="r" b="b"/>
              <a:pathLst>
                <a:path w="10361" h="6757" extrusionOk="0">
                  <a:moveTo>
                    <a:pt x="8419" y="1"/>
                  </a:moveTo>
                  <a:cubicBezTo>
                    <a:pt x="8116" y="1"/>
                    <a:pt x="7822" y="153"/>
                    <a:pt x="7644" y="404"/>
                  </a:cubicBezTo>
                  <a:cubicBezTo>
                    <a:pt x="7606" y="398"/>
                    <a:pt x="7567" y="395"/>
                    <a:pt x="7528" y="395"/>
                  </a:cubicBezTo>
                  <a:cubicBezTo>
                    <a:pt x="7262" y="395"/>
                    <a:pt x="7001" y="521"/>
                    <a:pt x="6846" y="745"/>
                  </a:cubicBezTo>
                  <a:cubicBezTo>
                    <a:pt x="6670" y="994"/>
                    <a:pt x="6670" y="1348"/>
                    <a:pt x="6822" y="1610"/>
                  </a:cubicBezTo>
                  <a:cubicBezTo>
                    <a:pt x="6627" y="1707"/>
                    <a:pt x="6469" y="1871"/>
                    <a:pt x="6432" y="2097"/>
                  </a:cubicBezTo>
                  <a:cubicBezTo>
                    <a:pt x="6408" y="2273"/>
                    <a:pt x="6481" y="2462"/>
                    <a:pt x="6621" y="2566"/>
                  </a:cubicBezTo>
                  <a:cubicBezTo>
                    <a:pt x="6256" y="2572"/>
                    <a:pt x="5890" y="2596"/>
                    <a:pt x="5531" y="2651"/>
                  </a:cubicBezTo>
                  <a:cubicBezTo>
                    <a:pt x="5123" y="2712"/>
                    <a:pt x="4721" y="2816"/>
                    <a:pt x="4349" y="2992"/>
                  </a:cubicBezTo>
                  <a:cubicBezTo>
                    <a:pt x="4337" y="2998"/>
                    <a:pt x="4331" y="3004"/>
                    <a:pt x="4325" y="3017"/>
                  </a:cubicBezTo>
                  <a:lnTo>
                    <a:pt x="4313" y="3017"/>
                  </a:lnTo>
                  <a:cubicBezTo>
                    <a:pt x="4081" y="3071"/>
                    <a:pt x="3868" y="3163"/>
                    <a:pt x="3667" y="3285"/>
                  </a:cubicBezTo>
                  <a:cubicBezTo>
                    <a:pt x="3685" y="3218"/>
                    <a:pt x="3691" y="3151"/>
                    <a:pt x="3679" y="3077"/>
                  </a:cubicBezTo>
                  <a:cubicBezTo>
                    <a:pt x="3661" y="2883"/>
                    <a:pt x="3527" y="2694"/>
                    <a:pt x="3344" y="2645"/>
                  </a:cubicBezTo>
                  <a:cubicBezTo>
                    <a:pt x="3436" y="2420"/>
                    <a:pt x="3442" y="2139"/>
                    <a:pt x="3271" y="1951"/>
                  </a:cubicBezTo>
                  <a:cubicBezTo>
                    <a:pt x="3176" y="1852"/>
                    <a:pt x="3042" y="1794"/>
                    <a:pt x="2909" y="1794"/>
                  </a:cubicBezTo>
                  <a:cubicBezTo>
                    <a:pt x="2845" y="1794"/>
                    <a:pt x="2782" y="1807"/>
                    <a:pt x="2723" y="1835"/>
                  </a:cubicBezTo>
                  <a:cubicBezTo>
                    <a:pt x="2594" y="1572"/>
                    <a:pt x="2323" y="1392"/>
                    <a:pt x="2034" y="1392"/>
                  </a:cubicBezTo>
                  <a:cubicBezTo>
                    <a:pt x="2008" y="1392"/>
                    <a:pt x="1982" y="1393"/>
                    <a:pt x="1955" y="1396"/>
                  </a:cubicBezTo>
                  <a:cubicBezTo>
                    <a:pt x="1633" y="1433"/>
                    <a:pt x="1377" y="1689"/>
                    <a:pt x="1304" y="1993"/>
                  </a:cubicBezTo>
                  <a:cubicBezTo>
                    <a:pt x="1261" y="1985"/>
                    <a:pt x="1218" y="1981"/>
                    <a:pt x="1175" y="1981"/>
                  </a:cubicBezTo>
                  <a:cubicBezTo>
                    <a:pt x="940" y="1981"/>
                    <a:pt x="705" y="2101"/>
                    <a:pt x="561" y="2292"/>
                  </a:cubicBezTo>
                  <a:cubicBezTo>
                    <a:pt x="378" y="2548"/>
                    <a:pt x="378" y="2895"/>
                    <a:pt x="518" y="3169"/>
                  </a:cubicBezTo>
                  <a:cubicBezTo>
                    <a:pt x="220" y="3278"/>
                    <a:pt x="19" y="3583"/>
                    <a:pt x="6" y="3900"/>
                  </a:cubicBezTo>
                  <a:cubicBezTo>
                    <a:pt x="0" y="4259"/>
                    <a:pt x="274" y="4545"/>
                    <a:pt x="609" y="4618"/>
                  </a:cubicBezTo>
                  <a:cubicBezTo>
                    <a:pt x="667" y="4630"/>
                    <a:pt x="724" y="4636"/>
                    <a:pt x="782" y="4636"/>
                  </a:cubicBezTo>
                  <a:cubicBezTo>
                    <a:pt x="846" y="4636"/>
                    <a:pt x="911" y="4628"/>
                    <a:pt x="975" y="4612"/>
                  </a:cubicBezTo>
                  <a:lnTo>
                    <a:pt x="975" y="4612"/>
                  </a:lnTo>
                  <a:cubicBezTo>
                    <a:pt x="908" y="4893"/>
                    <a:pt x="1121" y="5209"/>
                    <a:pt x="1377" y="5337"/>
                  </a:cubicBezTo>
                  <a:cubicBezTo>
                    <a:pt x="1514" y="5404"/>
                    <a:pt x="1663" y="5437"/>
                    <a:pt x="1811" y="5437"/>
                  </a:cubicBezTo>
                  <a:cubicBezTo>
                    <a:pt x="1999" y="5437"/>
                    <a:pt x="2185" y="5384"/>
                    <a:pt x="2345" y="5282"/>
                  </a:cubicBezTo>
                  <a:lnTo>
                    <a:pt x="2345" y="5282"/>
                  </a:lnTo>
                  <a:cubicBezTo>
                    <a:pt x="2327" y="5380"/>
                    <a:pt x="2309" y="5477"/>
                    <a:pt x="2297" y="5581"/>
                  </a:cubicBezTo>
                  <a:cubicBezTo>
                    <a:pt x="2248" y="5946"/>
                    <a:pt x="2242" y="6318"/>
                    <a:pt x="2272" y="6683"/>
                  </a:cubicBezTo>
                  <a:cubicBezTo>
                    <a:pt x="2278" y="6732"/>
                    <a:pt x="2315" y="6756"/>
                    <a:pt x="2351" y="6756"/>
                  </a:cubicBezTo>
                  <a:cubicBezTo>
                    <a:pt x="2386" y="6756"/>
                    <a:pt x="2421" y="6732"/>
                    <a:pt x="2424" y="6683"/>
                  </a:cubicBezTo>
                  <a:cubicBezTo>
                    <a:pt x="2479" y="6202"/>
                    <a:pt x="2759" y="5782"/>
                    <a:pt x="3070" y="5416"/>
                  </a:cubicBezTo>
                  <a:cubicBezTo>
                    <a:pt x="3381" y="5057"/>
                    <a:pt x="3734" y="4722"/>
                    <a:pt x="4002" y="4326"/>
                  </a:cubicBezTo>
                  <a:cubicBezTo>
                    <a:pt x="4099" y="4180"/>
                    <a:pt x="4191" y="4015"/>
                    <a:pt x="4258" y="3845"/>
                  </a:cubicBezTo>
                  <a:cubicBezTo>
                    <a:pt x="4553" y="4412"/>
                    <a:pt x="5169" y="4783"/>
                    <a:pt x="5807" y="4783"/>
                  </a:cubicBezTo>
                  <a:cubicBezTo>
                    <a:pt x="5855" y="4783"/>
                    <a:pt x="5903" y="4781"/>
                    <a:pt x="5951" y="4777"/>
                  </a:cubicBezTo>
                  <a:cubicBezTo>
                    <a:pt x="6041" y="4771"/>
                    <a:pt x="6042" y="4624"/>
                    <a:pt x="5956" y="4624"/>
                  </a:cubicBezTo>
                  <a:cubicBezTo>
                    <a:pt x="5955" y="4624"/>
                    <a:pt x="5953" y="4624"/>
                    <a:pt x="5951" y="4625"/>
                  </a:cubicBezTo>
                  <a:cubicBezTo>
                    <a:pt x="5903" y="4629"/>
                    <a:pt x="5856" y="4631"/>
                    <a:pt x="5809" y="4631"/>
                  </a:cubicBezTo>
                  <a:cubicBezTo>
                    <a:pt x="5214" y="4631"/>
                    <a:pt x="4650" y="4284"/>
                    <a:pt x="4380" y="3754"/>
                  </a:cubicBezTo>
                  <a:lnTo>
                    <a:pt x="4380" y="3754"/>
                  </a:lnTo>
                  <a:cubicBezTo>
                    <a:pt x="4893" y="3888"/>
                    <a:pt x="5418" y="3955"/>
                    <a:pt x="5949" y="3955"/>
                  </a:cubicBezTo>
                  <a:cubicBezTo>
                    <a:pt x="5972" y="3955"/>
                    <a:pt x="5995" y="3955"/>
                    <a:pt x="6018" y="3955"/>
                  </a:cubicBezTo>
                  <a:cubicBezTo>
                    <a:pt x="6317" y="3955"/>
                    <a:pt x="6609" y="3930"/>
                    <a:pt x="6901" y="3888"/>
                  </a:cubicBezTo>
                  <a:cubicBezTo>
                    <a:pt x="7194" y="3845"/>
                    <a:pt x="7480" y="3772"/>
                    <a:pt x="7772" y="3723"/>
                  </a:cubicBezTo>
                  <a:cubicBezTo>
                    <a:pt x="7913" y="3701"/>
                    <a:pt x="8057" y="3686"/>
                    <a:pt x="8201" y="3686"/>
                  </a:cubicBezTo>
                  <a:cubicBezTo>
                    <a:pt x="8381" y="3686"/>
                    <a:pt x="8559" y="3710"/>
                    <a:pt x="8729" y="3778"/>
                  </a:cubicBezTo>
                  <a:cubicBezTo>
                    <a:pt x="8737" y="3781"/>
                    <a:pt x="8745" y="3783"/>
                    <a:pt x="8753" y="3783"/>
                  </a:cubicBezTo>
                  <a:cubicBezTo>
                    <a:pt x="8772" y="3783"/>
                    <a:pt x="8789" y="3773"/>
                    <a:pt x="8802" y="3760"/>
                  </a:cubicBezTo>
                  <a:cubicBezTo>
                    <a:pt x="8863" y="3839"/>
                    <a:pt x="8936" y="3900"/>
                    <a:pt x="9027" y="3948"/>
                  </a:cubicBezTo>
                  <a:cubicBezTo>
                    <a:pt x="9038" y="3952"/>
                    <a:pt x="9050" y="3954"/>
                    <a:pt x="9061" y="3954"/>
                  </a:cubicBezTo>
                  <a:cubicBezTo>
                    <a:pt x="9088" y="3954"/>
                    <a:pt x="9114" y="3943"/>
                    <a:pt x="9131" y="3918"/>
                  </a:cubicBezTo>
                  <a:cubicBezTo>
                    <a:pt x="9137" y="3906"/>
                    <a:pt x="9143" y="3894"/>
                    <a:pt x="9143" y="3881"/>
                  </a:cubicBezTo>
                  <a:cubicBezTo>
                    <a:pt x="9143" y="3863"/>
                    <a:pt x="9143" y="3845"/>
                    <a:pt x="9131" y="3827"/>
                  </a:cubicBezTo>
                  <a:cubicBezTo>
                    <a:pt x="9009" y="3620"/>
                    <a:pt x="8863" y="3437"/>
                    <a:pt x="8692" y="3278"/>
                  </a:cubicBezTo>
                  <a:lnTo>
                    <a:pt x="8692" y="3278"/>
                  </a:lnTo>
                  <a:cubicBezTo>
                    <a:pt x="8771" y="3299"/>
                    <a:pt x="8854" y="3309"/>
                    <a:pt x="8937" y="3309"/>
                  </a:cubicBezTo>
                  <a:cubicBezTo>
                    <a:pt x="9129" y="3309"/>
                    <a:pt x="9323" y="3255"/>
                    <a:pt x="9484" y="3144"/>
                  </a:cubicBezTo>
                  <a:cubicBezTo>
                    <a:pt x="9563" y="3096"/>
                    <a:pt x="9630" y="3035"/>
                    <a:pt x="9691" y="2962"/>
                  </a:cubicBezTo>
                  <a:cubicBezTo>
                    <a:pt x="9758" y="2883"/>
                    <a:pt x="9795" y="2767"/>
                    <a:pt x="9904" y="2730"/>
                  </a:cubicBezTo>
                  <a:cubicBezTo>
                    <a:pt x="10002" y="2694"/>
                    <a:pt x="10093" y="2657"/>
                    <a:pt x="10172" y="2584"/>
                  </a:cubicBezTo>
                  <a:cubicBezTo>
                    <a:pt x="10239" y="2511"/>
                    <a:pt x="10294" y="2420"/>
                    <a:pt x="10318" y="2322"/>
                  </a:cubicBezTo>
                  <a:cubicBezTo>
                    <a:pt x="10361" y="2121"/>
                    <a:pt x="10282" y="1920"/>
                    <a:pt x="10130" y="1786"/>
                  </a:cubicBezTo>
                  <a:cubicBezTo>
                    <a:pt x="10312" y="1555"/>
                    <a:pt x="10312" y="1208"/>
                    <a:pt x="10136" y="970"/>
                  </a:cubicBezTo>
                  <a:cubicBezTo>
                    <a:pt x="9983" y="753"/>
                    <a:pt x="9726" y="648"/>
                    <a:pt x="9466" y="648"/>
                  </a:cubicBezTo>
                  <a:cubicBezTo>
                    <a:pt x="9405" y="648"/>
                    <a:pt x="9343" y="654"/>
                    <a:pt x="9283" y="665"/>
                  </a:cubicBezTo>
                  <a:cubicBezTo>
                    <a:pt x="9185" y="343"/>
                    <a:pt x="8905" y="75"/>
                    <a:pt x="8570" y="14"/>
                  </a:cubicBezTo>
                  <a:cubicBezTo>
                    <a:pt x="8520" y="5"/>
                    <a:pt x="8469" y="1"/>
                    <a:pt x="8419" y="1"/>
                  </a:cubicBezTo>
                  <a:close/>
                </a:path>
              </a:pathLst>
            </a:custGeom>
            <a:solidFill>
              <a:srgbClr val="F5C05C"/>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1" name="Google Shape;848;p39"/>
            <p:cNvSpPr/>
            <p:nvPr/>
          </p:nvSpPr>
          <p:spPr>
            <a:xfrm>
              <a:off x="6324443" y="3040289"/>
              <a:ext cx="105884" cy="139258"/>
            </a:xfrm>
            <a:custGeom>
              <a:avLst/>
              <a:gdLst/>
              <a:ahLst/>
              <a:cxnLst/>
              <a:rect l="l" t="t" r="r" b="b"/>
              <a:pathLst>
                <a:path w="882" h="1160" extrusionOk="0">
                  <a:moveTo>
                    <a:pt x="645" y="1"/>
                  </a:moveTo>
                  <a:cubicBezTo>
                    <a:pt x="377" y="1"/>
                    <a:pt x="126" y="162"/>
                    <a:pt x="22" y="417"/>
                  </a:cubicBezTo>
                  <a:cubicBezTo>
                    <a:pt x="0" y="473"/>
                    <a:pt x="46" y="511"/>
                    <a:pt x="93" y="511"/>
                  </a:cubicBezTo>
                  <a:cubicBezTo>
                    <a:pt x="124" y="511"/>
                    <a:pt x="154" y="496"/>
                    <a:pt x="169" y="460"/>
                  </a:cubicBezTo>
                  <a:cubicBezTo>
                    <a:pt x="230" y="320"/>
                    <a:pt x="351" y="216"/>
                    <a:pt x="498" y="174"/>
                  </a:cubicBezTo>
                  <a:lnTo>
                    <a:pt x="498" y="174"/>
                  </a:lnTo>
                  <a:cubicBezTo>
                    <a:pt x="723" y="436"/>
                    <a:pt x="662" y="832"/>
                    <a:pt x="370" y="1014"/>
                  </a:cubicBezTo>
                  <a:cubicBezTo>
                    <a:pt x="298" y="1061"/>
                    <a:pt x="343" y="1159"/>
                    <a:pt x="407" y="1159"/>
                  </a:cubicBezTo>
                  <a:cubicBezTo>
                    <a:pt x="418" y="1159"/>
                    <a:pt x="430" y="1156"/>
                    <a:pt x="443" y="1148"/>
                  </a:cubicBezTo>
                  <a:cubicBezTo>
                    <a:pt x="790" y="929"/>
                    <a:pt x="881" y="484"/>
                    <a:pt x="668" y="149"/>
                  </a:cubicBezTo>
                  <a:lnTo>
                    <a:pt x="668" y="149"/>
                  </a:lnTo>
                  <a:cubicBezTo>
                    <a:pt x="692" y="155"/>
                    <a:pt x="717" y="155"/>
                    <a:pt x="741" y="162"/>
                  </a:cubicBezTo>
                  <a:cubicBezTo>
                    <a:pt x="747" y="163"/>
                    <a:pt x="752" y="163"/>
                    <a:pt x="758" y="163"/>
                  </a:cubicBezTo>
                  <a:cubicBezTo>
                    <a:pt x="842" y="163"/>
                    <a:pt x="870" y="33"/>
                    <a:pt x="784" y="15"/>
                  </a:cubicBezTo>
                  <a:cubicBezTo>
                    <a:pt x="738" y="6"/>
                    <a:pt x="691" y="1"/>
                    <a:pt x="645"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2" name="Google Shape;849;p39"/>
            <p:cNvSpPr/>
            <p:nvPr/>
          </p:nvSpPr>
          <p:spPr>
            <a:xfrm>
              <a:off x="5362147" y="3338965"/>
              <a:ext cx="105884" cy="126893"/>
            </a:xfrm>
            <a:custGeom>
              <a:avLst/>
              <a:gdLst/>
              <a:ahLst/>
              <a:cxnLst/>
              <a:rect l="l" t="t" r="r" b="b"/>
              <a:pathLst>
                <a:path w="882" h="1057" extrusionOk="0">
                  <a:moveTo>
                    <a:pt x="431" y="1"/>
                  </a:moveTo>
                  <a:cubicBezTo>
                    <a:pt x="275" y="1"/>
                    <a:pt x="123" y="79"/>
                    <a:pt x="35" y="213"/>
                  </a:cubicBezTo>
                  <a:cubicBezTo>
                    <a:pt x="0" y="269"/>
                    <a:pt x="54" y="325"/>
                    <a:pt x="108" y="325"/>
                  </a:cubicBezTo>
                  <a:cubicBezTo>
                    <a:pt x="131" y="325"/>
                    <a:pt x="153" y="316"/>
                    <a:pt x="169" y="293"/>
                  </a:cubicBezTo>
                  <a:cubicBezTo>
                    <a:pt x="187" y="262"/>
                    <a:pt x="212" y="238"/>
                    <a:pt x="236" y="220"/>
                  </a:cubicBezTo>
                  <a:lnTo>
                    <a:pt x="236" y="220"/>
                  </a:lnTo>
                  <a:cubicBezTo>
                    <a:pt x="224" y="561"/>
                    <a:pt x="419" y="896"/>
                    <a:pt x="729" y="1048"/>
                  </a:cubicBezTo>
                  <a:cubicBezTo>
                    <a:pt x="741" y="1054"/>
                    <a:pt x="752" y="1056"/>
                    <a:pt x="763" y="1056"/>
                  </a:cubicBezTo>
                  <a:cubicBezTo>
                    <a:pt x="833" y="1056"/>
                    <a:pt x="881" y="951"/>
                    <a:pt x="802" y="914"/>
                  </a:cubicBezTo>
                  <a:cubicBezTo>
                    <a:pt x="522" y="774"/>
                    <a:pt x="358" y="475"/>
                    <a:pt x="388" y="159"/>
                  </a:cubicBezTo>
                  <a:cubicBezTo>
                    <a:pt x="388" y="159"/>
                    <a:pt x="388" y="159"/>
                    <a:pt x="388" y="153"/>
                  </a:cubicBezTo>
                  <a:cubicBezTo>
                    <a:pt x="437" y="153"/>
                    <a:pt x="492" y="153"/>
                    <a:pt x="534" y="171"/>
                  </a:cubicBezTo>
                  <a:cubicBezTo>
                    <a:pt x="543" y="174"/>
                    <a:pt x="551" y="175"/>
                    <a:pt x="559" y="175"/>
                  </a:cubicBezTo>
                  <a:cubicBezTo>
                    <a:pt x="633" y="175"/>
                    <a:pt x="660" y="52"/>
                    <a:pt x="577" y="25"/>
                  </a:cubicBezTo>
                  <a:cubicBezTo>
                    <a:pt x="529" y="9"/>
                    <a:pt x="480" y="1"/>
                    <a:pt x="431"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3" name="Google Shape;850;p39"/>
            <p:cNvSpPr/>
            <p:nvPr/>
          </p:nvSpPr>
          <p:spPr>
            <a:xfrm>
              <a:off x="5643417" y="3459612"/>
              <a:ext cx="155825" cy="127733"/>
            </a:xfrm>
            <a:custGeom>
              <a:avLst/>
              <a:gdLst/>
              <a:ahLst/>
              <a:cxnLst/>
              <a:rect l="l" t="t" r="r" b="b"/>
              <a:pathLst>
                <a:path w="1298" h="1064" extrusionOk="0">
                  <a:moveTo>
                    <a:pt x="759" y="0"/>
                  </a:moveTo>
                  <a:cubicBezTo>
                    <a:pt x="568" y="0"/>
                    <a:pt x="369" y="80"/>
                    <a:pt x="226" y="195"/>
                  </a:cubicBezTo>
                  <a:cubicBezTo>
                    <a:pt x="80" y="311"/>
                    <a:pt x="0" y="500"/>
                    <a:pt x="37" y="689"/>
                  </a:cubicBezTo>
                  <a:cubicBezTo>
                    <a:pt x="80" y="871"/>
                    <a:pt x="232" y="1017"/>
                    <a:pt x="415" y="1048"/>
                  </a:cubicBezTo>
                  <a:lnTo>
                    <a:pt x="433" y="1048"/>
                  </a:lnTo>
                  <a:cubicBezTo>
                    <a:pt x="476" y="1059"/>
                    <a:pt x="521" y="1064"/>
                    <a:pt x="565" y="1064"/>
                  </a:cubicBezTo>
                  <a:cubicBezTo>
                    <a:pt x="671" y="1064"/>
                    <a:pt x="779" y="1036"/>
                    <a:pt x="877" y="993"/>
                  </a:cubicBezTo>
                  <a:cubicBezTo>
                    <a:pt x="1036" y="920"/>
                    <a:pt x="1176" y="804"/>
                    <a:pt x="1237" y="640"/>
                  </a:cubicBezTo>
                  <a:cubicBezTo>
                    <a:pt x="1298" y="481"/>
                    <a:pt x="1273" y="299"/>
                    <a:pt x="1164" y="171"/>
                  </a:cubicBezTo>
                  <a:cubicBezTo>
                    <a:pt x="1056" y="50"/>
                    <a:pt x="911" y="0"/>
                    <a:pt x="759" y="0"/>
                  </a:cubicBezTo>
                  <a:close/>
                </a:path>
              </a:pathLst>
            </a:custGeom>
            <a:solidFill>
              <a:srgbClr val="EE7D98"/>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4" name="Google Shape;851;p39"/>
            <p:cNvSpPr/>
            <p:nvPr/>
          </p:nvSpPr>
          <p:spPr>
            <a:xfrm>
              <a:off x="6052897" y="3353130"/>
              <a:ext cx="155825" cy="127733"/>
            </a:xfrm>
            <a:custGeom>
              <a:avLst/>
              <a:gdLst/>
              <a:ahLst/>
              <a:cxnLst/>
              <a:rect l="l" t="t" r="r" b="b"/>
              <a:pathLst>
                <a:path w="1298" h="1064" extrusionOk="0">
                  <a:moveTo>
                    <a:pt x="757" y="0"/>
                  </a:moveTo>
                  <a:cubicBezTo>
                    <a:pt x="567" y="0"/>
                    <a:pt x="368" y="78"/>
                    <a:pt x="226" y="193"/>
                  </a:cubicBezTo>
                  <a:cubicBezTo>
                    <a:pt x="79" y="315"/>
                    <a:pt x="0" y="497"/>
                    <a:pt x="37" y="686"/>
                  </a:cubicBezTo>
                  <a:cubicBezTo>
                    <a:pt x="79" y="875"/>
                    <a:pt x="232" y="1015"/>
                    <a:pt x="421" y="1046"/>
                  </a:cubicBezTo>
                  <a:cubicBezTo>
                    <a:pt x="421" y="1052"/>
                    <a:pt x="427" y="1052"/>
                    <a:pt x="433" y="1052"/>
                  </a:cubicBezTo>
                  <a:cubicBezTo>
                    <a:pt x="474" y="1060"/>
                    <a:pt x="514" y="1064"/>
                    <a:pt x="555" y="1064"/>
                  </a:cubicBezTo>
                  <a:cubicBezTo>
                    <a:pt x="666" y="1064"/>
                    <a:pt x="775" y="1035"/>
                    <a:pt x="877" y="991"/>
                  </a:cubicBezTo>
                  <a:cubicBezTo>
                    <a:pt x="1036" y="918"/>
                    <a:pt x="1176" y="802"/>
                    <a:pt x="1237" y="638"/>
                  </a:cubicBezTo>
                  <a:cubicBezTo>
                    <a:pt x="1298" y="479"/>
                    <a:pt x="1273" y="296"/>
                    <a:pt x="1164" y="169"/>
                  </a:cubicBezTo>
                  <a:cubicBezTo>
                    <a:pt x="1056" y="50"/>
                    <a:pt x="909" y="0"/>
                    <a:pt x="757" y="0"/>
                  </a:cubicBezTo>
                  <a:close/>
                </a:path>
              </a:pathLst>
            </a:custGeom>
            <a:solidFill>
              <a:srgbClr val="EE7D98"/>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5" name="Google Shape;852;p39"/>
            <p:cNvSpPr/>
            <p:nvPr/>
          </p:nvSpPr>
          <p:spPr>
            <a:xfrm>
              <a:off x="5411366" y="2838491"/>
              <a:ext cx="174433" cy="244662"/>
            </a:xfrm>
            <a:custGeom>
              <a:avLst/>
              <a:gdLst/>
              <a:ahLst/>
              <a:cxnLst/>
              <a:rect l="l" t="t" r="r" b="b"/>
              <a:pathLst>
                <a:path w="1453" h="2038" extrusionOk="0">
                  <a:moveTo>
                    <a:pt x="1381" y="1"/>
                  </a:moveTo>
                  <a:cubicBezTo>
                    <a:pt x="1364" y="1"/>
                    <a:pt x="1346" y="9"/>
                    <a:pt x="1330" y="21"/>
                  </a:cubicBezTo>
                  <a:cubicBezTo>
                    <a:pt x="849" y="399"/>
                    <a:pt x="459" y="898"/>
                    <a:pt x="204" y="1459"/>
                  </a:cubicBezTo>
                  <a:cubicBezTo>
                    <a:pt x="130" y="1623"/>
                    <a:pt x="70" y="1788"/>
                    <a:pt x="15" y="1958"/>
                  </a:cubicBezTo>
                  <a:cubicBezTo>
                    <a:pt x="0" y="2006"/>
                    <a:pt x="40" y="2038"/>
                    <a:pt x="80" y="2038"/>
                  </a:cubicBezTo>
                  <a:cubicBezTo>
                    <a:pt x="106" y="2038"/>
                    <a:pt x="133" y="2023"/>
                    <a:pt x="143" y="1989"/>
                  </a:cubicBezTo>
                  <a:cubicBezTo>
                    <a:pt x="319" y="1416"/>
                    <a:pt x="630" y="886"/>
                    <a:pt x="1044" y="460"/>
                  </a:cubicBezTo>
                  <a:cubicBezTo>
                    <a:pt x="1160" y="332"/>
                    <a:pt x="1288" y="222"/>
                    <a:pt x="1422" y="113"/>
                  </a:cubicBezTo>
                  <a:cubicBezTo>
                    <a:pt x="1452" y="88"/>
                    <a:pt x="1446" y="46"/>
                    <a:pt x="1422" y="21"/>
                  </a:cubicBezTo>
                  <a:cubicBezTo>
                    <a:pt x="1410" y="7"/>
                    <a:pt x="1396" y="1"/>
                    <a:pt x="1381" y="1"/>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6" name="Google Shape;853;p39"/>
            <p:cNvSpPr/>
            <p:nvPr/>
          </p:nvSpPr>
          <p:spPr>
            <a:xfrm>
              <a:off x="5925647" y="2743054"/>
              <a:ext cx="266991" cy="96520"/>
            </a:xfrm>
            <a:custGeom>
              <a:avLst/>
              <a:gdLst/>
              <a:ahLst/>
              <a:cxnLst/>
              <a:rect l="l" t="t" r="r" b="b"/>
              <a:pathLst>
                <a:path w="2224" h="804" extrusionOk="0">
                  <a:moveTo>
                    <a:pt x="86" y="0"/>
                  </a:moveTo>
                  <a:cubicBezTo>
                    <a:pt x="0" y="6"/>
                    <a:pt x="0" y="134"/>
                    <a:pt x="86" y="134"/>
                  </a:cubicBezTo>
                  <a:cubicBezTo>
                    <a:pt x="108" y="134"/>
                    <a:pt x="131" y="133"/>
                    <a:pt x="154" y="133"/>
                  </a:cubicBezTo>
                  <a:cubicBezTo>
                    <a:pt x="697" y="133"/>
                    <a:pt x="1232" y="273"/>
                    <a:pt x="1706" y="530"/>
                  </a:cubicBezTo>
                  <a:cubicBezTo>
                    <a:pt x="1852" y="609"/>
                    <a:pt x="1986" y="695"/>
                    <a:pt x="2114" y="792"/>
                  </a:cubicBezTo>
                  <a:cubicBezTo>
                    <a:pt x="2122" y="800"/>
                    <a:pt x="2132" y="803"/>
                    <a:pt x="2143" y="803"/>
                  </a:cubicBezTo>
                  <a:cubicBezTo>
                    <a:pt x="2167" y="803"/>
                    <a:pt x="2193" y="788"/>
                    <a:pt x="2205" y="768"/>
                  </a:cubicBezTo>
                  <a:cubicBezTo>
                    <a:pt x="2224" y="737"/>
                    <a:pt x="2205" y="701"/>
                    <a:pt x="2181" y="676"/>
                  </a:cubicBezTo>
                  <a:cubicBezTo>
                    <a:pt x="1712" y="323"/>
                    <a:pt x="1158" y="104"/>
                    <a:pt x="579" y="31"/>
                  </a:cubicBezTo>
                  <a:cubicBezTo>
                    <a:pt x="415" y="6"/>
                    <a:pt x="250" y="0"/>
                    <a:pt x="86" y="0"/>
                  </a:cubicBezTo>
                  <a:close/>
                </a:path>
              </a:pathLst>
            </a:custGeom>
            <a:solidFill>
              <a:srgbClr val="413554"/>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7" name="Google Shape;854;p39"/>
            <p:cNvSpPr/>
            <p:nvPr/>
          </p:nvSpPr>
          <p:spPr>
            <a:xfrm>
              <a:off x="5304885" y="3002594"/>
              <a:ext cx="132415" cy="132415"/>
            </a:xfrm>
            <a:custGeom>
              <a:avLst/>
              <a:gdLst/>
              <a:ahLst/>
              <a:cxnLst/>
              <a:rect l="l" t="t" r="r" b="b"/>
              <a:pathLst>
                <a:path w="1103" h="1103" extrusionOk="0">
                  <a:moveTo>
                    <a:pt x="555" y="0"/>
                  </a:moveTo>
                  <a:cubicBezTo>
                    <a:pt x="250" y="0"/>
                    <a:pt x="0" y="250"/>
                    <a:pt x="0" y="549"/>
                  </a:cubicBezTo>
                  <a:cubicBezTo>
                    <a:pt x="0" y="853"/>
                    <a:pt x="250" y="1103"/>
                    <a:pt x="555" y="1103"/>
                  </a:cubicBezTo>
                  <a:cubicBezTo>
                    <a:pt x="853" y="1103"/>
                    <a:pt x="1103" y="853"/>
                    <a:pt x="1103" y="549"/>
                  </a:cubicBezTo>
                  <a:cubicBezTo>
                    <a:pt x="1103" y="250"/>
                    <a:pt x="853" y="0"/>
                    <a:pt x="555" y="0"/>
                  </a:cubicBezTo>
                  <a:close/>
                </a:path>
              </a:pathLst>
            </a:custGeom>
            <a:solidFill>
              <a:srgbClr val="EE7D98"/>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8" name="Google Shape;855;p39"/>
            <p:cNvSpPr/>
            <p:nvPr/>
          </p:nvSpPr>
          <p:spPr>
            <a:xfrm>
              <a:off x="6041853" y="2669945"/>
              <a:ext cx="131815" cy="131695"/>
            </a:xfrm>
            <a:custGeom>
              <a:avLst/>
              <a:gdLst/>
              <a:ahLst/>
              <a:cxnLst/>
              <a:rect l="l" t="t" r="r" b="b"/>
              <a:pathLst>
                <a:path w="1098" h="1097" extrusionOk="0">
                  <a:moveTo>
                    <a:pt x="549" y="0"/>
                  </a:moveTo>
                  <a:cubicBezTo>
                    <a:pt x="245" y="0"/>
                    <a:pt x="1" y="244"/>
                    <a:pt x="1" y="548"/>
                  </a:cubicBezTo>
                  <a:cubicBezTo>
                    <a:pt x="1" y="853"/>
                    <a:pt x="245" y="1096"/>
                    <a:pt x="549" y="1096"/>
                  </a:cubicBezTo>
                  <a:cubicBezTo>
                    <a:pt x="854" y="1096"/>
                    <a:pt x="1097" y="853"/>
                    <a:pt x="1097" y="548"/>
                  </a:cubicBezTo>
                  <a:cubicBezTo>
                    <a:pt x="1097" y="244"/>
                    <a:pt x="854" y="0"/>
                    <a:pt x="549" y="0"/>
                  </a:cubicBezTo>
                  <a:close/>
                </a:path>
              </a:pathLst>
            </a:custGeom>
            <a:solidFill>
              <a:srgbClr val="EE7D98"/>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399" name="Google Shape;856;p39"/>
            <p:cNvSpPr/>
            <p:nvPr/>
          </p:nvSpPr>
          <p:spPr>
            <a:xfrm>
              <a:off x="6123125" y="2726968"/>
              <a:ext cx="132415" cy="131695"/>
            </a:xfrm>
            <a:custGeom>
              <a:avLst/>
              <a:gdLst/>
              <a:ahLst/>
              <a:cxnLst/>
              <a:rect l="l" t="t" r="r" b="b"/>
              <a:pathLst>
                <a:path w="1103" h="1097" extrusionOk="0">
                  <a:moveTo>
                    <a:pt x="548" y="0"/>
                  </a:moveTo>
                  <a:cubicBezTo>
                    <a:pt x="250" y="0"/>
                    <a:pt x="0" y="244"/>
                    <a:pt x="0" y="548"/>
                  </a:cubicBezTo>
                  <a:cubicBezTo>
                    <a:pt x="0" y="853"/>
                    <a:pt x="250" y="1097"/>
                    <a:pt x="548" y="1097"/>
                  </a:cubicBezTo>
                  <a:cubicBezTo>
                    <a:pt x="853" y="1097"/>
                    <a:pt x="1103" y="853"/>
                    <a:pt x="1103" y="548"/>
                  </a:cubicBezTo>
                  <a:cubicBezTo>
                    <a:pt x="1103" y="244"/>
                    <a:pt x="853" y="0"/>
                    <a:pt x="548" y="0"/>
                  </a:cubicBezTo>
                  <a:close/>
                </a:path>
              </a:pathLst>
            </a:custGeom>
            <a:solidFill>
              <a:srgbClr val="EE7D98"/>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400" name="Google Shape;857;p39"/>
            <p:cNvSpPr/>
            <p:nvPr/>
          </p:nvSpPr>
          <p:spPr>
            <a:xfrm>
              <a:off x="5336337" y="2895153"/>
              <a:ext cx="131695" cy="131695"/>
            </a:xfrm>
            <a:custGeom>
              <a:avLst/>
              <a:gdLst/>
              <a:ahLst/>
              <a:cxnLst/>
              <a:rect l="l" t="t" r="r" b="b"/>
              <a:pathLst>
                <a:path w="1097" h="1097" extrusionOk="0">
                  <a:moveTo>
                    <a:pt x="548" y="0"/>
                  </a:moveTo>
                  <a:cubicBezTo>
                    <a:pt x="244" y="0"/>
                    <a:pt x="0" y="244"/>
                    <a:pt x="0" y="548"/>
                  </a:cubicBezTo>
                  <a:cubicBezTo>
                    <a:pt x="0" y="853"/>
                    <a:pt x="244" y="1096"/>
                    <a:pt x="548" y="1096"/>
                  </a:cubicBezTo>
                  <a:cubicBezTo>
                    <a:pt x="853" y="1096"/>
                    <a:pt x="1097" y="853"/>
                    <a:pt x="1097" y="548"/>
                  </a:cubicBezTo>
                  <a:cubicBezTo>
                    <a:pt x="1097" y="244"/>
                    <a:pt x="853" y="0"/>
                    <a:pt x="548" y="0"/>
                  </a:cubicBezTo>
                  <a:close/>
                </a:path>
              </a:pathLst>
            </a:custGeom>
            <a:solidFill>
              <a:srgbClr val="EE7D98"/>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401" name="Google Shape;858;p39"/>
            <p:cNvSpPr/>
            <p:nvPr/>
          </p:nvSpPr>
          <p:spPr>
            <a:xfrm>
              <a:off x="5979068" y="3630678"/>
              <a:ext cx="174072" cy="140458"/>
            </a:xfrm>
            <a:custGeom>
              <a:avLst/>
              <a:gdLst/>
              <a:ahLst/>
              <a:cxnLst/>
              <a:rect l="l" t="t" r="r" b="b"/>
              <a:pathLst>
                <a:path w="1450" h="1170" extrusionOk="0">
                  <a:moveTo>
                    <a:pt x="1121" y="1"/>
                  </a:moveTo>
                  <a:lnTo>
                    <a:pt x="0" y="488"/>
                  </a:lnTo>
                  <a:lnTo>
                    <a:pt x="274" y="1121"/>
                  </a:lnTo>
                  <a:cubicBezTo>
                    <a:pt x="274" y="1121"/>
                    <a:pt x="416" y="1170"/>
                    <a:pt x="618" y="1170"/>
                  </a:cubicBezTo>
                  <a:cubicBezTo>
                    <a:pt x="856" y="1170"/>
                    <a:pt x="1179" y="1102"/>
                    <a:pt x="1450" y="805"/>
                  </a:cubicBezTo>
                  <a:lnTo>
                    <a:pt x="1121" y="1"/>
                  </a:lnTo>
                  <a:close/>
                </a:path>
              </a:pathLst>
            </a:custGeom>
            <a:solidFill>
              <a:srgbClr val="F19E87"/>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sp>
          <p:nvSpPr>
            <p:cNvPr id="402" name="Google Shape;859;p39"/>
            <p:cNvSpPr/>
            <p:nvPr/>
          </p:nvSpPr>
          <p:spPr>
            <a:xfrm>
              <a:off x="5859862" y="3723714"/>
              <a:ext cx="566036" cy="308408"/>
            </a:xfrm>
            <a:custGeom>
              <a:avLst/>
              <a:gdLst/>
              <a:ahLst/>
              <a:cxnLst/>
              <a:rect l="l" t="t" r="r" b="b"/>
              <a:pathLst>
                <a:path w="4715" h="2569" extrusionOk="0">
                  <a:moveTo>
                    <a:pt x="2801" y="1"/>
                  </a:moveTo>
                  <a:cubicBezTo>
                    <a:pt x="2582" y="1"/>
                    <a:pt x="2443" y="30"/>
                    <a:pt x="2443" y="30"/>
                  </a:cubicBezTo>
                  <a:cubicBezTo>
                    <a:pt x="2091" y="312"/>
                    <a:pt x="1718" y="365"/>
                    <a:pt x="1489" y="365"/>
                  </a:cubicBezTo>
                  <a:cubicBezTo>
                    <a:pt x="1353" y="365"/>
                    <a:pt x="1267" y="346"/>
                    <a:pt x="1267" y="346"/>
                  </a:cubicBezTo>
                  <a:cubicBezTo>
                    <a:pt x="189" y="913"/>
                    <a:pt x="0" y="2484"/>
                    <a:pt x="0" y="2484"/>
                  </a:cubicBezTo>
                  <a:cubicBezTo>
                    <a:pt x="323" y="2543"/>
                    <a:pt x="634" y="2569"/>
                    <a:pt x="931" y="2569"/>
                  </a:cubicBezTo>
                  <a:cubicBezTo>
                    <a:pt x="3229" y="2569"/>
                    <a:pt x="4715" y="1016"/>
                    <a:pt x="4715" y="1016"/>
                  </a:cubicBezTo>
                  <a:cubicBezTo>
                    <a:pt x="4129" y="138"/>
                    <a:pt x="3277" y="1"/>
                    <a:pt x="2801" y="1"/>
                  </a:cubicBezTo>
                  <a:close/>
                </a:path>
              </a:pathLst>
            </a:custGeom>
            <a:solidFill>
              <a:srgbClr val="EE7D98"/>
            </a:solidFill>
            <a:ln>
              <a:noFill/>
            </a:ln>
          </p:spPr>
          <p:txBody>
            <a:bodyPr spcFirstLastPara="1" wrap="square" lIns="121900" tIns="121900" rIns="121900" bIns="121900" anchor="ctr" anchorCtr="0">
              <a:noAutofit/>
            </a:bodyPr>
            <a:lstStyle/>
            <a:p>
              <a:pPr defTabSz="1219170">
                <a:defRPr/>
              </a:pPr>
              <a:endParaRPr sz="2400" kern="0">
                <a:solidFill>
                  <a:sysClr val="windowText" lastClr="000000"/>
                </a:solidFill>
              </a:endParaRPr>
            </a:p>
          </p:txBody>
        </p:sp>
      </p:grpSp>
    </p:spTree>
    <p:extLst>
      <p:ext uri="{BB962C8B-B14F-4D97-AF65-F5344CB8AC3E}">
        <p14:creationId xmlns:p14="http://schemas.microsoft.com/office/powerpoint/2010/main" val="497921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686" y="365125"/>
            <a:ext cx="4267200" cy="839561"/>
          </a:xfrm>
        </p:spPr>
        <p:txBody>
          <a:bodyPr/>
          <a:lstStyle/>
          <a:p>
            <a:r>
              <a:rPr lang="vi-VN" b="1"/>
              <a:t>Các em cần biết:</a:t>
            </a:r>
            <a:endParaRPr lang="en-US" b="1"/>
          </a:p>
        </p:txBody>
      </p:sp>
      <p:sp>
        <p:nvSpPr>
          <p:cNvPr id="3" name="Content Placeholder 2"/>
          <p:cNvSpPr>
            <a:spLocks noGrp="1"/>
          </p:cNvSpPr>
          <p:nvPr>
            <p:ph idx="1"/>
          </p:nvPr>
        </p:nvSpPr>
        <p:spPr>
          <a:xfrm>
            <a:off x="290286" y="1690689"/>
            <a:ext cx="11495314" cy="1325564"/>
          </a:xfrm>
        </p:spPr>
        <p:txBody>
          <a:bodyPr>
            <a:normAutofit fontScale="25000" lnSpcReduction="20000"/>
          </a:bodyPr>
          <a:lstStyle/>
          <a:p>
            <a:r>
              <a:rPr lang="vi-VN"/>
              <a:t> </a:t>
            </a:r>
            <a:r>
              <a:rPr lang="vi-VN" sz="10000" b="1">
                <a:latin typeface="+mj-lt"/>
              </a:rPr>
              <a:t>Trẻ em có quyền có cha mẹ; được cha mẹ gia đình nuôi dưỡng dạy bảo và yêu thương.</a:t>
            </a:r>
          </a:p>
          <a:p>
            <a:endParaRPr lang="vi-VN" sz="10000" b="1">
              <a:latin typeface="+mj-lt"/>
            </a:endParaRPr>
          </a:p>
          <a:p>
            <a:r>
              <a:rPr lang="vi-VN" sz="10000" b="1">
                <a:latin typeface="+mj-lt"/>
              </a:rPr>
              <a:t>Trẻ em không phân biệt con trai hay con gái đều đc quyền sống với bình đẳng với cha mẹ.</a:t>
            </a:r>
          </a:p>
          <a:p>
            <a:endParaRPr lang="vi-VN" sz="10000" b="1">
              <a:latin typeface="+mj-lt"/>
            </a:endParaRPr>
          </a:p>
          <a:p>
            <a:r>
              <a:rPr lang="vi-VN" sz="10000" b="1">
                <a:latin typeface="+mj-lt"/>
              </a:rPr>
              <a:t>Trẻ em có bổn phận kính trọng yêu quý, quan tâm đến ông bà cha mẹ và anh chị em trong gia đình.</a:t>
            </a:r>
            <a:endParaRPr lang="en-US" sz="10000" b="1">
              <a:latin typeface="+mj-lt"/>
            </a:endParaRPr>
          </a:p>
        </p:txBody>
      </p:sp>
    </p:spTree>
    <p:extLst>
      <p:ext uri="{BB962C8B-B14F-4D97-AF65-F5344CB8AC3E}">
        <p14:creationId xmlns:p14="http://schemas.microsoft.com/office/powerpoint/2010/main" val="637464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852228" cy="6871112"/>
          </a:xfrm>
          <a:prstGeom prst="rect">
            <a:avLst/>
          </a:prstGeom>
        </p:spPr>
        <p:txBody>
          <a:bodyPr wrap="square">
            <a:spAutoFit/>
          </a:bodyPr>
          <a:lstStyle/>
          <a:p>
            <a:pPr>
              <a:spcAft>
                <a:spcPts val="500"/>
              </a:spcAft>
            </a:pPr>
            <a:r>
              <a:rPr lang="vi-VN" sz="2400" b="1">
                <a:solidFill>
                  <a:srgbClr val="FF0000"/>
                </a:solidFill>
                <a:latin typeface="Times New Roman" panose="02020603050405020304" pitchFamily="18" charset="0"/>
                <a:cs typeface="Times New Roman" panose="02020603050405020304" pitchFamily="18" charset="0"/>
              </a:rPr>
              <a:t>Chủ đề 2: GIA ĐÌNH. </a:t>
            </a:r>
            <a:endParaRPr lang="en-US" sz="2400" b="1">
              <a:solidFill>
                <a:srgbClr val="FF0000"/>
              </a:solidFill>
              <a:latin typeface="Times New Roman" panose="02020603050405020304" pitchFamily="18" charset="0"/>
              <a:cs typeface="Times New Roman" panose="02020603050405020304" pitchFamily="18" charset="0"/>
            </a:endParaRPr>
          </a:p>
          <a:p>
            <a:pPr>
              <a:spcAft>
                <a:spcPts val="500"/>
              </a:spcAft>
            </a:pPr>
            <a:r>
              <a:rPr lang="en-US" sz="2400" b="1">
                <a:solidFill>
                  <a:srgbClr val="FF0000"/>
                </a:solidFill>
                <a:latin typeface="Times New Roman" panose="02020603050405020304" pitchFamily="18" charset="0"/>
                <a:cs typeface="Times New Roman" panose="02020603050405020304" pitchFamily="18" charset="0"/>
              </a:rPr>
              <a:t>1. </a:t>
            </a:r>
            <a:r>
              <a:rPr lang="vi-VN" sz="2400" b="1">
                <a:solidFill>
                  <a:srgbClr val="FF0000"/>
                </a:solidFill>
                <a:latin typeface="Times New Roman" panose="02020603050405020304" pitchFamily="18" charset="0"/>
                <a:cs typeface="Times New Roman" panose="02020603050405020304" pitchFamily="18" charset="0"/>
              </a:rPr>
              <a:t>HOẠT ĐỘNG</a:t>
            </a:r>
            <a:r>
              <a:rPr lang="en-US" sz="2400" b="1">
                <a:solidFill>
                  <a:srgbClr val="FF0000"/>
                </a:solidFill>
                <a:latin typeface="Times New Roman" panose="02020603050405020304" pitchFamily="18" charset="0"/>
                <a:cs typeface="Times New Roman" panose="02020603050405020304" pitchFamily="18" charset="0"/>
              </a:rPr>
              <a:t> </a:t>
            </a:r>
            <a:r>
              <a:rPr lang="vi-VN" sz="2400" b="1">
                <a:solidFill>
                  <a:srgbClr val="FF0000"/>
                </a:solidFill>
                <a:latin typeface="Times New Roman" panose="02020603050405020304" pitchFamily="18" charset="0"/>
                <a:cs typeface="Times New Roman" panose="02020603050405020304" pitchFamily="18" charset="0"/>
              </a:rPr>
              <a:t>1. </a:t>
            </a:r>
          </a:p>
          <a:p>
            <a:pPr>
              <a:spcAft>
                <a:spcPts val="500"/>
              </a:spcAft>
            </a:pPr>
            <a:r>
              <a:rPr lang="vi-VN" sz="2400" b="1">
                <a:latin typeface="Times New Roman" panose="02020603050405020304" pitchFamily="18" charset="0"/>
                <a:cs typeface="Times New Roman" panose="02020603050405020304" pitchFamily="18" charset="0"/>
              </a:rPr>
              <a:t>Đọc truyện: Bàn tay nhựa và cái nắm đấm dạ </a:t>
            </a:r>
          </a:p>
          <a:p>
            <a:pPr>
              <a:spcAft>
                <a:spcPts val="500"/>
              </a:spcAft>
            </a:pPr>
            <a:r>
              <a:rPr lang="vi-VN" sz="1400" b="1">
                <a:latin typeface="Times New Roman" panose="02020603050405020304" pitchFamily="18" charset="0"/>
                <a:cs typeface="Times New Roman" panose="02020603050405020304" pitchFamily="18" charset="0"/>
              </a:rPr>
              <a:t> </a:t>
            </a:r>
            <a:r>
              <a:rPr lang="vi-VN" b="1">
                <a:latin typeface="Times New Roman" panose="02020603050405020304" pitchFamily="18" charset="0"/>
                <a:cs typeface="Times New Roman" panose="02020603050405020304" pitchFamily="18" charset="0"/>
              </a:rPr>
              <a:t>      Mẹ Tú mua về cho ông nội một cái bàn tay nhựa, một cái nắm đấm bằng dạ để ông tự gãi lưng và đấm bóp. Mẹ nghĩ, người già thường nhức mỏi và hay dị ứng thời tiết.</a:t>
            </a:r>
          </a:p>
          <a:p>
            <a:pPr>
              <a:spcAft>
                <a:spcPts val="500"/>
              </a:spcAft>
            </a:pPr>
            <a:r>
              <a:rPr lang="vi-VN" b="1">
                <a:latin typeface="Times New Roman" panose="02020603050405020304" pitchFamily="18" charset="0"/>
                <a:cs typeface="Times New Roman" panose="02020603050405020304" pitchFamily="18" charset="0"/>
              </a:rPr>
              <a:t>     Ông thích lắm, nói:</a:t>
            </a:r>
          </a:p>
          <a:p>
            <a:pPr>
              <a:spcAft>
                <a:spcPts val="500"/>
              </a:spcAft>
            </a:pPr>
            <a:r>
              <a:rPr lang="vi-VN" b="1">
                <a:latin typeface="Times New Roman" panose="02020603050405020304" pitchFamily="18" charset="0"/>
                <a:cs typeface="Times New Roman" panose="02020603050405020304" pitchFamily="18" charset="0"/>
              </a:rPr>
              <a:t>      - Ừ, tiện thật!</a:t>
            </a:r>
          </a:p>
          <a:p>
            <a:pPr>
              <a:spcAft>
                <a:spcPts val="500"/>
              </a:spcAft>
            </a:pPr>
            <a:r>
              <a:rPr lang="vi-VN" b="1">
                <a:latin typeface="Times New Roman" panose="02020603050405020304" pitchFamily="18" charset="0"/>
                <a:cs typeface="Times New Roman" panose="02020603050405020304" pitchFamily="18" charset="0"/>
              </a:rPr>
              <a:t>      Nhưng một thời gian ngắn sau, Tú thấy ông không dùng nó nữa. Trưa, ông gọi Tú đến bảo:</a:t>
            </a:r>
          </a:p>
          <a:p>
            <a:pPr>
              <a:spcAft>
                <a:spcPts val="500"/>
              </a:spcAft>
            </a:pPr>
            <a:r>
              <a:rPr lang="vi-VN" b="1">
                <a:latin typeface="Times New Roman" panose="02020603050405020304" pitchFamily="18" charset="0"/>
                <a:cs typeface="Times New Roman" panose="02020603050405020304" pitchFamily="18" charset="0"/>
              </a:rPr>
              <a:t>      - Cháu gãi lưng cho ông nội nhé!</a:t>
            </a:r>
          </a:p>
          <a:p>
            <a:pPr>
              <a:spcAft>
                <a:spcPts val="500"/>
              </a:spcAft>
            </a:pPr>
            <a:r>
              <a:rPr lang="vi-VN" b="1">
                <a:latin typeface="Times New Roman" panose="02020603050405020304" pitchFamily="18" charset="0"/>
                <a:cs typeface="Times New Roman" panose="02020603050405020304" pitchFamily="18" charset="0"/>
              </a:rPr>
              <a:t>      Nó mải chơi nên thoái thác:</a:t>
            </a:r>
          </a:p>
          <a:p>
            <a:pPr>
              <a:spcAft>
                <a:spcPts val="500"/>
              </a:spcAft>
            </a:pPr>
            <a:r>
              <a:rPr lang="vi-VN" b="1">
                <a:latin typeface="Times New Roman" panose="02020603050405020304" pitchFamily="18" charset="0"/>
                <a:cs typeface="Times New Roman" panose="02020603050405020304" pitchFamily="18" charset="0"/>
              </a:rPr>
              <a:t>       - Nhưng ông có cái tay nhựa gãi lưng rồi! </a:t>
            </a:r>
          </a:p>
          <a:p>
            <a:pPr>
              <a:spcAft>
                <a:spcPts val="500"/>
              </a:spcAft>
            </a:pPr>
            <a:r>
              <a:rPr lang="vi-VN" b="1">
                <a:latin typeface="Times New Roman" panose="02020603050405020304" pitchFamily="18" charset="0"/>
                <a:cs typeface="Times New Roman" panose="02020603050405020304" pitchFamily="18" charset="0"/>
              </a:rPr>
              <a:t>      Ông lặng im, buồn buồn. </a:t>
            </a:r>
          </a:p>
          <a:p>
            <a:pPr>
              <a:spcAft>
                <a:spcPts val="500"/>
              </a:spcAft>
            </a:pPr>
            <a:r>
              <a:rPr lang="vi-VN" b="1">
                <a:latin typeface="Times New Roman" panose="02020603050405020304" pitchFamily="18" charset="0"/>
                <a:cs typeface="Times New Roman" panose="02020603050405020304" pitchFamily="18" charset="0"/>
              </a:rPr>
              <a:t>      Tối ông than mỏi, kêu Tú:</a:t>
            </a:r>
          </a:p>
          <a:p>
            <a:pPr>
              <a:spcAft>
                <a:spcPts val="500"/>
              </a:spcAft>
            </a:pPr>
            <a:r>
              <a:rPr lang="vi-VN" b="1">
                <a:latin typeface="Times New Roman" panose="02020603050405020304" pitchFamily="18" charset="0"/>
                <a:cs typeface="Times New Roman" panose="02020603050405020304" pitchFamily="18" charset="0"/>
              </a:rPr>
              <a:t>        - Cháu đấm bóp giùm ông nội nhé!</a:t>
            </a:r>
          </a:p>
          <a:p>
            <a:pPr>
              <a:spcAft>
                <a:spcPts val="500"/>
              </a:spcAft>
            </a:pPr>
            <a:r>
              <a:rPr lang="vi-VN" b="1">
                <a:latin typeface="Times New Roman" panose="02020603050405020304" pitchFamily="18" charset="0"/>
                <a:cs typeface="Times New Roman" panose="02020603050405020304" pitchFamily="18" charset="0"/>
              </a:rPr>
              <a:t>        - Nhưng ông có cái nắm đấm dạ rồi!</a:t>
            </a:r>
            <a:endParaRPr lang="en-US" b="1">
              <a:latin typeface="Times New Roman" panose="02020603050405020304" pitchFamily="18" charset="0"/>
              <a:cs typeface="Times New Roman" panose="02020603050405020304" pitchFamily="18" charset="0"/>
            </a:endParaRPr>
          </a:p>
          <a:p>
            <a:pPr>
              <a:spcAft>
                <a:spcPts val="500"/>
              </a:spcAft>
            </a:pPr>
            <a:r>
              <a:rPr lang="vi-VN" b="1">
                <a:latin typeface="Times New Roman" panose="02020603050405020304" pitchFamily="18" charset="0"/>
                <a:cs typeface="Times New Roman" panose="02020603050405020304" pitchFamily="18" charset="0"/>
              </a:rPr>
              <a:t>        Ông buồn buồn, im lặng.</a:t>
            </a:r>
          </a:p>
          <a:p>
            <a:br>
              <a:rPr lang="vi-VN"/>
            </a:b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2228" y="-1"/>
            <a:ext cx="4339772" cy="5834743"/>
          </a:xfrm>
          <a:prstGeom prst="rect">
            <a:avLst/>
          </a:prstGeom>
        </p:spPr>
      </p:pic>
    </p:spTree>
    <p:extLst>
      <p:ext uri="{BB962C8B-B14F-4D97-AF65-F5344CB8AC3E}">
        <p14:creationId xmlns:p14="http://schemas.microsoft.com/office/powerpoint/2010/main" val="1208907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ircle(in)">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circle(in)">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ppt_x"/>
                                          </p:val>
                                        </p:tav>
                                        <p:tav tm="100000">
                                          <p:val>
                                            <p:strVal val="#ppt_x"/>
                                          </p:val>
                                        </p:tav>
                                      </p:tavLst>
                                    </p:anim>
                                    <p:anim calcmode="lin" valueType="num">
                                      <p:cBhvr additive="base">
                                        <p:cTn id="23" dur="500" fill="hold"/>
                                        <p:tgtEl>
                                          <p:spTgt spid="2"/>
                                        </p:tgtEl>
                                        <p:attrNameLst>
                                          <p:attrName>ppt_y</p:attrName>
                                        </p:attrNameLst>
                                      </p:cBhvr>
                                      <p:tavLst>
                                        <p:tav tm="0">
                                          <p:val>
                                            <p:strVal val="1+#ppt_h/2"/>
                                          </p:val>
                                        </p:tav>
                                        <p:tav tm="100000">
                                          <p:val>
                                            <p:strVal val="#ppt_y"/>
                                          </p:val>
                                        </p:tav>
                                      </p:tavLst>
                                    </p:anim>
                                  </p:childTnLst>
                                </p:cTn>
                              </p:par>
                              <p:par>
                                <p:cTn id="24" presetID="6" presetClass="entr" presetSubtype="16" fill="hold" nodeType="with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Effect transition="in" filter="circle(in)">
                                      <p:cBhvr>
                                        <p:cTn id="26" dur="2000"/>
                                        <p:tgtEl>
                                          <p:spTgt spid="5">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Effect transition="in" filter="circle(in)">
                                      <p:cBhvr>
                                        <p:cTn id="29" dur="2000"/>
                                        <p:tgtEl>
                                          <p:spTgt spid="5">
                                            <p:txEl>
                                              <p:pRg st="5" end="5"/>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circle(in)">
                                      <p:cBhvr>
                                        <p:cTn id="32" dur="2000"/>
                                        <p:tgtEl>
                                          <p:spTgt spid="5">
                                            <p:txEl>
                                              <p:pRg st="6" end="6"/>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circle(in)">
                                      <p:cBhvr>
                                        <p:cTn id="35" dur="2000"/>
                                        <p:tgtEl>
                                          <p:spTgt spid="5">
                                            <p:txEl>
                                              <p:pRg st="7" end="7"/>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5">
                                            <p:txEl>
                                              <p:pRg st="8" end="8"/>
                                            </p:txEl>
                                          </p:spTgt>
                                        </p:tgtEl>
                                        <p:attrNameLst>
                                          <p:attrName>style.visibility</p:attrName>
                                        </p:attrNameLst>
                                      </p:cBhvr>
                                      <p:to>
                                        <p:strVal val="visible"/>
                                      </p:to>
                                    </p:set>
                                    <p:animEffect transition="in" filter="circle(in)">
                                      <p:cBhvr>
                                        <p:cTn id="38" dur="2000"/>
                                        <p:tgtEl>
                                          <p:spTgt spid="5">
                                            <p:txEl>
                                              <p:pRg st="8" end="8"/>
                                            </p:txEl>
                                          </p:spTgt>
                                        </p:tgtEl>
                                      </p:cBhvr>
                                    </p:animEffect>
                                  </p:childTnLst>
                                </p:cTn>
                              </p:par>
                              <p:par>
                                <p:cTn id="39" presetID="6" presetClass="entr" presetSubtype="16" fill="hold" nodeType="withEffect">
                                  <p:stCondLst>
                                    <p:cond delay="0"/>
                                  </p:stCondLst>
                                  <p:childTnLst>
                                    <p:set>
                                      <p:cBhvr>
                                        <p:cTn id="40" dur="1" fill="hold">
                                          <p:stCondLst>
                                            <p:cond delay="0"/>
                                          </p:stCondLst>
                                        </p:cTn>
                                        <p:tgtEl>
                                          <p:spTgt spid="5">
                                            <p:txEl>
                                              <p:pRg st="9" end="9"/>
                                            </p:txEl>
                                          </p:spTgt>
                                        </p:tgtEl>
                                        <p:attrNameLst>
                                          <p:attrName>style.visibility</p:attrName>
                                        </p:attrNameLst>
                                      </p:cBhvr>
                                      <p:to>
                                        <p:strVal val="visible"/>
                                      </p:to>
                                    </p:set>
                                    <p:animEffect transition="in" filter="circle(in)">
                                      <p:cBhvr>
                                        <p:cTn id="41" dur="2000"/>
                                        <p:tgtEl>
                                          <p:spTgt spid="5">
                                            <p:txEl>
                                              <p:pRg st="9" end="9"/>
                                            </p:txEl>
                                          </p:spTgt>
                                        </p:tgtEl>
                                      </p:cBhvr>
                                    </p:animEffect>
                                  </p:childTnLst>
                                </p:cTn>
                              </p:par>
                              <p:par>
                                <p:cTn id="42" presetID="6" presetClass="entr" presetSubtype="16" fill="hold" nodeType="withEffect">
                                  <p:stCondLst>
                                    <p:cond delay="0"/>
                                  </p:stCondLst>
                                  <p:childTnLst>
                                    <p:set>
                                      <p:cBhvr>
                                        <p:cTn id="43" dur="1" fill="hold">
                                          <p:stCondLst>
                                            <p:cond delay="0"/>
                                          </p:stCondLst>
                                        </p:cTn>
                                        <p:tgtEl>
                                          <p:spTgt spid="5">
                                            <p:txEl>
                                              <p:pRg st="10" end="10"/>
                                            </p:txEl>
                                          </p:spTgt>
                                        </p:tgtEl>
                                        <p:attrNameLst>
                                          <p:attrName>style.visibility</p:attrName>
                                        </p:attrNameLst>
                                      </p:cBhvr>
                                      <p:to>
                                        <p:strVal val="visible"/>
                                      </p:to>
                                    </p:set>
                                    <p:animEffect transition="in" filter="circle(in)">
                                      <p:cBhvr>
                                        <p:cTn id="44" dur="2000"/>
                                        <p:tgtEl>
                                          <p:spTgt spid="5">
                                            <p:txEl>
                                              <p:pRg st="10" end="10"/>
                                            </p:txEl>
                                          </p:spTgt>
                                        </p:tgtEl>
                                      </p:cBhvr>
                                    </p:animEffect>
                                  </p:childTnLst>
                                </p:cTn>
                              </p:par>
                              <p:par>
                                <p:cTn id="45" presetID="6" presetClass="entr" presetSubtype="16" fill="hold" nodeType="withEffect">
                                  <p:stCondLst>
                                    <p:cond delay="0"/>
                                  </p:stCondLst>
                                  <p:childTnLst>
                                    <p:set>
                                      <p:cBhvr>
                                        <p:cTn id="46" dur="1" fill="hold">
                                          <p:stCondLst>
                                            <p:cond delay="0"/>
                                          </p:stCondLst>
                                        </p:cTn>
                                        <p:tgtEl>
                                          <p:spTgt spid="5">
                                            <p:txEl>
                                              <p:pRg st="11" end="11"/>
                                            </p:txEl>
                                          </p:spTgt>
                                        </p:tgtEl>
                                        <p:attrNameLst>
                                          <p:attrName>style.visibility</p:attrName>
                                        </p:attrNameLst>
                                      </p:cBhvr>
                                      <p:to>
                                        <p:strVal val="visible"/>
                                      </p:to>
                                    </p:set>
                                    <p:animEffect transition="in" filter="circle(in)">
                                      <p:cBhvr>
                                        <p:cTn id="47" dur="2000"/>
                                        <p:tgtEl>
                                          <p:spTgt spid="5">
                                            <p:txEl>
                                              <p:pRg st="11" end="11"/>
                                            </p:txEl>
                                          </p:spTgt>
                                        </p:tgtEl>
                                      </p:cBhvr>
                                    </p:animEffect>
                                  </p:childTnLst>
                                </p:cTn>
                              </p:par>
                              <p:par>
                                <p:cTn id="48" presetID="6" presetClass="entr" presetSubtype="16" fill="hold" nodeType="withEffect">
                                  <p:stCondLst>
                                    <p:cond delay="0"/>
                                  </p:stCondLst>
                                  <p:childTnLst>
                                    <p:set>
                                      <p:cBhvr>
                                        <p:cTn id="49" dur="1" fill="hold">
                                          <p:stCondLst>
                                            <p:cond delay="0"/>
                                          </p:stCondLst>
                                        </p:cTn>
                                        <p:tgtEl>
                                          <p:spTgt spid="5">
                                            <p:txEl>
                                              <p:pRg st="12" end="12"/>
                                            </p:txEl>
                                          </p:spTgt>
                                        </p:tgtEl>
                                        <p:attrNameLst>
                                          <p:attrName>style.visibility</p:attrName>
                                        </p:attrNameLst>
                                      </p:cBhvr>
                                      <p:to>
                                        <p:strVal val="visible"/>
                                      </p:to>
                                    </p:set>
                                    <p:animEffect transition="in" filter="circle(in)">
                                      <p:cBhvr>
                                        <p:cTn id="50" dur="2000"/>
                                        <p:tgtEl>
                                          <p:spTgt spid="5">
                                            <p:txEl>
                                              <p:pRg st="12" end="12"/>
                                            </p:txEl>
                                          </p:spTgt>
                                        </p:tgtEl>
                                      </p:cBhvr>
                                    </p:animEffect>
                                  </p:childTnLst>
                                </p:cTn>
                              </p:par>
                              <p:par>
                                <p:cTn id="51" presetID="6" presetClass="entr" presetSubtype="16" fill="hold" nodeType="withEffect">
                                  <p:stCondLst>
                                    <p:cond delay="0"/>
                                  </p:stCondLst>
                                  <p:childTnLst>
                                    <p:set>
                                      <p:cBhvr>
                                        <p:cTn id="52" dur="1" fill="hold">
                                          <p:stCondLst>
                                            <p:cond delay="0"/>
                                          </p:stCondLst>
                                        </p:cTn>
                                        <p:tgtEl>
                                          <p:spTgt spid="5">
                                            <p:txEl>
                                              <p:pRg st="13" end="13"/>
                                            </p:txEl>
                                          </p:spTgt>
                                        </p:tgtEl>
                                        <p:attrNameLst>
                                          <p:attrName>style.visibility</p:attrName>
                                        </p:attrNameLst>
                                      </p:cBhvr>
                                      <p:to>
                                        <p:strVal val="visible"/>
                                      </p:to>
                                    </p:set>
                                    <p:animEffect transition="in" filter="circle(in)">
                                      <p:cBhvr>
                                        <p:cTn id="53" dur="2000"/>
                                        <p:tgtEl>
                                          <p:spTgt spid="5">
                                            <p:txEl>
                                              <p:pRg st="13" end="13"/>
                                            </p:txEl>
                                          </p:spTgt>
                                        </p:tgtEl>
                                      </p:cBhvr>
                                    </p:animEffect>
                                  </p:childTnLst>
                                </p:cTn>
                              </p:par>
                              <p:par>
                                <p:cTn id="54" presetID="6" presetClass="entr" presetSubtype="16" fill="hold" nodeType="withEffect">
                                  <p:stCondLst>
                                    <p:cond delay="0"/>
                                  </p:stCondLst>
                                  <p:childTnLst>
                                    <p:set>
                                      <p:cBhvr>
                                        <p:cTn id="55" dur="1" fill="hold">
                                          <p:stCondLst>
                                            <p:cond delay="0"/>
                                          </p:stCondLst>
                                        </p:cTn>
                                        <p:tgtEl>
                                          <p:spTgt spid="5">
                                            <p:txEl>
                                              <p:pRg st="14" end="14"/>
                                            </p:txEl>
                                          </p:spTgt>
                                        </p:tgtEl>
                                        <p:attrNameLst>
                                          <p:attrName>style.visibility</p:attrName>
                                        </p:attrNameLst>
                                      </p:cBhvr>
                                      <p:to>
                                        <p:strVal val="visible"/>
                                      </p:to>
                                    </p:set>
                                    <p:animEffect transition="in" filter="circle(in)">
                                      <p:cBhvr>
                                        <p:cTn id="56" dur="20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1109" y="319775"/>
            <a:ext cx="12017829" cy="5534849"/>
          </a:xfrm>
          <a:prstGeom prst="rect">
            <a:avLst/>
          </a:prstGeom>
        </p:spPr>
        <p:txBody>
          <a:bodyPr wrap="square">
            <a:spAutoFit/>
          </a:bodyPr>
          <a:lstStyle/>
          <a:p>
            <a:pPr>
              <a:spcAft>
                <a:spcPts val="500"/>
              </a:spcAft>
            </a:pPr>
            <a:r>
              <a:rPr lang="vi-VN" b="1">
                <a:latin typeface="Times New Roman" panose="02020603050405020304" pitchFamily="18" charset="0"/>
                <a:cs typeface="Times New Roman" panose="02020603050405020304" pitchFamily="18" charset="0"/>
              </a:rPr>
              <a:t>       </a:t>
            </a:r>
            <a:r>
              <a:rPr lang="vi-VN" sz="2400" b="1">
                <a:latin typeface="Times New Roman" panose="02020603050405020304" pitchFamily="18" charset="0"/>
                <a:cs typeface="Times New Roman" panose="02020603050405020304" pitchFamily="18" charset="0"/>
              </a:rPr>
              <a:t>Hôm sau, mẹ đem cất cái tay nhựa và cái nắm đấm da đi. Gọi Tú lại mẹ bảo:</a:t>
            </a:r>
          </a:p>
          <a:p>
            <a:pPr>
              <a:spcAft>
                <a:spcPts val="500"/>
              </a:spcAft>
            </a:pPr>
            <a:r>
              <a:rPr lang="vi-VN" sz="2400" b="1">
                <a:latin typeface="Times New Roman" panose="02020603050405020304" pitchFamily="18" charset="0"/>
                <a:cs typeface="Times New Roman" panose="02020603050405020304" pitchFamily="18" charset="0"/>
              </a:rPr>
              <a:t>         - Mỗi trưa, con đến hỏi ông nội có muốn gãi lưng không, gãi lưng cho ông. Tối nhớ đấm bóp cho ông nghen!</a:t>
            </a:r>
          </a:p>
          <a:p>
            <a:pPr>
              <a:spcAft>
                <a:spcPts val="500"/>
              </a:spcAft>
            </a:pPr>
            <a:r>
              <a:rPr lang="vi-VN" sz="2400" b="1">
                <a:latin typeface="Times New Roman" panose="02020603050405020304" pitchFamily="18" charset="0"/>
                <a:cs typeface="Times New Roman" panose="02020603050405020304" pitchFamily="18" charset="0"/>
              </a:rPr>
              <a:t>        Tú tròn mắt nhìn mẹ, nó hỏi:</a:t>
            </a:r>
          </a:p>
          <a:p>
            <a:pPr>
              <a:spcAft>
                <a:spcPts val="500"/>
              </a:spcAft>
            </a:pPr>
            <a:r>
              <a:rPr lang="vi-VN" sz="2400" b="1">
                <a:latin typeface="Times New Roman" panose="02020603050405020304" pitchFamily="18" charset="0"/>
                <a:cs typeface="Times New Roman" panose="02020603050405020304" pitchFamily="18" charset="0"/>
              </a:rPr>
              <a:t>         - Vậy cái tay nhựa và cái nắm đấm dạ mẹ mua về cho ông để làm gì?</a:t>
            </a:r>
          </a:p>
          <a:p>
            <a:pPr>
              <a:spcAft>
                <a:spcPts val="500"/>
              </a:spcAft>
            </a:pPr>
            <a:r>
              <a:rPr lang="vi-VN" sz="2400" b="1">
                <a:latin typeface="Times New Roman" panose="02020603050405020304" pitchFamily="18" charset="0"/>
                <a:cs typeface="Times New Roman" panose="02020603050405020304" pitchFamily="18" charset="0"/>
              </a:rPr>
              <a:t>         Mẹ ôm Tú vào lòng nói:</a:t>
            </a:r>
          </a:p>
          <a:p>
            <a:pPr>
              <a:spcAft>
                <a:spcPts val="500"/>
              </a:spcAft>
            </a:pPr>
            <a:r>
              <a:rPr lang="vi-VN" sz="2400" b="1">
                <a:latin typeface="Times New Roman" panose="02020603050405020304" pitchFamily="18" charset="0"/>
                <a:cs typeface="Times New Roman" panose="02020603050405020304" pitchFamily="18" charset="0"/>
              </a:rPr>
              <a:t>          - Những thứ đồ nhựa, đồ dạ ấy không có hơi người, lạnh lẽo lắm!</a:t>
            </a:r>
          </a:p>
          <a:p>
            <a:pPr>
              <a:spcAft>
                <a:spcPts val="500"/>
              </a:spcAft>
            </a:pPr>
            <a:r>
              <a:rPr lang="vi-VN" sz="2400" b="1">
                <a:latin typeface="Times New Roman" panose="02020603050405020304" pitchFamily="18" charset="0"/>
                <a:cs typeface="Times New Roman" panose="02020603050405020304" pitchFamily="18" charset="0"/>
              </a:rPr>
              <a:t>        Tú ngẫm nghĩ một lúc rồi vụt chạy ra khỏi tay mẹ, vào Với ông:</a:t>
            </a:r>
          </a:p>
          <a:p>
            <a:pPr>
              <a:spcAft>
                <a:spcPts val="500"/>
              </a:spcAft>
            </a:pPr>
            <a:r>
              <a:rPr lang="vi-VN" sz="2400" b="1">
                <a:latin typeface="Times New Roman" panose="02020603050405020304" pitchFamily="18" charset="0"/>
                <a:cs typeface="Times New Roman" panose="02020603050405020304" pitchFamily="18" charset="0"/>
              </a:rPr>
              <a:t>         - Ông ơi ! Ông ngứa đi, để Tủ gãi lưng cho ông. Ngứa râu trước ông nhé. Gãi râu thích hơn gãi lưng.</a:t>
            </a:r>
          </a:p>
          <a:p>
            <a:pPr>
              <a:spcAft>
                <a:spcPts val="500"/>
              </a:spcAft>
            </a:pPr>
            <a:r>
              <a:rPr lang="vi-VN" sz="2400" b="1">
                <a:latin typeface="Times New Roman" panose="02020603050405020304" pitchFamily="18" charset="0"/>
                <a:cs typeface="Times New Roman" panose="02020603050405020304" pitchFamily="18" charset="0"/>
              </a:rPr>
              <a:t>       Ông nội cười khà khà, gãi gãi tay lên mái tóc xanh mướt của Tú.</a:t>
            </a:r>
          </a:p>
          <a:p>
            <a:pPr>
              <a:spcAft>
                <a:spcPts val="500"/>
              </a:spcAft>
            </a:pPr>
            <a:r>
              <a:rPr lang="vi-VN" sz="2400" b="1">
                <a:latin typeface="Times New Roman" panose="02020603050405020304" pitchFamily="18" charset="0"/>
                <a:cs typeface="Times New Roman" panose="02020603050405020304" pitchFamily="18" charset="0"/>
              </a:rPr>
              <a:t>                                                                                                                                       </a:t>
            </a:r>
          </a:p>
          <a:p>
            <a:pPr>
              <a:spcAft>
                <a:spcPts val="500"/>
              </a:spcAft>
            </a:pPr>
            <a:r>
              <a:rPr lang="vi-VN" sz="2400" b="1">
                <a:latin typeface="Times New Roman" panose="02020603050405020304" pitchFamily="18" charset="0"/>
                <a:cs typeface="Times New Roman" panose="02020603050405020304" pitchFamily="18" charset="0"/>
              </a:rPr>
              <a:t>                                                                                                     Theo Trần Thị Ngọc Hồng</a:t>
            </a:r>
          </a:p>
        </p:txBody>
      </p:sp>
    </p:spTree>
    <p:extLst>
      <p:ext uri="{BB962C8B-B14F-4D97-AF65-F5344CB8AC3E}">
        <p14:creationId xmlns:p14="http://schemas.microsoft.com/office/powerpoint/2010/main" val="1837733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6" name="AutoShape 8" descr="5%"/>
          <p:cNvSpPr>
            <a:spLocks noChangeArrowheads="1"/>
          </p:cNvSpPr>
          <p:nvPr/>
        </p:nvSpPr>
        <p:spPr bwMode="auto">
          <a:xfrm>
            <a:off x="3559176" y="2614385"/>
            <a:ext cx="6430962" cy="747486"/>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sz="2800" b="1">
              <a:latin typeface="Times New Roman" panose="02020603050405020304" pitchFamily="18" charset="0"/>
              <a:cs typeface="Times New Roman" panose="02020603050405020304" pitchFamily="18" charset="0"/>
            </a:endParaRPr>
          </a:p>
          <a:p>
            <a:r>
              <a:rPr lang="en-US" altLang="en-US" sz="2800" b="1">
                <a:latin typeface="Times New Roman" panose="02020603050405020304" pitchFamily="18" charset="0"/>
                <a:cs typeface="Times New Roman" panose="02020603050405020304" pitchFamily="18" charset="0"/>
              </a:rPr>
              <a:t>A. </a:t>
            </a:r>
            <a:r>
              <a:rPr lang="vi-VN" sz="2800" b="1">
                <a:latin typeface="Times New Roman" panose="02020603050405020304" pitchFamily="18" charset="0"/>
                <a:cs typeface="Times New Roman" panose="02020603050405020304" pitchFamily="18" charset="0"/>
              </a:rPr>
              <a:t>Vì bàn tay nhựa.</a:t>
            </a:r>
          </a:p>
          <a:p>
            <a:endParaRPr lang="vi-VN" sz="2800" b="1">
              <a:latin typeface="Times New Roman" panose="02020603050405020304" pitchFamily="18" charset="0"/>
              <a:cs typeface="Times New Roman" panose="02020603050405020304" pitchFamily="18" charset="0"/>
            </a:endParaRPr>
          </a:p>
        </p:txBody>
      </p:sp>
      <p:sp>
        <p:nvSpPr>
          <p:cNvPr id="17417" name="AutoShape 9" descr="5%"/>
          <p:cNvSpPr>
            <a:spLocks noChangeArrowheads="1"/>
          </p:cNvSpPr>
          <p:nvPr/>
        </p:nvSpPr>
        <p:spPr bwMode="auto">
          <a:xfrm>
            <a:off x="3551238" y="3574143"/>
            <a:ext cx="6438900" cy="1422400"/>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B.</a:t>
            </a:r>
            <a:r>
              <a:rPr lang="vi-VN" sz="2800" b="1">
                <a:latin typeface="Times New Roman" panose="02020603050405020304" pitchFamily="18" charset="0"/>
                <a:cs typeface="Times New Roman" panose="02020603050405020304" pitchFamily="18" charset="0"/>
              </a:rPr>
              <a:t> Tú mải chơi không nghĩ đến việc ông</a:t>
            </a:r>
          </a:p>
          <a:p>
            <a:r>
              <a:rPr lang="vi-VN" sz="2800" b="1">
                <a:latin typeface="Times New Roman" panose="02020603050405020304" pitchFamily="18" charset="0"/>
                <a:cs typeface="Times New Roman" panose="02020603050405020304" pitchFamily="18" charset="0"/>
              </a:rPr>
              <a:t> nhờ giúp. Tú không quan tâm đến ông </a:t>
            </a:r>
          </a:p>
          <a:p>
            <a:r>
              <a:rPr lang="vi-VN" sz="2800" b="1">
                <a:latin typeface="Times New Roman" panose="02020603050405020304" pitchFamily="18" charset="0"/>
                <a:cs typeface="Times New Roman" panose="02020603050405020304" pitchFamily="18" charset="0"/>
              </a:rPr>
              <a:t>nội.</a:t>
            </a:r>
          </a:p>
        </p:txBody>
      </p:sp>
      <p:sp>
        <p:nvSpPr>
          <p:cNvPr id="17418" name="AutoShape 10" descr="5%"/>
          <p:cNvSpPr>
            <a:spLocks noChangeArrowheads="1"/>
          </p:cNvSpPr>
          <p:nvPr/>
        </p:nvSpPr>
        <p:spPr bwMode="auto">
          <a:xfrm>
            <a:off x="3551238" y="5090886"/>
            <a:ext cx="6438900" cy="852714"/>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C</a:t>
            </a:r>
            <a:r>
              <a:rPr lang="en-US" altLang="en-US" sz="2800">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Tú trở lời ông mà không suy nghĩ. </a:t>
            </a:r>
          </a:p>
        </p:txBody>
      </p:sp>
      <p:sp>
        <p:nvSpPr>
          <p:cNvPr id="17443" name="Oval 3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0</a:t>
            </a:r>
          </a:p>
        </p:txBody>
      </p:sp>
      <p:sp>
        <p:nvSpPr>
          <p:cNvPr id="17444" name="Oval 36"/>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a:t>
            </a:r>
          </a:p>
        </p:txBody>
      </p:sp>
      <p:sp>
        <p:nvSpPr>
          <p:cNvPr id="17445" name="Oval 37"/>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2</a:t>
            </a:r>
          </a:p>
        </p:txBody>
      </p:sp>
      <p:sp>
        <p:nvSpPr>
          <p:cNvPr id="17446" name="Oval 38"/>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3</a:t>
            </a:r>
          </a:p>
        </p:txBody>
      </p:sp>
      <p:sp>
        <p:nvSpPr>
          <p:cNvPr id="17447" name="Oval 39"/>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4</a:t>
            </a:r>
          </a:p>
        </p:txBody>
      </p:sp>
      <p:sp>
        <p:nvSpPr>
          <p:cNvPr id="17448" name="Oval 40"/>
          <p:cNvSpPr>
            <a:spLocks noChangeArrowheads="1"/>
          </p:cNvSpPr>
          <p:nvPr/>
        </p:nvSpPr>
        <p:spPr bwMode="auto">
          <a:xfrm>
            <a:off x="1676400" y="3048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Times New Roman" panose="02020603050405020304" pitchFamily="18" charset="0"/>
                <a:cs typeface="Times New Roman" panose="02020603050405020304" pitchFamily="18" charset="0"/>
              </a:rPr>
              <a:t>5</a:t>
            </a:r>
          </a:p>
        </p:txBody>
      </p:sp>
      <p:sp>
        <p:nvSpPr>
          <p:cNvPr id="17449" name="Oval 41"/>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6</a:t>
            </a:r>
          </a:p>
        </p:txBody>
      </p:sp>
      <p:sp>
        <p:nvSpPr>
          <p:cNvPr id="17450" name="Oval 42"/>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7</a:t>
            </a:r>
          </a:p>
        </p:txBody>
      </p:sp>
      <p:sp>
        <p:nvSpPr>
          <p:cNvPr id="17451" name="Oval 43"/>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8</a:t>
            </a:r>
          </a:p>
        </p:txBody>
      </p:sp>
      <p:sp>
        <p:nvSpPr>
          <p:cNvPr id="17452" name="Oval 44"/>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9</a:t>
            </a:r>
          </a:p>
        </p:txBody>
      </p:sp>
      <p:sp>
        <p:nvSpPr>
          <p:cNvPr id="17453" name="Oval 4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10</a:t>
            </a:r>
          </a:p>
        </p:txBody>
      </p:sp>
      <p:pic>
        <p:nvPicPr>
          <p:cNvPr id="20496" name="Picture 9" descr="!danc_cl"/>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276600"/>
            <a:ext cx="1981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7" name="AutoShape 6"/>
          <p:cNvSpPr>
            <a:spLocks noChangeArrowheads="1"/>
          </p:cNvSpPr>
          <p:nvPr/>
        </p:nvSpPr>
        <p:spPr bwMode="auto">
          <a:xfrm>
            <a:off x="2514600" y="923471"/>
            <a:ext cx="5308600" cy="1661886"/>
          </a:xfrm>
          <a:prstGeom prst="roundRect">
            <a:avLst>
              <a:gd name="adj" fmla="val 16667"/>
            </a:avLst>
          </a:prstGeom>
          <a:solidFill>
            <a:schemeClr val="bg1"/>
          </a:solidFill>
          <a:ln w="9525">
            <a:solidFill>
              <a:srgbClr val="0033CC"/>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342900" indent="-342900">
              <a:spcAft>
                <a:spcPts val="500"/>
              </a:spcAft>
              <a:buAutoNum type="arabicPeriod"/>
            </a:pPr>
            <a:r>
              <a:rPr lang="vi-VN" sz="2800" b="1">
                <a:latin typeface="Times New Roman" panose="02020603050405020304" pitchFamily="18" charset="0"/>
                <a:cs typeface="Times New Roman" panose="02020603050405020304" pitchFamily="18" charset="0"/>
              </a:rPr>
              <a:t>Tại sao Tú lại làm ông buồn? </a:t>
            </a:r>
          </a:p>
          <a:p>
            <a:pPr>
              <a:spcAft>
                <a:spcPts val="500"/>
              </a:spcAft>
            </a:pPr>
            <a:r>
              <a:rPr lang="vi-VN" sz="2800" b="1">
                <a:latin typeface="Times New Roman" panose="02020603050405020304" pitchFamily="18" charset="0"/>
                <a:cs typeface="Times New Roman" panose="02020603050405020304" pitchFamily="18" charset="0"/>
              </a:rPr>
              <a:t>Em hãy </a:t>
            </a:r>
            <a:r>
              <a:rPr lang="en-US" sz="2800" b="1">
                <a:latin typeface="Times New Roman" panose="02020603050405020304" pitchFamily="18" charset="0"/>
                <a:cs typeface="Times New Roman" panose="02020603050405020304" pitchFamily="18" charset="0"/>
              </a:rPr>
              <a:t>chọn</a:t>
            </a:r>
            <a:r>
              <a:rPr lang="vi-VN" sz="2800" b="1">
                <a:latin typeface="Times New Roman" panose="02020603050405020304" pitchFamily="18" charset="0"/>
                <a:cs typeface="Times New Roman" panose="02020603050405020304" pitchFamily="18" charset="0"/>
              </a:rPr>
              <a:t> chữ cái</a:t>
            </a:r>
            <a:r>
              <a:rPr lang="en-US" sz="2800" b="1">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ý mà em</a:t>
            </a:r>
            <a:endParaRPr lang="en-US" sz="2800" b="1">
              <a:latin typeface="Times New Roman" panose="02020603050405020304" pitchFamily="18" charset="0"/>
              <a:cs typeface="Times New Roman" panose="02020603050405020304" pitchFamily="18" charset="0"/>
            </a:endParaRPr>
          </a:p>
          <a:p>
            <a:pPr>
              <a:spcAft>
                <a:spcPts val="500"/>
              </a:spcAft>
            </a:pPr>
            <a:r>
              <a:rPr lang="vi-VN" sz="2800" b="1">
                <a:latin typeface="Times New Roman" panose="02020603050405020304" pitchFamily="18" charset="0"/>
                <a:cs typeface="Times New Roman" panose="02020603050405020304" pitchFamily="18" charset="0"/>
              </a:rPr>
              <a:t> cho là đúng: </a:t>
            </a:r>
          </a:p>
        </p:txBody>
      </p:sp>
      <p:pic>
        <p:nvPicPr>
          <p:cNvPr id="20498" name="Picture 7" descr="32"/>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7823200" y="0"/>
            <a:ext cx="28448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9" name="Picture 4" descr="CMISC104">
            <a:hlinkClick r:id="rId8"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20200" y="5638800"/>
            <a:ext cx="1447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792517" y="323615"/>
            <a:ext cx="5762090" cy="584775"/>
          </a:xfrm>
          <a:prstGeom prst="rect">
            <a:avLst/>
          </a:prstGeom>
        </p:spPr>
        <p:txBody>
          <a:bodyPr wrap="none">
            <a:spAutoFit/>
          </a:bodyPr>
          <a:lstStyle/>
          <a:p>
            <a:pPr>
              <a:spcAft>
                <a:spcPts val="500"/>
              </a:spcAft>
            </a:pPr>
            <a:r>
              <a:rPr lang="en-US" sz="3200" b="1">
                <a:solidFill>
                  <a:srgbClr val="FF0000"/>
                </a:solidFill>
                <a:latin typeface="Times New Roman" panose="02020603050405020304" pitchFamily="18" charset="0"/>
                <a:cs typeface="Times New Roman" panose="02020603050405020304" pitchFamily="18" charset="0"/>
              </a:rPr>
              <a:t>2.</a:t>
            </a:r>
            <a:r>
              <a:rPr lang="vi-VN" sz="3200" b="1">
                <a:solidFill>
                  <a:srgbClr val="FF0000"/>
                </a:solidFill>
                <a:latin typeface="Times New Roman" panose="02020603050405020304" pitchFamily="18" charset="0"/>
                <a:cs typeface="Times New Roman" panose="02020603050405020304" pitchFamily="18" charset="0"/>
              </a:rPr>
              <a:t> HOẠT ĐỘNG 2:   Đọc - hiểu.</a:t>
            </a:r>
          </a:p>
        </p:txBody>
      </p:sp>
    </p:spTree>
    <p:extLst>
      <p:ext uri="{BB962C8B-B14F-4D97-AF65-F5344CB8AC3E}">
        <p14:creationId xmlns:p14="http://schemas.microsoft.com/office/powerpoint/2010/main" val="214615972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4500"/>
                                  </p:stCondLst>
                                  <p:childTnLst>
                                    <p:set>
                                      <p:cBhvr>
                                        <p:cTn id="6" dur="1" fill="hold">
                                          <p:stCondLst>
                                            <p:cond delay="0"/>
                                          </p:stCondLst>
                                        </p:cTn>
                                        <p:tgtEl>
                                          <p:spTgt spid="17416"/>
                                        </p:tgtEl>
                                        <p:attrNameLst>
                                          <p:attrName>style.visibility</p:attrName>
                                        </p:attrNameLst>
                                      </p:cBhvr>
                                      <p:to>
                                        <p:strVal val="visible"/>
                                      </p:to>
                                    </p:set>
                                    <p:anim calcmode="lin" valueType="num">
                                      <p:cBhvr additive="base">
                                        <p:cTn id="7" dur="500" fill="hold"/>
                                        <p:tgtEl>
                                          <p:spTgt spid="17416"/>
                                        </p:tgtEl>
                                        <p:attrNameLst>
                                          <p:attrName>ppt_x</p:attrName>
                                        </p:attrNameLst>
                                      </p:cBhvr>
                                      <p:tavLst>
                                        <p:tav tm="0">
                                          <p:val>
                                            <p:strVal val="1+#ppt_w/2"/>
                                          </p:val>
                                        </p:tav>
                                        <p:tav tm="100000">
                                          <p:val>
                                            <p:strVal val="#ppt_x"/>
                                          </p:val>
                                        </p:tav>
                                      </p:tavLst>
                                    </p:anim>
                                    <p:anim calcmode="lin" valueType="num">
                                      <p:cBhvr additive="base">
                                        <p:cTn id="8" dur="500" fill="hold"/>
                                        <p:tgtEl>
                                          <p:spTgt spid="1741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push.wav"/>
                                        </p:tgtEl>
                                      </p:cMediaNode>
                                    </p:audio>
                                  </p:subTnLst>
                                </p:cTn>
                              </p:par>
                            </p:childTnLst>
                          </p:cTn>
                        </p:par>
                        <p:par>
                          <p:cTn id="9" fill="hold" nodeType="afterGroup">
                            <p:stCondLst>
                              <p:cond delay="5000"/>
                            </p:stCondLst>
                            <p:childTnLst>
                              <p:par>
                                <p:cTn id="10" presetID="2" presetClass="entr" presetSubtype="2" fill="hold" grpId="0" nodeType="afterEffect">
                                  <p:stCondLst>
                                    <p:cond delay="3000"/>
                                  </p:stCondLst>
                                  <p:childTnLst>
                                    <p:set>
                                      <p:cBhvr>
                                        <p:cTn id="11" dur="1" fill="hold">
                                          <p:stCondLst>
                                            <p:cond delay="0"/>
                                          </p:stCondLst>
                                        </p:cTn>
                                        <p:tgtEl>
                                          <p:spTgt spid="17417"/>
                                        </p:tgtEl>
                                        <p:attrNameLst>
                                          <p:attrName>style.visibility</p:attrName>
                                        </p:attrNameLst>
                                      </p:cBhvr>
                                      <p:to>
                                        <p:strVal val="visible"/>
                                      </p:to>
                                    </p:set>
                                    <p:anim calcmode="lin" valueType="num">
                                      <p:cBhvr additive="base">
                                        <p:cTn id="12" dur="500" fill="hold"/>
                                        <p:tgtEl>
                                          <p:spTgt spid="17417"/>
                                        </p:tgtEl>
                                        <p:attrNameLst>
                                          <p:attrName>ppt_x</p:attrName>
                                        </p:attrNameLst>
                                      </p:cBhvr>
                                      <p:tavLst>
                                        <p:tav tm="0">
                                          <p:val>
                                            <p:strVal val="1+#ppt_w/2"/>
                                          </p:val>
                                        </p:tav>
                                        <p:tav tm="100000">
                                          <p:val>
                                            <p:strVal val="#ppt_x"/>
                                          </p:val>
                                        </p:tav>
                                      </p:tavLst>
                                    </p:anim>
                                    <p:anim calcmode="lin" valueType="num">
                                      <p:cBhvr additive="base">
                                        <p:cTn id="13" dur="500" fill="hold"/>
                                        <p:tgtEl>
                                          <p:spTgt spid="174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push.wav"/>
                                        </p:tgtEl>
                                      </p:cMediaNode>
                                    </p:audio>
                                  </p:subTnLst>
                                </p:cTn>
                              </p:par>
                            </p:childTnLst>
                          </p:cTn>
                        </p:par>
                        <p:par>
                          <p:cTn id="14" fill="hold" nodeType="afterGroup">
                            <p:stCondLst>
                              <p:cond delay="8500"/>
                            </p:stCondLst>
                            <p:childTnLst>
                              <p:par>
                                <p:cTn id="15" presetID="2" presetClass="entr" presetSubtype="2" fill="hold" grpId="0" nodeType="afterEffect">
                                  <p:stCondLst>
                                    <p:cond delay="3000"/>
                                  </p:stCondLst>
                                  <p:childTnLst>
                                    <p:set>
                                      <p:cBhvr>
                                        <p:cTn id="16" dur="1" fill="hold">
                                          <p:stCondLst>
                                            <p:cond delay="0"/>
                                          </p:stCondLst>
                                        </p:cTn>
                                        <p:tgtEl>
                                          <p:spTgt spid="17418"/>
                                        </p:tgtEl>
                                        <p:attrNameLst>
                                          <p:attrName>style.visibility</p:attrName>
                                        </p:attrNameLst>
                                      </p:cBhvr>
                                      <p:to>
                                        <p:strVal val="visible"/>
                                      </p:to>
                                    </p:set>
                                    <p:anim calcmode="lin" valueType="num">
                                      <p:cBhvr additive="base">
                                        <p:cTn id="17" dur="500" fill="hold"/>
                                        <p:tgtEl>
                                          <p:spTgt spid="17418"/>
                                        </p:tgtEl>
                                        <p:attrNameLst>
                                          <p:attrName>ppt_x</p:attrName>
                                        </p:attrNameLst>
                                      </p:cBhvr>
                                      <p:tavLst>
                                        <p:tav tm="0">
                                          <p:val>
                                            <p:strVal val="1+#ppt_w/2"/>
                                          </p:val>
                                        </p:tav>
                                        <p:tav tm="100000">
                                          <p:val>
                                            <p:strVal val="#ppt_x"/>
                                          </p:val>
                                        </p:tav>
                                      </p:tavLst>
                                    </p:anim>
                                    <p:anim calcmode="lin" valueType="num">
                                      <p:cBhvr additive="base">
                                        <p:cTn id="18" dur="500" fill="hold"/>
                                        <p:tgtEl>
                                          <p:spTgt spid="174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push.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7443"/>
                                        </p:tgtEl>
                                        <p:attrNameLst>
                                          <p:attrName>style.visibility</p:attrName>
                                        </p:attrNameLst>
                                      </p:cBhvr>
                                      <p:to>
                                        <p:strVal val="visible"/>
                                      </p:to>
                                    </p:set>
                                    <p:animEffect transition="in" filter="slide(fromBottom)">
                                      <p:cBhvr>
                                        <p:cTn id="23" dur="500"/>
                                        <p:tgtEl>
                                          <p:spTgt spid="17443"/>
                                        </p:tgtEl>
                                      </p:cBhvr>
                                    </p:animEffect>
                                  </p:childTnLst>
                                </p:cTn>
                              </p:par>
                              <p:par>
                                <p:cTn id="24" presetID="12" presetClass="entr" presetSubtype="4" fill="hold" nodeType="withEffect">
                                  <p:stCondLst>
                                    <p:cond delay="0"/>
                                  </p:stCondLst>
                                  <p:childTnLst>
                                    <p:set>
                                      <p:cBhvr>
                                        <p:cTn id="25" dur="1" fill="hold">
                                          <p:stCondLst>
                                            <p:cond delay="0"/>
                                          </p:stCondLst>
                                        </p:cTn>
                                        <p:tgtEl>
                                          <p:spTgt spid="17444"/>
                                        </p:tgtEl>
                                        <p:attrNameLst>
                                          <p:attrName>style.visibility</p:attrName>
                                        </p:attrNameLst>
                                      </p:cBhvr>
                                      <p:to>
                                        <p:strVal val="visible"/>
                                      </p:to>
                                    </p:set>
                                    <p:animEffect transition="in" filter="slide(fromBottom)">
                                      <p:cBhvr>
                                        <p:cTn id="26" dur="500"/>
                                        <p:tgtEl>
                                          <p:spTgt spid="17444"/>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17445"/>
                                        </p:tgtEl>
                                        <p:attrNameLst>
                                          <p:attrName>style.visibility</p:attrName>
                                        </p:attrNameLst>
                                      </p:cBhvr>
                                      <p:to>
                                        <p:strVal val="visible"/>
                                      </p:to>
                                    </p:set>
                                    <p:animEffect transition="in" filter="slide(fromBottom)">
                                      <p:cBhvr>
                                        <p:cTn id="29" dur="500"/>
                                        <p:tgtEl>
                                          <p:spTgt spid="17445"/>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17446"/>
                                        </p:tgtEl>
                                        <p:attrNameLst>
                                          <p:attrName>style.visibility</p:attrName>
                                        </p:attrNameLst>
                                      </p:cBhvr>
                                      <p:to>
                                        <p:strVal val="visible"/>
                                      </p:to>
                                    </p:set>
                                    <p:animEffect transition="in" filter="slide(fromBottom)">
                                      <p:cBhvr>
                                        <p:cTn id="32" dur="500"/>
                                        <p:tgtEl>
                                          <p:spTgt spid="17446"/>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17447"/>
                                        </p:tgtEl>
                                        <p:attrNameLst>
                                          <p:attrName>style.visibility</p:attrName>
                                        </p:attrNameLst>
                                      </p:cBhvr>
                                      <p:to>
                                        <p:strVal val="visible"/>
                                      </p:to>
                                    </p:set>
                                    <p:animEffect transition="in" filter="slide(fromBottom)">
                                      <p:cBhvr>
                                        <p:cTn id="35" dur="500"/>
                                        <p:tgtEl>
                                          <p:spTgt spid="17447"/>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17448"/>
                                        </p:tgtEl>
                                        <p:attrNameLst>
                                          <p:attrName>style.visibility</p:attrName>
                                        </p:attrNameLst>
                                      </p:cBhvr>
                                      <p:to>
                                        <p:strVal val="visible"/>
                                      </p:to>
                                    </p:set>
                                    <p:animEffect transition="in" filter="slide(fromBottom)">
                                      <p:cBhvr>
                                        <p:cTn id="38" dur="500"/>
                                        <p:tgtEl>
                                          <p:spTgt spid="17448"/>
                                        </p:tgtEl>
                                      </p:cBhvr>
                                    </p:animEffect>
                                  </p:childTnLst>
                                </p:cTn>
                              </p:par>
                              <p:par>
                                <p:cTn id="39" presetID="12" presetClass="entr" presetSubtype="4" fill="hold" grpId="0" nodeType="withEffect">
                                  <p:stCondLst>
                                    <p:cond delay="0"/>
                                  </p:stCondLst>
                                  <p:childTnLst>
                                    <p:set>
                                      <p:cBhvr>
                                        <p:cTn id="40" dur="1" fill="hold">
                                          <p:stCondLst>
                                            <p:cond delay="0"/>
                                          </p:stCondLst>
                                        </p:cTn>
                                        <p:tgtEl>
                                          <p:spTgt spid="17449"/>
                                        </p:tgtEl>
                                        <p:attrNameLst>
                                          <p:attrName>style.visibility</p:attrName>
                                        </p:attrNameLst>
                                      </p:cBhvr>
                                      <p:to>
                                        <p:strVal val="visible"/>
                                      </p:to>
                                    </p:set>
                                    <p:animEffect transition="in" filter="slide(fromBottom)">
                                      <p:cBhvr>
                                        <p:cTn id="41" dur="500"/>
                                        <p:tgtEl>
                                          <p:spTgt spid="17449"/>
                                        </p:tgtEl>
                                      </p:cBhvr>
                                    </p:animEffect>
                                  </p:childTnLst>
                                </p:cTn>
                              </p:par>
                              <p:par>
                                <p:cTn id="42" presetID="12" presetClass="entr" presetSubtype="4" fill="hold" grpId="0" nodeType="withEffect">
                                  <p:stCondLst>
                                    <p:cond delay="0"/>
                                  </p:stCondLst>
                                  <p:childTnLst>
                                    <p:set>
                                      <p:cBhvr>
                                        <p:cTn id="43" dur="1" fill="hold">
                                          <p:stCondLst>
                                            <p:cond delay="0"/>
                                          </p:stCondLst>
                                        </p:cTn>
                                        <p:tgtEl>
                                          <p:spTgt spid="17450"/>
                                        </p:tgtEl>
                                        <p:attrNameLst>
                                          <p:attrName>style.visibility</p:attrName>
                                        </p:attrNameLst>
                                      </p:cBhvr>
                                      <p:to>
                                        <p:strVal val="visible"/>
                                      </p:to>
                                    </p:set>
                                    <p:animEffect transition="in" filter="slide(fromBottom)">
                                      <p:cBhvr>
                                        <p:cTn id="44" dur="500"/>
                                        <p:tgtEl>
                                          <p:spTgt spid="17450"/>
                                        </p:tgtEl>
                                      </p:cBhvr>
                                    </p:animEffect>
                                  </p:childTnLst>
                                </p:cTn>
                              </p:par>
                              <p:par>
                                <p:cTn id="45" presetID="12" presetClass="entr" presetSubtype="4" fill="hold" grpId="0" nodeType="withEffect">
                                  <p:stCondLst>
                                    <p:cond delay="0"/>
                                  </p:stCondLst>
                                  <p:childTnLst>
                                    <p:set>
                                      <p:cBhvr>
                                        <p:cTn id="46" dur="1" fill="hold">
                                          <p:stCondLst>
                                            <p:cond delay="0"/>
                                          </p:stCondLst>
                                        </p:cTn>
                                        <p:tgtEl>
                                          <p:spTgt spid="17451"/>
                                        </p:tgtEl>
                                        <p:attrNameLst>
                                          <p:attrName>style.visibility</p:attrName>
                                        </p:attrNameLst>
                                      </p:cBhvr>
                                      <p:to>
                                        <p:strVal val="visible"/>
                                      </p:to>
                                    </p:set>
                                    <p:animEffect transition="in" filter="slide(fromBottom)">
                                      <p:cBhvr>
                                        <p:cTn id="47" dur="500"/>
                                        <p:tgtEl>
                                          <p:spTgt spid="17451"/>
                                        </p:tgtEl>
                                      </p:cBhvr>
                                    </p:animEffect>
                                  </p:childTnLst>
                                </p:cTn>
                              </p:par>
                              <p:par>
                                <p:cTn id="48" presetID="12" presetClass="entr" presetSubtype="4" fill="hold" grpId="0" nodeType="withEffect">
                                  <p:stCondLst>
                                    <p:cond delay="0"/>
                                  </p:stCondLst>
                                  <p:childTnLst>
                                    <p:set>
                                      <p:cBhvr>
                                        <p:cTn id="49" dur="1" fill="hold">
                                          <p:stCondLst>
                                            <p:cond delay="0"/>
                                          </p:stCondLst>
                                        </p:cTn>
                                        <p:tgtEl>
                                          <p:spTgt spid="17452"/>
                                        </p:tgtEl>
                                        <p:attrNameLst>
                                          <p:attrName>style.visibility</p:attrName>
                                        </p:attrNameLst>
                                      </p:cBhvr>
                                      <p:to>
                                        <p:strVal val="visible"/>
                                      </p:to>
                                    </p:set>
                                    <p:animEffect transition="in" filter="slide(fromBottom)">
                                      <p:cBhvr>
                                        <p:cTn id="50" dur="500"/>
                                        <p:tgtEl>
                                          <p:spTgt spid="17452"/>
                                        </p:tgtEl>
                                      </p:cBhvr>
                                    </p:animEffect>
                                  </p:childTnLst>
                                </p:cTn>
                              </p:par>
                              <p:par>
                                <p:cTn id="51" presetID="12" presetClass="entr" presetSubtype="4" fill="hold" grpId="0" nodeType="withEffect">
                                  <p:stCondLst>
                                    <p:cond delay="0"/>
                                  </p:stCondLst>
                                  <p:childTnLst>
                                    <p:set>
                                      <p:cBhvr>
                                        <p:cTn id="52" dur="1" fill="hold">
                                          <p:stCondLst>
                                            <p:cond delay="0"/>
                                          </p:stCondLst>
                                        </p:cTn>
                                        <p:tgtEl>
                                          <p:spTgt spid="17453"/>
                                        </p:tgtEl>
                                        <p:attrNameLst>
                                          <p:attrName>style.visibility</p:attrName>
                                        </p:attrNameLst>
                                      </p:cBhvr>
                                      <p:to>
                                        <p:strVal val="visible"/>
                                      </p:to>
                                    </p:set>
                                    <p:animEffect transition="in" filter="slide(fromBottom)">
                                      <p:cBhvr>
                                        <p:cTn id="53" dur="500"/>
                                        <p:tgtEl>
                                          <p:spTgt spid="1745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xit" presetSubtype="0" fill="hold" grpId="1" nodeType="clickEffect">
                                  <p:stCondLst>
                                    <p:cond delay="0"/>
                                  </p:stCondLst>
                                  <p:childTnLst>
                                    <p:set>
                                      <p:cBhvr>
                                        <p:cTn id="57" dur="1" fill="hold">
                                          <p:stCondLst>
                                            <p:cond delay="0"/>
                                          </p:stCondLst>
                                        </p:cTn>
                                        <p:tgtEl>
                                          <p:spTgt spid="17453"/>
                                        </p:tgtEl>
                                        <p:attrNameLst>
                                          <p:attrName>style.visibility</p:attrName>
                                        </p:attrNameLst>
                                      </p:cBhvr>
                                      <p:to>
                                        <p:strVal val="hidden"/>
                                      </p:to>
                                    </p:set>
                                  </p:childTnLst>
                                  <p:subTnLst>
                                    <p:audio>
                                      <p:cMediaNode>
                                        <p:cTn display="0" masterRel="sameClick">
                                          <p:stCondLst>
                                            <p:cond evt="begin" delay="0">
                                              <p:tn val="56"/>
                                            </p:cond>
                                          </p:stCondLst>
                                          <p:endCondLst>
                                            <p:cond evt="onStopAudio" delay="0">
                                              <p:tgtEl>
                                                <p:sldTgt/>
                                              </p:tgtEl>
                                            </p:cond>
                                          </p:endCondLst>
                                        </p:cTn>
                                        <p:tgtEl>
                                          <p:sndTgt r:embed="rId3" name="hammer.wav"/>
                                        </p:tgtEl>
                                      </p:cMediaNode>
                                    </p:audio>
                                  </p:subTnLst>
                                </p:cTn>
                              </p:par>
                            </p:childTnLst>
                          </p:cTn>
                        </p:par>
                        <p:par>
                          <p:cTn id="58" fill="hold" nodeType="afterGroup">
                            <p:stCondLst>
                              <p:cond delay="0"/>
                            </p:stCondLst>
                            <p:childTnLst>
                              <p:par>
                                <p:cTn id="59" presetID="1" presetClass="exit" presetSubtype="0" fill="hold" grpId="1" nodeType="afterEffect">
                                  <p:stCondLst>
                                    <p:cond delay="1000"/>
                                  </p:stCondLst>
                                  <p:childTnLst>
                                    <p:set>
                                      <p:cBhvr>
                                        <p:cTn id="60" dur="1" fill="hold">
                                          <p:stCondLst>
                                            <p:cond delay="0"/>
                                          </p:stCondLst>
                                        </p:cTn>
                                        <p:tgtEl>
                                          <p:spTgt spid="17452"/>
                                        </p:tgtEl>
                                        <p:attrNameLst>
                                          <p:attrName>style.visibility</p:attrName>
                                        </p:attrNameLst>
                                      </p:cBhvr>
                                      <p:to>
                                        <p:strVal val="hidden"/>
                                      </p:to>
                                    </p:set>
                                  </p:childTnLst>
                                  <p:subTnLst>
                                    <p:audio>
                                      <p:cMediaNode>
                                        <p:cTn display="0" masterRel="sameClick">
                                          <p:stCondLst>
                                            <p:cond evt="begin" delay="0">
                                              <p:tn val="59"/>
                                            </p:cond>
                                          </p:stCondLst>
                                          <p:endCondLst>
                                            <p:cond evt="onStopAudio" delay="0">
                                              <p:tgtEl>
                                                <p:sldTgt/>
                                              </p:tgtEl>
                                            </p:cond>
                                          </p:endCondLst>
                                        </p:cTn>
                                        <p:tgtEl>
                                          <p:sndTgt r:embed="rId3" name="hammer.wav"/>
                                        </p:tgtEl>
                                      </p:cMediaNode>
                                    </p:audio>
                                  </p:subTnLst>
                                </p:cTn>
                              </p:par>
                            </p:childTnLst>
                          </p:cTn>
                        </p:par>
                        <p:par>
                          <p:cTn id="61" fill="hold" nodeType="afterGroup">
                            <p:stCondLst>
                              <p:cond delay="1000"/>
                            </p:stCondLst>
                            <p:childTnLst>
                              <p:par>
                                <p:cTn id="62" presetID="1" presetClass="exit" presetSubtype="0" fill="hold" grpId="1" nodeType="afterEffect">
                                  <p:stCondLst>
                                    <p:cond delay="1000"/>
                                  </p:stCondLst>
                                  <p:childTnLst>
                                    <p:set>
                                      <p:cBhvr>
                                        <p:cTn id="63" dur="1" fill="hold">
                                          <p:stCondLst>
                                            <p:cond delay="0"/>
                                          </p:stCondLst>
                                        </p:cTn>
                                        <p:tgtEl>
                                          <p:spTgt spid="17451"/>
                                        </p:tgtEl>
                                        <p:attrNameLst>
                                          <p:attrName>style.visibility</p:attrName>
                                        </p:attrNameLst>
                                      </p:cBhvr>
                                      <p:to>
                                        <p:strVal val="hidden"/>
                                      </p:to>
                                    </p:set>
                                  </p:childTnLst>
                                  <p:subTnLst>
                                    <p:audio>
                                      <p:cMediaNode>
                                        <p:cTn display="0" masterRel="sameClick">
                                          <p:stCondLst>
                                            <p:cond evt="begin" delay="0">
                                              <p:tn val="62"/>
                                            </p:cond>
                                          </p:stCondLst>
                                          <p:endCondLst>
                                            <p:cond evt="onStopAudio" delay="0">
                                              <p:tgtEl>
                                                <p:sldTgt/>
                                              </p:tgtEl>
                                            </p:cond>
                                          </p:endCondLst>
                                        </p:cTn>
                                        <p:tgtEl>
                                          <p:sndTgt r:embed="rId3" name="hammer.wav"/>
                                        </p:tgtEl>
                                      </p:cMediaNode>
                                    </p:audio>
                                  </p:subTnLst>
                                </p:cTn>
                              </p:par>
                            </p:childTnLst>
                          </p:cTn>
                        </p:par>
                        <p:par>
                          <p:cTn id="64" fill="hold" nodeType="afterGroup">
                            <p:stCondLst>
                              <p:cond delay="2000"/>
                            </p:stCondLst>
                            <p:childTnLst>
                              <p:par>
                                <p:cTn id="65" presetID="1" presetClass="exit" presetSubtype="0" fill="hold" grpId="1" nodeType="afterEffect">
                                  <p:stCondLst>
                                    <p:cond delay="1000"/>
                                  </p:stCondLst>
                                  <p:childTnLst>
                                    <p:set>
                                      <p:cBhvr>
                                        <p:cTn id="66" dur="1" fill="hold">
                                          <p:stCondLst>
                                            <p:cond delay="0"/>
                                          </p:stCondLst>
                                        </p:cTn>
                                        <p:tgtEl>
                                          <p:spTgt spid="17450"/>
                                        </p:tgtEl>
                                        <p:attrNameLst>
                                          <p:attrName>style.visibility</p:attrName>
                                        </p:attrNameLst>
                                      </p:cBhvr>
                                      <p:to>
                                        <p:strVal val="hidden"/>
                                      </p:to>
                                    </p:set>
                                  </p:childTnLst>
                                  <p:subTnLst>
                                    <p:audio>
                                      <p:cMediaNode>
                                        <p:cTn display="0" masterRel="sameClick">
                                          <p:stCondLst>
                                            <p:cond evt="begin" delay="0">
                                              <p:tn val="65"/>
                                            </p:cond>
                                          </p:stCondLst>
                                          <p:endCondLst>
                                            <p:cond evt="onStopAudio" delay="0">
                                              <p:tgtEl>
                                                <p:sldTgt/>
                                              </p:tgtEl>
                                            </p:cond>
                                          </p:endCondLst>
                                        </p:cTn>
                                        <p:tgtEl>
                                          <p:sndTgt r:embed="rId3" name="hammer.wav"/>
                                        </p:tgtEl>
                                      </p:cMediaNode>
                                    </p:audio>
                                  </p:subTnLst>
                                </p:cTn>
                              </p:par>
                            </p:childTnLst>
                          </p:cTn>
                        </p:par>
                        <p:par>
                          <p:cTn id="67" fill="hold" nodeType="afterGroup">
                            <p:stCondLst>
                              <p:cond delay="3000"/>
                            </p:stCondLst>
                            <p:childTnLst>
                              <p:par>
                                <p:cTn id="68" presetID="1" presetClass="exit" presetSubtype="0" fill="hold" grpId="1" nodeType="afterEffect">
                                  <p:stCondLst>
                                    <p:cond delay="1000"/>
                                  </p:stCondLst>
                                  <p:childTnLst>
                                    <p:set>
                                      <p:cBhvr>
                                        <p:cTn id="69" dur="1" fill="hold">
                                          <p:stCondLst>
                                            <p:cond delay="0"/>
                                          </p:stCondLst>
                                        </p:cTn>
                                        <p:tgtEl>
                                          <p:spTgt spid="17449"/>
                                        </p:tgtEl>
                                        <p:attrNameLst>
                                          <p:attrName>style.visibility</p:attrName>
                                        </p:attrNameLst>
                                      </p:cBhvr>
                                      <p:to>
                                        <p:strVal val="hidden"/>
                                      </p:to>
                                    </p:set>
                                  </p:childTnLst>
                                  <p:subTnLst>
                                    <p:audio>
                                      <p:cMediaNode>
                                        <p:cTn display="0" masterRel="sameClick">
                                          <p:stCondLst>
                                            <p:cond evt="begin" delay="0">
                                              <p:tn val="68"/>
                                            </p:cond>
                                          </p:stCondLst>
                                          <p:endCondLst>
                                            <p:cond evt="onStopAudio" delay="0">
                                              <p:tgtEl>
                                                <p:sldTgt/>
                                              </p:tgtEl>
                                            </p:cond>
                                          </p:endCondLst>
                                        </p:cTn>
                                        <p:tgtEl>
                                          <p:sndTgt r:embed="rId3" name="hammer.wav"/>
                                        </p:tgtEl>
                                      </p:cMediaNode>
                                    </p:audio>
                                  </p:subTnLst>
                                </p:cTn>
                              </p:par>
                            </p:childTnLst>
                          </p:cTn>
                        </p:par>
                        <p:par>
                          <p:cTn id="70" fill="hold" nodeType="afterGroup">
                            <p:stCondLst>
                              <p:cond delay="4000"/>
                            </p:stCondLst>
                            <p:childTnLst>
                              <p:par>
                                <p:cTn id="71" presetID="1" presetClass="exit" presetSubtype="0" fill="hold" grpId="1" nodeType="afterEffect">
                                  <p:stCondLst>
                                    <p:cond delay="1000"/>
                                  </p:stCondLst>
                                  <p:childTnLst>
                                    <p:set>
                                      <p:cBhvr>
                                        <p:cTn id="72" dur="1" fill="hold">
                                          <p:stCondLst>
                                            <p:cond delay="0"/>
                                          </p:stCondLst>
                                        </p:cTn>
                                        <p:tgtEl>
                                          <p:spTgt spid="17448"/>
                                        </p:tgtEl>
                                        <p:attrNameLst>
                                          <p:attrName>style.visibility</p:attrName>
                                        </p:attrNameLst>
                                      </p:cBhvr>
                                      <p:to>
                                        <p:strVal val="hidden"/>
                                      </p:to>
                                    </p:set>
                                  </p:childTnLst>
                                  <p:subTnLst>
                                    <p:audio>
                                      <p:cMediaNode>
                                        <p:cTn display="0" masterRel="sameClick">
                                          <p:stCondLst>
                                            <p:cond evt="begin" delay="0">
                                              <p:tn val="71"/>
                                            </p:cond>
                                          </p:stCondLst>
                                          <p:endCondLst>
                                            <p:cond evt="onStopAudio" delay="0">
                                              <p:tgtEl>
                                                <p:sldTgt/>
                                              </p:tgtEl>
                                            </p:cond>
                                          </p:endCondLst>
                                        </p:cTn>
                                        <p:tgtEl>
                                          <p:sndTgt r:embed="rId3" name="hammer.wav"/>
                                        </p:tgtEl>
                                      </p:cMediaNode>
                                    </p:audio>
                                  </p:subTnLst>
                                </p:cTn>
                              </p:par>
                            </p:childTnLst>
                          </p:cTn>
                        </p:par>
                        <p:par>
                          <p:cTn id="73" fill="hold" nodeType="afterGroup">
                            <p:stCondLst>
                              <p:cond delay="5000"/>
                            </p:stCondLst>
                            <p:childTnLst>
                              <p:par>
                                <p:cTn id="74" presetID="1" presetClass="exit" presetSubtype="0" fill="hold" grpId="1" nodeType="afterEffect">
                                  <p:stCondLst>
                                    <p:cond delay="1000"/>
                                  </p:stCondLst>
                                  <p:childTnLst>
                                    <p:set>
                                      <p:cBhvr>
                                        <p:cTn id="75" dur="1" fill="hold">
                                          <p:stCondLst>
                                            <p:cond delay="0"/>
                                          </p:stCondLst>
                                        </p:cTn>
                                        <p:tgtEl>
                                          <p:spTgt spid="17447"/>
                                        </p:tgtEl>
                                        <p:attrNameLst>
                                          <p:attrName>style.visibility</p:attrName>
                                        </p:attrNameLst>
                                      </p:cBhvr>
                                      <p:to>
                                        <p:strVal val="hidden"/>
                                      </p:to>
                                    </p:set>
                                  </p:childTnLst>
                                  <p:subTnLst>
                                    <p:audio>
                                      <p:cMediaNode>
                                        <p:cTn display="0" masterRel="sameClick">
                                          <p:stCondLst>
                                            <p:cond evt="begin" delay="0">
                                              <p:tn val="74"/>
                                            </p:cond>
                                          </p:stCondLst>
                                          <p:endCondLst>
                                            <p:cond evt="onStopAudio" delay="0">
                                              <p:tgtEl>
                                                <p:sldTgt/>
                                              </p:tgtEl>
                                            </p:cond>
                                          </p:endCondLst>
                                        </p:cTn>
                                        <p:tgtEl>
                                          <p:sndTgt r:embed="rId3" name="hammer.wav"/>
                                        </p:tgtEl>
                                      </p:cMediaNode>
                                    </p:audio>
                                  </p:subTnLst>
                                </p:cTn>
                              </p:par>
                            </p:childTnLst>
                          </p:cTn>
                        </p:par>
                        <p:par>
                          <p:cTn id="76" fill="hold" nodeType="afterGroup">
                            <p:stCondLst>
                              <p:cond delay="6000"/>
                            </p:stCondLst>
                            <p:childTnLst>
                              <p:par>
                                <p:cTn id="77" presetID="1" presetClass="exit" presetSubtype="0" fill="hold" grpId="1" nodeType="afterEffect">
                                  <p:stCondLst>
                                    <p:cond delay="1000"/>
                                  </p:stCondLst>
                                  <p:childTnLst>
                                    <p:set>
                                      <p:cBhvr>
                                        <p:cTn id="78" dur="1" fill="hold">
                                          <p:stCondLst>
                                            <p:cond delay="0"/>
                                          </p:stCondLst>
                                        </p:cTn>
                                        <p:tgtEl>
                                          <p:spTgt spid="17446"/>
                                        </p:tgtEl>
                                        <p:attrNameLst>
                                          <p:attrName>style.visibility</p:attrName>
                                        </p:attrNameLst>
                                      </p:cBhvr>
                                      <p:to>
                                        <p:strVal val="hidden"/>
                                      </p:to>
                                    </p:set>
                                  </p:childTnLst>
                                  <p:subTnLst>
                                    <p:audio>
                                      <p:cMediaNode>
                                        <p:cTn display="0" masterRel="sameClick">
                                          <p:stCondLst>
                                            <p:cond evt="begin" delay="0">
                                              <p:tn val="77"/>
                                            </p:cond>
                                          </p:stCondLst>
                                          <p:endCondLst>
                                            <p:cond evt="onStopAudio" delay="0">
                                              <p:tgtEl>
                                                <p:sldTgt/>
                                              </p:tgtEl>
                                            </p:cond>
                                          </p:endCondLst>
                                        </p:cTn>
                                        <p:tgtEl>
                                          <p:sndTgt r:embed="rId3" name="hammer.wav"/>
                                        </p:tgtEl>
                                      </p:cMediaNode>
                                    </p:audio>
                                  </p:subTnLst>
                                </p:cTn>
                              </p:par>
                            </p:childTnLst>
                          </p:cTn>
                        </p:par>
                        <p:par>
                          <p:cTn id="79" fill="hold" nodeType="afterGroup">
                            <p:stCondLst>
                              <p:cond delay="7000"/>
                            </p:stCondLst>
                            <p:childTnLst>
                              <p:par>
                                <p:cTn id="80" presetID="1" presetClass="exit" presetSubtype="0" fill="hold" grpId="1" nodeType="afterEffect">
                                  <p:stCondLst>
                                    <p:cond delay="1000"/>
                                  </p:stCondLst>
                                  <p:childTnLst>
                                    <p:set>
                                      <p:cBhvr>
                                        <p:cTn id="81" dur="1" fill="hold">
                                          <p:stCondLst>
                                            <p:cond delay="0"/>
                                          </p:stCondLst>
                                        </p:cTn>
                                        <p:tgtEl>
                                          <p:spTgt spid="17445"/>
                                        </p:tgtEl>
                                        <p:attrNameLst>
                                          <p:attrName>style.visibility</p:attrName>
                                        </p:attrNameLst>
                                      </p:cBhvr>
                                      <p:to>
                                        <p:strVal val="hidden"/>
                                      </p:to>
                                    </p:set>
                                  </p:childTnLst>
                                  <p:subTnLst>
                                    <p:audio>
                                      <p:cMediaNode>
                                        <p:cTn display="0" masterRel="sameClick">
                                          <p:stCondLst>
                                            <p:cond evt="begin" delay="0">
                                              <p:tn val="80"/>
                                            </p:cond>
                                          </p:stCondLst>
                                          <p:endCondLst>
                                            <p:cond evt="onStopAudio" delay="0">
                                              <p:tgtEl>
                                                <p:sldTgt/>
                                              </p:tgtEl>
                                            </p:cond>
                                          </p:endCondLst>
                                        </p:cTn>
                                        <p:tgtEl>
                                          <p:sndTgt r:embed="rId3" name="hammer.wav"/>
                                        </p:tgtEl>
                                      </p:cMediaNode>
                                    </p:audio>
                                  </p:subTnLst>
                                </p:cTn>
                              </p:par>
                            </p:childTnLst>
                          </p:cTn>
                        </p:par>
                        <p:par>
                          <p:cTn id="82" fill="hold" nodeType="afterGroup">
                            <p:stCondLst>
                              <p:cond delay="8000"/>
                            </p:stCondLst>
                            <p:childTnLst>
                              <p:par>
                                <p:cTn id="83" presetID="1" presetClass="exit" presetSubtype="0" fill="hold" grpId="0" nodeType="afterEffect">
                                  <p:stCondLst>
                                    <p:cond delay="1000"/>
                                  </p:stCondLst>
                                  <p:childTnLst>
                                    <p:set>
                                      <p:cBhvr>
                                        <p:cTn id="84" dur="1" fill="hold">
                                          <p:stCondLst>
                                            <p:cond delay="0"/>
                                          </p:stCondLst>
                                        </p:cTn>
                                        <p:tgtEl>
                                          <p:spTgt spid="17444"/>
                                        </p:tgtEl>
                                        <p:attrNameLst>
                                          <p:attrName>style.visibility</p:attrName>
                                        </p:attrNameLst>
                                      </p:cBhvr>
                                      <p:to>
                                        <p:strVal val="hidden"/>
                                      </p:to>
                                    </p:set>
                                  </p:childTnLst>
                                  <p:subTnLst>
                                    <p:audio>
                                      <p:cMediaNode>
                                        <p:cTn display="0" masterRel="sameClick">
                                          <p:stCondLst>
                                            <p:cond evt="begin" delay="0">
                                              <p:tn val="83"/>
                                            </p:cond>
                                          </p:stCondLst>
                                          <p:endCondLst>
                                            <p:cond evt="onStopAudio" delay="0">
                                              <p:tgtEl>
                                                <p:sldTgt/>
                                              </p:tgtEl>
                                            </p:cond>
                                          </p:endCondLst>
                                        </p:cTn>
                                        <p:tgtEl>
                                          <p:sndTgt r:embed="rId3" name="hammer.wav"/>
                                        </p:tgtEl>
                                      </p:cMediaNode>
                                    </p:audio>
                                  </p:subTnLst>
                                </p:cTn>
                              </p:par>
                            </p:childTnLst>
                          </p:cTn>
                        </p:par>
                        <p:par>
                          <p:cTn id="85" fill="hold" nodeType="afterGroup">
                            <p:stCondLst>
                              <p:cond delay="9000"/>
                            </p:stCondLst>
                            <p:childTnLst>
                              <p:par>
                                <p:cTn id="86" presetID="1" presetClass="exit" presetSubtype="0" fill="hold" nodeType="afterEffect">
                                  <p:stCondLst>
                                    <p:cond delay="1000"/>
                                  </p:stCondLst>
                                  <p:childTnLst>
                                    <p:set>
                                      <p:cBhvr>
                                        <p:cTn id="87" dur="1" fill="hold">
                                          <p:stCondLst>
                                            <p:cond delay="0"/>
                                          </p:stCondLst>
                                        </p:cTn>
                                        <p:tgtEl>
                                          <p:spTgt spid="17443"/>
                                        </p:tgtEl>
                                        <p:attrNameLst>
                                          <p:attrName>style.visibility</p:attrName>
                                        </p:attrNameLst>
                                      </p:cBhvr>
                                      <p:to>
                                        <p:strVal val="hidden"/>
                                      </p:to>
                                    </p:set>
                                  </p:childTnLst>
                                  <p:subTnLst>
                                    <p:audio>
                                      <p:cMediaNode>
                                        <p:cTn display="0" masterRel="sameClick">
                                          <p:stCondLst>
                                            <p:cond evt="begin" delay="0">
                                              <p:tn val="86"/>
                                            </p:cond>
                                          </p:stCondLst>
                                          <p:endCondLst>
                                            <p:cond evt="onStopAudio" delay="0">
                                              <p:tgtEl>
                                                <p:sldTgt/>
                                              </p:tgtEl>
                                            </p:cond>
                                          </p:endCondLst>
                                        </p:cTn>
                                        <p:tgtEl>
                                          <p:sndTgt r:embed="rId4" name="bomb.wav"/>
                                        </p:tgtEl>
                                      </p:cMediaNode>
                                    </p:audio>
                                  </p:subTnLst>
                                </p:cTn>
                              </p:par>
                            </p:childTnLst>
                          </p:cTn>
                        </p:par>
                      </p:childTnLst>
                    </p:cTn>
                  </p:par>
                  <p:par>
                    <p:cTn id="88" fill="hold" nodeType="clickPar">
                      <p:stCondLst>
                        <p:cond delay="indefinite"/>
                      </p:stCondLst>
                      <p:childTnLst>
                        <p:par>
                          <p:cTn id="89" fill="hold" nodeType="withGroup">
                            <p:stCondLst>
                              <p:cond delay="0"/>
                            </p:stCondLst>
                            <p:childTnLst>
                              <p:par>
                                <p:cTn id="90" presetID="1" presetClass="emph" presetSubtype="2" fill="hold" nodeType="clickEffect">
                                  <p:stCondLst>
                                    <p:cond delay="0"/>
                                  </p:stCondLst>
                                  <p:childTnLst>
                                    <p:animClr clrSpc="rgb" dir="cw">
                                      <p:cBhvr>
                                        <p:cTn id="91" dur="2000" fill="hold"/>
                                        <p:tgtEl>
                                          <p:spTgt spid="17417"/>
                                        </p:tgtEl>
                                        <p:attrNameLst>
                                          <p:attrName>fillcolor</p:attrName>
                                        </p:attrNameLst>
                                      </p:cBhvr>
                                      <p:to>
                                        <a:srgbClr val="FF0000"/>
                                      </p:to>
                                    </p:animClr>
                                    <p:set>
                                      <p:cBhvr>
                                        <p:cTn id="92" dur="2000" fill="hold"/>
                                        <p:tgtEl>
                                          <p:spTgt spid="17417"/>
                                        </p:tgtEl>
                                        <p:attrNameLst>
                                          <p:attrName>fill.type</p:attrName>
                                        </p:attrNameLst>
                                      </p:cBhvr>
                                      <p:to>
                                        <p:strVal val="solid"/>
                                      </p:to>
                                    </p:set>
                                    <p:set>
                                      <p:cBhvr>
                                        <p:cTn id="93" dur="2000" fill="hold"/>
                                        <p:tgtEl>
                                          <p:spTgt spid="17417"/>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animBg="1"/>
      <p:bldP spid="17418" grpId="0" animBg="1"/>
      <p:bldP spid="17443" grpId="0" animBg="1"/>
      <p:bldP spid="17444" grpId="0" animBg="1"/>
      <p:bldP spid="17445" grpId="0" animBg="1"/>
      <p:bldP spid="17445" grpId="1" animBg="1"/>
      <p:bldP spid="17446" grpId="0" animBg="1"/>
      <p:bldP spid="17446" grpId="1" animBg="1"/>
      <p:bldP spid="17447" grpId="0" animBg="1"/>
      <p:bldP spid="17447" grpId="1" animBg="1"/>
      <p:bldP spid="17448" grpId="0" animBg="1"/>
      <p:bldP spid="17448" grpId="1" animBg="1"/>
      <p:bldP spid="17449" grpId="0" animBg="1"/>
      <p:bldP spid="17449" grpId="1" animBg="1"/>
      <p:bldP spid="17450" grpId="0" animBg="1"/>
      <p:bldP spid="17450" grpId="1" animBg="1"/>
      <p:bldP spid="17451" grpId="0" animBg="1"/>
      <p:bldP spid="17451" grpId="1" animBg="1"/>
      <p:bldP spid="17452" grpId="0" animBg="1"/>
      <p:bldP spid="17452" grpId="1" animBg="1"/>
      <p:bldP spid="17453" grpId="0" animBg="1"/>
      <p:bldP spid="1745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6" name="AutoShape 8" descr="5%"/>
          <p:cNvSpPr>
            <a:spLocks noChangeArrowheads="1"/>
          </p:cNvSpPr>
          <p:nvPr/>
        </p:nvSpPr>
        <p:spPr bwMode="auto">
          <a:xfrm>
            <a:off x="3551238" y="2438401"/>
            <a:ext cx="6430962" cy="1135742"/>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sz="2800" b="1">
              <a:latin typeface="Times New Roman" panose="02020603050405020304" pitchFamily="18" charset="0"/>
              <a:cs typeface="Times New Roman" panose="02020603050405020304" pitchFamily="18" charset="0"/>
            </a:endParaRPr>
          </a:p>
          <a:p>
            <a:pPr marL="342900" indent="-342900">
              <a:spcAft>
                <a:spcPts val="500"/>
              </a:spcAft>
              <a:buAutoNum type="alphaUcPeriod"/>
            </a:pPr>
            <a:r>
              <a:rPr lang="vi-VN" sz="2800" b="1">
                <a:latin typeface="Times New Roman" panose="02020603050405020304" pitchFamily="18" charset="0"/>
                <a:cs typeface="Times New Roman" panose="02020603050405020304" pitchFamily="18" charset="0"/>
              </a:rPr>
              <a:t>Thứ đồ dạ, đồ nhựa ấy không có</a:t>
            </a:r>
          </a:p>
          <a:p>
            <a:pPr>
              <a:spcAft>
                <a:spcPts val="500"/>
              </a:spcAft>
            </a:pPr>
            <a:r>
              <a:rPr lang="vi-VN" sz="2800" b="1">
                <a:latin typeface="Times New Roman" panose="02020603050405020304" pitchFamily="18" charset="0"/>
                <a:cs typeface="Times New Roman" panose="02020603050405020304" pitchFamily="18" charset="0"/>
              </a:rPr>
              <a:t> hơi người. </a:t>
            </a:r>
          </a:p>
          <a:p>
            <a:endParaRPr lang="vi-VN" sz="2800" b="1">
              <a:latin typeface="Times New Roman" panose="02020603050405020304" pitchFamily="18" charset="0"/>
              <a:cs typeface="Times New Roman" panose="02020603050405020304" pitchFamily="18" charset="0"/>
            </a:endParaRPr>
          </a:p>
        </p:txBody>
      </p:sp>
      <p:sp>
        <p:nvSpPr>
          <p:cNvPr id="17417" name="AutoShape 9" descr="5%"/>
          <p:cNvSpPr>
            <a:spLocks noChangeArrowheads="1"/>
          </p:cNvSpPr>
          <p:nvPr/>
        </p:nvSpPr>
        <p:spPr bwMode="auto">
          <a:xfrm>
            <a:off x="3551238" y="3783723"/>
            <a:ext cx="6438900" cy="1212819"/>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endParaRPr lang="vi-VN" altLang="en-US" sz="2400" b="1">
              <a:latin typeface="Times New Roman" panose="02020603050405020304" pitchFamily="18" charset="0"/>
              <a:cs typeface="Times New Roman" panose="02020603050405020304" pitchFamily="18" charset="0"/>
            </a:endParaRPr>
          </a:p>
          <a:p>
            <a:pPr>
              <a:spcAft>
                <a:spcPts val="500"/>
              </a:spcAft>
            </a:pPr>
            <a:r>
              <a:rPr lang="en-US" altLang="en-US" sz="2800" b="1">
                <a:latin typeface="Times New Roman" panose="02020603050405020304" pitchFamily="18" charset="0"/>
                <a:cs typeface="Times New Roman" panose="02020603050405020304" pitchFamily="18" charset="0"/>
              </a:rPr>
              <a:t>B.</a:t>
            </a:r>
            <a:r>
              <a:rPr lang="vi-VN" sz="2800" b="1">
                <a:latin typeface="Times New Roman" panose="02020603050405020304" pitchFamily="18" charset="0"/>
                <a:cs typeface="Times New Roman" panose="02020603050405020304" pitchFamily="18" charset="0"/>
              </a:rPr>
              <a:t> Vì mẹ muốn Tú không ỷ lại vào bàn</a:t>
            </a:r>
          </a:p>
          <a:p>
            <a:r>
              <a:rPr lang="vi-VN" sz="2800" b="1">
                <a:latin typeface="Times New Roman" panose="02020603050405020304" pitchFamily="18" charset="0"/>
                <a:cs typeface="Times New Roman" panose="02020603050405020304" pitchFamily="18" charset="0"/>
              </a:rPr>
              <a:t> tay nhựa và chăm sóc ông chu đáo hơn.</a:t>
            </a:r>
          </a:p>
          <a:p>
            <a:pPr>
              <a:spcAft>
                <a:spcPts val="500"/>
              </a:spcAft>
            </a:pPr>
            <a:endParaRPr lang="vi-VN" sz="2800" b="1">
              <a:latin typeface="Times New Roman" panose="02020603050405020304" pitchFamily="18" charset="0"/>
              <a:cs typeface="Times New Roman" panose="02020603050405020304" pitchFamily="18" charset="0"/>
            </a:endParaRPr>
          </a:p>
        </p:txBody>
      </p:sp>
      <p:sp>
        <p:nvSpPr>
          <p:cNvPr id="17418" name="AutoShape 10" descr="5%"/>
          <p:cNvSpPr>
            <a:spLocks noChangeArrowheads="1"/>
          </p:cNvSpPr>
          <p:nvPr/>
        </p:nvSpPr>
        <p:spPr bwMode="auto">
          <a:xfrm>
            <a:off x="3551238" y="5090886"/>
            <a:ext cx="6438900" cy="1157514"/>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r>
              <a:rPr lang="en-US" altLang="en-US" sz="2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C</a:t>
            </a:r>
            <a:r>
              <a:rPr lang="en-US" altLang="en-US" sz="2800">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Vì ông buồn nên mẹ Tú cất bàn tay</a:t>
            </a:r>
          </a:p>
          <a:p>
            <a:r>
              <a:rPr lang="vi-VN" sz="2800" b="1">
                <a:latin typeface="Times New Roman" panose="02020603050405020304" pitchFamily="18" charset="0"/>
                <a:cs typeface="Times New Roman" panose="02020603050405020304" pitchFamily="18" charset="0"/>
              </a:rPr>
              <a:t> nhựa đi. </a:t>
            </a:r>
          </a:p>
        </p:txBody>
      </p:sp>
      <p:sp>
        <p:nvSpPr>
          <p:cNvPr id="17443" name="Oval 3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0</a:t>
            </a:r>
          </a:p>
        </p:txBody>
      </p:sp>
      <p:sp>
        <p:nvSpPr>
          <p:cNvPr id="17444" name="Oval 36"/>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a:t>
            </a:r>
          </a:p>
        </p:txBody>
      </p:sp>
      <p:sp>
        <p:nvSpPr>
          <p:cNvPr id="17445" name="Oval 37"/>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2</a:t>
            </a:r>
          </a:p>
        </p:txBody>
      </p:sp>
      <p:sp>
        <p:nvSpPr>
          <p:cNvPr id="17446" name="Oval 38"/>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3</a:t>
            </a:r>
          </a:p>
        </p:txBody>
      </p:sp>
      <p:sp>
        <p:nvSpPr>
          <p:cNvPr id="17447" name="Oval 39"/>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4</a:t>
            </a:r>
          </a:p>
        </p:txBody>
      </p:sp>
      <p:sp>
        <p:nvSpPr>
          <p:cNvPr id="17448" name="Oval 40"/>
          <p:cNvSpPr>
            <a:spLocks noChangeArrowheads="1"/>
          </p:cNvSpPr>
          <p:nvPr/>
        </p:nvSpPr>
        <p:spPr bwMode="auto">
          <a:xfrm>
            <a:off x="1676400" y="3048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Times New Roman" panose="02020603050405020304" pitchFamily="18" charset="0"/>
                <a:cs typeface="Times New Roman" panose="02020603050405020304" pitchFamily="18" charset="0"/>
              </a:rPr>
              <a:t>5</a:t>
            </a:r>
          </a:p>
        </p:txBody>
      </p:sp>
      <p:sp>
        <p:nvSpPr>
          <p:cNvPr id="17449" name="Oval 41"/>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6</a:t>
            </a:r>
          </a:p>
        </p:txBody>
      </p:sp>
      <p:sp>
        <p:nvSpPr>
          <p:cNvPr id="17450" name="Oval 42"/>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7</a:t>
            </a:r>
          </a:p>
        </p:txBody>
      </p:sp>
      <p:sp>
        <p:nvSpPr>
          <p:cNvPr id="17451" name="Oval 43"/>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8</a:t>
            </a:r>
          </a:p>
        </p:txBody>
      </p:sp>
      <p:sp>
        <p:nvSpPr>
          <p:cNvPr id="17452" name="Oval 44"/>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9</a:t>
            </a:r>
          </a:p>
        </p:txBody>
      </p:sp>
      <p:sp>
        <p:nvSpPr>
          <p:cNvPr id="17453" name="Oval 4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10</a:t>
            </a:r>
          </a:p>
        </p:txBody>
      </p:sp>
      <p:pic>
        <p:nvPicPr>
          <p:cNvPr id="20496" name="Picture 9" descr="!danc_cl"/>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276600"/>
            <a:ext cx="1981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7" name="AutoShape 6"/>
          <p:cNvSpPr>
            <a:spLocks noChangeArrowheads="1"/>
          </p:cNvSpPr>
          <p:nvPr/>
        </p:nvSpPr>
        <p:spPr bwMode="auto">
          <a:xfrm>
            <a:off x="2560638" y="304800"/>
            <a:ext cx="5262562" cy="2039257"/>
          </a:xfrm>
          <a:prstGeom prst="roundRect">
            <a:avLst>
              <a:gd name="adj" fmla="val 16667"/>
            </a:avLst>
          </a:prstGeom>
          <a:solidFill>
            <a:schemeClr val="bg1"/>
          </a:solidFill>
          <a:ln w="9525">
            <a:solidFill>
              <a:srgbClr val="0033CC"/>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r>
              <a:rPr lang="vi-VN" sz="2800" b="1">
                <a:latin typeface="Times New Roman" panose="02020603050405020304" pitchFamily="18" charset="0"/>
                <a:cs typeface="Times New Roman" panose="02020603050405020304" pitchFamily="18" charset="0"/>
              </a:rPr>
              <a:t>2. Tại sao mẹ lại cất bàn bàn tay</a:t>
            </a:r>
          </a:p>
          <a:p>
            <a:pPr>
              <a:spcAft>
                <a:spcPts val="500"/>
              </a:spcAft>
            </a:pPr>
            <a:r>
              <a:rPr lang="vi-VN" sz="2800" b="1">
                <a:latin typeface="Times New Roman" panose="02020603050405020304" pitchFamily="18" charset="0"/>
                <a:cs typeface="Times New Roman" panose="02020603050405020304" pitchFamily="18" charset="0"/>
              </a:rPr>
              <a:t> nhựa đ</a:t>
            </a:r>
            <a:r>
              <a:rPr lang="en-US" sz="2800" b="1">
                <a:latin typeface="Times New Roman" panose="02020603050405020304" pitchFamily="18" charset="0"/>
                <a:cs typeface="Times New Roman" panose="02020603050405020304" pitchFamily="18" charset="0"/>
              </a:rPr>
              <a:t>i</a:t>
            </a:r>
            <a:r>
              <a:rPr lang="vi-VN" sz="2800" b="1">
                <a:latin typeface="Times New Roman" panose="02020603050405020304" pitchFamily="18" charset="0"/>
                <a:cs typeface="Times New Roman" panose="02020603050405020304" pitchFamily="18" charset="0"/>
              </a:rPr>
              <a:t>? Em hãy </a:t>
            </a:r>
            <a:r>
              <a:rPr lang="en-US" sz="2800" b="1">
                <a:latin typeface="Times New Roman" panose="02020603050405020304" pitchFamily="18" charset="0"/>
                <a:cs typeface="Times New Roman" panose="02020603050405020304" pitchFamily="18" charset="0"/>
              </a:rPr>
              <a:t>chọn </a:t>
            </a:r>
            <a:r>
              <a:rPr lang="vi-VN" sz="2800" b="1">
                <a:latin typeface="Times New Roman" panose="02020603050405020304" pitchFamily="18" charset="0"/>
                <a:cs typeface="Times New Roman" panose="02020603050405020304" pitchFamily="18" charset="0"/>
              </a:rPr>
              <a:t>ch</a:t>
            </a:r>
            <a:r>
              <a:rPr lang="en-US" sz="2800" b="1">
                <a:latin typeface="Times New Roman" panose="02020603050405020304" pitchFamily="18" charset="0"/>
                <a:cs typeface="Times New Roman" panose="02020603050405020304" pitchFamily="18" charset="0"/>
              </a:rPr>
              <a:t>ữ</a:t>
            </a:r>
            <a:r>
              <a:rPr lang="vi-VN" sz="2800" b="1">
                <a:latin typeface="Times New Roman" panose="02020603050405020304" pitchFamily="18" charset="0"/>
                <a:cs typeface="Times New Roman" panose="02020603050405020304" pitchFamily="18" charset="0"/>
              </a:rPr>
              <a:t> cái </a:t>
            </a:r>
            <a:endParaRPr lang="en-US" sz="2800" b="1">
              <a:latin typeface="Times New Roman" panose="02020603050405020304" pitchFamily="18" charset="0"/>
              <a:cs typeface="Times New Roman" panose="02020603050405020304" pitchFamily="18" charset="0"/>
            </a:endParaRPr>
          </a:p>
          <a:p>
            <a:pPr>
              <a:spcAft>
                <a:spcPts val="500"/>
              </a:spcAft>
            </a:pPr>
            <a:r>
              <a:rPr lang="vi-VN" sz="2800" b="1">
                <a:latin typeface="Times New Roman" panose="02020603050405020304" pitchFamily="18" charset="0"/>
                <a:cs typeface="Times New Roman" panose="02020603050405020304" pitchFamily="18" charset="0"/>
              </a:rPr>
              <a:t>trước ý mà em</a:t>
            </a:r>
            <a:r>
              <a:rPr lang="en-US" sz="2800" b="1">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cho là đúng: </a:t>
            </a:r>
          </a:p>
        </p:txBody>
      </p:sp>
      <p:pic>
        <p:nvPicPr>
          <p:cNvPr id="20498" name="Picture 7" descr="32"/>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087710" y="0"/>
            <a:ext cx="258029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9" name="Picture 4" descr="CMISC104">
            <a:hlinkClick r:id="rId8"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20200" y="5638800"/>
            <a:ext cx="1447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281540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4500"/>
                                  </p:stCondLst>
                                  <p:childTnLst>
                                    <p:set>
                                      <p:cBhvr>
                                        <p:cTn id="6" dur="1" fill="hold">
                                          <p:stCondLst>
                                            <p:cond delay="0"/>
                                          </p:stCondLst>
                                        </p:cTn>
                                        <p:tgtEl>
                                          <p:spTgt spid="17416"/>
                                        </p:tgtEl>
                                        <p:attrNameLst>
                                          <p:attrName>style.visibility</p:attrName>
                                        </p:attrNameLst>
                                      </p:cBhvr>
                                      <p:to>
                                        <p:strVal val="visible"/>
                                      </p:to>
                                    </p:set>
                                    <p:anim calcmode="lin" valueType="num">
                                      <p:cBhvr additive="base">
                                        <p:cTn id="7" dur="500" fill="hold"/>
                                        <p:tgtEl>
                                          <p:spTgt spid="17416"/>
                                        </p:tgtEl>
                                        <p:attrNameLst>
                                          <p:attrName>ppt_x</p:attrName>
                                        </p:attrNameLst>
                                      </p:cBhvr>
                                      <p:tavLst>
                                        <p:tav tm="0">
                                          <p:val>
                                            <p:strVal val="1+#ppt_w/2"/>
                                          </p:val>
                                        </p:tav>
                                        <p:tav tm="100000">
                                          <p:val>
                                            <p:strVal val="#ppt_x"/>
                                          </p:val>
                                        </p:tav>
                                      </p:tavLst>
                                    </p:anim>
                                    <p:anim calcmode="lin" valueType="num">
                                      <p:cBhvr additive="base">
                                        <p:cTn id="8" dur="500" fill="hold"/>
                                        <p:tgtEl>
                                          <p:spTgt spid="1741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push.wav"/>
                                        </p:tgtEl>
                                      </p:cMediaNode>
                                    </p:audio>
                                  </p:subTnLst>
                                </p:cTn>
                              </p:par>
                            </p:childTnLst>
                          </p:cTn>
                        </p:par>
                        <p:par>
                          <p:cTn id="9" fill="hold" nodeType="afterGroup">
                            <p:stCondLst>
                              <p:cond delay="5000"/>
                            </p:stCondLst>
                            <p:childTnLst>
                              <p:par>
                                <p:cTn id="10" presetID="2" presetClass="entr" presetSubtype="2" fill="hold" grpId="0" nodeType="afterEffect">
                                  <p:stCondLst>
                                    <p:cond delay="3000"/>
                                  </p:stCondLst>
                                  <p:childTnLst>
                                    <p:set>
                                      <p:cBhvr>
                                        <p:cTn id="11" dur="1" fill="hold">
                                          <p:stCondLst>
                                            <p:cond delay="0"/>
                                          </p:stCondLst>
                                        </p:cTn>
                                        <p:tgtEl>
                                          <p:spTgt spid="17417"/>
                                        </p:tgtEl>
                                        <p:attrNameLst>
                                          <p:attrName>style.visibility</p:attrName>
                                        </p:attrNameLst>
                                      </p:cBhvr>
                                      <p:to>
                                        <p:strVal val="visible"/>
                                      </p:to>
                                    </p:set>
                                    <p:anim calcmode="lin" valueType="num">
                                      <p:cBhvr additive="base">
                                        <p:cTn id="12" dur="500" fill="hold"/>
                                        <p:tgtEl>
                                          <p:spTgt spid="17417"/>
                                        </p:tgtEl>
                                        <p:attrNameLst>
                                          <p:attrName>ppt_x</p:attrName>
                                        </p:attrNameLst>
                                      </p:cBhvr>
                                      <p:tavLst>
                                        <p:tav tm="0">
                                          <p:val>
                                            <p:strVal val="1+#ppt_w/2"/>
                                          </p:val>
                                        </p:tav>
                                        <p:tav tm="100000">
                                          <p:val>
                                            <p:strVal val="#ppt_x"/>
                                          </p:val>
                                        </p:tav>
                                      </p:tavLst>
                                    </p:anim>
                                    <p:anim calcmode="lin" valueType="num">
                                      <p:cBhvr additive="base">
                                        <p:cTn id="13" dur="500" fill="hold"/>
                                        <p:tgtEl>
                                          <p:spTgt spid="174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push.wav"/>
                                        </p:tgtEl>
                                      </p:cMediaNode>
                                    </p:audio>
                                  </p:subTnLst>
                                </p:cTn>
                              </p:par>
                            </p:childTnLst>
                          </p:cTn>
                        </p:par>
                        <p:par>
                          <p:cTn id="14" fill="hold" nodeType="afterGroup">
                            <p:stCondLst>
                              <p:cond delay="8500"/>
                            </p:stCondLst>
                            <p:childTnLst>
                              <p:par>
                                <p:cTn id="15" presetID="2" presetClass="entr" presetSubtype="2" fill="hold" grpId="0" nodeType="afterEffect">
                                  <p:stCondLst>
                                    <p:cond delay="3000"/>
                                  </p:stCondLst>
                                  <p:childTnLst>
                                    <p:set>
                                      <p:cBhvr>
                                        <p:cTn id="16" dur="1" fill="hold">
                                          <p:stCondLst>
                                            <p:cond delay="0"/>
                                          </p:stCondLst>
                                        </p:cTn>
                                        <p:tgtEl>
                                          <p:spTgt spid="17418"/>
                                        </p:tgtEl>
                                        <p:attrNameLst>
                                          <p:attrName>style.visibility</p:attrName>
                                        </p:attrNameLst>
                                      </p:cBhvr>
                                      <p:to>
                                        <p:strVal val="visible"/>
                                      </p:to>
                                    </p:set>
                                    <p:anim calcmode="lin" valueType="num">
                                      <p:cBhvr additive="base">
                                        <p:cTn id="17" dur="500" fill="hold"/>
                                        <p:tgtEl>
                                          <p:spTgt spid="17418"/>
                                        </p:tgtEl>
                                        <p:attrNameLst>
                                          <p:attrName>ppt_x</p:attrName>
                                        </p:attrNameLst>
                                      </p:cBhvr>
                                      <p:tavLst>
                                        <p:tav tm="0">
                                          <p:val>
                                            <p:strVal val="1+#ppt_w/2"/>
                                          </p:val>
                                        </p:tav>
                                        <p:tav tm="100000">
                                          <p:val>
                                            <p:strVal val="#ppt_x"/>
                                          </p:val>
                                        </p:tav>
                                      </p:tavLst>
                                    </p:anim>
                                    <p:anim calcmode="lin" valueType="num">
                                      <p:cBhvr additive="base">
                                        <p:cTn id="18" dur="500" fill="hold"/>
                                        <p:tgtEl>
                                          <p:spTgt spid="174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push.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7443"/>
                                        </p:tgtEl>
                                        <p:attrNameLst>
                                          <p:attrName>style.visibility</p:attrName>
                                        </p:attrNameLst>
                                      </p:cBhvr>
                                      <p:to>
                                        <p:strVal val="visible"/>
                                      </p:to>
                                    </p:set>
                                    <p:animEffect transition="in" filter="slide(fromBottom)">
                                      <p:cBhvr>
                                        <p:cTn id="23" dur="500"/>
                                        <p:tgtEl>
                                          <p:spTgt spid="17443"/>
                                        </p:tgtEl>
                                      </p:cBhvr>
                                    </p:animEffect>
                                  </p:childTnLst>
                                </p:cTn>
                              </p:par>
                              <p:par>
                                <p:cTn id="24" presetID="12" presetClass="entr" presetSubtype="4" fill="hold" nodeType="withEffect">
                                  <p:stCondLst>
                                    <p:cond delay="0"/>
                                  </p:stCondLst>
                                  <p:childTnLst>
                                    <p:set>
                                      <p:cBhvr>
                                        <p:cTn id="25" dur="1" fill="hold">
                                          <p:stCondLst>
                                            <p:cond delay="0"/>
                                          </p:stCondLst>
                                        </p:cTn>
                                        <p:tgtEl>
                                          <p:spTgt spid="17444"/>
                                        </p:tgtEl>
                                        <p:attrNameLst>
                                          <p:attrName>style.visibility</p:attrName>
                                        </p:attrNameLst>
                                      </p:cBhvr>
                                      <p:to>
                                        <p:strVal val="visible"/>
                                      </p:to>
                                    </p:set>
                                    <p:animEffect transition="in" filter="slide(fromBottom)">
                                      <p:cBhvr>
                                        <p:cTn id="26" dur="500"/>
                                        <p:tgtEl>
                                          <p:spTgt spid="17444"/>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17445"/>
                                        </p:tgtEl>
                                        <p:attrNameLst>
                                          <p:attrName>style.visibility</p:attrName>
                                        </p:attrNameLst>
                                      </p:cBhvr>
                                      <p:to>
                                        <p:strVal val="visible"/>
                                      </p:to>
                                    </p:set>
                                    <p:animEffect transition="in" filter="slide(fromBottom)">
                                      <p:cBhvr>
                                        <p:cTn id="29" dur="500"/>
                                        <p:tgtEl>
                                          <p:spTgt spid="17445"/>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17446"/>
                                        </p:tgtEl>
                                        <p:attrNameLst>
                                          <p:attrName>style.visibility</p:attrName>
                                        </p:attrNameLst>
                                      </p:cBhvr>
                                      <p:to>
                                        <p:strVal val="visible"/>
                                      </p:to>
                                    </p:set>
                                    <p:animEffect transition="in" filter="slide(fromBottom)">
                                      <p:cBhvr>
                                        <p:cTn id="32" dur="500"/>
                                        <p:tgtEl>
                                          <p:spTgt spid="17446"/>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17447"/>
                                        </p:tgtEl>
                                        <p:attrNameLst>
                                          <p:attrName>style.visibility</p:attrName>
                                        </p:attrNameLst>
                                      </p:cBhvr>
                                      <p:to>
                                        <p:strVal val="visible"/>
                                      </p:to>
                                    </p:set>
                                    <p:animEffect transition="in" filter="slide(fromBottom)">
                                      <p:cBhvr>
                                        <p:cTn id="35" dur="500"/>
                                        <p:tgtEl>
                                          <p:spTgt spid="17447"/>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17448"/>
                                        </p:tgtEl>
                                        <p:attrNameLst>
                                          <p:attrName>style.visibility</p:attrName>
                                        </p:attrNameLst>
                                      </p:cBhvr>
                                      <p:to>
                                        <p:strVal val="visible"/>
                                      </p:to>
                                    </p:set>
                                    <p:animEffect transition="in" filter="slide(fromBottom)">
                                      <p:cBhvr>
                                        <p:cTn id="38" dur="500"/>
                                        <p:tgtEl>
                                          <p:spTgt spid="17448"/>
                                        </p:tgtEl>
                                      </p:cBhvr>
                                    </p:animEffect>
                                  </p:childTnLst>
                                </p:cTn>
                              </p:par>
                              <p:par>
                                <p:cTn id="39" presetID="12" presetClass="entr" presetSubtype="4" fill="hold" grpId="0" nodeType="withEffect">
                                  <p:stCondLst>
                                    <p:cond delay="0"/>
                                  </p:stCondLst>
                                  <p:childTnLst>
                                    <p:set>
                                      <p:cBhvr>
                                        <p:cTn id="40" dur="1" fill="hold">
                                          <p:stCondLst>
                                            <p:cond delay="0"/>
                                          </p:stCondLst>
                                        </p:cTn>
                                        <p:tgtEl>
                                          <p:spTgt spid="17449"/>
                                        </p:tgtEl>
                                        <p:attrNameLst>
                                          <p:attrName>style.visibility</p:attrName>
                                        </p:attrNameLst>
                                      </p:cBhvr>
                                      <p:to>
                                        <p:strVal val="visible"/>
                                      </p:to>
                                    </p:set>
                                    <p:animEffect transition="in" filter="slide(fromBottom)">
                                      <p:cBhvr>
                                        <p:cTn id="41" dur="500"/>
                                        <p:tgtEl>
                                          <p:spTgt spid="17449"/>
                                        </p:tgtEl>
                                      </p:cBhvr>
                                    </p:animEffect>
                                  </p:childTnLst>
                                </p:cTn>
                              </p:par>
                              <p:par>
                                <p:cTn id="42" presetID="12" presetClass="entr" presetSubtype="4" fill="hold" grpId="0" nodeType="withEffect">
                                  <p:stCondLst>
                                    <p:cond delay="0"/>
                                  </p:stCondLst>
                                  <p:childTnLst>
                                    <p:set>
                                      <p:cBhvr>
                                        <p:cTn id="43" dur="1" fill="hold">
                                          <p:stCondLst>
                                            <p:cond delay="0"/>
                                          </p:stCondLst>
                                        </p:cTn>
                                        <p:tgtEl>
                                          <p:spTgt spid="17450"/>
                                        </p:tgtEl>
                                        <p:attrNameLst>
                                          <p:attrName>style.visibility</p:attrName>
                                        </p:attrNameLst>
                                      </p:cBhvr>
                                      <p:to>
                                        <p:strVal val="visible"/>
                                      </p:to>
                                    </p:set>
                                    <p:animEffect transition="in" filter="slide(fromBottom)">
                                      <p:cBhvr>
                                        <p:cTn id="44" dur="500"/>
                                        <p:tgtEl>
                                          <p:spTgt spid="17450"/>
                                        </p:tgtEl>
                                      </p:cBhvr>
                                    </p:animEffect>
                                  </p:childTnLst>
                                </p:cTn>
                              </p:par>
                              <p:par>
                                <p:cTn id="45" presetID="12" presetClass="entr" presetSubtype="4" fill="hold" grpId="0" nodeType="withEffect">
                                  <p:stCondLst>
                                    <p:cond delay="0"/>
                                  </p:stCondLst>
                                  <p:childTnLst>
                                    <p:set>
                                      <p:cBhvr>
                                        <p:cTn id="46" dur="1" fill="hold">
                                          <p:stCondLst>
                                            <p:cond delay="0"/>
                                          </p:stCondLst>
                                        </p:cTn>
                                        <p:tgtEl>
                                          <p:spTgt spid="17451"/>
                                        </p:tgtEl>
                                        <p:attrNameLst>
                                          <p:attrName>style.visibility</p:attrName>
                                        </p:attrNameLst>
                                      </p:cBhvr>
                                      <p:to>
                                        <p:strVal val="visible"/>
                                      </p:to>
                                    </p:set>
                                    <p:animEffect transition="in" filter="slide(fromBottom)">
                                      <p:cBhvr>
                                        <p:cTn id="47" dur="500"/>
                                        <p:tgtEl>
                                          <p:spTgt spid="17451"/>
                                        </p:tgtEl>
                                      </p:cBhvr>
                                    </p:animEffect>
                                  </p:childTnLst>
                                </p:cTn>
                              </p:par>
                              <p:par>
                                <p:cTn id="48" presetID="12" presetClass="entr" presetSubtype="4" fill="hold" grpId="0" nodeType="withEffect">
                                  <p:stCondLst>
                                    <p:cond delay="0"/>
                                  </p:stCondLst>
                                  <p:childTnLst>
                                    <p:set>
                                      <p:cBhvr>
                                        <p:cTn id="49" dur="1" fill="hold">
                                          <p:stCondLst>
                                            <p:cond delay="0"/>
                                          </p:stCondLst>
                                        </p:cTn>
                                        <p:tgtEl>
                                          <p:spTgt spid="17452"/>
                                        </p:tgtEl>
                                        <p:attrNameLst>
                                          <p:attrName>style.visibility</p:attrName>
                                        </p:attrNameLst>
                                      </p:cBhvr>
                                      <p:to>
                                        <p:strVal val="visible"/>
                                      </p:to>
                                    </p:set>
                                    <p:animEffect transition="in" filter="slide(fromBottom)">
                                      <p:cBhvr>
                                        <p:cTn id="50" dur="500"/>
                                        <p:tgtEl>
                                          <p:spTgt spid="17452"/>
                                        </p:tgtEl>
                                      </p:cBhvr>
                                    </p:animEffect>
                                  </p:childTnLst>
                                </p:cTn>
                              </p:par>
                              <p:par>
                                <p:cTn id="51" presetID="12" presetClass="entr" presetSubtype="4" fill="hold" grpId="0" nodeType="withEffect">
                                  <p:stCondLst>
                                    <p:cond delay="0"/>
                                  </p:stCondLst>
                                  <p:childTnLst>
                                    <p:set>
                                      <p:cBhvr>
                                        <p:cTn id="52" dur="1" fill="hold">
                                          <p:stCondLst>
                                            <p:cond delay="0"/>
                                          </p:stCondLst>
                                        </p:cTn>
                                        <p:tgtEl>
                                          <p:spTgt spid="17453"/>
                                        </p:tgtEl>
                                        <p:attrNameLst>
                                          <p:attrName>style.visibility</p:attrName>
                                        </p:attrNameLst>
                                      </p:cBhvr>
                                      <p:to>
                                        <p:strVal val="visible"/>
                                      </p:to>
                                    </p:set>
                                    <p:animEffect transition="in" filter="slide(fromBottom)">
                                      <p:cBhvr>
                                        <p:cTn id="53" dur="500"/>
                                        <p:tgtEl>
                                          <p:spTgt spid="1745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xit" presetSubtype="0" fill="hold" grpId="1" nodeType="clickEffect">
                                  <p:stCondLst>
                                    <p:cond delay="0"/>
                                  </p:stCondLst>
                                  <p:childTnLst>
                                    <p:set>
                                      <p:cBhvr>
                                        <p:cTn id="57" dur="1" fill="hold">
                                          <p:stCondLst>
                                            <p:cond delay="0"/>
                                          </p:stCondLst>
                                        </p:cTn>
                                        <p:tgtEl>
                                          <p:spTgt spid="17453"/>
                                        </p:tgtEl>
                                        <p:attrNameLst>
                                          <p:attrName>style.visibility</p:attrName>
                                        </p:attrNameLst>
                                      </p:cBhvr>
                                      <p:to>
                                        <p:strVal val="hidden"/>
                                      </p:to>
                                    </p:set>
                                  </p:childTnLst>
                                  <p:subTnLst>
                                    <p:audio>
                                      <p:cMediaNode>
                                        <p:cTn display="0" masterRel="sameClick">
                                          <p:stCondLst>
                                            <p:cond evt="begin" delay="0">
                                              <p:tn val="56"/>
                                            </p:cond>
                                          </p:stCondLst>
                                          <p:endCondLst>
                                            <p:cond evt="onStopAudio" delay="0">
                                              <p:tgtEl>
                                                <p:sldTgt/>
                                              </p:tgtEl>
                                            </p:cond>
                                          </p:endCondLst>
                                        </p:cTn>
                                        <p:tgtEl>
                                          <p:sndTgt r:embed="rId3" name="hammer.wav"/>
                                        </p:tgtEl>
                                      </p:cMediaNode>
                                    </p:audio>
                                  </p:subTnLst>
                                </p:cTn>
                              </p:par>
                            </p:childTnLst>
                          </p:cTn>
                        </p:par>
                        <p:par>
                          <p:cTn id="58" fill="hold" nodeType="afterGroup">
                            <p:stCondLst>
                              <p:cond delay="0"/>
                            </p:stCondLst>
                            <p:childTnLst>
                              <p:par>
                                <p:cTn id="59" presetID="1" presetClass="exit" presetSubtype="0" fill="hold" grpId="1" nodeType="afterEffect">
                                  <p:stCondLst>
                                    <p:cond delay="1000"/>
                                  </p:stCondLst>
                                  <p:childTnLst>
                                    <p:set>
                                      <p:cBhvr>
                                        <p:cTn id="60" dur="1" fill="hold">
                                          <p:stCondLst>
                                            <p:cond delay="0"/>
                                          </p:stCondLst>
                                        </p:cTn>
                                        <p:tgtEl>
                                          <p:spTgt spid="17452"/>
                                        </p:tgtEl>
                                        <p:attrNameLst>
                                          <p:attrName>style.visibility</p:attrName>
                                        </p:attrNameLst>
                                      </p:cBhvr>
                                      <p:to>
                                        <p:strVal val="hidden"/>
                                      </p:to>
                                    </p:set>
                                  </p:childTnLst>
                                  <p:subTnLst>
                                    <p:audio>
                                      <p:cMediaNode>
                                        <p:cTn display="0" masterRel="sameClick">
                                          <p:stCondLst>
                                            <p:cond evt="begin" delay="0">
                                              <p:tn val="59"/>
                                            </p:cond>
                                          </p:stCondLst>
                                          <p:endCondLst>
                                            <p:cond evt="onStopAudio" delay="0">
                                              <p:tgtEl>
                                                <p:sldTgt/>
                                              </p:tgtEl>
                                            </p:cond>
                                          </p:endCondLst>
                                        </p:cTn>
                                        <p:tgtEl>
                                          <p:sndTgt r:embed="rId3" name="hammer.wav"/>
                                        </p:tgtEl>
                                      </p:cMediaNode>
                                    </p:audio>
                                  </p:subTnLst>
                                </p:cTn>
                              </p:par>
                            </p:childTnLst>
                          </p:cTn>
                        </p:par>
                        <p:par>
                          <p:cTn id="61" fill="hold" nodeType="afterGroup">
                            <p:stCondLst>
                              <p:cond delay="1000"/>
                            </p:stCondLst>
                            <p:childTnLst>
                              <p:par>
                                <p:cTn id="62" presetID="1" presetClass="exit" presetSubtype="0" fill="hold" grpId="1" nodeType="afterEffect">
                                  <p:stCondLst>
                                    <p:cond delay="1000"/>
                                  </p:stCondLst>
                                  <p:childTnLst>
                                    <p:set>
                                      <p:cBhvr>
                                        <p:cTn id="63" dur="1" fill="hold">
                                          <p:stCondLst>
                                            <p:cond delay="0"/>
                                          </p:stCondLst>
                                        </p:cTn>
                                        <p:tgtEl>
                                          <p:spTgt spid="17451"/>
                                        </p:tgtEl>
                                        <p:attrNameLst>
                                          <p:attrName>style.visibility</p:attrName>
                                        </p:attrNameLst>
                                      </p:cBhvr>
                                      <p:to>
                                        <p:strVal val="hidden"/>
                                      </p:to>
                                    </p:set>
                                  </p:childTnLst>
                                  <p:subTnLst>
                                    <p:audio>
                                      <p:cMediaNode>
                                        <p:cTn display="0" masterRel="sameClick">
                                          <p:stCondLst>
                                            <p:cond evt="begin" delay="0">
                                              <p:tn val="62"/>
                                            </p:cond>
                                          </p:stCondLst>
                                          <p:endCondLst>
                                            <p:cond evt="onStopAudio" delay="0">
                                              <p:tgtEl>
                                                <p:sldTgt/>
                                              </p:tgtEl>
                                            </p:cond>
                                          </p:endCondLst>
                                        </p:cTn>
                                        <p:tgtEl>
                                          <p:sndTgt r:embed="rId3" name="hammer.wav"/>
                                        </p:tgtEl>
                                      </p:cMediaNode>
                                    </p:audio>
                                  </p:subTnLst>
                                </p:cTn>
                              </p:par>
                            </p:childTnLst>
                          </p:cTn>
                        </p:par>
                        <p:par>
                          <p:cTn id="64" fill="hold" nodeType="afterGroup">
                            <p:stCondLst>
                              <p:cond delay="2000"/>
                            </p:stCondLst>
                            <p:childTnLst>
                              <p:par>
                                <p:cTn id="65" presetID="1" presetClass="exit" presetSubtype="0" fill="hold" grpId="1" nodeType="afterEffect">
                                  <p:stCondLst>
                                    <p:cond delay="1000"/>
                                  </p:stCondLst>
                                  <p:childTnLst>
                                    <p:set>
                                      <p:cBhvr>
                                        <p:cTn id="66" dur="1" fill="hold">
                                          <p:stCondLst>
                                            <p:cond delay="0"/>
                                          </p:stCondLst>
                                        </p:cTn>
                                        <p:tgtEl>
                                          <p:spTgt spid="17450"/>
                                        </p:tgtEl>
                                        <p:attrNameLst>
                                          <p:attrName>style.visibility</p:attrName>
                                        </p:attrNameLst>
                                      </p:cBhvr>
                                      <p:to>
                                        <p:strVal val="hidden"/>
                                      </p:to>
                                    </p:set>
                                  </p:childTnLst>
                                  <p:subTnLst>
                                    <p:audio>
                                      <p:cMediaNode>
                                        <p:cTn display="0" masterRel="sameClick">
                                          <p:stCondLst>
                                            <p:cond evt="begin" delay="0">
                                              <p:tn val="65"/>
                                            </p:cond>
                                          </p:stCondLst>
                                          <p:endCondLst>
                                            <p:cond evt="onStopAudio" delay="0">
                                              <p:tgtEl>
                                                <p:sldTgt/>
                                              </p:tgtEl>
                                            </p:cond>
                                          </p:endCondLst>
                                        </p:cTn>
                                        <p:tgtEl>
                                          <p:sndTgt r:embed="rId3" name="hammer.wav"/>
                                        </p:tgtEl>
                                      </p:cMediaNode>
                                    </p:audio>
                                  </p:subTnLst>
                                </p:cTn>
                              </p:par>
                            </p:childTnLst>
                          </p:cTn>
                        </p:par>
                        <p:par>
                          <p:cTn id="67" fill="hold" nodeType="afterGroup">
                            <p:stCondLst>
                              <p:cond delay="3000"/>
                            </p:stCondLst>
                            <p:childTnLst>
                              <p:par>
                                <p:cTn id="68" presetID="1" presetClass="exit" presetSubtype="0" fill="hold" grpId="1" nodeType="afterEffect">
                                  <p:stCondLst>
                                    <p:cond delay="1000"/>
                                  </p:stCondLst>
                                  <p:childTnLst>
                                    <p:set>
                                      <p:cBhvr>
                                        <p:cTn id="69" dur="1" fill="hold">
                                          <p:stCondLst>
                                            <p:cond delay="0"/>
                                          </p:stCondLst>
                                        </p:cTn>
                                        <p:tgtEl>
                                          <p:spTgt spid="17449"/>
                                        </p:tgtEl>
                                        <p:attrNameLst>
                                          <p:attrName>style.visibility</p:attrName>
                                        </p:attrNameLst>
                                      </p:cBhvr>
                                      <p:to>
                                        <p:strVal val="hidden"/>
                                      </p:to>
                                    </p:set>
                                  </p:childTnLst>
                                  <p:subTnLst>
                                    <p:audio>
                                      <p:cMediaNode>
                                        <p:cTn display="0" masterRel="sameClick">
                                          <p:stCondLst>
                                            <p:cond evt="begin" delay="0">
                                              <p:tn val="68"/>
                                            </p:cond>
                                          </p:stCondLst>
                                          <p:endCondLst>
                                            <p:cond evt="onStopAudio" delay="0">
                                              <p:tgtEl>
                                                <p:sldTgt/>
                                              </p:tgtEl>
                                            </p:cond>
                                          </p:endCondLst>
                                        </p:cTn>
                                        <p:tgtEl>
                                          <p:sndTgt r:embed="rId3" name="hammer.wav"/>
                                        </p:tgtEl>
                                      </p:cMediaNode>
                                    </p:audio>
                                  </p:subTnLst>
                                </p:cTn>
                              </p:par>
                            </p:childTnLst>
                          </p:cTn>
                        </p:par>
                        <p:par>
                          <p:cTn id="70" fill="hold" nodeType="afterGroup">
                            <p:stCondLst>
                              <p:cond delay="4000"/>
                            </p:stCondLst>
                            <p:childTnLst>
                              <p:par>
                                <p:cTn id="71" presetID="1" presetClass="exit" presetSubtype="0" fill="hold" grpId="1" nodeType="afterEffect">
                                  <p:stCondLst>
                                    <p:cond delay="1000"/>
                                  </p:stCondLst>
                                  <p:childTnLst>
                                    <p:set>
                                      <p:cBhvr>
                                        <p:cTn id="72" dur="1" fill="hold">
                                          <p:stCondLst>
                                            <p:cond delay="0"/>
                                          </p:stCondLst>
                                        </p:cTn>
                                        <p:tgtEl>
                                          <p:spTgt spid="17448"/>
                                        </p:tgtEl>
                                        <p:attrNameLst>
                                          <p:attrName>style.visibility</p:attrName>
                                        </p:attrNameLst>
                                      </p:cBhvr>
                                      <p:to>
                                        <p:strVal val="hidden"/>
                                      </p:to>
                                    </p:set>
                                  </p:childTnLst>
                                  <p:subTnLst>
                                    <p:audio>
                                      <p:cMediaNode>
                                        <p:cTn display="0" masterRel="sameClick">
                                          <p:stCondLst>
                                            <p:cond evt="begin" delay="0">
                                              <p:tn val="71"/>
                                            </p:cond>
                                          </p:stCondLst>
                                          <p:endCondLst>
                                            <p:cond evt="onStopAudio" delay="0">
                                              <p:tgtEl>
                                                <p:sldTgt/>
                                              </p:tgtEl>
                                            </p:cond>
                                          </p:endCondLst>
                                        </p:cTn>
                                        <p:tgtEl>
                                          <p:sndTgt r:embed="rId3" name="hammer.wav"/>
                                        </p:tgtEl>
                                      </p:cMediaNode>
                                    </p:audio>
                                  </p:subTnLst>
                                </p:cTn>
                              </p:par>
                            </p:childTnLst>
                          </p:cTn>
                        </p:par>
                        <p:par>
                          <p:cTn id="73" fill="hold" nodeType="afterGroup">
                            <p:stCondLst>
                              <p:cond delay="5000"/>
                            </p:stCondLst>
                            <p:childTnLst>
                              <p:par>
                                <p:cTn id="74" presetID="1" presetClass="exit" presetSubtype="0" fill="hold" grpId="1" nodeType="afterEffect">
                                  <p:stCondLst>
                                    <p:cond delay="1000"/>
                                  </p:stCondLst>
                                  <p:childTnLst>
                                    <p:set>
                                      <p:cBhvr>
                                        <p:cTn id="75" dur="1" fill="hold">
                                          <p:stCondLst>
                                            <p:cond delay="0"/>
                                          </p:stCondLst>
                                        </p:cTn>
                                        <p:tgtEl>
                                          <p:spTgt spid="17447"/>
                                        </p:tgtEl>
                                        <p:attrNameLst>
                                          <p:attrName>style.visibility</p:attrName>
                                        </p:attrNameLst>
                                      </p:cBhvr>
                                      <p:to>
                                        <p:strVal val="hidden"/>
                                      </p:to>
                                    </p:set>
                                  </p:childTnLst>
                                  <p:subTnLst>
                                    <p:audio>
                                      <p:cMediaNode>
                                        <p:cTn display="0" masterRel="sameClick">
                                          <p:stCondLst>
                                            <p:cond evt="begin" delay="0">
                                              <p:tn val="74"/>
                                            </p:cond>
                                          </p:stCondLst>
                                          <p:endCondLst>
                                            <p:cond evt="onStopAudio" delay="0">
                                              <p:tgtEl>
                                                <p:sldTgt/>
                                              </p:tgtEl>
                                            </p:cond>
                                          </p:endCondLst>
                                        </p:cTn>
                                        <p:tgtEl>
                                          <p:sndTgt r:embed="rId3" name="hammer.wav"/>
                                        </p:tgtEl>
                                      </p:cMediaNode>
                                    </p:audio>
                                  </p:subTnLst>
                                </p:cTn>
                              </p:par>
                            </p:childTnLst>
                          </p:cTn>
                        </p:par>
                        <p:par>
                          <p:cTn id="76" fill="hold" nodeType="afterGroup">
                            <p:stCondLst>
                              <p:cond delay="6000"/>
                            </p:stCondLst>
                            <p:childTnLst>
                              <p:par>
                                <p:cTn id="77" presetID="1" presetClass="exit" presetSubtype="0" fill="hold" grpId="1" nodeType="afterEffect">
                                  <p:stCondLst>
                                    <p:cond delay="1000"/>
                                  </p:stCondLst>
                                  <p:childTnLst>
                                    <p:set>
                                      <p:cBhvr>
                                        <p:cTn id="78" dur="1" fill="hold">
                                          <p:stCondLst>
                                            <p:cond delay="0"/>
                                          </p:stCondLst>
                                        </p:cTn>
                                        <p:tgtEl>
                                          <p:spTgt spid="17446"/>
                                        </p:tgtEl>
                                        <p:attrNameLst>
                                          <p:attrName>style.visibility</p:attrName>
                                        </p:attrNameLst>
                                      </p:cBhvr>
                                      <p:to>
                                        <p:strVal val="hidden"/>
                                      </p:to>
                                    </p:set>
                                  </p:childTnLst>
                                  <p:subTnLst>
                                    <p:audio>
                                      <p:cMediaNode>
                                        <p:cTn display="0" masterRel="sameClick">
                                          <p:stCondLst>
                                            <p:cond evt="begin" delay="0">
                                              <p:tn val="77"/>
                                            </p:cond>
                                          </p:stCondLst>
                                          <p:endCondLst>
                                            <p:cond evt="onStopAudio" delay="0">
                                              <p:tgtEl>
                                                <p:sldTgt/>
                                              </p:tgtEl>
                                            </p:cond>
                                          </p:endCondLst>
                                        </p:cTn>
                                        <p:tgtEl>
                                          <p:sndTgt r:embed="rId3" name="hammer.wav"/>
                                        </p:tgtEl>
                                      </p:cMediaNode>
                                    </p:audio>
                                  </p:subTnLst>
                                </p:cTn>
                              </p:par>
                            </p:childTnLst>
                          </p:cTn>
                        </p:par>
                        <p:par>
                          <p:cTn id="79" fill="hold" nodeType="afterGroup">
                            <p:stCondLst>
                              <p:cond delay="7000"/>
                            </p:stCondLst>
                            <p:childTnLst>
                              <p:par>
                                <p:cTn id="80" presetID="1" presetClass="exit" presetSubtype="0" fill="hold" grpId="1" nodeType="afterEffect">
                                  <p:stCondLst>
                                    <p:cond delay="1000"/>
                                  </p:stCondLst>
                                  <p:childTnLst>
                                    <p:set>
                                      <p:cBhvr>
                                        <p:cTn id="81" dur="1" fill="hold">
                                          <p:stCondLst>
                                            <p:cond delay="0"/>
                                          </p:stCondLst>
                                        </p:cTn>
                                        <p:tgtEl>
                                          <p:spTgt spid="17445"/>
                                        </p:tgtEl>
                                        <p:attrNameLst>
                                          <p:attrName>style.visibility</p:attrName>
                                        </p:attrNameLst>
                                      </p:cBhvr>
                                      <p:to>
                                        <p:strVal val="hidden"/>
                                      </p:to>
                                    </p:set>
                                  </p:childTnLst>
                                  <p:subTnLst>
                                    <p:audio>
                                      <p:cMediaNode>
                                        <p:cTn display="0" masterRel="sameClick">
                                          <p:stCondLst>
                                            <p:cond evt="begin" delay="0">
                                              <p:tn val="80"/>
                                            </p:cond>
                                          </p:stCondLst>
                                          <p:endCondLst>
                                            <p:cond evt="onStopAudio" delay="0">
                                              <p:tgtEl>
                                                <p:sldTgt/>
                                              </p:tgtEl>
                                            </p:cond>
                                          </p:endCondLst>
                                        </p:cTn>
                                        <p:tgtEl>
                                          <p:sndTgt r:embed="rId3" name="hammer.wav"/>
                                        </p:tgtEl>
                                      </p:cMediaNode>
                                    </p:audio>
                                  </p:subTnLst>
                                </p:cTn>
                              </p:par>
                            </p:childTnLst>
                          </p:cTn>
                        </p:par>
                        <p:par>
                          <p:cTn id="82" fill="hold" nodeType="afterGroup">
                            <p:stCondLst>
                              <p:cond delay="8000"/>
                            </p:stCondLst>
                            <p:childTnLst>
                              <p:par>
                                <p:cTn id="83" presetID="1" presetClass="exit" presetSubtype="0" fill="hold" grpId="0" nodeType="afterEffect">
                                  <p:stCondLst>
                                    <p:cond delay="1000"/>
                                  </p:stCondLst>
                                  <p:childTnLst>
                                    <p:set>
                                      <p:cBhvr>
                                        <p:cTn id="84" dur="1" fill="hold">
                                          <p:stCondLst>
                                            <p:cond delay="0"/>
                                          </p:stCondLst>
                                        </p:cTn>
                                        <p:tgtEl>
                                          <p:spTgt spid="17444"/>
                                        </p:tgtEl>
                                        <p:attrNameLst>
                                          <p:attrName>style.visibility</p:attrName>
                                        </p:attrNameLst>
                                      </p:cBhvr>
                                      <p:to>
                                        <p:strVal val="hidden"/>
                                      </p:to>
                                    </p:set>
                                  </p:childTnLst>
                                  <p:subTnLst>
                                    <p:audio>
                                      <p:cMediaNode>
                                        <p:cTn display="0" masterRel="sameClick">
                                          <p:stCondLst>
                                            <p:cond evt="begin" delay="0">
                                              <p:tn val="83"/>
                                            </p:cond>
                                          </p:stCondLst>
                                          <p:endCondLst>
                                            <p:cond evt="onStopAudio" delay="0">
                                              <p:tgtEl>
                                                <p:sldTgt/>
                                              </p:tgtEl>
                                            </p:cond>
                                          </p:endCondLst>
                                        </p:cTn>
                                        <p:tgtEl>
                                          <p:sndTgt r:embed="rId3" name="hammer.wav"/>
                                        </p:tgtEl>
                                      </p:cMediaNode>
                                    </p:audio>
                                  </p:subTnLst>
                                </p:cTn>
                              </p:par>
                            </p:childTnLst>
                          </p:cTn>
                        </p:par>
                        <p:par>
                          <p:cTn id="85" fill="hold" nodeType="afterGroup">
                            <p:stCondLst>
                              <p:cond delay="9000"/>
                            </p:stCondLst>
                            <p:childTnLst>
                              <p:par>
                                <p:cTn id="86" presetID="1" presetClass="exit" presetSubtype="0" fill="hold" nodeType="afterEffect">
                                  <p:stCondLst>
                                    <p:cond delay="1000"/>
                                  </p:stCondLst>
                                  <p:childTnLst>
                                    <p:set>
                                      <p:cBhvr>
                                        <p:cTn id="87" dur="1" fill="hold">
                                          <p:stCondLst>
                                            <p:cond delay="0"/>
                                          </p:stCondLst>
                                        </p:cTn>
                                        <p:tgtEl>
                                          <p:spTgt spid="17443"/>
                                        </p:tgtEl>
                                        <p:attrNameLst>
                                          <p:attrName>style.visibility</p:attrName>
                                        </p:attrNameLst>
                                      </p:cBhvr>
                                      <p:to>
                                        <p:strVal val="hidden"/>
                                      </p:to>
                                    </p:set>
                                  </p:childTnLst>
                                  <p:subTnLst>
                                    <p:audio>
                                      <p:cMediaNode>
                                        <p:cTn display="0" masterRel="sameClick">
                                          <p:stCondLst>
                                            <p:cond evt="begin" delay="0">
                                              <p:tn val="86"/>
                                            </p:cond>
                                          </p:stCondLst>
                                          <p:endCondLst>
                                            <p:cond evt="onStopAudio" delay="0">
                                              <p:tgtEl>
                                                <p:sldTgt/>
                                              </p:tgtEl>
                                            </p:cond>
                                          </p:endCondLst>
                                        </p:cTn>
                                        <p:tgtEl>
                                          <p:sndTgt r:embed="rId4" name="bomb.wav"/>
                                        </p:tgtEl>
                                      </p:cMediaNode>
                                    </p:audio>
                                  </p:subTnLst>
                                </p:cTn>
                              </p:par>
                            </p:childTnLst>
                          </p:cTn>
                        </p:par>
                      </p:childTnLst>
                    </p:cTn>
                  </p:par>
                  <p:par>
                    <p:cTn id="88" fill="hold" nodeType="clickPar">
                      <p:stCondLst>
                        <p:cond delay="indefinite"/>
                      </p:stCondLst>
                      <p:childTnLst>
                        <p:par>
                          <p:cTn id="89" fill="hold" nodeType="withGroup">
                            <p:stCondLst>
                              <p:cond delay="0"/>
                            </p:stCondLst>
                            <p:childTnLst>
                              <p:par>
                                <p:cTn id="90" presetID="1" presetClass="emph" presetSubtype="2" fill="hold" nodeType="clickEffect">
                                  <p:stCondLst>
                                    <p:cond delay="0"/>
                                  </p:stCondLst>
                                  <p:childTnLst>
                                    <p:animClr clrSpc="rgb" dir="cw">
                                      <p:cBhvr>
                                        <p:cTn id="91" dur="2000" fill="hold"/>
                                        <p:tgtEl>
                                          <p:spTgt spid="17417"/>
                                        </p:tgtEl>
                                        <p:attrNameLst>
                                          <p:attrName>fillcolor</p:attrName>
                                        </p:attrNameLst>
                                      </p:cBhvr>
                                      <p:to>
                                        <a:srgbClr val="FF0000"/>
                                      </p:to>
                                    </p:animClr>
                                    <p:set>
                                      <p:cBhvr>
                                        <p:cTn id="92" dur="2000" fill="hold"/>
                                        <p:tgtEl>
                                          <p:spTgt spid="17417"/>
                                        </p:tgtEl>
                                        <p:attrNameLst>
                                          <p:attrName>fill.type</p:attrName>
                                        </p:attrNameLst>
                                      </p:cBhvr>
                                      <p:to>
                                        <p:strVal val="solid"/>
                                      </p:to>
                                    </p:set>
                                    <p:set>
                                      <p:cBhvr>
                                        <p:cTn id="93" dur="2000" fill="hold"/>
                                        <p:tgtEl>
                                          <p:spTgt spid="17417"/>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animBg="1"/>
      <p:bldP spid="17418" grpId="0" animBg="1"/>
      <p:bldP spid="17443" grpId="0" animBg="1"/>
      <p:bldP spid="17444" grpId="0" animBg="1"/>
      <p:bldP spid="17445" grpId="0" animBg="1"/>
      <p:bldP spid="17445" grpId="1" animBg="1"/>
      <p:bldP spid="17446" grpId="0" animBg="1"/>
      <p:bldP spid="17446" grpId="1" animBg="1"/>
      <p:bldP spid="17447" grpId="0" animBg="1"/>
      <p:bldP spid="17447" grpId="1" animBg="1"/>
      <p:bldP spid="17448" grpId="0" animBg="1"/>
      <p:bldP spid="17448" grpId="1" animBg="1"/>
      <p:bldP spid="17449" grpId="0" animBg="1"/>
      <p:bldP spid="17449" grpId="1" animBg="1"/>
      <p:bldP spid="17450" grpId="0" animBg="1"/>
      <p:bldP spid="17450" grpId="1" animBg="1"/>
      <p:bldP spid="17451" grpId="0" animBg="1"/>
      <p:bldP spid="17451" grpId="1" animBg="1"/>
      <p:bldP spid="17452" grpId="0" animBg="1"/>
      <p:bldP spid="17452" grpId="1" animBg="1"/>
      <p:bldP spid="17453" grpId="0" animBg="1"/>
      <p:bldP spid="17453"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6" name="AutoShape 8" descr="5%"/>
          <p:cNvSpPr>
            <a:spLocks noChangeArrowheads="1"/>
          </p:cNvSpPr>
          <p:nvPr/>
        </p:nvSpPr>
        <p:spPr bwMode="auto">
          <a:xfrm>
            <a:off x="3551238" y="2323165"/>
            <a:ext cx="6430962" cy="1250978"/>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sz="2800" b="1">
              <a:latin typeface="Times New Roman" panose="02020603050405020304" pitchFamily="18" charset="0"/>
              <a:cs typeface="Times New Roman" panose="02020603050405020304" pitchFamily="18" charset="0"/>
            </a:endParaRPr>
          </a:p>
          <a:p>
            <a:pPr marL="342900" indent="-342900">
              <a:spcAft>
                <a:spcPts val="500"/>
              </a:spcAft>
              <a:buAutoNum type="alphaUcPeriod"/>
            </a:pPr>
            <a:r>
              <a:rPr lang="vi-VN" sz="2000" b="1">
                <a:latin typeface="Times New Roman" panose="02020603050405020304" pitchFamily="18" charset="0"/>
                <a:cs typeface="Times New Roman" panose="02020603050405020304" pitchFamily="18" charset="0"/>
              </a:rPr>
              <a:t>. Tú đã ân hận vì mình đã nói điều dại </a:t>
            </a:r>
          </a:p>
          <a:p>
            <a:pPr>
              <a:spcAft>
                <a:spcPts val="500"/>
              </a:spcAft>
            </a:pPr>
            <a:r>
              <a:rPr lang="vi-VN" sz="2000" b="1">
                <a:latin typeface="Times New Roman" panose="02020603050405020304" pitchFamily="18" charset="0"/>
                <a:cs typeface="Times New Roman" panose="02020603050405020304" pitchFamily="18" charset="0"/>
              </a:rPr>
              <a:t>dột Với ông. </a:t>
            </a:r>
          </a:p>
          <a:p>
            <a:endParaRPr lang="vi-VN" sz="2800" b="1">
              <a:latin typeface="Times New Roman" panose="02020603050405020304" pitchFamily="18" charset="0"/>
              <a:cs typeface="Times New Roman" panose="02020603050405020304" pitchFamily="18" charset="0"/>
            </a:endParaRPr>
          </a:p>
        </p:txBody>
      </p:sp>
      <p:sp>
        <p:nvSpPr>
          <p:cNvPr id="17417" name="AutoShape 9" descr="5%"/>
          <p:cNvSpPr>
            <a:spLocks noChangeArrowheads="1"/>
          </p:cNvSpPr>
          <p:nvPr/>
        </p:nvSpPr>
        <p:spPr bwMode="auto">
          <a:xfrm>
            <a:off x="3551238" y="3737370"/>
            <a:ext cx="6438900" cy="697563"/>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endParaRPr lang="vi-VN" altLang="en-US" sz="2000" b="1">
              <a:latin typeface="Times New Roman" panose="02020603050405020304" pitchFamily="18" charset="0"/>
              <a:cs typeface="Times New Roman" panose="02020603050405020304" pitchFamily="18" charset="0"/>
            </a:endParaRPr>
          </a:p>
          <a:p>
            <a:pPr>
              <a:spcAft>
                <a:spcPts val="500"/>
              </a:spcAft>
            </a:pPr>
            <a:r>
              <a:rPr lang="en-US" altLang="en-US" sz="2000" b="1">
                <a:latin typeface="Times New Roman" panose="02020603050405020304" pitchFamily="18" charset="0"/>
                <a:cs typeface="Times New Roman" panose="02020603050405020304" pitchFamily="18" charset="0"/>
              </a:rPr>
              <a:t>B.</a:t>
            </a:r>
            <a:r>
              <a:rPr lang="vi-VN" sz="2000" b="1">
                <a:latin typeface="Times New Roman" panose="02020603050405020304" pitchFamily="18" charset="0"/>
                <a:cs typeface="Times New Roman" panose="02020603050405020304" pitchFamily="18" charset="0"/>
              </a:rPr>
              <a:t> Ông thông cảm với câu nói ngây thơ của</a:t>
            </a:r>
          </a:p>
          <a:p>
            <a:pPr>
              <a:spcAft>
                <a:spcPts val="500"/>
              </a:spcAft>
            </a:pPr>
            <a:r>
              <a:rPr lang="vi-VN" sz="2000" b="1">
                <a:latin typeface="Times New Roman" panose="02020603050405020304" pitchFamily="18" charset="0"/>
                <a:cs typeface="Times New Roman" panose="02020603050405020304" pitchFamily="18" charset="0"/>
              </a:rPr>
              <a:t> cháu. Ông là người bao dung, thương cháu. </a:t>
            </a:r>
          </a:p>
          <a:p>
            <a:pPr>
              <a:spcAft>
                <a:spcPts val="500"/>
              </a:spcAft>
            </a:pPr>
            <a:endParaRPr lang="vi-VN" sz="2800" b="1">
              <a:latin typeface="Times New Roman" panose="02020603050405020304" pitchFamily="18" charset="0"/>
              <a:cs typeface="Times New Roman" panose="02020603050405020304" pitchFamily="18" charset="0"/>
            </a:endParaRPr>
          </a:p>
        </p:txBody>
      </p:sp>
      <p:sp>
        <p:nvSpPr>
          <p:cNvPr id="17418" name="AutoShape 10" descr="5%"/>
          <p:cNvSpPr>
            <a:spLocks noChangeArrowheads="1"/>
          </p:cNvSpPr>
          <p:nvPr/>
        </p:nvSpPr>
        <p:spPr bwMode="auto">
          <a:xfrm>
            <a:off x="3543300" y="4550288"/>
            <a:ext cx="6438900" cy="1157514"/>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r>
              <a:rPr lang="en-US" altLang="en-US" sz="2800">
                <a:latin typeface="Times New Roman" panose="02020603050405020304" pitchFamily="18" charset="0"/>
                <a:cs typeface="Times New Roman" panose="02020603050405020304" pitchFamily="18" charset="0"/>
              </a:rPr>
              <a:t> </a:t>
            </a:r>
            <a:r>
              <a:rPr lang="en-US" altLang="en-US" sz="1600" b="1">
                <a:latin typeface="Times New Roman" panose="02020603050405020304" pitchFamily="18" charset="0"/>
                <a:cs typeface="Times New Roman" panose="02020603050405020304" pitchFamily="18" charset="0"/>
              </a:rPr>
              <a:t>C</a:t>
            </a:r>
            <a:r>
              <a:rPr lang="en-US" altLang="en-US" sz="1600">
                <a:latin typeface="Times New Roman" panose="02020603050405020304" pitchFamily="18" charset="0"/>
                <a:cs typeface="Times New Roman" panose="02020603050405020304" pitchFamily="18" charset="0"/>
              </a:rPr>
              <a:t>. </a:t>
            </a:r>
            <a:r>
              <a:rPr lang="vi-VN" sz="1600" b="1">
                <a:latin typeface="Times New Roman" panose="02020603050405020304" pitchFamily="18" charset="0"/>
                <a:cs typeface="Times New Roman" panose="02020603050405020304" pitchFamily="18" charset="0"/>
              </a:rPr>
              <a:t>. Vì Tú thường mải chơi. Chia sẻ cùng bạn: Trong gia đình, </a:t>
            </a:r>
          </a:p>
          <a:p>
            <a:pPr>
              <a:spcAft>
                <a:spcPts val="500"/>
              </a:spcAft>
            </a:pPr>
            <a:r>
              <a:rPr lang="vi-VN" sz="1600" b="1">
                <a:latin typeface="Times New Roman" panose="02020603050405020304" pitchFamily="18" charset="0"/>
                <a:cs typeface="Times New Roman" panose="02020603050405020304" pitchFamily="18" charset="0"/>
              </a:rPr>
              <a:t>con cháu phải biết kính trọng ông bà, cha mẹ không đượcđể người</a:t>
            </a:r>
          </a:p>
          <a:p>
            <a:pPr>
              <a:spcAft>
                <a:spcPts val="500"/>
              </a:spcAft>
            </a:pPr>
            <a:r>
              <a:rPr lang="vi-VN" sz="1600" b="1">
                <a:latin typeface="Times New Roman" panose="02020603050405020304" pitchFamily="18" charset="0"/>
                <a:cs typeface="Times New Roman" panose="02020603050405020304" pitchFamily="18" charset="0"/>
              </a:rPr>
              <a:t> trên phải buồn về những hành vi của mình.</a:t>
            </a:r>
          </a:p>
        </p:txBody>
      </p:sp>
      <p:sp>
        <p:nvSpPr>
          <p:cNvPr id="17443" name="Oval 3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0</a:t>
            </a:r>
          </a:p>
        </p:txBody>
      </p:sp>
      <p:sp>
        <p:nvSpPr>
          <p:cNvPr id="17444" name="Oval 36"/>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a:t>
            </a:r>
          </a:p>
        </p:txBody>
      </p:sp>
      <p:sp>
        <p:nvSpPr>
          <p:cNvPr id="17445" name="Oval 37"/>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2</a:t>
            </a:r>
          </a:p>
        </p:txBody>
      </p:sp>
      <p:sp>
        <p:nvSpPr>
          <p:cNvPr id="17446" name="Oval 38"/>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3</a:t>
            </a:r>
          </a:p>
        </p:txBody>
      </p:sp>
      <p:sp>
        <p:nvSpPr>
          <p:cNvPr id="17447" name="Oval 39"/>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4</a:t>
            </a:r>
          </a:p>
        </p:txBody>
      </p:sp>
      <p:sp>
        <p:nvSpPr>
          <p:cNvPr id="17448" name="Oval 40"/>
          <p:cNvSpPr>
            <a:spLocks noChangeArrowheads="1"/>
          </p:cNvSpPr>
          <p:nvPr/>
        </p:nvSpPr>
        <p:spPr bwMode="auto">
          <a:xfrm>
            <a:off x="1676400" y="3048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Times New Roman" panose="02020603050405020304" pitchFamily="18" charset="0"/>
                <a:cs typeface="Times New Roman" panose="02020603050405020304" pitchFamily="18" charset="0"/>
              </a:rPr>
              <a:t>5</a:t>
            </a:r>
          </a:p>
        </p:txBody>
      </p:sp>
      <p:sp>
        <p:nvSpPr>
          <p:cNvPr id="17449" name="Oval 41"/>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6</a:t>
            </a:r>
          </a:p>
        </p:txBody>
      </p:sp>
      <p:sp>
        <p:nvSpPr>
          <p:cNvPr id="17450" name="Oval 42"/>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7</a:t>
            </a:r>
          </a:p>
        </p:txBody>
      </p:sp>
      <p:sp>
        <p:nvSpPr>
          <p:cNvPr id="17451" name="Oval 43"/>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8</a:t>
            </a:r>
          </a:p>
        </p:txBody>
      </p:sp>
      <p:sp>
        <p:nvSpPr>
          <p:cNvPr id="17452" name="Oval 44"/>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9</a:t>
            </a:r>
          </a:p>
        </p:txBody>
      </p:sp>
      <p:sp>
        <p:nvSpPr>
          <p:cNvPr id="17453" name="Oval 4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10</a:t>
            </a:r>
          </a:p>
        </p:txBody>
      </p:sp>
      <p:pic>
        <p:nvPicPr>
          <p:cNvPr id="20496" name="Picture 9" descr="!danc_cl"/>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276600"/>
            <a:ext cx="1981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7" name="AutoShape 6"/>
          <p:cNvSpPr>
            <a:spLocks noChangeArrowheads="1"/>
          </p:cNvSpPr>
          <p:nvPr/>
        </p:nvSpPr>
        <p:spPr bwMode="auto">
          <a:xfrm>
            <a:off x="2560638" y="304800"/>
            <a:ext cx="5262562" cy="1690255"/>
          </a:xfrm>
          <a:prstGeom prst="roundRect">
            <a:avLst>
              <a:gd name="adj" fmla="val 16667"/>
            </a:avLst>
          </a:prstGeom>
          <a:solidFill>
            <a:schemeClr val="bg1"/>
          </a:solidFill>
          <a:ln w="9525">
            <a:solidFill>
              <a:srgbClr val="0033CC"/>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endParaRPr lang="vi-VN" sz="2000" b="1">
              <a:latin typeface="Times New Roman" panose="02020603050405020304" pitchFamily="18" charset="0"/>
              <a:cs typeface="Times New Roman" panose="02020603050405020304" pitchFamily="18" charset="0"/>
            </a:endParaRPr>
          </a:p>
          <a:p>
            <a:pPr>
              <a:spcAft>
                <a:spcPts val="500"/>
              </a:spcAft>
            </a:pPr>
            <a:r>
              <a:rPr lang="vi-VN" sz="2000" b="1">
                <a:latin typeface="Times New Roman" panose="02020603050405020304" pitchFamily="18" charset="0"/>
                <a:cs typeface="Times New Roman" panose="02020603050405020304" pitchFamily="18" charset="0"/>
              </a:rPr>
              <a:t>3. Vì sao ông nội không buồn như trước mà</a:t>
            </a:r>
          </a:p>
          <a:p>
            <a:pPr>
              <a:spcAft>
                <a:spcPts val="500"/>
              </a:spcAft>
            </a:pPr>
            <a:r>
              <a:rPr lang="vi-VN" sz="2000" b="1">
                <a:latin typeface="Times New Roman" panose="02020603050405020304" pitchFamily="18" charset="0"/>
                <a:cs typeface="Times New Roman" panose="02020603050405020304" pitchFamily="18" charset="0"/>
              </a:rPr>
              <a:t> “cười khà khà, gãi gãi lên mái tóc xanh mướt</a:t>
            </a:r>
          </a:p>
          <a:p>
            <a:pPr>
              <a:spcAft>
                <a:spcPts val="500"/>
              </a:spcAft>
            </a:pPr>
            <a:r>
              <a:rPr lang="vi-VN" sz="2000" b="1">
                <a:latin typeface="Times New Roman" panose="02020603050405020304" pitchFamily="18" charset="0"/>
                <a:cs typeface="Times New Roman" panose="02020603050405020304" pitchFamily="18" charset="0"/>
              </a:rPr>
              <a:t> của Tú”? Em hãy </a:t>
            </a:r>
            <a:r>
              <a:rPr lang="en-US" sz="2000" b="1">
                <a:latin typeface="Times New Roman" panose="02020603050405020304" pitchFamily="18" charset="0"/>
                <a:cs typeface="Times New Roman" panose="02020603050405020304" pitchFamily="18" charset="0"/>
              </a:rPr>
              <a:t>chọn</a:t>
            </a:r>
            <a:r>
              <a:rPr lang="vi-VN" sz="2000" b="1">
                <a:latin typeface="Times New Roman" panose="02020603050405020304" pitchFamily="18" charset="0"/>
                <a:cs typeface="Times New Roman" panose="02020603050405020304" pitchFamily="18" charset="0"/>
              </a:rPr>
              <a:t> chữ cái</a:t>
            </a:r>
            <a:r>
              <a:rPr lang="en-US" sz="2000" b="1">
                <a:latin typeface="Times New Roman" panose="02020603050405020304" pitchFamily="18" charset="0"/>
                <a:cs typeface="Times New Roman" panose="02020603050405020304" pitchFamily="18" charset="0"/>
              </a:rPr>
              <a:t> </a:t>
            </a:r>
            <a:r>
              <a:rPr lang="vi-VN" sz="2000" b="1">
                <a:latin typeface="Times New Roman" panose="02020603050405020304" pitchFamily="18" charset="0"/>
                <a:cs typeface="Times New Roman" panose="02020603050405020304" pitchFamily="18" charset="0"/>
              </a:rPr>
              <a:t>trước  ý mà </a:t>
            </a:r>
            <a:endParaRPr lang="en-US" sz="2000" b="1">
              <a:latin typeface="Times New Roman" panose="02020603050405020304" pitchFamily="18" charset="0"/>
              <a:cs typeface="Times New Roman" panose="02020603050405020304" pitchFamily="18" charset="0"/>
            </a:endParaRPr>
          </a:p>
          <a:p>
            <a:pPr>
              <a:spcAft>
                <a:spcPts val="500"/>
              </a:spcAft>
            </a:pPr>
            <a:r>
              <a:rPr lang="vi-VN" sz="2000" b="1">
                <a:latin typeface="Times New Roman" panose="02020603050405020304" pitchFamily="18" charset="0"/>
                <a:cs typeface="Times New Roman" panose="02020603050405020304" pitchFamily="18" charset="0"/>
              </a:rPr>
              <a:t>em cho là đúng: </a:t>
            </a:r>
          </a:p>
          <a:p>
            <a:pPr>
              <a:spcAft>
                <a:spcPts val="500"/>
              </a:spcAft>
            </a:pPr>
            <a:endParaRPr lang="vi-VN" sz="2800" b="1">
              <a:latin typeface="Times New Roman" panose="02020603050405020304" pitchFamily="18" charset="0"/>
              <a:cs typeface="Times New Roman" panose="02020603050405020304" pitchFamily="18" charset="0"/>
            </a:endParaRPr>
          </a:p>
        </p:txBody>
      </p:sp>
      <p:pic>
        <p:nvPicPr>
          <p:cNvPr id="20498" name="Picture 7" descr="32"/>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087710" y="0"/>
            <a:ext cx="2580290" cy="2228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9" name="Picture 4" descr="CMISC104">
            <a:hlinkClick r:id="rId8"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20200" y="5638800"/>
            <a:ext cx="1447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76207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4500"/>
                                  </p:stCondLst>
                                  <p:childTnLst>
                                    <p:set>
                                      <p:cBhvr>
                                        <p:cTn id="6" dur="1" fill="hold">
                                          <p:stCondLst>
                                            <p:cond delay="0"/>
                                          </p:stCondLst>
                                        </p:cTn>
                                        <p:tgtEl>
                                          <p:spTgt spid="17416"/>
                                        </p:tgtEl>
                                        <p:attrNameLst>
                                          <p:attrName>style.visibility</p:attrName>
                                        </p:attrNameLst>
                                      </p:cBhvr>
                                      <p:to>
                                        <p:strVal val="visible"/>
                                      </p:to>
                                    </p:set>
                                    <p:anim calcmode="lin" valueType="num">
                                      <p:cBhvr additive="base">
                                        <p:cTn id="7" dur="500" fill="hold"/>
                                        <p:tgtEl>
                                          <p:spTgt spid="17416"/>
                                        </p:tgtEl>
                                        <p:attrNameLst>
                                          <p:attrName>ppt_x</p:attrName>
                                        </p:attrNameLst>
                                      </p:cBhvr>
                                      <p:tavLst>
                                        <p:tav tm="0">
                                          <p:val>
                                            <p:strVal val="1+#ppt_w/2"/>
                                          </p:val>
                                        </p:tav>
                                        <p:tav tm="100000">
                                          <p:val>
                                            <p:strVal val="#ppt_x"/>
                                          </p:val>
                                        </p:tav>
                                      </p:tavLst>
                                    </p:anim>
                                    <p:anim calcmode="lin" valueType="num">
                                      <p:cBhvr additive="base">
                                        <p:cTn id="8" dur="500" fill="hold"/>
                                        <p:tgtEl>
                                          <p:spTgt spid="1741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push.wav"/>
                                        </p:tgtEl>
                                      </p:cMediaNode>
                                    </p:audio>
                                  </p:subTnLst>
                                </p:cTn>
                              </p:par>
                            </p:childTnLst>
                          </p:cTn>
                        </p:par>
                        <p:par>
                          <p:cTn id="9" fill="hold" nodeType="afterGroup">
                            <p:stCondLst>
                              <p:cond delay="5000"/>
                            </p:stCondLst>
                            <p:childTnLst>
                              <p:par>
                                <p:cTn id="10" presetID="2" presetClass="entr" presetSubtype="2" fill="hold" grpId="0" nodeType="afterEffect">
                                  <p:stCondLst>
                                    <p:cond delay="3000"/>
                                  </p:stCondLst>
                                  <p:childTnLst>
                                    <p:set>
                                      <p:cBhvr>
                                        <p:cTn id="11" dur="1" fill="hold">
                                          <p:stCondLst>
                                            <p:cond delay="0"/>
                                          </p:stCondLst>
                                        </p:cTn>
                                        <p:tgtEl>
                                          <p:spTgt spid="17417"/>
                                        </p:tgtEl>
                                        <p:attrNameLst>
                                          <p:attrName>style.visibility</p:attrName>
                                        </p:attrNameLst>
                                      </p:cBhvr>
                                      <p:to>
                                        <p:strVal val="visible"/>
                                      </p:to>
                                    </p:set>
                                    <p:anim calcmode="lin" valueType="num">
                                      <p:cBhvr additive="base">
                                        <p:cTn id="12" dur="500" fill="hold"/>
                                        <p:tgtEl>
                                          <p:spTgt spid="17417"/>
                                        </p:tgtEl>
                                        <p:attrNameLst>
                                          <p:attrName>ppt_x</p:attrName>
                                        </p:attrNameLst>
                                      </p:cBhvr>
                                      <p:tavLst>
                                        <p:tav tm="0">
                                          <p:val>
                                            <p:strVal val="1+#ppt_w/2"/>
                                          </p:val>
                                        </p:tav>
                                        <p:tav tm="100000">
                                          <p:val>
                                            <p:strVal val="#ppt_x"/>
                                          </p:val>
                                        </p:tav>
                                      </p:tavLst>
                                    </p:anim>
                                    <p:anim calcmode="lin" valueType="num">
                                      <p:cBhvr additive="base">
                                        <p:cTn id="13" dur="500" fill="hold"/>
                                        <p:tgtEl>
                                          <p:spTgt spid="174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push.wav"/>
                                        </p:tgtEl>
                                      </p:cMediaNode>
                                    </p:audio>
                                  </p:subTnLst>
                                </p:cTn>
                              </p:par>
                            </p:childTnLst>
                          </p:cTn>
                        </p:par>
                        <p:par>
                          <p:cTn id="14" fill="hold" nodeType="afterGroup">
                            <p:stCondLst>
                              <p:cond delay="8500"/>
                            </p:stCondLst>
                            <p:childTnLst>
                              <p:par>
                                <p:cTn id="15" presetID="2" presetClass="entr" presetSubtype="2" fill="hold" grpId="0" nodeType="afterEffect">
                                  <p:stCondLst>
                                    <p:cond delay="3000"/>
                                  </p:stCondLst>
                                  <p:childTnLst>
                                    <p:set>
                                      <p:cBhvr>
                                        <p:cTn id="16" dur="1" fill="hold">
                                          <p:stCondLst>
                                            <p:cond delay="0"/>
                                          </p:stCondLst>
                                        </p:cTn>
                                        <p:tgtEl>
                                          <p:spTgt spid="17418"/>
                                        </p:tgtEl>
                                        <p:attrNameLst>
                                          <p:attrName>style.visibility</p:attrName>
                                        </p:attrNameLst>
                                      </p:cBhvr>
                                      <p:to>
                                        <p:strVal val="visible"/>
                                      </p:to>
                                    </p:set>
                                    <p:anim calcmode="lin" valueType="num">
                                      <p:cBhvr additive="base">
                                        <p:cTn id="17" dur="500" fill="hold"/>
                                        <p:tgtEl>
                                          <p:spTgt spid="17418"/>
                                        </p:tgtEl>
                                        <p:attrNameLst>
                                          <p:attrName>ppt_x</p:attrName>
                                        </p:attrNameLst>
                                      </p:cBhvr>
                                      <p:tavLst>
                                        <p:tav tm="0">
                                          <p:val>
                                            <p:strVal val="1+#ppt_w/2"/>
                                          </p:val>
                                        </p:tav>
                                        <p:tav tm="100000">
                                          <p:val>
                                            <p:strVal val="#ppt_x"/>
                                          </p:val>
                                        </p:tav>
                                      </p:tavLst>
                                    </p:anim>
                                    <p:anim calcmode="lin" valueType="num">
                                      <p:cBhvr additive="base">
                                        <p:cTn id="18" dur="500" fill="hold"/>
                                        <p:tgtEl>
                                          <p:spTgt spid="174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push.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7443"/>
                                        </p:tgtEl>
                                        <p:attrNameLst>
                                          <p:attrName>style.visibility</p:attrName>
                                        </p:attrNameLst>
                                      </p:cBhvr>
                                      <p:to>
                                        <p:strVal val="visible"/>
                                      </p:to>
                                    </p:set>
                                    <p:animEffect transition="in" filter="slide(fromBottom)">
                                      <p:cBhvr>
                                        <p:cTn id="23" dur="500"/>
                                        <p:tgtEl>
                                          <p:spTgt spid="17443"/>
                                        </p:tgtEl>
                                      </p:cBhvr>
                                    </p:animEffect>
                                  </p:childTnLst>
                                </p:cTn>
                              </p:par>
                              <p:par>
                                <p:cTn id="24" presetID="12" presetClass="entr" presetSubtype="4" fill="hold" nodeType="withEffect">
                                  <p:stCondLst>
                                    <p:cond delay="0"/>
                                  </p:stCondLst>
                                  <p:childTnLst>
                                    <p:set>
                                      <p:cBhvr>
                                        <p:cTn id="25" dur="1" fill="hold">
                                          <p:stCondLst>
                                            <p:cond delay="0"/>
                                          </p:stCondLst>
                                        </p:cTn>
                                        <p:tgtEl>
                                          <p:spTgt spid="17444"/>
                                        </p:tgtEl>
                                        <p:attrNameLst>
                                          <p:attrName>style.visibility</p:attrName>
                                        </p:attrNameLst>
                                      </p:cBhvr>
                                      <p:to>
                                        <p:strVal val="visible"/>
                                      </p:to>
                                    </p:set>
                                    <p:animEffect transition="in" filter="slide(fromBottom)">
                                      <p:cBhvr>
                                        <p:cTn id="26" dur="500"/>
                                        <p:tgtEl>
                                          <p:spTgt spid="17444"/>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17445"/>
                                        </p:tgtEl>
                                        <p:attrNameLst>
                                          <p:attrName>style.visibility</p:attrName>
                                        </p:attrNameLst>
                                      </p:cBhvr>
                                      <p:to>
                                        <p:strVal val="visible"/>
                                      </p:to>
                                    </p:set>
                                    <p:animEffect transition="in" filter="slide(fromBottom)">
                                      <p:cBhvr>
                                        <p:cTn id="29" dur="500"/>
                                        <p:tgtEl>
                                          <p:spTgt spid="17445"/>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17446"/>
                                        </p:tgtEl>
                                        <p:attrNameLst>
                                          <p:attrName>style.visibility</p:attrName>
                                        </p:attrNameLst>
                                      </p:cBhvr>
                                      <p:to>
                                        <p:strVal val="visible"/>
                                      </p:to>
                                    </p:set>
                                    <p:animEffect transition="in" filter="slide(fromBottom)">
                                      <p:cBhvr>
                                        <p:cTn id="32" dur="500"/>
                                        <p:tgtEl>
                                          <p:spTgt spid="17446"/>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17447"/>
                                        </p:tgtEl>
                                        <p:attrNameLst>
                                          <p:attrName>style.visibility</p:attrName>
                                        </p:attrNameLst>
                                      </p:cBhvr>
                                      <p:to>
                                        <p:strVal val="visible"/>
                                      </p:to>
                                    </p:set>
                                    <p:animEffect transition="in" filter="slide(fromBottom)">
                                      <p:cBhvr>
                                        <p:cTn id="35" dur="500"/>
                                        <p:tgtEl>
                                          <p:spTgt spid="17447"/>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17448"/>
                                        </p:tgtEl>
                                        <p:attrNameLst>
                                          <p:attrName>style.visibility</p:attrName>
                                        </p:attrNameLst>
                                      </p:cBhvr>
                                      <p:to>
                                        <p:strVal val="visible"/>
                                      </p:to>
                                    </p:set>
                                    <p:animEffect transition="in" filter="slide(fromBottom)">
                                      <p:cBhvr>
                                        <p:cTn id="38" dur="500"/>
                                        <p:tgtEl>
                                          <p:spTgt spid="17448"/>
                                        </p:tgtEl>
                                      </p:cBhvr>
                                    </p:animEffect>
                                  </p:childTnLst>
                                </p:cTn>
                              </p:par>
                              <p:par>
                                <p:cTn id="39" presetID="12" presetClass="entr" presetSubtype="4" fill="hold" grpId="0" nodeType="withEffect">
                                  <p:stCondLst>
                                    <p:cond delay="0"/>
                                  </p:stCondLst>
                                  <p:childTnLst>
                                    <p:set>
                                      <p:cBhvr>
                                        <p:cTn id="40" dur="1" fill="hold">
                                          <p:stCondLst>
                                            <p:cond delay="0"/>
                                          </p:stCondLst>
                                        </p:cTn>
                                        <p:tgtEl>
                                          <p:spTgt spid="17449"/>
                                        </p:tgtEl>
                                        <p:attrNameLst>
                                          <p:attrName>style.visibility</p:attrName>
                                        </p:attrNameLst>
                                      </p:cBhvr>
                                      <p:to>
                                        <p:strVal val="visible"/>
                                      </p:to>
                                    </p:set>
                                    <p:animEffect transition="in" filter="slide(fromBottom)">
                                      <p:cBhvr>
                                        <p:cTn id="41" dur="500"/>
                                        <p:tgtEl>
                                          <p:spTgt spid="17449"/>
                                        </p:tgtEl>
                                      </p:cBhvr>
                                    </p:animEffect>
                                  </p:childTnLst>
                                </p:cTn>
                              </p:par>
                              <p:par>
                                <p:cTn id="42" presetID="12" presetClass="entr" presetSubtype="4" fill="hold" grpId="0" nodeType="withEffect">
                                  <p:stCondLst>
                                    <p:cond delay="0"/>
                                  </p:stCondLst>
                                  <p:childTnLst>
                                    <p:set>
                                      <p:cBhvr>
                                        <p:cTn id="43" dur="1" fill="hold">
                                          <p:stCondLst>
                                            <p:cond delay="0"/>
                                          </p:stCondLst>
                                        </p:cTn>
                                        <p:tgtEl>
                                          <p:spTgt spid="17450"/>
                                        </p:tgtEl>
                                        <p:attrNameLst>
                                          <p:attrName>style.visibility</p:attrName>
                                        </p:attrNameLst>
                                      </p:cBhvr>
                                      <p:to>
                                        <p:strVal val="visible"/>
                                      </p:to>
                                    </p:set>
                                    <p:animEffect transition="in" filter="slide(fromBottom)">
                                      <p:cBhvr>
                                        <p:cTn id="44" dur="500"/>
                                        <p:tgtEl>
                                          <p:spTgt spid="17450"/>
                                        </p:tgtEl>
                                      </p:cBhvr>
                                    </p:animEffect>
                                  </p:childTnLst>
                                </p:cTn>
                              </p:par>
                              <p:par>
                                <p:cTn id="45" presetID="12" presetClass="entr" presetSubtype="4" fill="hold" grpId="0" nodeType="withEffect">
                                  <p:stCondLst>
                                    <p:cond delay="0"/>
                                  </p:stCondLst>
                                  <p:childTnLst>
                                    <p:set>
                                      <p:cBhvr>
                                        <p:cTn id="46" dur="1" fill="hold">
                                          <p:stCondLst>
                                            <p:cond delay="0"/>
                                          </p:stCondLst>
                                        </p:cTn>
                                        <p:tgtEl>
                                          <p:spTgt spid="17451"/>
                                        </p:tgtEl>
                                        <p:attrNameLst>
                                          <p:attrName>style.visibility</p:attrName>
                                        </p:attrNameLst>
                                      </p:cBhvr>
                                      <p:to>
                                        <p:strVal val="visible"/>
                                      </p:to>
                                    </p:set>
                                    <p:animEffect transition="in" filter="slide(fromBottom)">
                                      <p:cBhvr>
                                        <p:cTn id="47" dur="500"/>
                                        <p:tgtEl>
                                          <p:spTgt spid="17451"/>
                                        </p:tgtEl>
                                      </p:cBhvr>
                                    </p:animEffect>
                                  </p:childTnLst>
                                </p:cTn>
                              </p:par>
                              <p:par>
                                <p:cTn id="48" presetID="12" presetClass="entr" presetSubtype="4" fill="hold" grpId="0" nodeType="withEffect">
                                  <p:stCondLst>
                                    <p:cond delay="0"/>
                                  </p:stCondLst>
                                  <p:childTnLst>
                                    <p:set>
                                      <p:cBhvr>
                                        <p:cTn id="49" dur="1" fill="hold">
                                          <p:stCondLst>
                                            <p:cond delay="0"/>
                                          </p:stCondLst>
                                        </p:cTn>
                                        <p:tgtEl>
                                          <p:spTgt spid="17452"/>
                                        </p:tgtEl>
                                        <p:attrNameLst>
                                          <p:attrName>style.visibility</p:attrName>
                                        </p:attrNameLst>
                                      </p:cBhvr>
                                      <p:to>
                                        <p:strVal val="visible"/>
                                      </p:to>
                                    </p:set>
                                    <p:animEffect transition="in" filter="slide(fromBottom)">
                                      <p:cBhvr>
                                        <p:cTn id="50" dur="500"/>
                                        <p:tgtEl>
                                          <p:spTgt spid="17452"/>
                                        </p:tgtEl>
                                      </p:cBhvr>
                                    </p:animEffect>
                                  </p:childTnLst>
                                </p:cTn>
                              </p:par>
                              <p:par>
                                <p:cTn id="51" presetID="12" presetClass="entr" presetSubtype="4" fill="hold" grpId="0" nodeType="withEffect">
                                  <p:stCondLst>
                                    <p:cond delay="0"/>
                                  </p:stCondLst>
                                  <p:childTnLst>
                                    <p:set>
                                      <p:cBhvr>
                                        <p:cTn id="52" dur="1" fill="hold">
                                          <p:stCondLst>
                                            <p:cond delay="0"/>
                                          </p:stCondLst>
                                        </p:cTn>
                                        <p:tgtEl>
                                          <p:spTgt spid="17453"/>
                                        </p:tgtEl>
                                        <p:attrNameLst>
                                          <p:attrName>style.visibility</p:attrName>
                                        </p:attrNameLst>
                                      </p:cBhvr>
                                      <p:to>
                                        <p:strVal val="visible"/>
                                      </p:to>
                                    </p:set>
                                    <p:animEffect transition="in" filter="slide(fromBottom)">
                                      <p:cBhvr>
                                        <p:cTn id="53" dur="500"/>
                                        <p:tgtEl>
                                          <p:spTgt spid="1745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xit" presetSubtype="0" fill="hold" grpId="1" nodeType="clickEffect">
                                  <p:stCondLst>
                                    <p:cond delay="0"/>
                                  </p:stCondLst>
                                  <p:childTnLst>
                                    <p:set>
                                      <p:cBhvr>
                                        <p:cTn id="57" dur="1" fill="hold">
                                          <p:stCondLst>
                                            <p:cond delay="0"/>
                                          </p:stCondLst>
                                        </p:cTn>
                                        <p:tgtEl>
                                          <p:spTgt spid="17453"/>
                                        </p:tgtEl>
                                        <p:attrNameLst>
                                          <p:attrName>style.visibility</p:attrName>
                                        </p:attrNameLst>
                                      </p:cBhvr>
                                      <p:to>
                                        <p:strVal val="hidden"/>
                                      </p:to>
                                    </p:set>
                                  </p:childTnLst>
                                  <p:subTnLst>
                                    <p:audio>
                                      <p:cMediaNode>
                                        <p:cTn display="0" masterRel="sameClick">
                                          <p:stCondLst>
                                            <p:cond evt="begin" delay="0">
                                              <p:tn val="56"/>
                                            </p:cond>
                                          </p:stCondLst>
                                          <p:endCondLst>
                                            <p:cond evt="onStopAudio" delay="0">
                                              <p:tgtEl>
                                                <p:sldTgt/>
                                              </p:tgtEl>
                                            </p:cond>
                                          </p:endCondLst>
                                        </p:cTn>
                                        <p:tgtEl>
                                          <p:sndTgt r:embed="rId3" name="hammer.wav"/>
                                        </p:tgtEl>
                                      </p:cMediaNode>
                                    </p:audio>
                                  </p:subTnLst>
                                </p:cTn>
                              </p:par>
                            </p:childTnLst>
                          </p:cTn>
                        </p:par>
                        <p:par>
                          <p:cTn id="58" fill="hold" nodeType="afterGroup">
                            <p:stCondLst>
                              <p:cond delay="0"/>
                            </p:stCondLst>
                            <p:childTnLst>
                              <p:par>
                                <p:cTn id="59" presetID="1" presetClass="exit" presetSubtype="0" fill="hold" grpId="1" nodeType="afterEffect">
                                  <p:stCondLst>
                                    <p:cond delay="1000"/>
                                  </p:stCondLst>
                                  <p:childTnLst>
                                    <p:set>
                                      <p:cBhvr>
                                        <p:cTn id="60" dur="1" fill="hold">
                                          <p:stCondLst>
                                            <p:cond delay="0"/>
                                          </p:stCondLst>
                                        </p:cTn>
                                        <p:tgtEl>
                                          <p:spTgt spid="17452"/>
                                        </p:tgtEl>
                                        <p:attrNameLst>
                                          <p:attrName>style.visibility</p:attrName>
                                        </p:attrNameLst>
                                      </p:cBhvr>
                                      <p:to>
                                        <p:strVal val="hidden"/>
                                      </p:to>
                                    </p:set>
                                  </p:childTnLst>
                                  <p:subTnLst>
                                    <p:audio>
                                      <p:cMediaNode>
                                        <p:cTn display="0" masterRel="sameClick">
                                          <p:stCondLst>
                                            <p:cond evt="begin" delay="0">
                                              <p:tn val="59"/>
                                            </p:cond>
                                          </p:stCondLst>
                                          <p:endCondLst>
                                            <p:cond evt="onStopAudio" delay="0">
                                              <p:tgtEl>
                                                <p:sldTgt/>
                                              </p:tgtEl>
                                            </p:cond>
                                          </p:endCondLst>
                                        </p:cTn>
                                        <p:tgtEl>
                                          <p:sndTgt r:embed="rId3" name="hammer.wav"/>
                                        </p:tgtEl>
                                      </p:cMediaNode>
                                    </p:audio>
                                  </p:subTnLst>
                                </p:cTn>
                              </p:par>
                            </p:childTnLst>
                          </p:cTn>
                        </p:par>
                        <p:par>
                          <p:cTn id="61" fill="hold" nodeType="afterGroup">
                            <p:stCondLst>
                              <p:cond delay="1000"/>
                            </p:stCondLst>
                            <p:childTnLst>
                              <p:par>
                                <p:cTn id="62" presetID="1" presetClass="exit" presetSubtype="0" fill="hold" grpId="1" nodeType="afterEffect">
                                  <p:stCondLst>
                                    <p:cond delay="1000"/>
                                  </p:stCondLst>
                                  <p:childTnLst>
                                    <p:set>
                                      <p:cBhvr>
                                        <p:cTn id="63" dur="1" fill="hold">
                                          <p:stCondLst>
                                            <p:cond delay="0"/>
                                          </p:stCondLst>
                                        </p:cTn>
                                        <p:tgtEl>
                                          <p:spTgt spid="17451"/>
                                        </p:tgtEl>
                                        <p:attrNameLst>
                                          <p:attrName>style.visibility</p:attrName>
                                        </p:attrNameLst>
                                      </p:cBhvr>
                                      <p:to>
                                        <p:strVal val="hidden"/>
                                      </p:to>
                                    </p:set>
                                  </p:childTnLst>
                                  <p:subTnLst>
                                    <p:audio>
                                      <p:cMediaNode>
                                        <p:cTn display="0" masterRel="sameClick">
                                          <p:stCondLst>
                                            <p:cond evt="begin" delay="0">
                                              <p:tn val="62"/>
                                            </p:cond>
                                          </p:stCondLst>
                                          <p:endCondLst>
                                            <p:cond evt="onStopAudio" delay="0">
                                              <p:tgtEl>
                                                <p:sldTgt/>
                                              </p:tgtEl>
                                            </p:cond>
                                          </p:endCondLst>
                                        </p:cTn>
                                        <p:tgtEl>
                                          <p:sndTgt r:embed="rId3" name="hammer.wav"/>
                                        </p:tgtEl>
                                      </p:cMediaNode>
                                    </p:audio>
                                  </p:subTnLst>
                                </p:cTn>
                              </p:par>
                            </p:childTnLst>
                          </p:cTn>
                        </p:par>
                        <p:par>
                          <p:cTn id="64" fill="hold" nodeType="afterGroup">
                            <p:stCondLst>
                              <p:cond delay="2000"/>
                            </p:stCondLst>
                            <p:childTnLst>
                              <p:par>
                                <p:cTn id="65" presetID="1" presetClass="exit" presetSubtype="0" fill="hold" grpId="1" nodeType="afterEffect">
                                  <p:stCondLst>
                                    <p:cond delay="1000"/>
                                  </p:stCondLst>
                                  <p:childTnLst>
                                    <p:set>
                                      <p:cBhvr>
                                        <p:cTn id="66" dur="1" fill="hold">
                                          <p:stCondLst>
                                            <p:cond delay="0"/>
                                          </p:stCondLst>
                                        </p:cTn>
                                        <p:tgtEl>
                                          <p:spTgt spid="17450"/>
                                        </p:tgtEl>
                                        <p:attrNameLst>
                                          <p:attrName>style.visibility</p:attrName>
                                        </p:attrNameLst>
                                      </p:cBhvr>
                                      <p:to>
                                        <p:strVal val="hidden"/>
                                      </p:to>
                                    </p:set>
                                  </p:childTnLst>
                                  <p:subTnLst>
                                    <p:audio>
                                      <p:cMediaNode>
                                        <p:cTn display="0" masterRel="sameClick">
                                          <p:stCondLst>
                                            <p:cond evt="begin" delay="0">
                                              <p:tn val="65"/>
                                            </p:cond>
                                          </p:stCondLst>
                                          <p:endCondLst>
                                            <p:cond evt="onStopAudio" delay="0">
                                              <p:tgtEl>
                                                <p:sldTgt/>
                                              </p:tgtEl>
                                            </p:cond>
                                          </p:endCondLst>
                                        </p:cTn>
                                        <p:tgtEl>
                                          <p:sndTgt r:embed="rId3" name="hammer.wav"/>
                                        </p:tgtEl>
                                      </p:cMediaNode>
                                    </p:audio>
                                  </p:subTnLst>
                                </p:cTn>
                              </p:par>
                            </p:childTnLst>
                          </p:cTn>
                        </p:par>
                        <p:par>
                          <p:cTn id="67" fill="hold" nodeType="afterGroup">
                            <p:stCondLst>
                              <p:cond delay="3000"/>
                            </p:stCondLst>
                            <p:childTnLst>
                              <p:par>
                                <p:cTn id="68" presetID="1" presetClass="exit" presetSubtype="0" fill="hold" grpId="1" nodeType="afterEffect">
                                  <p:stCondLst>
                                    <p:cond delay="1000"/>
                                  </p:stCondLst>
                                  <p:childTnLst>
                                    <p:set>
                                      <p:cBhvr>
                                        <p:cTn id="69" dur="1" fill="hold">
                                          <p:stCondLst>
                                            <p:cond delay="0"/>
                                          </p:stCondLst>
                                        </p:cTn>
                                        <p:tgtEl>
                                          <p:spTgt spid="17449"/>
                                        </p:tgtEl>
                                        <p:attrNameLst>
                                          <p:attrName>style.visibility</p:attrName>
                                        </p:attrNameLst>
                                      </p:cBhvr>
                                      <p:to>
                                        <p:strVal val="hidden"/>
                                      </p:to>
                                    </p:set>
                                  </p:childTnLst>
                                  <p:subTnLst>
                                    <p:audio>
                                      <p:cMediaNode>
                                        <p:cTn display="0" masterRel="sameClick">
                                          <p:stCondLst>
                                            <p:cond evt="begin" delay="0">
                                              <p:tn val="68"/>
                                            </p:cond>
                                          </p:stCondLst>
                                          <p:endCondLst>
                                            <p:cond evt="onStopAudio" delay="0">
                                              <p:tgtEl>
                                                <p:sldTgt/>
                                              </p:tgtEl>
                                            </p:cond>
                                          </p:endCondLst>
                                        </p:cTn>
                                        <p:tgtEl>
                                          <p:sndTgt r:embed="rId3" name="hammer.wav"/>
                                        </p:tgtEl>
                                      </p:cMediaNode>
                                    </p:audio>
                                  </p:subTnLst>
                                </p:cTn>
                              </p:par>
                            </p:childTnLst>
                          </p:cTn>
                        </p:par>
                        <p:par>
                          <p:cTn id="70" fill="hold" nodeType="afterGroup">
                            <p:stCondLst>
                              <p:cond delay="4000"/>
                            </p:stCondLst>
                            <p:childTnLst>
                              <p:par>
                                <p:cTn id="71" presetID="1" presetClass="exit" presetSubtype="0" fill="hold" grpId="1" nodeType="afterEffect">
                                  <p:stCondLst>
                                    <p:cond delay="1000"/>
                                  </p:stCondLst>
                                  <p:childTnLst>
                                    <p:set>
                                      <p:cBhvr>
                                        <p:cTn id="72" dur="1" fill="hold">
                                          <p:stCondLst>
                                            <p:cond delay="0"/>
                                          </p:stCondLst>
                                        </p:cTn>
                                        <p:tgtEl>
                                          <p:spTgt spid="17448"/>
                                        </p:tgtEl>
                                        <p:attrNameLst>
                                          <p:attrName>style.visibility</p:attrName>
                                        </p:attrNameLst>
                                      </p:cBhvr>
                                      <p:to>
                                        <p:strVal val="hidden"/>
                                      </p:to>
                                    </p:set>
                                  </p:childTnLst>
                                  <p:subTnLst>
                                    <p:audio>
                                      <p:cMediaNode>
                                        <p:cTn display="0" masterRel="sameClick">
                                          <p:stCondLst>
                                            <p:cond evt="begin" delay="0">
                                              <p:tn val="71"/>
                                            </p:cond>
                                          </p:stCondLst>
                                          <p:endCondLst>
                                            <p:cond evt="onStopAudio" delay="0">
                                              <p:tgtEl>
                                                <p:sldTgt/>
                                              </p:tgtEl>
                                            </p:cond>
                                          </p:endCondLst>
                                        </p:cTn>
                                        <p:tgtEl>
                                          <p:sndTgt r:embed="rId3" name="hammer.wav"/>
                                        </p:tgtEl>
                                      </p:cMediaNode>
                                    </p:audio>
                                  </p:subTnLst>
                                </p:cTn>
                              </p:par>
                            </p:childTnLst>
                          </p:cTn>
                        </p:par>
                        <p:par>
                          <p:cTn id="73" fill="hold" nodeType="afterGroup">
                            <p:stCondLst>
                              <p:cond delay="5000"/>
                            </p:stCondLst>
                            <p:childTnLst>
                              <p:par>
                                <p:cTn id="74" presetID="1" presetClass="exit" presetSubtype="0" fill="hold" grpId="1" nodeType="afterEffect">
                                  <p:stCondLst>
                                    <p:cond delay="1000"/>
                                  </p:stCondLst>
                                  <p:childTnLst>
                                    <p:set>
                                      <p:cBhvr>
                                        <p:cTn id="75" dur="1" fill="hold">
                                          <p:stCondLst>
                                            <p:cond delay="0"/>
                                          </p:stCondLst>
                                        </p:cTn>
                                        <p:tgtEl>
                                          <p:spTgt spid="17447"/>
                                        </p:tgtEl>
                                        <p:attrNameLst>
                                          <p:attrName>style.visibility</p:attrName>
                                        </p:attrNameLst>
                                      </p:cBhvr>
                                      <p:to>
                                        <p:strVal val="hidden"/>
                                      </p:to>
                                    </p:set>
                                  </p:childTnLst>
                                  <p:subTnLst>
                                    <p:audio>
                                      <p:cMediaNode>
                                        <p:cTn display="0" masterRel="sameClick">
                                          <p:stCondLst>
                                            <p:cond evt="begin" delay="0">
                                              <p:tn val="74"/>
                                            </p:cond>
                                          </p:stCondLst>
                                          <p:endCondLst>
                                            <p:cond evt="onStopAudio" delay="0">
                                              <p:tgtEl>
                                                <p:sldTgt/>
                                              </p:tgtEl>
                                            </p:cond>
                                          </p:endCondLst>
                                        </p:cTn>
                                        <p:tgtEl>
                                          <p:sndTgt r:embed="rId3" name="hammer.wav"/>
                                        </p:tgtEl>
                                      </p:cMediaNode>
                                    </p:audio>
                                  </p:subTnLst>
                                </p:cTn>
                              </p:par>
                            </p:childTnLst>
                          </p:cTn>
                        </p:par>
                        <p:par>
                          <p:cTn id="76" fill="hold" nodeType="afterGroup">
                            <p:stCondLst>
                              <p:cond delay="6000"/>
                            </p:stCondLst>
                            <p:childTnLst>
                              <p:par>
                                <p:cTn id="77" presetID="1" presetClass="exit" presetSubtype="0" fill="hold" grpId="1" nodeType="afterEffect">
                                  <p:stCondLst>
                                    <p:cond delay="1000"/>
                                  </p:stCondLst>
                                  <p:childTnLst>
                                    <p:set>
                                      <p:cBhvr>
                                        <p:cTn id="78" dur="1" fill="hold">
                                          <p:stCondLst>
                                            <p:cond delay="0"/>
                                          </p:stCondLst>
                                        </p:cTn>
                                        <p:tgtEl>
                                          <p:spTgt spid="17446"/>
                                        </p:tgtEl>
                                        <p:attrNameLst>
                                          <p:attrName>style.visibility</p:attrName>
                                        </p:attrNameLst>
                                      </p:cBhvr>
                                      <p:to>
                                        <p:strVal val="hidden"/>
                                      </p:to>
                                    </p:set>
                                  </p:childTnLst>
                                  <p:subTnLst>
                                    <p:audio>
                                      <p:cMediaNode>
                                        <p:cTn display="0" masterRel="sameClick">
                                          <p:stCondLst>
                                            <p:cond evt="begin" delay="0">
                                              <p:tn val="77"/>
                                            </p:cond>
                                          </p:stCondLst>
                                          <p:endCondLst>
                                            <p:cond evt="onStopAudio" delay="0">
                                              <p:tgtEl>
                                                <p:sldTgt/>
                                              </p:tgtEl>
                                            </p:cond>
                                          </p:endCondLst>
                                        </p:cTn>
                                        <p:tgtEl>
                                          <p:sndTgt r:embed="rId3" name="hammer.wav"/>
                                        </p:tgtEl>
                                      </p:cMediaNode>
                                    </p:audio>
                                  </p:subTnLst>
                                </p:cTn>
                              </p:par>
                            </p:childTnLst>
                          </p:cTn>
                        </p:par>
                        <p:par>
                          <p:cTn id="79" fill="hold" nodeType="afterGroup">
                            <p:stCondLst>
                              <p:cond delay="7000"/>
                            </p:stCondLst>
                            <p:childTnLst>
                              <p:par>
                                <p:cTn id="80" presetID="1" presetClass="exit" presetSubtype="0" fill="hold" grpId="1" nodeType="afterEffect">
                                  <p:stCondLst>
                                    <p:cond delay="1000"/>
                                  </p:stCondLst>
                                  <p:childTnLst>
                                    <p:set>
                                      <p:cBhvr>
                                        <p:cTn id="81" dur="1" fill="hold">
                                          <p:stCondLst>
                                            <p:cond delay="0"/>
                                          </p:stCondLst>
                                        </p:cTn>
                                        <p:tgtEl>
                                          <p:spTgt spid="17445"/>
                                        </p:tgtEl>
                                        <p:attrNameLst>
                                          <p:attrName>style.visibility</p:attrName>
                                        </p:attrNameLst>
                                      </p:cBhvr>
                                      <p:to>
                                        <p:strVal val="hidden"/>
                                      </p:to>
                                    </p:set>
                                  </p:childTnLst>
                                  <p:subTnLst>
                                    <p:audio>
                                      <p:cMediaNode>
                                        <p:cTn display="0" masterRel="sameClick">
                                          <p:stCondLst>
                                            <p:cond evt="begin" delay="0">
                                              <p:tn val="80"/>
                                            </p:cond>
                                          </p:stCondLst>
                                          <p:endCondLst>
                                            <p:cond evt="onStopAudio" delay="0">
                                              <p:tgtEl>
                                                <p:sldTgt/>
                                              </p:tgtEl>
                                            </p:cond>
                                          </p:endCondLst>
                                        </p:cTn>
                                        <p:tgtEl>
                                          <p:sndTgt r:embed="rId3" name="hammer.wav"/>
                                        </p:tgtEl>
                                      </p:cMediaNode>
                                    </p:audio>
                                  </p:subTnLst>
                                </p:cTn>
                              </p:par>
                            </p:childTnLst>
                          </p:cTn>
                        </p:par>
                        <p:par>
                          <p:cTn id="82" fill="hold" nodeType="afterGroup">
                            <p:stCondLst>
                              <p:cond delay="8000"/>
                            </p:stCondLst>
                            <p:childTnLst>
                              <p:par>
                                <p:cTn id="83" presetID="1" presetClass="exit" presetSubtype="0" fill="hold" grpId="0" nodeType="afterEffect">
                                  <p:stCondLst>
                                    <p:cond delay="1000"/>
                                  </p:stCondLst>
                                  <p:childTnLst>
                                    <p:set>
                                      <p:cBhvr>
                                        <p:cTn id="84" dur="1" fill="hold">
                                          <p:stCondLst>
                                            <p:cond delay="0"/>
                                          </p:stCondLst>
                                        </p:cTn>
                                        <p:tgtEl>
                                          <p:spTgt spid="17444"/>
                                        </p:tgtEl>
                                        <p:attrNameLst>
                                          <p:attrName>style.visibility</p:attrName>
                                        </p:attrNameLst>
                                      </p:cBhvr>
                                      <p:to>
                                        <p:strVal val="hidden"/>
                                      </p:to>
                                    </p:set>
                                  </p:childTnLst>
                                  <p:subTnLst>
                                    <p:audio>
                                      <p:cMediaNode>
                                        <p:cTn display="0" masterRel="sameClick">
                                          <p:stCondLst>
                                            <p:cond evt="begin" delay="0">
                                              <p:tn val="83"/>
                                            </p:cond>
                                          </p:stCondLst>
                                          <p:endCondLst>
                                            <p:cond evt="onStopAudio" delay="0">
                                              <p:tgtEl>
                                                <p:sldTgt/>
                                              </p:tgtEl>
                                            </p:cond>
                                          </p:endCondLst>
                                        </p:cTn>
                                        <p:tgtEl>
                                          <p:sndTgt r:embed="rId3" name="hammer.wav"/>
                                        </p:tgtEl>
                                      </p:cMediaNode>
                                    </p:audio>
                                  </p:subTnLst>
                                </p:cTn>
                              </p:par>
                            </p:childTnLst>
                          </p:cTn>
                        </p:par>
                        <p:par>
                          <p:cTn id="85" fill="hold" nodeType="afterGroup">
                            <p:stCondLst>
                              <p:cond delay="9000"/>
                            </p:stCondLst>
                            <p:childTnLst>
                              <p:par>
                                <p:cTn id="86" presetID="1" presetClass="exit" presetSubtype="0" fill="hold" nodeType="afterEffect">
                                  <p:stCondLst>
                                    <p:cond delay="1000"/>
                                  </p:stCondLst>
                                  <p:childTnLst>
                                    <p:set>
                                      <p:cBhvr>
                                        <p:cTn id="87" dur="1" fill="hold">
                                          <p:stCondLst>
                                            <p:cond delay="0"/>
                                          </p:stCondLst>
                                        </p:cTn>
                                        <p:tgtEl>
                                          <p:spTgt spid="17443"/>
                                        </p:tgtEl>
                                        <p:attrNameLst>
                                          <p:attrName>style.visibility</p:attrName>
                                        </p:attrNameLst>
                                      </p:cBhvr>
                                      <p:to>
                                        <p:strVal val="hidden"/>
                                      </p:to>
                                    </p:set>
                                  </p:childTnLst>
                                  <p:subTnLst>
                                    <p:audio>
                                      <p:cMediaNode>
                                        <p:cTn display="0" masterRel="sameClick">
                                          <p:stCondLst>
                                            <p:cond evt="begin" delay="0">
                                              <p:tn val="86"/>
                                            </p:cond>
                                          </p:stCondLst>
                                          <p:endCondLst>
                                            <p:cond evt="onStopAudio" delay="0">
                                              <p:tgtEl>
                                                <p:sldTgt/>
                                              </p:tgtEl>
                                            </p:cond>
                                          </p:endCondLst>
                                        </p:cTn>
                                        <p:tgtEl>
                                          <p:sndTgt r:embed="rId4" name="bomb.wav"/>
                                        </p:tgtEl>
                                      </p:cMediaNode>
                                    </p:audio>
                                  </p:subTnLst>
                                </p:cTn>
                              </p:par>
                            </p:childTnLst>
                          </p:cTn>
                        </p:par>
                      </p:childTnLst>
                    </p:cTn>
                  </p:par>
                  <p:par>
                    <p:cTn id="88" fill="hold" nodeType="clickPar">
                      <p:stCondLst>
                        <p:cond delay="indefinite"/>
                      </p:stCondLst>
                      <p:childTnLst>
                        <p:par>
                          <p:cTn id="89" fill="hold" nodeType="withGroup">
                            <p:stCondLst>
                              <p:cond delay="0"/>
                            </p:stCondLst>
                            <p:childTnLst>
                              <p:par>
                                <p:cTn id="90" presetID="1" presetClass="emph" presetSubtype="2" fill="hold" nodeType="clickEffect">
                                  <p:stCondLst>
                                    <p:cond delay="0"/>
                                  </p:stCondLst>
                                  <p:childTnLst>
                                    <p:animClr clrSpc="rgb" dir="cw">
                                      <p:cBhvr>
                                        <p:cTn id="91" dur="2000" fill="hold"/>
                                        <p:tgtEl>
                                          <p:spTgt spid="17417"/>
                                        </p:tgtEl>
                                        <p:attrNameLst>
                                          <p:attrName>fillcolor</p:attrName>
                                        </p:attrNameLst>
                                      </p:cBhvr>
                                      <p:to>
                                        <a:srgbClr val="FF0000"/>
                                      </p:to>
                                    </p:animClr>
                                    <p:set>
                                      <p:cBhvr>
                                        <p:cTn id="92" dur="2000" fill="hold"/>
                                        <p:tgtEl>
                                          <p:spTgt spid="17417"/>
                                        </p:tgtEl>
                                        <p:attrNameLst>
                                          <p:attrName>fill.type</p:attrName>
                                        </p:attrNameLst>
                                      </p:cBhvr>
                                      <p:to>
                                        <p:strVal val="solid"/>
                                      </p:to>
                                    </p:set>
                                    <p:set>
                                      <p:cBhvr>
                                        <p:cTn id="93" dur="2000" fill="hold"/>
                                        <p:tgtEl>
                                          <p:spTgt spid="17417"/>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animBg="1"/>
      <p:bldP spid="17418" grpId="0" animBg="1"/>
      <p:bldP spid="17443" grpId="0" animBg="1"/>
      <p:bldP spid="17444" grpId="0" animBg="1"/>
      <p:bldP spid="17445" grpId="0" animBg="1"/>
      <p:bldP spid="17445" grpId="1" animBg="1"/>
      <p:bldP spid="17446" grpId="0" animBg="1"/>
      <p:bldP spid="17446" grpId="1" animBg="1"/>
      <p:bldP spid="17447" grpId="0" animBg="1"/>
      <p:bldP spid="17447" grpId="1" animBg="1"/>
      <p:bldP spid="17448" grpId="0" animBg="1"/>
      <p:bldP spid="17448" grpId="1" animBg="1"/>
      <p:bldP spid="17449" grpId="0" animBg="1"/>
      <p:bldP spid="17449" grpId="1" animBg="1"/>
      <p:bldP spid="17450" grpId="0" animBg="1"/>
      <p:bldP spid="17450" grpId="1" animBg="1"/>
      <p:bldP spid="17451" grpId="0" animBg="1"/>
      <p:bldP spid="17451" grpId="1" animBg="1"/>
      <p:bldP spid="17452" grpId="0" animBg="1"/>
      <p:bldP spid="17452" grpId="1" animBg="1"/>
      <p:bldP spid="17453" grpId="0" animBg="1"/>
      <p:bldP spid="1745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28626" y="127266"/>
            <a:ext cx="11855669" cy="6442789"/>
          </a:xfrm>
          <a:prstGeom prst="rect">
            <a:avLst/>
          </a:prstGeom>
        </p:spPr>
        <p:txBody>
          <a:bodyPr wrap="square">
            <a:spAutoFit/>
          </a:bodyPr>
          <a:lstStyle/>
          <a:p>
            <a:pPr>
              <a:spcAft>
                <a:spcPts val="500"/>
              </a:spcAft>
            </a:pPr>
            <a:r>
              <a:rPr lang="vi-VN" sz="4000" b="1">
                <a:solidFill>
                  <a:srgbClr val="FF0000"/>
                </a:solidFill>
                <a:latin typeface="Times New Roman" panose="02020603050405020304" pitchFamily="18" charset="0"/>
                <a:cs typeface="Times New Roman" panose="02020603050405020304" pitchFamily="18" charset="0"/>
              </a:rPr>
              <a:t>CHIA SẺ CÙNG BẠN:</a:t>
            </a:r>
          </a:p>
          <a:p>
            <a:pPr marL="285750" indent="-285750">
              <a:spcAft>
                <a:spcPts val="500"/>
              </a:spcAft>
              <a:buFontTx/>
              <a:buChar char="-"/>
            </a:pPr>
            <a:r>
              <a:rPr lang="vi-VN" sz="4000" b="1">
                <a:latin typeface="Times New Roman" panose="02020603050405020304" pitchFamily="18" charset="0"/>
                <a:cs typeface="Times New Roman" panose="02020603050405020304" pitchFamily="18" charset="0"/>
              </a:rPr>
              <a:t>Trong gia đình con cháu phải biết kính trọng ông bà, cha mẹ, không được để người trên phải buồn về những hành vi của mình.</a:t>
            </a:r>
          </a:p>
          <a:p>
            <a:pPr marL="285750" indent="-285750">
              <a:spcAft>
                <a:spcPts val="500"/>
              </a:spcAft>
              <a:buFontTx/>
              <a:buChar char="-"/>
            </a:pPr>
            <a:r>
              <a:rPr lang="vi-VN" sz="4000" b="1">
                <a:solidFill>
                  <a:srgbClr val="FF0000"/>
                </a:solidFill>
                <a:latin typeface="Times New Roman" panose="02020603050405020304" pitchFamily="18" charset="0"/>
                <a:cs typeface="Times New Roman" panose="02020603050405020304" pitchFamily="18" charset="0"/>
              </a:rPr>
              <a:t>Trẻ em mặc dù được người lớn che chở, bao dung nhưng cũng phải biết quan tâm đến mọi người trong gia đình, làm việc theo sức lực của mình, có như vậy mới thành con ngoan, trò giỏi.</a:t>
            </a:r>
          </a:p>
          <a:p>
            <a:pPr>
              <a:spcAft>
                <a:spcPts val="500"/>
              </a:spcAft>
            </a:pPr>
            <a:endParaRPr lang="vi-VN" sz="4000"/>
          </a:p>
          <a:p>
            <a:br>
              <a:rPr lang="vi-VN"/>
            </a:br>
            <a:endParaRPr lang="en-US"/>
          </a:p>
        </p:txBody>
      </p:sp>
    </p:spTree>
    <p:extLst>
      <p:ext uri="{BB962C8B-B14F-4D97-AF65-F5344CB8AC3E}">
        <p14:creationId xmlns:p14="http://schemas.microsoft.com/office/powerpoint/2010/main" val="77809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circle(in)">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circle(in)">
                                      <p:cBhvr>
                                        <p:cTn id="17"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2542</TotalTime>
  <Words>1605</Words>
  <Application>Microsoft Office PowerPoint</Application>
  <PresentationFormat>Widescreen</PresentationFormat>
  <Paragraphs>238</Paragraphs>
  <Slides>18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PowerPoint Presentation</vt:lpstr>
      <vt:lpstr>Giáo dục quyền và bổn phận trẻ em. Chủ đề 2 : Gia đình </vt:lpstr>
      <vt:lpstr>Các em cần biết: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GVCB Hoàng Hương Duyên</cp:lastModifiedBy>
  <cp:revision>248</cp:revision>
  <dcterms:created xsi:type="dcterms:W3CDTF">2020-04-05T06:59:32Z</dcterms:created>
  <dcterms:modified xsi:type="dcterms:W3CDTF">2023-04-14T09:24:52Z</dcterms:modified>
</cp:coreProperties>
</file>