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732" r:id="rId3"/>
    <p:sldMasterId id="2147483744" r:id="rId4"/>
    <p:sldMasterId id="2147483756" r:id="rId5"/>
    <p:sldMasterId id="2147483769" r:id="rId6"/>
    <p:sldMasterId id="2147483782" r:id="rId7"/>
    <p:sldMasterId id="2147483808" r:id="rId8"/>
    <p:sldMasterId id="2147483821" r:id="rId9"/>
    <p:sldMasterId id="2147483834" r:id="rId10"/>
    <p:sldMasterId id="2147483846" r:id="rId11"/>
    <p:sldMasterId id="2147483858" r:id="rId12"/>
    <p:sldMasterId id="2147483870" r:id="rId13"/>
  </p:sldMasterIdLst>
  <p:notesMasterIdLst>
    <p:notesMasterId r:id="rId43"/>
  </p:notesMasterIdLst>
  <p:sldIdLst>
    <p:sldId id="305" r:id="rId14"/>
    <p:sldId id="283" r:id="rId15"/>
    <p:sldId id="281" r:id="rId16"/>
    <p:sldId id="287" r:id="rId17"/>
    <p:sldId id="284" r:id="rId18"/>
    <p:sldId id="285" r:id="rId19"/>
    <p:sldId id="286" r:id="rId20"/>
    <p:sldId id="290" r:id="rId21"/>
    <p:sldId id="291" r:id="rId22"/>
    <p:sldId id="292" r:id="rId23"/>
    <p:sldId id="293" r:id="rId24"/>
    <p:sldId id="27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257" r:id="rId34"/>
    <p:sldId id="273" r:id="rId35"/>
    <p:sldId id="279" r:id="rId36"/>
    <p:sldId id="267" r:id="rId37"/>
    <p:sldId id="271" r:id="rId38"/>
    <p:sldId id="277" r:id="rId39"/>
    <p:sldId id="268" r:id="rId40"/>
    <p:sldId id="269" r:id="rId41"/>
    <p:sldId id="272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804" y="5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D186F-E5F9-43A0-8B55-5DD49AC94D9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D61D6-7A65-47E5-A9C5-8CDE58B0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80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89D50-22A9-449B-A4F9-574C23B5CF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00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D0A958-1CAB-4ADE-9E07-84E969611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0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4F9111-73B9-4629-BFC8-46CAF91D635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37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49AC55-25D1-47C4-8799-D077270247B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0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8BCDD-377A-4026-B52A-A950CFD20F7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41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4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C1824-C137-40DD-AED0-9D7D32E35E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17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C12FE6-9104-491C-AB6E-AFA76B57A65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5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3F9AC1-1FDD-41FA-9038-59FEC712D0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570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3305B-BD58-43E7-89C8-5E8A114A947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56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91D1B-D4BD-4D09-A059-D0B4F6FE6B1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69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41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A9821DC-3061-4B12-8B7F-F66CF5FE63F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108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4C1C64F-DE7C-43CA-80B1-C5EE7BE377E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903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05BF0F7-7EED-4AEA-8C37-636D76780B3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845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914E8F-9A5A-4D69-B3FA-6FB6DAB310E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08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83E0313-FC7F-4ADA-963E-35F824009B1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819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3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2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91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5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18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82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46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10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58B8367-C8B4-4E6F-B7A9-8B0593945840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945692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030B424-1D17-40B0-B7CE-8445B903862B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034478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308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1pPr>
            <a:lvl2pPr marL="263759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2pPr>
            <a:lvl3pPr marL="527517" indent="0">
              <a:buNone/>
              <a:defRPr sz="923">
                <a:solidFill>
                  <a:schemeClr val="tx1">
                    <a:tint val="75000"/>
                  </a:schemeClr>
                </a:solidFill>
              </a:defRPr>
            </a:lvl3pPr>
            <a:lvl4pPr marL="791276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4pPr>
            <a:lvl5pPr marL="1055035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5pPr>
            <a:lvl6pPr marL="1318793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6pPr>
            <a:lvl7pPr marL="1582552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7pPr>
            <a:lvl8pPr marL="1846311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8pPr>
            <a:lvl9pPr marL="2110070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182B24-5A15-44F5-AE4A-9B32DFDE824E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133381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1616"/>
            </a:lvl1pPr>
            <a:lvl2pPr>
              <a:defRPr sz="1385"/>
            </a:lvl2pPr>
            <a:lvl3pPr>
              <a:defRPr sz="1154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1616"/>
            </a:lvl1pPr>
            <a:lvl2pPr>
              <a:defRPr sz="1385"/>
            </a:lvl2pPr>
            <a:lvl3pPr>
              <a:defRPr sz="1154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FF3A20EC-59DE-4F0C-B60B-34D5BBE29EE1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332433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759" indent="0">
              <a:buNone/>
              <a:defRPr sz="1154" b="1"/>
            </a:lvl2pPr>
            <a:lvl3pPr marL="527517" indent="0">
              <a:buNone/>
              <a:defRPr sz="1039" b="1"/>
            </a:lvl3pPr>
            <a:lvl4pPr marL="791276" indent="0">
              <a:buNone/>
              <a:defRPr sz="923" b="1"/>
            </a:lvl4pPr>
            <a:lvl5pPr marL="1055035" indent="0">
              <a:buNone/>
              <a:defRPr sz="923" b="1"/>
            </a:lvl5pPr>
            <a:lvl6pPr marL="1318793" indent="0">
              <a:buNone/>
              <a:defRPr sz="923" b="1"/>
            </a:lvl6pPr>
            <a:lvl7pPr marL="1582552" indent="0">
              <a:buNone/>
              <a:defRPr sz="923" b="1"/>
            </a:lvl7pPr>
            <a:lvl8pPr marL="1846311" indent="0">
              <a:buNone/>
              <a:defRPr sz="923" b="1"/>
            </a:lvl8pPr>
            <a:lvl9pPr marL="2110070" indent="0">
              <a:buNone/>
              <a:defRPr sz="92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85"/>
            </a:lvl1pPr>
            <a:lvl2pPr>
              <a:defRPr sz="1154"/>
            </a:lvl2pPr>
            <a:lvl3pPr>
              <a:defRPr sz="1039"/>
            </a:lvl3pPr>
            <a:lvl4pPr>
              <a:defRPr sz="923"/>
            </a:lvl4pPr>
            <a:lvl5pPr>
              <a:defRPr sz="923"/>
            </a:lvl5pPr>
            <a:lvl6pPr>
              <a:defRPr sz="923"/>
            </a:lvl6pPr>
            <a:lvl7pPr>
              <a:defRPr sz="923"/>
            </a:lvl7pPr>
            <a:lvl8pPr>
              <a:defRPr sz="923"/>
            </a:lvl8pPr>
            <a:lvl9pPr>
              <a:defRPr sz="92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759" indent="0">
              <a:buNone/>
              <a:defRPr sz="1154" b="1"/>
            </a:lvl2pPr>
            <a:lvl3pPr marL="527517" indent="0">
              <a:buNone/>
              <a:defRPr sz="1039" b="1"/>
            </a:lvl3pPr>
            <a:lvl4pPr marL="791276" indent="0">
              <a:buNone/>
              <a:defRPr sz="923" b="1"/>
            </a:lvl4pPr>
            <a:lvl5pPr marL="1055035" indent="0">
              <a:buNone/>
              <a:defRPr sz="923" b="1"/>
            </a:lvl5pPr>
            <a:lvl6pPr marL="1318793" indent="0">
              <a:buNone/>
              <a:defRPr sz="923" b="1"/>
            </a:lvl6pPr>
            <a:lvl7pPr marL="1582552" indent="0">
              <a:buNone/>
              <a:defRPr sz="923" b="1"/>
            </a:lvl7pPr>
            <a:lvl8pPr marL="1846311" indent="0">
              <a:buNone/>
              <a:defRPr sz="923" b="1"/>
            </a:lvl8pPr>
            <a:lvl9pPr marL="2110070" indent="0">
              <a:buNone/>
              <a:defRPr sz="92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385"/>
            </a:lvl1pPr>
            <a:lvl2pPr>
              <a:defRPr sz="1154"/>
            </a:lvl2pPr>
            <a:lvl3pPr>
              <a:defRPr sz="1039"/>
            </a:lvl3pPr>
            <a:lvl4pPr>
              <a:defRPr sz="923"/>
            </a:lvl4pPr>
            <a:lvl5pPr>
              <a:defRPr sz="923"/>
            </a:lvl5pPr>
            <a:lvl6pPr>
              <a:defRPr sz="923"/>
            </a:lvl6pPr>
            <a:lvl7pPr>
              <a:defRPr sz="923"/>
            </a:lvl7pPr>
            <a:lvl8pPr>
              <a:defRPr sz="923"/>
            </a:lvl8pPr>
            <a:lvl9pPr>
              <a:defRPr sz="92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9DDFF0-251A-4873-AD78-1113D5849DE2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390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567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E298223-5010-489F-8910-121A2BA46B9D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40952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7D538B-78B5-4554-8530-8789AF52701C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10749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54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1846"/>
            </a:lvl1pPr>
            <a:lvl2pPr>
              <a:defRPr sz="1616"/>
            </a:lvl2pPr>
            <a:lvl3pPr>
              <a:defRPr sz="1385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808"/>
            </a:lvl1pPr>
            <a:lvl2pPr marL="263759" indent="0">
              <a:buNone/>
              <a:defRPr sz="692"/>
            </a:lvl2pPr>
            <a:lvl3pPr marL="527517" indent="0">
              <a:buNone/>
              <a:defRPr sz="577"/>
            </a:lvl3pPr>
            <a:lvl4pPr marL="791276" indent="0">
              <a:buNone/>
              <a:defRPr sz="519"/>
            </a:lvl4pPr>
            <a:lvl5pPr marL="1055035" indent="0">
              <a:buNone/>
              <a:defRPr sz="519"/>
            </a:lvl5pPr>
            <a:lvl6pPr marL="1318793" indent="0">
              <a:buNone/>
              <a:defRPr sz="519"/>
            </a:lvl6pPr>
            <a:lvl7pPr marL="1582552" indent="0">
              <a:buNone/>
              <a:defRPr sz="519"/>
            </a:lvl7pPr>
            <a:lvl8pPr marL="1846311" indent="0">
              <a:buNone/>
              <a:defRPr sz="519"/>
            </a:lvl8pPr>
            <a:lvl9pPr marL="2110070" indent="0">
              <a:buNone/>
              <a:defRPr sz="519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77DEFE0-BC88-4518-B50F-EB6BF519AA77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539023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54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1846"/>
            </a:lvl1pPr>
            <a:lvl2pPr marL="263759" indent="0">
              <a:buNone/>
              <a:defRPr sz="1616"/>
            </a:lvl2pPr>
            <a:lvl3pPr marL="527517" indent="0">
              <a:buNone/>
              <a:defRPr sz="1385"/>
            </a:lvl3pPr>
            <a:lvl4pPr marL="791276" indent="0">
              <a:buNone/>
              <a:defRPr sz="1154"/>
            </a:lvl4pPr>
            <a:lvl5pPr marL="1055035" indent="0">
              <a:buNone/>
              <a:defRPr sz="1154"/>
            </a:lvl5pPr>
            <a:lvl6pPr marL="1318793" indent="0">
              <a:buNone/>
              <a:defRPr sz="1154"/>
            </a:lvl6pPr>
            <a:lvl7pPr marL="1582552" indent="0">
              <a:buNone/>
              <a:defRPr sz="1154"/>
            </a:lvl7pPr>
            <a:lvl8pPr marL="1846311" indent="0">
              <a:buNone/>
              <a:defRPr sz="1154"/>
            </a:lvl8pPr>
            <a:lvl9pPr marL="2110070" indent="0">
              <a:buNone/>
              <a:defRPr sz="1154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808"/>
            </a:lvl1pPr>
            <a:lvl2pPr marL="263759" indent="0">
              <a:buNone/>
              <a:defRPr sz="692"/>
            </a:lvl2pPr>
            <a:lvl3pPr marL="527517" indent="0">
              <a:buNone/>
              <a:defRPr sz="577"/>
            </a:lvl3pPr>
            <a:lvl4pPr marL="791276" indent="0">
              <a:buNone/>
              <a:defRPr sz="519"/>
            </a:lvl4pPr>
            <a:lvl5pPr marL="1055035" indent="0">
              <a:buNone/>
              <a:defRPr sz="519"/>
            </a:lvl5pPr>
            <a:lvl6pPr marL="1318793" indent="0">
              <a:buNone/>
              <a:defRPr sz="519"/>
            </a:lvl6pPr>
            <a:lvl7pPr marL="1582552" indent="0">
              <a:buNone/>
              <a:defRPr sz="519"/>
            </a:lvl7pPr>
            <a:lvl8pPr marL="1846311" indent="0">
              <a:buNone/>
              <a:defRPr sz="519"/>
            </a:lvl8pPr>
            <a:lvl9pPr marL="2110070" indent="0">
              <a:buNone/>
              <a:defRPr sz="519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5CB809-9D24-4A9A-8033-24A96AF76345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993181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E03CED24-55C9-499B-8D3B-97183F5D1B70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425703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72B29408-8689-4341-9847-A823D81E5359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01237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3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2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91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5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18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82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46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10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58B8367-C8B4-4E6F-B7A9-8B0593945840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995340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030B424-1D17-40B0-B7CE-8445B903862B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390188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308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1pPr>
            <a:lvl2pPr marL="263759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2pPr>
            <a:lvl3pPr marL="527517" indent="0">
              <a:buNone/>
              <a:defRPr sz="923">
                <a:solidFill>
                  <a:schemeClr val="tx1">
                    <a:tint val="75000"/>
                  </a:schemeClr>
                </a:solidFill>
              </a:defRPr>
            </a:lvl3pPr>
            <a:lvl4pPr marL="791276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4pPr>
            <a:lvl5pPr marL="1055035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5pPr>
            <a:lvl6pPr marL="1318793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6pPr>
            <a:lvl7pPr marL="1582552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7pPr>
            <a:lvl8pPr marL="1846311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8pPr>
            <a:lvl9pPr marL="2110070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182B24-5A15-44F5-AE4A-9B32DFDE824E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438671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1616"/>
            </a:lvl1pPr>
            <a:lvl2pPr>
              <a:defRPr sz="1385"/>
            </a:lvl2pPr>
            <a:lvl3pPr>
              <a:defRPr sz="1154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1616"/>
            </a:lvl1pPr>
            <a:lvl2pPr>
              <a:defRPr sz="1385"/>
            </a:lvl2pPr>
            <a:lvl3pPr>
              <a:defRPr sz="1154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FF3A20EC-59DE-4F0C-B60B-34D5BBE29EE1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1013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786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759" indent="0">
              <a:buNone/>
              <a:defRPr sz="1154" b="1"/>
            </a:lvl2pPr>
            <a:lvl3pPr marL="527517" indent="0">
              <a:buNone/>
              <a:defRPr sz="1039" b="1"/>
            </a:lvl3pPr>
            <a:lvl4pPr marL="791276" indent="0">
              <a:buNone/>
              <a:defRPr sz="923" b="1"/>
            </a:lvl4pPr>
            <a:lvl5pPr marL="1055035" indent="0">
              <a:buNone/>
              <a:defRPr sz="923" b="1"/>
            </a:lvl5pPr>
            <a:lvl6pPr marL="1318793" indent="0">
              <a:buNone/>
              <a:defRPr sz="923" b="1"/>
            </a:lvl6pPr>
            <a:lvl7pPr marL="1582552" indent="0">
              <a:buNone/>
              <a:defRPr sz="923" b="1"/>
            </a:lvl7pPr>
            <a:lvl8pPr marL="1846311" indent="0">
              <a:buNone/>
              <a:defRPr sz="923" b="1"/>
            </a:lvl8pPr>
            <a:lvl9pPr marL="2110070" indent="0">
              <a:buNone/>
              <a:defRPr sz="92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85"/>
            </a:lvl1pPr>
            <a:lvl2pPr>
              <a:defRPr sz="1154"/>
            </a:lvl2pPr>
            <a:lvl3pPr>
              <a:defRPr sz="1039"/>
            </a:lvl3pPr>
            <a:lvl4pPr>
              <a:defRPr sz="923"/>
            </a:lvl4pPr>
            <a:lvl5pPr>
              <a:defRPr sz="923"/>
            </a:lvl5pPr>
            <a:lvl6pPr>
              <a:defRPr sz="923"/>
            </a:lvl6pPr>
            <a:lvl7pPr>
              <a:defRPr sz="923"/>
            </a:lvl7pPr>
            <a:lvl8pPr>
              <a:defRPr sz="923"/>
            </a:lvl8pPr>
            <a:lvl9pPr>
              <a:defRPr sz="92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759" indent="0">
              <a:buNone/>
              <a:defRPr sz="1154" b="1"/>
            </a:lvl2pPr>
            <a:lvl3pPr marL="527517" indent="0">
              <a:buNone/>
              <a:defRPr sz="1039" b="1"/>
            </a:lvl3pPr>
            <a:lvl4pPr marL="791276" indent="0">
              <a:buNone/>
              <a:defRPr sz="923" b="1"/>
            </a:lvl4pPr>
            <a:lvl5pPr marL="1055035" indent="0">
              <a:buNone/>
              <a:defRPr sz="923" b="1"/>
            </a:lvl5pPr>
            <a:lvl6pPr marL="1318793" indent="0">
              <a:buNone/>
              <a:defRPr sz="923" b="1"/>
            </a:lvl6pPr>
            <a:lvl7pPr marL="1582552" indent="0">
              <a:buNone/>
              <a:defRPr sz="923" b="1"/>
            </a:lvl7pPr>
            <a:lvl8pPr marL="1846311" indent="0">
              <a:buNone/>
              <a:defRPr sz="923" b="1"/>
            </a:lvl8pPr>
            <a:lvl9pPr marL="2110070" indent="0">
              <a:buNone/>
              <a:defRPr sz="92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385"/>
            </a:lvl1pPr>
            <a:lvl2pPr>
              <a:defRPr sz="1154"/>
            </a:lvl2pPr>
            <a:lvl3pPr>
              <a:defRPr sz="1039"/>
            </a:lvl3pPr>
            <a:lvl4pPr>
              <a:defRPr sz="923"/>
            </a:lvl4pPr>
            <a:lvl5pPr>
              <a:defRPr sz="923"/>
            </a:lvl5pPr>
            <a:lvl6pPr>
              <a:defRPr sz="923"/>
            </a:lvl6pPr>
            <a:lvl7pPr>
              <a:defRPr sz="923"/>
            </a:lvl7pPr>
            <a:lvl8pPr>
              <a:defRPr sz="923"/>
            </a:lvl8pPr>
            <a:lvl9pPr>
              <a:defRPr sz="92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9DDFF0-251A-4873-AD78-1113D5849DE2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410390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E298223-5010-489F-8910-121A2BA46B9D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806122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7D538B-78B5-4554-8530-8789AF52701C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828597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54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1846"/>
            </a:lvl1pPr>
            <a:lvl2pPr>
              <a:defRPr sz="1616"/>
            </a:lvl2pPr>
            <a:lvl3pPr>
              <a:defRPr sz="1385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808"/>
            </a:lvl1pPr>
            <a:lvl2pPr marL="263759" indent="0">
              <a:buNone/>
              <a:defRPr sz="692"/>
            </a:lvl2pPr>
            <a:lvl3pPr marL="527517" indent="0">
              <a:buNone/>
              <a:defRPr sz="577"/>
            </a:lvl3pPr>
            <a:lvl4pPr marL="791276" indent="0">
              <a:buNone/>
              <a:defRPr sz="519"/>
            </a:lvl4pPr>
            <a:lvl5pPr marL="1055035" indent="0">
              <a:buNone/>
              <a:defRPr sz="519"/>
            </a:lvl5pPr>
            <a:lvl6pPr marL="1318793" indent="0">
              <a:buNone/>
              <a:defRPr sz="519"/>
            </a:lvl6pPr>
            <a:lvl7pPr marL="1582552" indent="0">
              <a:buNone/>
              <a:defRPr sz="519"/>
            </a:lvl7pPr>
            <a:lvl8pPr marL="1846311" indent="0">
              <a:buNone/>
              <a:defRPr sz="519"/>
            </a:lvl8pPr>
            <a:lvl9pPr marL="2110070" indent="0">
              <a:buNone/>
              <a:defRPr sz="519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77DEFE0-BC88-4518-B50F-EB6BF519AA77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440903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54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1846"/>
            </a:lvl1pPr>
            <a:lvl2pPr marL="263759" indent="0">
              <a:buNone/>
              <a:defRPr sz="1616"/>
            </a:lvl2pPr>
            <a:lvl3pPr marL="527517" indent="0">
              <a:buNone/>
              <a:defRPr sz="1385"/>
            </a:lvl3pPr>
            <a:lvl4pPr marL="791276" indent="0">
              <a:buNone/>
              <a:defRPr sz="1154"/>
            </a:lvl4pPr>
            <a:lvl5pPr marL="1055035" indent="0">
              <a:buNone/>
              <a:defRPr sz="1154"/>
            </a:lvl5pPr>
            <a:lvl6pPr marL="1318793" indent="0">
              <a:buNone/>
              <a:defRPr sz="1154"/>
            </a:lvl6pPr>
            <a:lvl7pPr marL="1582552" indent="0">
              <a:buNone/>
              <a:defRPr sz="1154"/>
            </a:lvl7pPr>
            <a:lvl8pPr marL="1846311" indent="0">
              <a:buNone/>
              <a:defRPr sz="1154"/>
            </a:lvl8pPr>
            <a:lvl9pPr marL="2110070" indent="0">
              <a:buNone/>
              <a:defRPr sz="1154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808"/>
            </a:lvl1pPr>
            <a:lvl2pPr marL="263759" indent="0">
              <a:buNone/>
              <a:defRPr sz="692"/>
            </a:lvl2pPr>
            <a:lvl3pPr marL="527517" indent="0">
              <a:buNone/>
              <a:defRPr sz="577"/>
            </a:lvl3pPr>
            <a:lvl4pPr marL="791276" indent="0">
              <a:buNone/>
              <a:defRPr sz="519"/>
            </a:lvl4pPr>
            <a:lvl5pPr marL="1055035" indent="0">
              <a:buNone/>
              <a:defRPr sz="519"/>
            </a:lvl5pPr>
            <a:lvl6pPr marL="1318793" indent="0">
              <a:buNone/>
              <a:defRPr sz="519"/>
            </a:lvl6pPr>
            <a:lvl7pPr marL="1582552" indent="0">
              <a:buNone/>
              <a:defRPr sz="519"/>
            </a:lvl7pPr>
            <a:lvl8pPr marL="1846311" indent="0">
              <a:buNone/>
              <a:defRPr sz="519"/>
            </a:lvl8pPr>
            <a:lvl9pPr marL="2110070" indent="0">
              <a:buNone/>
              <a:defRPr sz="519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5CB809-9D24-4A9A-8033-24A96AF76345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463357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E03CED24-55C9-499B-8D3B-97183F5D1B70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273573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72B29408-8689-4341-9847-A823D81E5359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76441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3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2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91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5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18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82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46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10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58B8367-C8B4-4E6F-B7A9-8B0593945840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873739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030B424-1D17-40B0-B7CE-8445B903862B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109310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308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1pPr>
            <a:lvl2pPr marL="263759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2pPr>
            <a:lvl3pPr marL="527517" indent="0">
              <a:buNone/>
              <a:defRPr sz="923">
                <a:solidFill>
                  <a:schemeClr val="tx1">
                    <a:tint val="75000"/>
                  </a:schemeClr>
                </a:solidFill>
              </a:defRPr>
            </a:lvl3pPr>
            <a:lvl4pPr marL="791276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4pPr>
            <a:lvl5pPr marL="1055035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5pPr>
            <a:lvl6pPr marL="1318793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6pPr>
            <a:lvl7pPr marL="1582552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7pPr>
            <a:lvl8pPr marL="1846311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8pPr>
            <a:lvl9pPr marL="2110070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182B24-5A15-44F5-AE4A-9B32DFDE824E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24064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990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1616"/>
            </a:lvl1pPr>
            <a:lvl2pPr>
              <a:defRPr sz="1385"/>
            </a:lvl2pPr>
            <a:lvl3pPr>
              <a:defRPr sz="1154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1616"/>
            </a:lvl1pPr>
            <a:lvl2pPr>
              <a:defRPr sz="1385"/>
            </a:lvl2pPr>
            <a:lvl3pPr>
              <a:defRPr sz="1154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FF3A20EC-59DE-4F0C-B60B-34D5BBE29EE1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737900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759" indent="0">
              <a:buNone/>
              <a:defRPr sz="1154" b="1"/>
            </a:lvl2pPr>
            <a:lvl3pPr marL="527517" indent="0">
              <a:buNone/>
              <a:defRPr sz="1039" b="1"/>
            </a:lvl3pPr>
            <a:lvl4pPr marL="791276" indent="0">
              <a:buNone/>
              <a:defRPr sz="923" b="1"/>
            </a:lvl4pPr>
            <a:lvl5pPr marL="1055035" indent="0">
              <a:buNone/>
              <a:defRPr sz="923" b="1"/>
            </a:lvl5pPr>
            <a:lvl6pPr marL="1318793" indent="0">
              <a:buNone/>
              <a:defRPr sz="923" b="1"/>
            </a:lvl6pPr>
            <a:lvl7pPr marL="1582552" indent="0">
              <a:buNone/>
              <a:defRPr sz="923" b="1"/>
            </a:lvl7pPr>
            <a:lvl8pPr marL="1846311" indent="0">
              <a:buNone/>
              <a:defRPr sz="923" b="1"/>
            </a:lvl8pPr>
            <a:lvl9pPr marL="2110070" indent="0">
              <a:buNone/>
              <a:defRPr sz="92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85"/>
            </a:lvl1pPr>
            <a:lvl2pPr>
              <a:defRPr sz="1154"/>
            </a:lvl2pPr>
            <a:lvl3pPr>
              <a:defRPr sz="1039"/>
            </a:lvl3pPr>
            <a:lvl4pPr>
              <a:defRPr sz="923"/>
            </a:lvl4pPr>
            <a:lvl5pPr>
              <a:defRPr sz="923"/>
            </a:lvl5pPr>
            <a:lvl6pPr>
              <a:defRPr sz="923"/>
            </a:lvl6pPr>
            <a:lvl7pPr>
              <a:defRPr sz="923"/>
            </a:lvl7pPr>
            <a:lvl8pPr>
              <a:defRPr sz="923"/>
            </a:lvl8pPr>
            <a:lvl9pPr>
              <a:defRPr sz="92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759" indent="0">
              <a:buNone/>
              <a:defRPr sz="1154" b="1"/>
            </a:lvl2pPr>
            <a:lvl3pPr marL="527517" indent="0">
              <a:buNone/>
              <a:defRPr sz="1039" b="1"/>
            </a:lvl3pPr>
            <a:lvl4pPr marL="791276" indent="0">
              <a:buNone/>
              <a:defRPr sz="923" b="1"/>
            </a:lvl4pPr>
            <a:lvl5pPr marL="1055035" indent="0">
              <a:buNone/>
              <a:defRPr sz="923" b="1"/>
            </a:lvl5pPr>
            <a:lvl6pPr marL="1318793" indent="0">
              <a:buNone/>
              <a:defRPr sz="923" b="1"/>
            </a:lvl6pPr>
            <a:lvl7pPr marL="1582552" indent="0">
              <a:buNone/>
              <a:defRPr sz="923" b="1"/>
            </a:lvl7pPr>
            <a:lvl8pPr marL="1846311" indent="0">
              <a:buNone/>
              <a:defRPr sz="923" b="1"/>
            </a:lvl8pPr>
            <a:lvl9pPr marL="2110070" indent="0">
              <a:buNone/>
              <a:defRPr sz="92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385"/>
            </a:lvl1pPr>
            <a:lvl2pPr>
              <a:defRPr sz="1154"/>
            </a:lvl2pPr>
            <a:lvl3pPr>
              <a:defRPr sz="1039"/>
            </a:lvl3pPr>
            <a:lvl4pPr>
              <a:defRPr sz="923"/>
            </a:lvl4pPr>
            <a:lvl5pPr>
              <a:defRPr sz="923"/>
            </a:lvl5pPr>
            <a:lvl6pPr>
              <a:defRPr sz="923"/>
            </a:lvl6pPr>
            <a:lvl7pPr>
              <a:defRPr sz="923"/>
            </a:lvl7pPr>
            <a:lvl8pPr>
              <a:defRPr sz="923"/>
            </a:lvl8pPr>
            <a:lvl9pPr>
              <a:defRPr sz="92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9DDFF0-251A-4873-AD78-1113D5849DE2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555188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E298223-5010-489F-8910-121A2BA46B9D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874516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7D538B-78B5-4554-8530-8789AF52701C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095295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54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1846"/>
            </a:lvl1pPr>
            <a:lvl2pPr>
              <a:defRPr sz="1616"/>
            </a:lvl2pPr>
            <a:lvl3pPr>
              <a:defRPr sz="1385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808"/>
            </a:lvl1pPr>
            <a:lvl2pPr marL="263759" indent="0">
              <a:buNone/>
              <a:defRPr sz="692"/>
            </a:lvl2pPr>
            <a:lvl3pPr marL="527517" indent="0">
              <a:buNone/>
              <a:defRPr sz="577"/>
            </a:lvl3pPr>
            <a:lvl4pPr marL="791276" indent="0">
              <a:buNone/>
              <a:defRPr sz="519"/>
            </a:lvl4pPr>
            <a:lvl5pPr marL="1055035" indent="0">
              <a:buNone/>
              <a:defRPr sz="519"/>
            </a:lvl5pPr>
            <a:lvl6pPr marL="1318793" indent="0">
              <a:buNone/>
              <a:defRPr sz="519"/>
            </a:lvl6pPr>
            <a:lvl7pPr marL="1582552" indent="0">
              <a:buNone/>
              <a:defRPr sz="519"/>
            </a:lvl7pPr>
            <a:lvl8pPr marL="1846311" indent="0">
              <a:buNone/>
              <a:defRPr sz="519"/>
            </a:lvl8pPr>
            <a:lvl9pPr marL="2110070" indent="0">
              <a:buNone/>
              <a:defRPr sz="519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77DEFE0-BC88-4518-B50F-EB6BF519AA77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46733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54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1846"/>
            </a:lvl1pPr>
            <a:lvl2pPr marL="263759" indent="0">
              <a:buNone/>
              <a:defRPr sz="1616"/>
            </a:lvl2pPr>
            <a:lvl3pPr marL="527517" indent="0">
              <a:buNone/>
              <a:defRPr sz="1385"/>
            </a:lvl3pPr>
            <a:lvl4pPr marL="791276" indent="0">
              <a:buNone/>
              <a:defRPr sz="1154"/>
            </a:lvl4pPr>
            <a:lvl5pPr marL="1055035" indent="0">
              <a:buNone/>
              <a:defRPr sz="1154"/>
            </a:lvl5pPr>
            <a:lvl6pPr marL="1318793" indent="0">
              <a:buNone/>
              <a:defRPr sz="1154"/>
            </a:lvl6pPr>
            <a:lvl7pPr marL="1582552" indent="0">
              <a:buNone/>
              <a:defRPr sz="1154"/>
            </a:lvl7pPr>
            <a:lvl8pPr marL="1846311" indent="0">
              <a:buNone/>
              <a:defRPr sz="1154"/>
            </a:lvl8pPr>
            <a:lvl9pPr marL="2110070" indent="0">
              <a:buNone/>
              <a:defRPr sz="1154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808"/>
            </a:lvl1pPr>
            <a:lvl2pPr marL="263759" indent="0">
              <a:buNone/>
              <a:defRPr sz="692"/>
            </a:lvl2pPr>
            <a:lvl3pPr marL="527517" indent="0">
              <a:buNone/>
              <a:defRPr sz="577"/>
            </a:lvl3pPr>
            <a:lvl4pPr marL="791276" indent="0">
              <a:buNone/>
              <a:defRPr sz="519"/>
            </a:lvl4pPr>
            <a:lvl5pPr marL="1055035" indent="0">
              <a:buNone/>
              <a:defRPr sz="519"/>
            </a:lvl5pPr>
            <a:lvl6pPr marL="1318793" indent="0">
              <a:buNone/>
              <a:defRPr sz="519"/>
            </a:lvl6pPr>
            <a:lvl7pPr marL="1582552" indent="0">
              <a:buNone/>
              <a:defRPr sz="519"/>
            </a:lvl7pPr>
            <a:lvl8pPr marL="1846311" indent="0">
              <a:buNone/>
              <a:defRPr sz="519"/>
            </a:lvl8pPr>
            <a:lvl9pPr marL="2110070" indent="0">
              <a:buNone/>
              <a:defRPr sz="519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5CB809-9D24-4A9A-8033-24A96AF76345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544489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E03CED24-55C9-499B-8D3B-97183F5D1B70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176132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72B29408-8689-4341-9847-A823D81E5359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693823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3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2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91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5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18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82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46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10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58B8367-C8B4-4E6F-B7A9-8B0593945840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538081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030B424-1D17-40B0-B7CE-8445B903862B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43352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733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308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1pPr>
            <a:lvl2pPr marL="263759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2pPr>
            <a:lvl3pPr marL="527517" indent="0">
              <a:buNone/>
              <a:defRPr sz="923">
                <a:solidFill>
                  <a:schemeClr val="tx1">
                    <a:tint val="75000"/>
                  </a:schemeClr>
                </a:solidFill>
              </a:defRPr>
            </a:lvl3pPr>
            <a:lvl4pPr marL="791276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4pPr>
            <a:lvl5pPr marL="1055035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5pPr>
            <a:lvl6pPr marL="1318793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6pPr>
            <a:lvl7pPr marL="1582552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7pPr>
            <a:lvl8pPr marL="1846311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8pPr>
            <a:lvl9pPr marL="2110070" indent="0">
              <a:buNone/>
              <a:defRPr sz="8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182B24-5A15-44F5-AE4A-9B32DFDE824E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726104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1616"/>
            </a:lvl1pPr>
            <a:lvl2pPr>
              <a:defRPr sz="1385"/>
            </a:lvl2pPr>
            <a:lvl3pPr>
              <a:defRPr sz="1154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1616"/>
            </a:lvl1pPr>
            <a:lvl2pPr>
              <a:defRPr sz="1385"/>
            </a:lvl2pPr>
            <a:lvl3pPr>
              <a:defRPr sz="1154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FF3A20EC-59DE-4F0C-B60B-34D5BBE29EE1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023991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759" indent="0">
              <a:buNone/>
              <a:defRPr sz="1154" b="1"/>
            </a:lvl2pPr>
            <a:lvl3pPr marL="527517" indent="0">
              <a:buNone/>
              <a:defRPr sz="1039" b="1"/>
            </a:lvl3pPr>
            <a:lvl4pPr marL="791276" indent="0">
              <a:buNone/>
              <a:defRPr sz="923" b="1"/>
            </a:lvl4pPr>
            <a:lvl5pPr marL="1055035" indent="0">
              <a:buNone/>
              <a:defRPr sz="923" b="1"/>
            </a:lvl5pPr>
            <a:lvl6pPr marL="1318793" indent="0">
              <a:buNone/>
              <a:defRPr sz="923" b="1"/>
            </a:lvl6pPr>
            <a:lvl7pPr marL="1582552" indent="0">
              <a:buNone/>
              <a:defRPr sz="923" b="1"/>
            </a:lvl7pPr>
            <a:lvl8pPr marL="1846311" indent="0">
              <a:buNone/>
              <a:defRPr sz="923" b="1"/>
            </a:lvl8pPr>
            <a:lvl9pPr marL="2110070" indent="0">
              <a:buNone/>
              <a:defRPr sz="92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85"/>
            </a:lvl1pPr>
            <a:lvl2pPr>
              <a:defRPr sz="1154"/>
            </a:lvl2pPr>
            <a:lvl3pPr>
              <a:defRPr sz="1039"/>
            </a:lvl3pPr>
            <a:lvl4pPr>
              <a:defRPr sz="923"/>
            </a:lvl4pPr>
            <a:lvl5pPr>
              <a:defRPr sz="923"/>
            </a:lvl5pPr>
            <a:lvl6pPr>
              <a:defRPr sz="923"/>
            </a:lvl6pPr>
            <a:lvl7pPr>
              <a:defRPr sz="923"/>
            </a:lvl7pPr>
            <a:lvl8pPr>
              <a:defRPr sz="923"/>
            </a:lvl8pPr>
            <a:lvl9pPr>
              <a:defRPr sz="92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385" b="1"/>
            </a:lvl1pPr>
            <a:lvl2pPr marL="263759" indent="0">
              <a:buNone/>
              <a:defRPr sz="1154" b="1"/>
            </a:lvl2pPr>
            <a:lvl3pPr marL="527517" indent="0">
              <a:buNone/>
              <a:defRPr sz="1039" b="1"/>
            </a:lvl3pPr>
            <a:lvl4pPr marL="791276" indent="0">
              <a:buNone/>
              <a:defRPr sz="923" b="1"/>
            </a:lvl4pPr>
            <a:lvl5pPr marL="1055035" indent="0">
              <a:buNone/>
              <a:defRPr sz="923" b="1"/>
            </a:lvl5pPr>
            <a:lvl6pPr marL="1318793" indent="0">
              <a:buNone/>
              <a:defRPr sz="923" b="1"/>
            </a:lvl6pPr>
            <a:lvl7pPr marL="1582552" indent="0">
              <a:buNone/>
              <a:defRPr sz="923" b="1"/>
            </a:lvl7pPr>
            <a:lvl8pPr marL="1846311" indent="0">
              <a:buNone/>
              <a:defRPr sz="923" b="1"/>
            </a:lvl8pPr>
            <a:lvl9pPr marL="2110070" indent="0">
              <a:buNone/>
              <a:defRPr sz="92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385"/>
            </a:lvl1pPr>
            <a:lvl2pPr>
              <a:defRPr sz="1154"/>
            </a:lvl2pPr>
            <a:lvl3pPr>
              <a:defRPr sz="1039"/>
            </a:lvl3pPr>
            <a:lvl4pPr>
              <a:defRPr sz="923"/>
            </a:lvl4pPr>
            <a:lvl5pPr>
              <a:defRPr sz="923"/>
            </a:lvl5pPr>
            <a:lvl6pPr>
              <a:defRPr sz="923"/>
            </a:lvl6pPr>
            <a:lvl7pPr>
              <a:defRPr sz="923"/>
            </a:lvl7pPr>
            <a:lvl8pPr>
              <a:defRPr sz="923"/>
            </a:lvl8pPr>
            <a:lvl9pPr>
              <a:defRPr sz="92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9DDFF0-251A-4873-AD78-1113D5849DE2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466021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E298223-5010-489F-8910-121A2BA46B9D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142587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B87D538B-78B5-4554-8530-8789AF52701C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202447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54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1846"/>
            </a:lvl1pPr>
            <a:lvl2pPr>
              <a:defRPr sz="1616"/>
            </a:lvl2pPr>
            <a:lvl3pPr>
              <a:defRPr sz="1385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808"/>
            </a:lvl1pPr>
            <a:lvl2pPr marL="263759" indent="0">
              <a:buNone/>
              <a:defRPr sz="692"/>
            </a:lvl2pPr>
            <a:lvl3pPr marL="527517" indent="0">
              <a:buNone/>
              <a:defRPr sz="577"/>
            </a:lvl3pPr>
            <a:lvl4pPr marL="791276" indent="0">
              <a:buNone/>
              <a:defRPr sz="519"/>
            </a:lvl4pPr>
            <a:lvl5pPr marL="1055035" indent="0">
              <a:buNone/>
              <a:defRPr sz="519"/>
            </a:lvl5pPr>
            <a:lvl6pPr marL="1318793" indent="0">
              <a:buNone/>
              <a:defRPr sz="519"/>
            </a:lvl6pPr>
            <a:lvl7pPr marL="1582552" indent="0">
              <a:buNone/>
              <a:defRPr sz="519"/>
            </a:lvl7pPr>
            <a:lvl8pPr marL="1846311" indent="0">
              <a:buNone/>
              <a:defRPr sz="519"/>
            </a:lvl8pPr>
            <a:lvl9pPr marL="2110070" indent="0">
              <a:buNone/>
              <a:defRPr sz="519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677DEFE0-BC88-4518-B50F-EB6BF519AA77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005340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54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1846"/>
            </a:lvl1pPr>
            <a:lvl2pPr marL="263759" indent="0">
              <a:buNone/>
              <a:defRPr sz="1616"/>
            </a:lvl2pPr>
            <a:lvl3pPr marL="527517" indent="0">
              <a:buNone/>
              <a:defRPr sz="1385"/>
            </a:lvl3pPr>
            <a:lvl4pPr marL="791276" indent="0">
              <a:buNone/>
              <a:defRPr sz="1154"/>
            </a:lvl4pPr>
            <a:lvl5pPr marL="1055035" indent="0">
              <a:buNone/>
              <a:defRPr sz="1154"/>
            </a:lvl5pPr>
            <a:lvl6pPr marL="1318793" indent="0">
              <a:buNone/>
              <a:defRPr sz="1154"/>
            </a:lvl6pPr>
            <a:lvl7pPr marL="1582552" indent="0">
              <a:buNone/>
              <a:defRPr sz="1154"/>
            </a:lvl7pPr>
            <a:lvl8pPr marL="1846311" indent="0">
              <a:buNone/>
              <a:defRPr sz="1154"/>
            </a:lvl8pPr>
            <a:lvl9pPr marL="2110070" indent="0">
              <a:buNone/>
              <a:defRPr sz="1154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808"/>
            </a:lvl1pPr>
            <a:lvl2pPr marL="263759" indent="0">
              <a:buNone/>
              <a:defRPr sz="692"/>
            </a:lvl2pPr>
            <a:lvl3pPr marL="527517" indent="0">
              <a:buNone/>
              <a:defRPr sz="577"/>
            </a:lvl3pPr>
            <a:lvl4pPr marL="791276" indent="0">
              <a:buNone/>
              <a:defRPr sz="519"/>
            </a:lvl4pPr>
            <a:lvl5pPr marL="1055035" indent="0">
              <a:buNone/>
              <a:defRPr sz="519"/>
            </a:lvl5pPr>
            <a:lvl6pPr marL="1318793" indent="0">
              <a:buNone/>
              <a:defRPr sz="519"/>
            </a:lvl6pPr>
            <a:lvl7pPr marL="1582552" indent="0">
              <a:buNone/>
              <a:defRPr sz="519"/>
            </a:lvl7pPr>
            <a:lvl8pPr marL="1846311" indent="0">
              <a:buNone/>
              <a:defRPr sz="519"/>
            </a:lvl8pPr>
            <a:lvl9pPr marL="2110070" indent="0">
              <a:buNone/>
              <a:defRPr sz="519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5CB809-9D24-4A9A-8033-24A96AF76345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7162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E03CED24-55C9-499B-8D3B-97183F5D1B70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174743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72B29408-8689-4341-9847-A823D81E5359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25614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65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29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62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80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6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2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60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63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03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63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56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25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44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2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4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45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85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40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34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23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09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87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24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23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29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0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19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90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92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9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01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20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551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FF9F18E-5CBC-4599-8786-CDC80C42D15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27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CE754E9-E375-4CD3-B721-C2902071C75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829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641E713-3FA4-4315-A18C-4588E24A58E9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828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F391401-09C5-479F-A5FA-62ED32EE6AB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006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67D0C4E-D130-4BA0-AAA1-58611AB0B21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7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570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DFE6D0-6584-45C2-A2F6-C2D1D1C082EA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02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06A0D08-6DDC-489D-A0B3-598080B799A7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35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A9821DC-3061-4B12-8B7F-F66CF5FE63F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57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4C1C64F-DE7C-43CA-80B1-C5EE7BE377E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38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05BF0F7-7EED-4AEA-8C37-636D76780B3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63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914E8F-9A5A-4D69-B3FA-6FB6DAB310E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11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83E0313-FC7F-4ADA-963E-35F824009B1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44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FF9F18E-5CBC-4599-8786-CDC80C42D15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48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CE754E9-E375-4CD3-B721-C2902071C75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057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641E713-3FA4-4315-A18C-4588E24A58E9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0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88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F391401-09C5-479F-A5FA-62ED32EE6AB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68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67D0C4E-D130-4BA0-AAA1-58611AB0B21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277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DFE6D0-6584-45C2-A2F6-C2D1D1C082EA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218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06A0D08-6DDC-489D-A0B3-598080B799A7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639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A9821DC-3061-4B12-8B7F-F66CF5FE63F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00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4C1C64F-DE7C-43CA-80B1-C5EE7BE377E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688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05BF0F7-7EED-4AEA-8C37-636D76780B3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86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914E8F-9A5A-4D69-B3FA-6FB6DAB310E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49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83E0313-FC7F-4ADA-963E-35F824009B1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370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FF9F18E-5CBC-4599-8786-CDC80C42D15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49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79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CE754E9-E375-4CD3-B721-C2902071C75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762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641E713-3FA4-4315-A18C-4588E24A58E9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498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F391401-09C5-479F-A5FA-62ED32EE6AB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068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67D0C4E-D130-4BA0-AAA1-58611AB0B21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534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DFE6D0-6584-45C2-A2F6-C2D1D1C082EA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868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06A0D08-6DDC-489D-A0B3-598080B799A7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069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A9821DC-3061-4B12-8B7F-F66CF5FE63F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427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4C1C64F-DE7C-43CA-80B1-C5EE7BE377E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450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05BF0F7-7EED-4AEA-8C37-636D76780B3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471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914E8F-9A5A-4D69-B3FA-6FB6DAB310E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3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839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83E0313-FC7F-4ADA-963E-35F824009B1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473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FF9F18E-5CBC-4599-8786-CDC80C42D15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404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CE754E9-E375-4CD3-B721-C2902071C75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315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641E713-3FA4-4315-A18C-4588E24A58E9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384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F391401-09C5-479F-A5FA-62ED32EE6AB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120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67D0C4E-D130-4BA0-AAA1-58611AB0B21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111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DFE6D0-6584-45C2-A2F6-C2D1D1C082EA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999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06A0D08-6DDC-489D-A0B3-598080B799A7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926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A9821DC-3061-4B12-8B7F-F66CF5FE63F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438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4C1C64F-DE7C-43CA-80B1-C5EE7BE377E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9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578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05BF0F7-7EED-4AEA-8C37-636D76780B3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208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914E8F-9A5A-4D69-B3FA-6FB6DAB310E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117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83E0313-FC7F-4ADA-963E-35F824009B1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022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FF9F18E-5CBC-4599-8786-CDC80C42D15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742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CE754E9-E375-4CD3-B721-C2902071C75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188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641E713-3FA4-4315-A18C-4588E24A58E9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6153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F391401-09C5-479F-A5FA-62ED32EE6AB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01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67D0C4E-D130-4BA0-AAA1-58611AB0B21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124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DFE6D0-6584-45C2-A2F6-C2D1D1C082EA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13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06A0D08-6DDC-489D-A0B3-598080B799A7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4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BA34-BB3F-4EB3-9C21-97E96A466FF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3212B-D4B3-4911-B6AD-88C211799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9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2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2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B3034B-D833-45F4-B861-61E43C99912D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28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63759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6pPr>
      <a:lvl7pPr marL="527517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7pPr>
      <a:lvl8pPr marL="791276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8pPr>
      <a:lvl9pPr marL="1055035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9pPr>
    </p:titleStyle>
    <p:bodyStyle>
      <a:lvl1pPr marL="197644" indent="-1976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7435" indent="-16430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58416" indent="-13096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22735" indent="-13096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85863" indent="-13096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50673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2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1978190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241949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1pPr>
      <a:lvl2pPr marL="263759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2pPr>
      <a:lvl3pPr marL="527517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3pPr>
      <a:lvl4pPr marL="791276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4pPr>
      <a:lvl5pPr marL="1055035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5pPr>
      <a:lvl6pPr marL="1318793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6pPr>
      <a:lvl7pPr marL="1582552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7pPr>
      <a:lvl8pPr marL="1846311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8pPr>
      <a:lvl9pPr marL="2110070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2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2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B3034B-D833-45F4-B861-61E43C99912D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9297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63759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6pPr>
      <a:lvl7pPr marL="527517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7pPr>
      <a:lvl8pPr marL="791276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8pPr>
      <a:lvl9pPr marL="1055035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9pPr>
    </p:titleStyle>
    <p:bodyStyle>
      <a:lvl1pPr marL="197644" indent="-1976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7435" indent="-16430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58416" indent="-13096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22735" indent="-13096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85863" indent="-13096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50673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2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1978190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241949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1pPr>
      <a:lvl2pPr marL="263759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2pPr>
      <a:lvl3pPr marL="527517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3pPr>
      <a:lvl4pPr marL="791276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4pPr>
      <a:lvl5pPr marL="1055035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5pPr>
      <a:lvl6pPr marL="1318793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6pPr>
      <a:lvl7pPr marL="1582552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7pPr>
      <a:lvl8pPr marL="1846311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8pPr>
      <a:lvl9pPr marL="2110070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2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2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B3034B-D833-45F4-B861-61E43C99912D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0859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63759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6pPr>
      <a:lvl7pPr marL="527517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7pPr>
      <a:lvl8pPr marL="791276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8pPr>
      <a:lvl9pPr marL="1055035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9pPr>
    </p:titleStyle>
    <p:bodyStyle>
      <a:lvl1pPr marL="197644" indent="-1976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7435" indent="-16430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58416" indent="-13096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22735" indent="-13096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85863" indent="-13096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50673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2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1978190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241949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1pPr>
      <a:lvl2pPr marL="263759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2pPr>
      <a:lvl3pPr marL="527517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3pPr>
      <a:lvl4pPr marL="791276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4pPr>
      <a:lvl5pPr marL="1055035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5pPr>
      <a:lvl6pPr marL="1318793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6pPr>
      <a:lvl7pPr marL="1582552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7pPr>
      <a:lvl8pPr marL="1846311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8pPr>
      <a:lvl9pPr marL="2110070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2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2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23B3034B-D833-45F4-B861-61E43C99912D}" type="slidenum">
              <a:rPr lang="vi-VN" altLang="en-US" smtClean="0"/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5166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63759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6pPr>
      <a:lvl7pPr marL="527517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7pPr>
      <a:lvl8pPr marL="791276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8pPr>
      <a:lvl9pPr marL="1055035" algn="ctr" rtl="0" fontAlgn="base">
        <a:spcBef>
          <a:spcPct val="0"/>
        </a:spcBef>
        <a:spcAft>
          <a:spcPct val="0"/>
        </a:spcAft>
        <a:defRPr sz="2538">
          <a:solidFill>
            <a:schemeClr val="tx1"/>
          </a:solidFill>
          <a:latin typeface="Times New Roman" pitchFamily="18" charset="0"/>
        </a:defRPr>
      </a:lvl9pPr>
    </p:titleStyle>
    <p:bodyStyle>
      <a:lvl1pPr marL="197644" indent="-1976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7435" indent="-16430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58416" indent="-13096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22735" indent="-13096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85863" indent="-13096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50673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14432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1978190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241949" indent="-131879" algn="l" defTabSz="527517" rtl="0" eaLnBrk="1" latinLnBrk="0" hangingPunct="1">
        <a:spcBef>
          <a:spcPct val="20000"/>
        </a:spcBef>
        <a:buFont typeface="Arial" pitchFamily="34" charset="0"/>
        <a:buChar char="•"/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1pPr>
      <a:lvl2pPr marL="263759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2pPr>
      <a:lvl3pPr marL="527517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3pPr>
      <a:lvl4pPr marL="791276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4pPr>
      <a:lvl5pPr marL="1055035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5pPr>
      <a:lvl6pPr marL="1318793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6pPr>
      <a:lvl7pPr marL="1582552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7pPr>
      <a:lvl8pPr marL="1846311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8pPr>
      <a:lvl9pPr marL="2110070" algn="l" defTabSz="527517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5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60D3195-04A2-4601-9747-2D4AC581A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C49E643-4D1E-43AF-85D9-5E3874CDAC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3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BA34-BB3F-4EB3-9C21-97E96A4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3212B-D4B3-4911-B6AD-88C2117990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0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2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3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7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F12FD1C-415F-4448-A7C4-FEF17A86351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7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0.jpeg"/><Relationship Id="rId5" Type="http://schemas.openxmlformats.org/officeDocument/2006/relationships/slide" Target="slide4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4.jpeg"/><Relationship Id="rId5" Type="http://schemas.openxmlformats.org/officeDocument/2006/relationships/slide" Target="slide4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3.xml"/><Relationship Id="rId6" Type="http://schemas.openxmlformats.org/officeDocument/2006/relationships/slide" Target="slide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AF51E-BF20-588A-019A-B6980CFC30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54622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26357" y="1134729"/>
            <a:ext cx="5910417" cy="307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1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Khói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thải</a:t>
            </a:r>
            <a:r>
              <a:rPr lang="en-US" altLang="en-US" sz="2700" dirty="0">
                <a:latin typeface="Times New Roman" panose="02020603050405020304" pitchFamily="18" charset="0"/>
              </a:rPr>
              <a:t>, </a:t>
            </a:r>
            <a:r>
              <a:rPr lang="en-US" altLang="en-US" sz="27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thải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máy</a:t>
            </a:r>
            <a:r>
              <a:rPr lang="en-US" altLang="en-US" sz="2700" dirty="0">
                <a:latin typeface="Times New Roman" panose="02020603050405020304" pitchFamily="18" charset="0"/>
              </a:rPr>
              <a:t>, </a:t>
            </a:r>
            <a:r>
              <a:rPr lang="en-US" altLang="en-US" sz="2700" dirty="0" err="1">
                <a:latin typeface="Times New Roman" panose="02020603050405020304" pitchFamily="18" charset="0"/>
              </a:rPr>
              <a:t>khói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thải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tiện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giao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thông</a:t>
            </a:r>
            <a:r>
              <a:rPr lang="en-US" altLang="en-US" sz="2700" dirty="0">
                <a:latin typeface="Times New Roman" panose="02020603050405020304" pitchFamily="18" charset="0"/>
              </a:rPr>
              <a:t>. </a:t>
            </a:r>
          </a:p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Vứt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rác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bẩn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bừa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bãi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</a:p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Khai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thác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tài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700" dirty="0">
                <a:latin typeface="Times New Roman" panose="02020603050405020304" pitchFamily="18" charset="0"/>
              </a:rPr>
              <a:t> ( </a:t>
            </a:r>
            <a:r>
              <a:rPr lang="en-US" altLang="en-US" sz="27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700" dirty="0">
                <a:latin typeface="Times New Roman" panose="02020603050405020304" pitchFamily="18" charset="0"/>
              </a:rPr>
              <a:t>,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700" dirty="0">
                <a:latin typeface="Times New Roman" panose="02020603050405020304" pitchFamily="18" charset="0"/>
              </a:rPr>
              <a:t>,…)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bừa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bãi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sử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hợp</a:t>
            </a:r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</a:rPr>
              <a:t>lý</a:t>
            </a:r>
            <a:r>
              <a:rPr lang="en-US" altLang="en-US" sz="2700" dirty="0"/>
              <a:t> </a:t>
            </a:r>
          </a:p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sz="2100" dirty="0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7423352" y="1534447"/>
            <a:ext cx="156333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 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CON 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3376" y="278773"/>
            <a:ext cx="8234516" cy="69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700" dirty="0">
                <a:solidFill>
                  <a:srgbClr val="FF0000"/>
                </a:solidFill>
              </a:rPr>
              <a:t>   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681018" y="1495049"/>
            <a:ext cx="850492" cy="84502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" name="Straight Arrow Connector 7"/>
          <p:cNvCxnSpPr/>
          <p:nvPr/>
        </p:nvCxnSpPr>
        <p:spPr>
          <a:xfrm flipV="1">
            <a:off x="6671186" y="2660726"/>
            <a:ext cx="860324" cy="67198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>
            <a:off x="6636774" y="2500401"/>
            <a:ext cx="818535" cy="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27864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349045" y="255025"/>
            <a:ext cx="8362336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defTabSz="6858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trầm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 defTabSz="6858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do con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ra.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algn="just" defTabSz="685800" fontAlgn="base">
              <a:spcBef>
                <a:spcPct val="2000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defTabSz="685800" fontAlgn="base">
              <a:spcBef>
                <a:spcPct val="20000"/>
              </a:spcBef>
              <a:spcAft>
                <a:spcPct val="0"/>
              </a:spcAft>
            </a:pPr>
            <a:endParaRPr lang="en-US" altLang="en-US" sz="195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Flowchart: Sequential Access Storage 9"/>
          <p:cNvSpPr/>
          <p:nvPr/>
        </p:nvSpPr>
        <p:spPr>
          <a:xfrm>
            <a:off x="2276168" y="2282313"/>
            <a:ext cx="4891548" cy="2014384"/>
          </a:xfrm>
          <a:prstGeom prst="flowChartMagnetic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4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91" b="97524" l="0" r="100000">
                        <a14:foregroundMark x1="972" y1="47406" x2="98611" y2="47170"/>
                        <a14:foregroundMark x1="98889" y1="47524" x2="97639" y2="94340"/>
                        <a14:foregroundMark x1="95278" y1="92099" x2="78333" y2="94693"/>
                        <a14:foregroundMark x1="80278" y1="94811" x2="77222" y2="97524"/>
                        <a14:foregroundMark x1="27917" y1="91392" x2="87917" y2="88797"/>
                        <a14:foregroundMark x1="9444" y1="78066" x2="78056" y2="67571"/>
                        <a14:foregroundMark x1="9306" y1="55660" x2="79583" y2="50943"/>
                        <a14:foregroundMark x1="1389" y1="70047" x2="9861" y2="83491"/>
                        <a14:foregroundMark x1="9306" y1="80425" x2="30833" y2="90212"/>
                        <a14:foregroundMark x1="7639" y1="84198" x2="29861" y2="91392"/>
                        <a14:foregroundMark x1="19861" y1="72052" x2="28056" y2="68042"/>
                        <a14:backgroundMark x1="80694" y1="95637" x2="84167" y2="95991"/>
                        <a14:backgroundMark x1="9306" y1="89033" x2="278" y2="96462"/>
                        <a14:backgroundMark x1="2083" y1="83491" x2="33333" y2="99057"/>
                        <a14:backgroundMark x1="694" y1="83137" x2="1528" y2="91274"/>
                        <a14:backgroundMark x1="972" y1="84552" x2="6111" y2="88561"/>
                        <a14:backgroundMark x1="84583" y1="96226" x2="98889" y2="96580"/>
                        <a14:backgroundMark x1="98889" y1="96580" x2="98889" y2="96226"/>
                        <a14:backgroundMark x1="90972" y1="95519" x2="93889" y2="95519"/>
                        <a14:backgroundMark x1="3056" y1="94929" x2="24861" y2="97995"/>
                        <a14:backgroundMark x1="1250" y1="98939" x2="18611" y2="95755"/>
                      </a14:backgroundRemoval>
                    </a14:imgEffect>
                  </a14:imgLayer>
                </a14:imgProps>
              </a:ext>
            </a:extLst>
          </a:blip>
          <a:srcRect l="-895" t="52645" r="895" b="2773"/>
          <a:stretch/>
        </p:blipFill>
        <p:spPr>
          <a:xfrm>
            <a:off x="656570" y="428929"/>
            <a:ext cx="7830859" cy="411193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63795" y="-71120"/>
            <a:ext cx="8319186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: </a:t>
            </a:r>
            <a:endParaRPr lang="en-US" altLang="en-US" kern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49725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0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84521" y="197260"/>
            <a:ext cx="751246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4521" y="890127"/>
            <a:ext cx="858417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kiệm.Trồng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4521" y="3381067"/>
            <a:ext cx="59436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521" y="2566484"/>
            <a:ext cx="3967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6858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23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Untitled-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7307" y="114300"/>
            <a:ext cx="3150394" cy="240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7586" name="Picture 2" descr="C:\Users\Tri Tu\Desktop\tải xuống (1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14300"/>
            <a:ext cx="3138055" cy="240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7587" name="Picture 3" descr="C:\Users\Tri Tu\Desktop\images (9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0098" y="2628900"/>
            <a:ext cx="3177602" cy="240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437" name="AutoShape 5" descr="Kết quả hình ảnh cho nhà máy xử lý  nuoc thải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vi-VN" altLang="en-US" sz="1350">
              <a:solidFill>
                <a:srgbClr val="000000"/>
              </a:solidFill>
            </a:endParaRPr>
          </a:p>
        </p:txBody>
      </p:sp>
      <p:pic>
        <p:nvPicPr>
          <p:cNvPr id="67590" name="Picture 6" descr="C:\Users\Tri Tu\Desktop\xulynuo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3450" y="2628900"/>
            <a:ext cx="3195205" cy="24262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872178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AutoShape 4" descr="Water droplets"/>
          <p:cNvSpPr>
            <a:spLocks noChangeArrowheads="1"/>
          </p:cNvSpPr>
          <p:nvPr/>
        </p:nvSpPr>
        <p:spPr bwMode="auto">
          <a:xfrm>
            <a:off x="1485900" y="1657350"/>
            <a:ext cx="6172200" cy="21717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714500" y="1885950"/>
            <a:ext cx="5715000" cy="2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000000"/>
                </a:solidFill>
                <a:latin typeface="Times New Roman" panose="02020603050405020304" pitchFamily="18" charset="0"/>
              </a:rPr>
              <a:t>     Môi trường bị ô nhiễm trầm trọng là do chính con người gây ra. Bảo vệ môi trường là trách nhiệm của mỗi người vì cuộc sống hôm nay và mai sau.</a:t>
            </a:r>
          </a:p>
          <a:p>
            <a:pPr algn="just" defTabSz="685800" fontAlgn="base">
              <a:spcBef>
                <a:spcPct val="50000"/>
              </a:spcBef>
              <a:spcAft>
                <a:spcPct val="0"/>
              </a:spcAft>
            </a:pPr>
            <a:endParaRPr lang="en-US" altLang="en-US" sz="2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4097" y="668878"/>
            <a:ext cx="15408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29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6443"/>
            <a:ext cx="9338188" cy="596695"/>
          </a:xfrm>
        </p:spPr>
        <p:txBody>
          <a:bodyPr/>
          <a:lstStyle/>
          <a:p>
            <a:pPr marL="41672" indent="-41672" eaLnBrk="1" hangingPunct="1">
              <a:lnSpc>
                <a:spcPct val="80000"/>
              </a:lnSpc>
              <a:buNone/>
            </a:pP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b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358878" y="600663"/>
            <a:ext cx="809686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Mở xưởng cưa gỗ gần khu dân cư.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8878" y="1150245"/>
            <a:ext cx="773307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Trồng cây gây rừng.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878" y="1712824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Phân loại rác trước khi xử lí.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877" y="2268904"/>
            <a:ext cx="645487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Không hút thuốc lá ở nơi công cộng.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878" y="2824985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 Làm ruộng bậc thang.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8878" y="3426843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Vứt xác xúc vật ra đường.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8878" y="3970314"/>
            <a:ext cx="64548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Dọn xạch rác thải trên đường phố.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8877" y="4545502"/>
            <a:ext cx="746022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Khu chuồng trại gia súc để gần nguồn thức ăn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255638" y="1241762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55638" y="1778090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91279" y="2305778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55638" y="2894344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55638" y="4085523"/>
            <a:ext cx="484238" cy="379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0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build="p"/>
      <p:bldP spid="2" grpId="0"/>
      <p:bldP spid="3" grpId="0"/>
      <p:bldP spid="4" grpId="0"/>
      <p:bldP spid="5" grpId="0"/>
      <p:bldP spid="6" grpId="0"/>
      <p:bldP spid="7" grpId="0"/>
      <p:bldP spid="10" grpId="0"/>
      <p:bldP spid="11" grpId="0"/>
      <p:bldP spid="1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:\Documents and Settings\Ba Thanh\My Documents\My Pictures\Abfischen_M_hlbach_Sept._06_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2932"/>
            <a:ext cx="3371850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C:\Documents and Settings\Ba Thanh\My Documents\My Pictures\danh ca bang thuoc 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60" y="592932"/>
            <a:ext cx="3487340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14850" y="592931"/>
            <a:ext cx="3486150" cy="576263"/>
          </a:xfrm>
          <a:prstGeom prst="cloudCallout">
            <a:avLst>
              <a:gd name="adj1" fmla="val -25606"/>
              <a:gd name="adj2" fmla="val 18403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5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6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đánh bắt cá bằng thuốc nổ.</a:t>
            </a:r>
          </a:p>
        </p:txBody>
      </p:sp>
      <p:pic>
        <p:nvPicPr>
          <p:cNvPr id="32773" name="Picture 6" descr="C:\Documents and Settings\Ba Thanh\My Documents\My Pictures\Xiec dien 1- Chien loi pham tu xuyec di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27710"/>
            <a:ext cx="3390900" cy="195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C:\Documents and Settings\Ba Thanh\My Documents\My Pictures\image4_6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615804"/>
            <a:ext cx="3486150" cy="193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195388" y="1859756"/>
            <a:ext cx="3371850" cy="571500"/>
          </a:xfrm>
          <a:prstGeom prst="cloudCallout">
            <a:avLst>
              <a:gd name="adj1" fmla="val -1398"/>
              <a:gd name="adj2" fmla="val -10540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5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6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đánh bắt cá bằng xung điện.</a:t>
            </a:r>
          </a:p>
        </p:txBody>
      </p:sp>
      <p:sp>
        <p:nvSpPr>
          <p:cNvPr id="6152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714750" y="2922985"/>
            <a:ext cx="971550" cy="571500"/>
          </a:xfrm>
          <a:prstGeom prst="cloudCallout">
            <a:avLst>
              <a:gd name="adj1" fmla="val 151023"/>
              <a:gd name="adj2" fmla="val -5904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5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6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0632" y="3935016"/>
            <a:ext cx="6628210" cy="589649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>
            <a:spAutoFit/>
          </a:bodyPr>
          <a:lstStyle/>
          <a:p>
            <a:pPr algn="ctr" defTabSz="5275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1616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8000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Hinhnen12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10" y="592931"/>
            <a:ext cx="685800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C:\Documents and Settings\Ba Thanh\My Documents\My Pictures\Pha thuoc tai ru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2247"/>
            <a:ext cx="302895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14850" y="592932"/>
            <a:ext cx="3486150" cy="484585"/>
          </a:xfrm>
          <a:prstGeom prst="cloudCallout">
            <a:avLst>
              <a:gd name="adj1" fmla="val -28380"/>
              <a:gd name="adj2" fmla="val 13773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5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6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 thuốc tại ruộng làm tràn thuốc ra môi trường nước.</a:t>
            </a:r>
          </a:p>
        </p:txBody>
      </p:sp>
      <p:pic>
        <p:nvPicPr>
          <p:cNvPr id="34821" name="Picture 2" descr="C:\Documents and Settings\Ba Thanh\My Documents\My Pictures\Xit thuoc tru s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10" y="592931"/>
            <a:ext cx="327779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C:\Documents and Settings\Ba Thanh\My Documents\My Pictures\Qua nhieu th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850356"/>
            <a:ext cx="33147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 flipH="1">
            <a:off x="6387704" y="2834879"/>
            <a:ext cx="1628775" cy="1046559"/>
          </a:xfrm>
          <a:prstGeom prst="cloudCallout">
            <a:avLst>
              <a:gd name="adj1" fmla="val 167671"/>
              <a:gd name="adj2" fmla="val 18208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5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6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quá nhiều thuốc tăng trưởng.</a:t>
            </a:r>
          </a:p>
        </p:txBody>
      </p:sp>
      <p:sp>
        <p:nvSpPr>
          <p:cNvPr id="8200" name="Cloud Callout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257300" y="1868091"/>
            <a:ext cx="3257550" cy="571500"/>
          </a:xfrm>
          <a:prstGeom prst="cloudCallout">
            <a:avLst>
              <a:gd name="adj1" fmla="val -47435"/>
              <a:gd name="adj2" fmla="val -166708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5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6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 thuốc bảo vệ thực vật không mang đồ bảo hộ.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9910" y="3999310"/>
            <a:ext cx="6858000" cy="589649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>
            <a:spAutoFit/>
          </a:bodyPr>
          <a:lstStyle/>
          <a:p>
            <a:pPr algn="ctr" defTabSz="5275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vi-VN" sz="1616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8317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Hinhnen12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2931"/>
            <a:ext cx="685800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C:\Documents and Settings\Ba Thanh\My Documents\My Pictures\Do chat th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6263"/>
            <a:ext cx="3486150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C:\Documents and Settings\Ba Thanh\My Documents\My Pictures\small_1213751167.n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77704"/>
            <a:ext cx="3486150" cy="18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Cloud Callout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704160" y="2571750"/>
            <a:ext cx="3208734" cy="1319213"/>
          </a:xfrm>
          <a:prstGeom prst="cloudCallout">
            <a:avLst>
              <a:gd name="adj1" fmla="val -47875"/>
              <a:gd name="adj2" fmla="val -4249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5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6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thải nhà máy chưa xử lí đổ thẳng xuống cống, sông, biển làm đen ngòm cả một vùng nước</a:t>
            </a:r>
          </a:p>
        </p:txBody>
      </p:sp>
      <p:pic>
        <p:nvPicPr>
          <p:cNvPr id="38918" name="Picture 6" descr="C:\Documents and Settings\Ba Thanh\My Documents\My Pictures\Chat thai do xuong s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609601"/>
            <a:ext cx="3371850" cy="1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1650" y="4204098"/>
            <a:ext cx="5715000" cy="340991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>
            <a:spAutoFit/>
          </a:bodyPr>
          <a:lstStyle/>
          <a:p>
            <a:pPr defTabSz="5275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1616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35099"/>
      </p:ext>
    </p:extLst>
  </p:cSld>
  <p:clrMapOvr>
    <a:masterClrMapping/>
  </p:clrMapOvr>
  <p:transition advClick="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29" y="105371"/>
            <a:ext cx="5024284" cy="3763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0104" y="4237262"/>
            <a:ext cx="792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tabLst>
                <a:tab pos="2428875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155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Hinhnen12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2931"/>
            <a:ext cx="685800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C:\Documents and Settings\Ba Thanh\My Documents\My Pictures\Qua nhieu xe ma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7454"/>
            <a:ext cx="3429000" cy="37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 descr="C:\Documents and Settings\Ba Thanh\My Documents\My Pictures\Qua nhieu xe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2931"/>
            <a:ext cx="34290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Cloud Callout 1"/>
          <p:cNvSpPr>
            <a:spLocks noChangeArrowheads="1"/>
          </p:cNvSpPr>
          <p:nvPr/>
        </p:nvSpPr>
        <p:spPr bwMode="auto">
          <a:xfrm>
            <a:off x="1275160" y="636985"/>
            <a:ext cx="3199209" cy="10989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275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1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16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6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16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16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6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6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16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6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16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16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altLang="en-US" sz="16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mịt</a:t>
            </a:r>
            <a:endParaRPr lang="vi-VN" altLang="en-US" sz="161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4283869"/>
            <a:ext cx="6858000" cy="34099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5275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161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1616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34004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1" y="73264"/>
            <a:ext cx="2743638" cy="1830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805" y="73265"/>
            <a:ext cx="2470743" cy="1853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11" y="73264"/>
            <a:ext cx="2765565" cy="1887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Cloud Callout 1"/>
          <p:cNvSpPr>
            <a:spLocks noChangeArrowheads="1"/>
          </p:cNvSpPr>
          <p:nvPr/>
        </p:nvSpPr>
        <p:spPr bwMode="auto">
          <a:xfrm>
            <a:off x="1218967" y="1960475"/>
            <a:ext cx="3199209" cy="10989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52751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16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616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616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sz="1616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1616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1616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1616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616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616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1616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1616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16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kumimoji="0" lang="vi-VN" altLang="en-US" sz="1616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9176" y="3467792"/>
            <a:ext cx="6858000" cy="340991"/>
          </a:xfrm>
          <a:prstGeom prst="rect">
            <a:avLst/>
          </a:prstGeom>
          <a:solidFill>
            <a:srgbClr val="F79646">
              <a:lumMod val="50000"/>
            </a:srgbClr>
          </a:solidFill>
        </p:spPr>
        <p:txBody>
          <a:bodyPr>
            <a:spAutoFit/>
          </a:bodyPr>
          <a:lstStyle/>
          <a:p>
            <a:pPr marL="0" marR="0" lvl="0" indent="0" algn="ctr" defTabSz="52751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16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1616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ô </a:t>
            </a:r>
            <a:r>
              <a:rPr kumimoji="0" lang="en-US" sz="1616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nhiễm</a:t>
            </a:r>
            <a:r>
              <a:rPr kumimoji="0" lang="en-US" sz="1616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kern="0" noProof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1616" b="1" kern="0" noProof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kern="0" noProof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16" b="1" kern="0" noProof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16" b="1" kern="0" noProof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616" b="1" kern="0" noProof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6" b="1" kern="0" noProof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616" b="1" kern="0" noProof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1616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4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15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rot="21279348">
            <a:off x="1636168" y="592010"/>
            <a:ext cx="5300927" cy="2415276"/>
          </a:xfrm>
          <a:prstGeom prst="cloudCallout">
            <a:avLst>
              <a:gd name="adj1" fmla="val 45966"/>
              <a:gd name="adj2" fmla="val 840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cần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hành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vệ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môi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trường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8186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09624" y="25704"/>
            <a:ext cx="2032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BIỆN PHÁP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2" y="2727104"/>
            <a:ext cx="2217338" cy="1661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83" y1="78000" x2="87917" y2="91167"/>
                        <a14:foregroundMark x1="7000" y1="94083" x2="97417" y2="71417"/>
                        <a14:foregroundMark x1="55167" y1="77250" x2="91917" y2="89333"/>
                        <a14:foregroundMark x1="10250" y1="95500" x2="91250" y2="93333"/>
                        <a14:foregroundMark x1="1917" y1="85333" x2="19000" y2="70750"/>
                        <a14:foregroundMark x1="82500" y1="68167" x2="97083" y2="80917"/>
                        <a14:foregroundMark x1="97750" y1="72167" x2="98833" y2="82417"/>
                        <a14:foregroundMark x1="79583" y1="68500" x2="75917" y2="71417"/>
                        <a14:foregroundMark x1="44917" y1="69250" x2="47083" y2="7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7" y="370459"/>
            <a:ext cx="1643828" cy="1643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4170" y="2014287"/>
            <a:ext cx="2822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310" y="4402980"/>
            <a:ext cx="2106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7622" t="28592"/>
          <a:stretch/>
        </p:blipFill>
        <p:spPr>
          <a:xfrm>
            <a:off x="3774572" y="610479"/>
            <a:ext cx="1503034" cy="1519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37677" y="2014287"/>
            <a:ext cx="337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47695"/>
          <a:stretch/>
        </p:blipFill>
        <p:spPr>
          <a:xfrm>
            <a:off x="6001761" y="770563"/>
            <a:ext cx="3142239" cy="12208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79612" y="2014287"/>
            <a:ext cx="3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794" y="2714867"/>
            <a:ext cx="2470128" cy="1674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821523" y="4402980"/>
            <a:ext cx="3180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1600" y="2714867"/>
            <a:ext cx="2941952" cy="1652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6002457" y="4383650"/>
            <a:ext cx="3180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4" grpId="0"/>
      <p:bldP spid="16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982" y="1009720"/>
            <a:ext cx="4737583" cy="2664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2542" y="301834"/>
            <a:ext cx="5938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ình quân mỗi hộ gia đình sử dụng 223 túi/tháng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ương đương 1kg túi nilon /hộ/ tháng.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0402" y="3905263"/>
            <a:ext cx="7682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Khi ở môi trường tự nhiên một túi nilon phải mất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200 đến 500 năm </a:t>
            </a:r>
            <a:r>
              <a:rPr lang="vi-VN" sz="2000" b="1" dirty="0">
                <a:latin typeface="+mj-lt"/>
              </a:rPr>
              <a:t>mới phân hủy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0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70"/>
          <a:stretch/>
        </p:blipFill>
        <p:spPr bwMode="auto">
          <a:xfrm>
            <a:off x="743335" y="3150055"/>
            <a:ext cx="3657600" cy="18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49300"/>
            <a:ext cx="4743066" cy="442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157" flipH="1">
            <a:off x="1962009" y="-98839"/>
            <a:ext cx="4558875" cy="611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Trưởng thành đối với người trẻ đáng mong ướ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4"/>
          <a:stretch/>
        </p:blipFill>
        <p:spPr bwMode="auto">
          <a:xfrm flipH="1">
            <a:off x="289145" y="148715"/>
            <a:ext cx="2773032" cy="31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06" l="10000" r="90000">
                        <a14:foregroundMark x1="44375" y1="40000" x2="51563" y2="41094"/>
                        <a14:foregroundMark x1="60781" y1="55625" x2="66563" y2="59531"/>
                        <a14:foregroundMark x1="42031" y1="75938" x2="42031" y2="85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122" y="1971629"/>
            <a:ext cx="1178426" cy="1178426"/>
          </a:xfrm>
          <a:prstGeom prst="rect">
            <a:avLst/>
          </a:prstGeom>
        </p:spPr>
      </p:pic>
      <p:pic>
        <p:nvPicPr>
          <p:cNvPr id="9" name="Picture 2" descr="Trưởng thành đối với người trẻ đáng mong ướ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857" b="100000" l="0" r="38600">
                        <a14:foregroundMark x1="33200" y1="68768" x2="36800" y2="78510"/>
                        <a14:foregroundMark x1="28200" y1="70487" x2="26000" y2="79083"/>
                        <a14:foregroundMark x1="34400" y1="83095" x2="35000" y2="91977"/>
                        <a14:foregroundMark x1="29600" y1="82521" x2="30000" y2="91977"/>
                        <a14:foregroundMark x1="19400" y1="87106" x2="13000" y2="85387"/>
                        <a14:foregroundMark x1="10200" y1="81375" x2="8200" y2="73639"/>
                        <a14:foregroundMark x1="9000" y1="93123" x2="8000" y2="93123"/>
                        <a14:foregroundMark x1="14000" y1="94556" x2="13000" y2="94269"/>
                        <a14:foregroundMark x1="25200" y1="80229" x2="25200" y2="80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1699"/>
          <a:stretch/>
        </p:blipFill>
        <p:spPr bwMode="auto">
          <a:xfrm rot="20904721" flipH="1">
            <a:off x="3120593" y="1537671"/>
            <a:ext cx="1708218" cy="155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33097E-6 L 0.31059 -0.237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118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7313"/>
          <a:stretch/>
        </p:blipFill>
        <p:spPr>
          <a:xfrm>
            <a:off x="0" y="1160980"/>
            <a:ext cx="9144000" cy="273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52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73" t="9112" r="2808" b="32688"/>
          <a:stretch/>
        </p:blipFill>
        <p:spPr>
          <a:xfrm>
            <a:off x="0" y="0"/>
            <a:ext cx="9144000" cy="46130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8414" y="4575421"/>
            <a:ext cx="8167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HƯỚNG DẪN PHÂN LOẠI RÁC THẢI TẠI NGUỒN</a:t>
            </a:r>
          </a:p>
        </p:txBody>
      </p:sp>
    </p:spTree>
    <p:extLst>
      <p:ext uri="{BB962C8B-B14F-4D97-AF65-F5344CB8AC3E}">
        <p14:creationId xmlns:p14="http://schemas.microsoft.com/office/powerpoint/2010/main" val="14060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799" y="157534"/>
            <a:ext cx="9071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BẢO VỆ MÔI TRƯỜNG LÀ BẢO VỆ CHÍNH CHÚNG TA!</a:t>
            </a:r>
          </a:p>
        </p:txBody>
      </p:sp>
    </p:spTree>
    <p:extLst>
      <p:ext uri="{BB962C8B-B14F-4D97-AF65-F5344CB8AC3E}">
        <p14:creationId xmlns:p14="http://schemas.microsoft.com/office/powerpoint/2010/main" val="373525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t="-7000" r="-1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7392" y="353962"/>
            <a:ext cx="377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3509" y="973393"/>
            <a:ext cx="19447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9070" y="1828799"/>
            <a:ext cx="41526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362464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81967" y="19431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81537" y="2171700"/>
            <a:ext cx="40481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343650" y="2800350"/>
            <a:ext cx="0" cy="3690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8613" name="Picture 5" descr="C:\Users\Tri Tu\Desktop\tải xuống 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0"/>
            <a:ext cx="2778686" cy="278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8614" name="Picture 6" descr="C:\Users\Tri Tu\Desktop\images356922_A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226594"/>
            <a:ext cx="2930653" cy="185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83" name="Picture 15" descr="C:\Users\Tri Tu\Desktop\images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671637"/>
            <a:ext cx="3367088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 descr="C:\Users\Tri Tu\Desktop\images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0096" y="1719263"/>
            <a:ext cx="3367630" cy="2900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86" name="Picture 18" descr="C:\Users\Tri Tu\Desktop\images1416586_a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78" y="331838"/>
            <a:ext cx="344686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3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3" y="294970"/>
            <a:ext cx="3805084" cy="2615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230" y="294969"/>
            <a:ext cx="3926997" cy="2615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0230" y="3164858"/>
            <a:ext cx="4080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ưa lũ, sạt lở đất tại ở Nhà máy thủy điện Rào Trăng 3 (Thừa Thiên-Huế).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077" y="3303357"/>
            <a:ext cx="228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36027" y="1925894"/>
            <a:ext cx="494203" cy="122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0973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0" y="137653"/>
            <a:ext cx="3930880" cy="2212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68" y="126985"/>
            <a:ext cx="3382297" cy="2242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49" y="2641129"/>
            <a:ext cx="3729498" cy="2088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830" y="4729648"/>
            <a:ext cx="8883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78710" y="1375287"/>
            <a:ext cx="1297858" cy="122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Straight Arrow Connector 6"/>
          <p:cNvCxnSpPr/>
          <p:nvPr/>
        </p:nvCxnSpPr>
        <p:spPr>
          <a:xfrm>
            <a:off x="3529781" y="2359673"/>
            <a:ext cx="9832" cy="28145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1519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9" y="138113"/>
            <a:ext cx="3261237" cy="2208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60" y="138113"/>
            <a:ext cx="3455826" cy="2257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85" y="2582013"/>
            <a:ext cx="3117278" cy="2079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9497" y="4711790"/>
            <a:ext cx="642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06698" y="2346860"/>
            <a:ext cx="441070" cy="23515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Straight Arrow Connector 6"/>
          <p:cNvCxnSpPr/>
          <p:nvPr/>
        </p:nvCxnSpPr>
        <p:spPr>
          <a:xfrm flipH="1">
            <a:off x="5226060" y="2395200"/>
            <a:ext cx="397992" cy="18681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8171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81967" y="19431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933" y="498948"/>
            <a:ext cx="5887065" cy="45135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 – 7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héc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-ta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xói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500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57175" indent="-257175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Ở </a:t>
            </a:r>
            <a:r>
              <a:rPr lang="en-US" sz="21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:</a:t>
            </a:r>
          </a:p>
          <a:p>
            <a:pPr algn="just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sạt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,... ở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endParaRPr lang="en-US" sz="2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8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do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427224" y="508780"/>
            <a:ext cx="256929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…)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</a:pPr>
            <a:endParaRPr lang="en-US" altLang="en-US" sz="1950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987" y="0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334807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50" y="-57150"/>
            <a:ext cx="2110979" cy="365522"/>
          </a:xfrm>
        </p:spPr>
        <p:txBody>
          <a:bodyPr/>
          <a:lstStyle/>
          <a:p>
            <a:pPr eaLnBrk="1" hangingPunct="1"/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Quan sát ảnh chụp</a:t>
            </a:r>
            <a:endParaRPr lang="en-US" altLang="en-US" sz="2400" b="1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71650" y="3200400"/>
            <a:ext cx="13716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endParaRPr lang="vi-VN" altLang="en-US" sz="1350">
              <a:solidFill>
                <a:srgbClr val="000000"/>
              </a:solidFill>
            </a:endParaRPr>
          </a:p>
        </p:txBody>
      </p:sp>
      <p:pic>
        <p:nvPicPr>
          <p:cNvPr id="26630" name="Picture 6" descr="khi thai nha may_smoke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8863" y="394607"/>
            <a:ext cx="2146697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636" name="Picture 12" descr="images833343_xebuyt"/>
          <p:cNvPicPr>
            <a:picLocks noChangeAspect="1" noChangeArrowheads="1"/>
          </p:cNvPicPr>
          <p:nvPr/>
        </p:nvPicPr>
        <p:blipFill>
          <a:blip r:embed="rId3"/>
          <a:srcRect t="17999" r="38000"/>
          <a:stretch>
            <a:fillRect/>
          </a:stretch>
        </p:blipFill>
        <p:spPr bwMode="auto">
          <a:xfrm>
            <a:off x="1309255" y="2636044"/>
            <a:ext cx="2146697" cy="2050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93" name="Picture 9" descr="C:\Users\Tri Tu\Desktop\tải xuống (1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0805" y="400050"/>
            <a:ext cx="2146697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8" descr="pha rung tree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9300" y="400050"/>
            <a:ext cx="2057400" cy="1937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94" name="Picture 10" descr="C:\Users\Tri Tu\Desktop\10rac_9fdc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42976" y="2636044"/>
            <a:ext cx="2243138" cy="2050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351360" y="4714875"/>
            <a:ext cx="653534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FF0000"/>
                </a:solidFill>
              </a:rPr>
              <a:t>    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Nguyên nhân nào dẫn đến môi trường bị ô nhiễm  ?</a:t>
            </a:r>
          </a:p>
        </p:txBody>
      </p:sp>
      <p:pic>
        <p:nvPicPr>
          <p:cNvPr id="12" name="Picture 2" descr="C:\Users\Tri Tu\Desktop\images (8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2571750"/>
            <a:ext cx="1966913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397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892</TotalTime>
  <Words>892</Words>
  <Application>Microsoft Office PowerPoint</Application>
  <PresentationFormat>On-screen Show (16:9)</PresentationFormat>
  <Paragraphs>88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Office Theme</vt:lpstr>
      <vt:lpstr>5_Office Theme</vt:lpstr>
      <vt:lpstr>6_Office Theme</vt:lpstr>
      <vt:lpstr>1_Office Theme</vt:lpstr>
      <vt:lpstr>Default Design</vt:lpstr>
      <vt:lpstr>1_Default Design</vt:lpstr>
      <vt:lpstr>2_Default Design</vt:lpstr>
      <vt:lpstr>4_Default Design</vt:lpstr>
      <vt:lpstr>5_Default Design</vt:lpstr>
      <vt:lpstr>Chủ đề của Office</vt:lpstr>
      <vt:lpstr>1_Chủ đề của Office</vt:lpstr>
      <vt:lpstr>2_Chủ đề của Office</vt:lpstr>
      <vt:lpstr>3_Chủ đề của Office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ảnh chụp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Vyvy</dc:creator>
  <cp:lastModifiedBy>GVCB Hoàng Hương Duyên</cp:lastModifiedBy>
  <cp:revision>155</cp:revision>
  <dcterms:created xsi:type="dcterms:W3CDTF">2022-05-31T14:32:29Z</dcterms:created>
  <dcterms:modified xsi:type="dcterms:W3CDTF">2023-04-08T04:01:26Z</dcterms:modified>
</cp:coreProperties>
</file>