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  <p:sldMasterId id="2147483739" r:id="rId4"/>
  </p:sldMasterIdLst>
  <p:notesMasterIdLst>
    <p:notesMasterId r:id="rId43"/>
  </p:notesMasterIdLst>
  <p:sldIdLst>
    <p:sldId id="1071" r:id="rId5"/>
    <p:sldId id="1356" r:id="rId6"/>
    <p:sldId id="262" r:id="rId7"/>
    <p:sldId id="258" r:id="rId8"/>
    <p:sldId id="276" r:id="rId9"/>
    <p:sldId id="303" r:id="rId10"/>
    <p:sldId id="277" r:id="rId11"/>
    <p:sldId id="279" r:id="rId12"/>
    <p:sldId id="278" r:id="rId13"/>
    <p:sldId id="280" r:id="rId14"/>
    <p:sldId id="281" r:id="rId15"/>
    <p:sldId id="282" r:id="rId16"/>
    <p:sldId id="283" r:id="rId17"/>
    <p:sldId id="284" r:id="rId18"/>
    <p:sldId id="288" r:id="rId19"/>
    <p:sldId id="287" r:id="rId20"/>
    <p:sldId id="299" r:id="rId21"/>
    <p:sldId id="298" r:id="rId22"/>
    <p:sldId id="290" r:id="rId23"/>
    <p:sldId id="291" r:id="rId24"/>
    <p:sldId id="292" r:id="rId25"/>
    <p:sldId id="293" r:id="rId26"/>
    <p:sldId id="294" r:id="rId27"/>
    <p:sldId id="285" r:id="rId28"/>
    <p:sldId id="286" r:id="rId29"/>
    <p:sldId id="305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135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6600"/>
    <a:srgbClr val="8DFB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20" y="6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69835-9A1C-4A7E-AA19-16851D40ED84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9FB1D-34B1-404E-9B7B-846B30F6E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7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4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41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81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77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67B5E-9238-4193-9F0D-3314E5F0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B3472-1627-491E-83F7-A3A4F62D4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58A04-8AE6-42D0-BA97-135B9FDCF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AEA8F-7D9F-420F-8991-54E9944CA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992016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AC4B9-B0ED-472C-B4D5-A5D6F7BC3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8D8F5-F5F5-43CC-850D-6DD5EE43B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077B0-C5DB-4FEE-A597-93F92FA7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30364-4B8B-4024-9BD4-A8707E8570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136168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97B13-C810-4DAD-A734-E89773EB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F4E51-00DC-43D5-8867-14C43160F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8DD5B-A708-45AF-AF76-2B437BF0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24FC4-8987-48C9-9388-3B37DE00CA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792104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57C72A-01F5-4B1D-9BF1-92277CC2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804D5D-7A6C-43F5-AD29-FD6CA70D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DB5FFE-E387-4B23-BB42-5712987A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21D05-E9B3-4235-8A92-229588A6E9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315329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DDB6296-7E2F-47D3-A0ED-E4AE0883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AE3E22-408E-4B37-91E6-DCB8C672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CE8B8D-82BD-4761-ADEA-0EAAAA83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8A2E8-26A6-4A56-8991-31F2D21471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723462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39A0BAD-BC0B-41B2-8B04-AF0DD8EB1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08E819-AAE1-4E38-8A3D-19651268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52BB3A-6210-4BCD-A205-3CE910D03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36B06-3827-43D5-9493-9B2F9F6320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015393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22411DE-2094-4C73-BE8A-D51F7E259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9B17DA3-FD1B-4AED-AF93-4C8566E6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2C138C0-5873-4BFE-97E5-6BA8585B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2208A-0E43-4D95-8ADD-47BA780FE6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8810775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D2D42C-5DA3-4DA0-A79E-D0D97288F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4FC2A0-06B5-40F0-B192-8455203A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08DB70-0F83-4D4D-9117-57495EF3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F60B6-B9C8-4D73-BB8E-E0C0A9E973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40600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221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27A44A-4179-4767-8E4C-348D95019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0C2E61-DD90-4945-A4F3-A1216D75D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CC47A3-A03E-4430-8AED-B7F4B82DF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D1907-BE4B-4ADA-A794-000E40962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570172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0C663-82A0-4532-BD66-69AF8AC6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B8307-F3D9-4A85-BDEE-8F366E17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43058-7E5D-4EED-A57D-354A4F09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F4794-6731-4D95-BBC0-D210F3FAF8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274115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F3B54-77F3-4A6A-95B7-FFA815B46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0C79E-1018-4A5B-A55D-7873B9B96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40E71-3C68-4F6C-9E2F-FC90BC2E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713C3-2EF6-4AC2-ABCD-FFBBC34BAE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6137763"/>
      </p:ext>
    </p:extLst>
  </p:cSld>
  <p:clrMapOvr>
    <a:masterClrMapping/>
  </p:clrMapOvr>
  <p:transition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1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D72352-3FEC-4E10-A65B-578093C5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DCFC6-6D61-4A52-907B-1AE31BABF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7277E-F0A5-4B60-B955-B919F936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7074D-3831-43AE-9447-D3E13E8546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876106"/>
      </p:ext>
    </p:extLst>
  </p:cSld>
  <p:clrMapOvr>
    <a:masterClrMapping/>
  </p:clrMapOvr>
  <p:transition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36D5C97-D378-44BA-9534-9BFB0199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334CAA-54FD-45E4-B898-AA04CB10B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C2BB8F-56F2-484F-803E-37F32A46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743D8-8F75-4E41-80B4-B345E22F36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544551"/>
      </p:ext>
    </p:extLst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770604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900035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8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8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E2C8389-A325-42F2-8067-1F14A0EA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F391BB-3842-4D4E-A799-AD6716CA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1E2C1F-59CD-4575-AE49-8485FAF5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D0E57-D94E-4E6F-854C-F0A06FB126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626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8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1" y="6218768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679780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44145"/>
      </p:ext>
    </p:extLst>
  </p:cSld>
  <p:clrMapOvr>
    <a:masterClrMapping/>
  </p:clrMapOvr>
  <p:transition spd="slow"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86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07D81-BAFF-4EB2-9AF8-5907AD67F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B9947-B4D0-4341-BFF1-F9032D39F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07633-ED11-4720-A2A6-483F2688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2F5E6-026D-48CD-A135-36AB00CBCA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21686"/>
      </p:ext>
    </p:extLst>
  </p:cSld>
  <p:clrMapOvr>
    <a:masterClrMapping/>
  </p:clrMapOvr>
  <p:transition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35312-08CA-4504-A1D3-1C0B48B57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64E00-FFF4-462F-B482-79987B50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E54AF-A343-40EF-91F7-8750B264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3B056-0549-4B6E-9DFB-9890712717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743303"/>
      </p:ext>
    </p:extLst>
  </p:cSld>
  <p:clrMapOvr>
    <a:masterClrMapping/>
  </p:clrMapOvr>
  <p:transition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1A59F-07CB-4D8C-B20C-52C008D9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B757E-8304-4D6B-8EAC-046622814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FBC29-E16D-4830-94C0-E1DF43ED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D24C2-E251-422E-B1FA-378C387EEE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4828894"/>
      </p:ext>
    </p:extLst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3E3F36-667F-4FC3-8436-DEBA82185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724244-78C3-4D46-8E29-68497DFB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D2DE41-77C8-41B4-ACCC-CC4206E93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FD699-225F-46D9-8548-B3C467F9C6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161184"/>
      </p:ext>
    </p:extLst>
  </p:cSld>
  <p:clrMapOvr>
    <a:masterClrMapping/>
  </p:clrMapOvr>
  <p:transition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B68668-5CD5-4ED8-AC91-8CA0FB0B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EFC506-D3E9-4257-A658-DA962C0CD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BA52FE-C21B-4222-9511-A03A5A04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F343D-E3F1-40A1-8347-456E476433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264217"/>
      </p:ext>
    </p:extLst>
  </p:cSld>
  <p:clrMapOvr>
    <a:masterClrMapping/>
  </p:clrMapOvr>
  <p:transition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6C1EBF-696E-4681-8268-400F758BE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79E0DE-D9A6-435D-8782-5D8FDB09D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AC8AFD-2524-491A-ADD6-C678EAAF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08F73-BA7D-4F5E-ABA7-153B250DCB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495410"/>
      </p:ext>
    </p:extLst>
  </p:cSld>
  <p:clrMapOvr>
    <a:masterClrMapping/>
  </p:clrMapOvr>
  <p:transition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6F6525-CD47-41FA-B339-F9B652C6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02A0478-359F-42CF-A12E-430EEFCB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F7F0EE-7B09-43B2-88C6-6F36999BF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A6277-1BB7-4810-B157-2C5ADD8E38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345556"/>
      </p:ext>
    </p:extLst>
  </p:cSld>
  <p:clrMapOvr>
    <a:masterClrMapping/>
  </p:clrMapOvr>
  <p:transition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4A06DD-A34E-4BF8-BAAB-142EC222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DF9349-9DB0-4536-8297-948E468CC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712330-7C60-4B36-B17B-318C6F646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F3AB6-0599-49AA-9D93-B2E8DEF0EE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4117187"/>
      </p:ext>
    </p:extLst>
  </p:cSld>
  <p:clrMapOvr>
    <a:masterClrMapping/>
  </p:clrMapOvr>
  <p:transition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8D928-24D2-446A-A702-EE9CCC99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D3A1FC7-E444-479E-9E63-E71BCEBFF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B72448-C585-479C-87FE-E148602CC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2F2A2-4B3A-498B-9281-B22892ABF9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020388"/>
      </p:ext>
    </p:extLst>
  </p:cSld>
  <p:clrMapOvr>
    <a:masterClrMapping/>
  </p:clrMapOvr>
  <p:transition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91017-4861-437C-94AF-F8BD678B9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3F135-1C5F-48BE-B593-D94B14F94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D7518-1305-4DBA-B012-521D5393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2FDD6-2825-44D5-A609-E5E34421E6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785561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528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722F7-4075-4893-966E-830E83A5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96AA6-4961-4E60-A019-55837E2F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98EE2-9885-4298-880C-C5F9C4A9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34A19-D29B-463D-8E20-70D391DCD1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632508"/>
      </p:ext>
    </p:extLst>
  </p:cSld>
  <p:clrMapOvr>
    <a:masterClrMapping/>
  </p:clrMapOvr>
  <p:transition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1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313FBE-3D66-44CC-B255-AD2961B1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6813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FEA2A1-2F70-476F-BD5A-638027C7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6813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951EB-3D9B-45E3-AAD9-F9616B61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6813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5F751-A871-413E-9946-23522BE8E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905633"/>
      </p:ext>
    </p:extLst>
  </p:cSld>
  <p:clrMapOvr>
    <a:masterClrMapping/>
  </p:clrMapOvr>
  <p:transition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EA2D8B0-8C57-436E-81A1-D008AFD0B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0F276D-FA40-4D67-969D-F67A76E31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B44661-9E85-4560-B61C-C97BA893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3C840-DBB0-4D0D-B894-3415425C15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601375"/>
      </p:ext>
    </p:extLst>
  </p:cSld>
  <p:clrMapOvr>
    <a:masterClrMapping/>
  </p:clrMapOvr>
  <p:transition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331869"/>
      </p:ext>
    </p:extLst>
  </p:cSld>
  <p:clrMapOvr>
    <a:masterClrMapping/>
  </p:clrMapOvr>
  <p:transition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384392"/>
      </p:ext>
    </p:extLst>
  </p:cSld>
  <p:clrMapOvr>
    <a:masterClrMapping/>
  </p:clrMapOvr>
  <p:transition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8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1" y="6218768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429787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64845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187320"/>
      </p:ext>
    </p:extLst>
  </p:cSld>
  <p:clrMapOvr>
    <a:masterClrMapping/>
  </p:clrMapOvr>
  <p:transition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1">
  <p:cSld name="Title and three columns 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"/>
          <p:cNvSpPr txBox="1">
            <a:spLocks noGrp="1"/>
          </p:cNvSpPr>
          <p:nvPr>
            <p:ph type="subTitle" idx="1"/>
          </p:nvPr>
        </p:nvSpPr>
        <p:spPr>
          <a:xfrm>
            <a:off x="7887268" y="4616500"/>
            <a:ext cx="21728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407" name="Google Shape;407;p19"/>
          <p:cNvSpPr txBox="1">
            <a:spLocks noGrp="1"/>
          </p:cNvSpPr>
          <p:nvPr>
            <p:ph type="subTitle" idx="2"/>
          </p:nvPr>
        </p:nvSpPr>
        <p:spPr>
          <a:xfrm>
            <a:off x="7887268" y="5169300"/>
            <a:ext cx="21728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08" name="Google Shape;408;p19"/>
          <p:cNvSpPr txBox="1">
            <a:spLocks noGrp="1"/>
          </p:cNvSpPr>
          <p:nvPr>
            <p:ph type="subTitle" idx="3"/>
          </p:nvPr>
        </p:nvSpPr>
        <p:spPr>
          <a:xfrm>
            <a:off x="2131932" y="4616500"/>
            <a:ext cx="21728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409" name="Google Shape;409;p19"/>
          <p:cNvSpPr txBox="1">
            <a:spLocks noGrp="1"/>
          </p:cNvSpPr>
          <p:nvPr>
            <p:ph type="subTitle" idx="4"/>
          </p:nvPr>
        </p:nvSpPr>
        <p:spPr>
          <a:xfrm>
            <a:off x="2131932" y="5169300"/>
            <a:ext cx="21728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10" name="Google Shape;410;p19"/>
          <p:cNvSpPr txBox="1">
            <a:spLocks noGrp="1"/>
          </p:cNvSpPr>
          <p:nvPr>
            <p:ph type="subTitle" idx="5"/>
          </p:nvPr>
        </p:nvSpPr>
        <p:spPr>
          <a:xfrm>
            <a:off x="5015767" y="4616500"/>
            <a:ext cx="21728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6"/>
          </p:nvPr>
        </p:nvSpPr>
        <p:spPr>
          <a:xfrm>
            <a:off x="5015767" y="5169300"/>
            <a:ext cx="21728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12" name="Google Shape;412;p19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2754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944045"/>
      </p:ext>
    </p:extLst>
  </p:cSld>
  <p:clrMapOvr>
    <a:masterClrMapping/>
  </p:clrMapOvr>
  <p:transition spd="slow"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97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960133" y="1442668"/>
            <a:ext cx="10381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209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2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Font typeface="Josefin Slab Thin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33815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4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8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45626"/>
      </p:ext>
    </p:extLst>
  </p:cSld>
  <p:clrMapOvr>
    <a:masterClrMapping/>
  </p:clrMapOvr>
  <p:transition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63690"/>
      </p:ext>
    </p:extLst>
  </p:cSld>
  <p:clrMapOvr>
    <a:masterClrMapping/>
  </p:clrMapOvr>
  <p:transition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</a:t>
            </a:r>
            <a:r>
              <a:rPr lang="vi-VN" baseline="0">
                <a:solidFill>
                  <a:srgbClr val="FFFF00"/>
                </a:solidFill>
              </a:rPr>
              <a:t>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4274"/>
      </p:ext>
    </p:extLst>
  </p:cSld>
  <p:clrMapOvr>
    <a:masterClrMapping/>
  </p:clrMapOvr>
  <p:transition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9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32710"/>
      </p:ext>
    </p:extLst>
  </p:cSld>
  <p:clrMapOvr>
    <a:masterClrMapping/>
  </p:clrMapOvr>
  <p:transition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709684"/>
      </p:ext>
    </p:extLst>
  </p:cSld>
  <p:clrMapOvr>
    <a:masterClrMapping/>
  </p:clrMapOvr>
  <p:transition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106927"/>
      </p:ext>
    </p:extLst>
  </p:cSld>
  <p:clrMapOvr>
    <a:masterClrMapping/>
  </p:clrMapOvr>
  <p:transition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171033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94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4071"/>
      </p:ext>
    </p:extLst>
  </p:cSld>
  <p:clrMapOvr>
    <a:masterClrMapping/>
  </p:clrMapOvr>
  <p:transition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558565"/>
      </p:ext>
    </p:extLst>
  </p:cSld>
  <p:clrMapOvr>
    <a:masterClrMapping/>
  </p:clrMapOvr>
  <p:transition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433887"/>
      </p:ext>
    </p:extLst>
  </p:cSld>
  <p:clrMapOvr>
    <a:masterClrMapping/>
  </p:clrMapOvr>
  <p:transition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397484"/>
      </p:ext>
    </p:extLst>
  </p:cSld>
  <p:clrMapOvr>
    <a:masterClrMapping/>
  </p:clrMapOvr>
  <p:transition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812416"/>
      </p:ext>
    </p:extLst>
  </p:cSld>
  <p:clrMapOvr>
    <a:masterClrMapping/>
  </p:clrMapOvr>
  <p:transition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</a:t>
            </a:r>
            <a:r>
              <a:rPr lang="vi-VN" baseline="0">
                <a:solidFill>
                  <a:srgbClr val="FFFF00"/>
                </a:solidFill>
              </a:rPr>
              <a:t>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3351"/>
      </p:ext>
    </p:extLst>
  </p:cSld>
  <p:clrMapOvr>
    <a:masterClrMapping/>
  </p:clrMapOvr>
  <p:transition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3645"/>
      </p:ext>
    </p:extLst>
  </p:cSld>
  <p:clrMapOvr>
    <a:masterClrMapping/>
  </p:clrMapOvr>
  <p:transition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1845"/>
      </p:ext>
    </p:extLst>
  </p:cSld>
  <p:clrMapOvr>
    <a:masterClrMapping/>
  </p:clrMapOvr>
  <p:transition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059642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773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717335"/>
      </p:ext>
    </p:extLst>
  </p:cSld>
  <p:clrMapOvr>
    <a:masterClrMapping/>
  </p:clrMapOvr>
  <p:transition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628679"/>
      </p:ext>
    </p:extLst>
  </p:cSld>
  <p:clrMapOvr>
    <a:masterClrMapping/>
  </p:clrMapOvr>
  <p:transition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00036"/>
      </p:ext>
    </p:extLst>
  </p:cSld>
  <p:clrMapOvr>
    <a:masterClrMapping/>
  </p:clrMapOvr>
  <p:transition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63376"/>
      </p:ext>
    </p:extLst>
  </p:cSld>
  <p:clrMapOvr>
    <a:masterClrMapping/>
  </p:clrMapOvr>
  <p:transition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466971"/>
      </p:ext>
    </p:extLst>
  </p:cSld>
  <p:clrMapOvr>
    <a:masterClrMapping/>
  </p:clrMapOvr>
  <p:transition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539246"/>
      </p:ext>
    </p:extLst>
  </p:cSld>
  <p:clrMapOvr>
    <a:masterClrMapping/>
  </p:clrMapOvr>
  <p:transition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75565"/>
      </p:ext>
    </p:extLst>
  </p:cSld>
  <p:clrMapOvr>
    <a:masterClrMapping/>
  </p:clrMapOvr>
  <p:transition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1460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5783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6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551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2235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6612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5644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26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397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787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467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288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6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71.xml"/><Relationship Id="rId47" Type="http://schemas.openxmlformats.org/officeDocument/2006/relationships/slideLayout" Target="../slideLayouts/slideLayout76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40" Type="http://schemas.openxmlformats.org/officeDocument/2006/relationships/slideLayout" Target="../slideLayouts/slideLayout69.xml"/><Relationship Id="rId45" Type="http://schemas.openxmlformats.org/officeDocument/2006/relationships/slideLayout" Target="../slideLayouts/slideLayout74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49" Type="http://schemas.openxmlformats.org/officeDocument/2006/relationships/image" Target="../media/image1.jpe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4" Type="http://schemas.openxmlformats.org/officeDocument/2006/relationships/slideLayout" Target="../slideLayouts/slideLayout7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72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70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4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D474D76-B726-40CC-A685-FD51D1AA5DA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A1F7738-32F3-4CC5-AB10-0C8B5B18C2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ABE1B-1599-4EEC-8AE0-A780BAC774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29025-EB2C-45AB-AE0F-DBAF3D653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6A191-4DE8-4D6A-80ED-F67C37450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C58757E-7808-4BDC-AC9A-C0A0E61A62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55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0608DB9-35D4-4173-A353-387CCFECB1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FB8FF26-D2FC-4EF9-975E-948B9429D4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1814A-D634-403E-893C-22FAB556B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7B5AB-2EA0-4F77-BEDF-1863E2250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EC8B0-4644-4F79-9F3D-CE482EB29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FFB934F-5139-4B15-BEBE-3B4DC08F5C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02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  <p:sldLayoutId id="2147483738" r:id="rId47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44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gif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image" Target="../media/image64.jpeg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image" Target="../media/image64.jpeg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4548583-2689-4E92-ABFE-3BA6CD7078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</p:pic>
      <p:sp>
        <p:nvSpPr>
          <p:cNvPr id="3" name="AutoShape 5">
            <a:extLst>
              <a:ext uri="{FF2B5EF4-FFF2-40B4-BE49-F238E27FC236}">
                <a16:creationId xmlns:a16="http://schemas.microsoft.com/office/drawing/2014/main" id="{6AD989B1-D42B-4DAE-8662-58FC61F1B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504" y="1927359"/>
            <a:ext cx="9721080" cy="4433684"/>
          </a:xfrm>
          <a:prstGeom prst="star8">
            <a:avLst>
              <a:gd name="adj" fmla="val 38250"/>
            </a:avLst>
          </a:prstGeom>
          <a:solidFill>
            <a:srgbClr val="0000CC"/>
          </a:solidFill>
          <a:ln w="762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4" name="Group 18">
            <a:extLst>
              <a:ext uri="{FF2B5EF4-FFF2-40B4-BE49-F238E27FC236}">
                <a16:creationId xmlns:a16="http://schemas.microsoft.com/office/drawing/2014/main" id="{7B03D4C9-C48A-4B50-A3CC-BFE4A5C82B05}"/>
              </a:ext>
            </a:extLst>
          </p:cNvPr>
          <p:cNvGrpSpPr>
            <a:grpSpLocks/>
          </p:cNvGrpSpPr>
          <p:nvPr/>
        </p:nvGrpSpPr>
        <p:grpSpPr bwMode="auto">
          <a:xfrm>
            <a:off x="4831766" y="868017"/>
            <a:ext cx="2364165" cy="982433"/>
            <a:chOff x="5225" y="9335"/>
            <a:chExt cx="2520" cy="1750"/>
          </a:xfrm>
        </p:grpSpPr>
        <p:sp>
          <p:nvSpPr>
            <p:cNvPr id="5" name="AutoShape 27" descr="2">
              <a:extLst>
                <a:ext uri="{FF2B5EF4-FFF2-40B4-BE49-F238E27FC236}">
                  <a16:creationId xmlns:a16="http://schemas.microsoft.com/office/drawing/2014/main" id="{74FAB605-86B3-4926-A83E-95617BA21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Arial" pitchFamily="34" charset="0"/>
              </a:endParaRPr>
            </a:p>
          </p:txBody>
        </p:sp>
        <p:pic>
          <p:nvPicPr>
            <p:cNvPr id="6" name="Picture 26" descr="cosmoS">
              <a:extLst>
                <a:ext uri="{FF2B5EF4-FFF2-40B4-BE49-F238E27FC236}">
                  <a16:creationId xmlns:a16="http://schemas.microsoft.com/office/drawing/2014/main" id="{7E71F731-BE84-4AA1-88A4-862E491D8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BOOK2">
              <a:extLst>
                <a:ext uri="{FF2B5EF4-FFF2-40B4-BE49-F238E27FC236}">
                  <a16:creationId xmlns:a16="http://schemas.microsoft.com/office/drawing/2014/main" id="{969A731C-11B6-4D7E-AD60-6169B9BC57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4" descr="BOOK1">
              <a:extLst>
                <a:ext uri="{FF2B5EF4-FFF2-40B4-BE49-F238E27FC236}">
                  <a16:creationId xmlns:a16="http://schemas.microsoft.com/office/drawing/2014/main" id="{18E44908-F68A-4166-8443-AEB4746B8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QUILLPEN">
              <a:extLst>
                <a:ext uri="{FF2B5EF4-FFF2-40B4-BE49-F238E27FC236}">
                  <a16:creationId xmlns:a16="http://schemas.microsoft.com/office/drawing/2014/main" id="{1F437C97-049E-4A32-9B85-78A013639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2">
              <a:extLst>
                <a:ext uri="{FF2B5EF4-FFF2-40B4-BE49-F238E27FC236}">
                  <a16:creationId xmlns:a16="http://schemas.microsoft.com/office/drawing/2014/main" id="{9EB0A543-262A-4D63-B51A-75582FB54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Bangkok"/>
                  <a:ea typeface="+mn-ea"/>
                  <a:cs typeface="Times New Roman" pitchFamily="18" charset="0"/>
                </a:rPr>
                <a:t> </a:t>
              </a:r>
              <a:endParaRPr kumimoji="0" lang="en-US" alt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" name="Text Box 21">
              <a:extLst>
                <a:ext uri="{FF2B5EF4-FFF2-40B4-BE49-F238E27FC236}">
                  <a16:creationId xmlns:a16="http://schemas.microsoft.com/office/drawing/2014/main" id="{16B0480C-C11D-4731-B169-11FA057F0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WordArt 20">
              <a:extLst>
                <a:ext uri="{FF2B5EF4-FFF2-40B4-BE49-F238E27FC236}">
                  <a16:creationId xmlns:a16="http://schemas.microsoft.com/office/drawing/2014/main" id="{074D62FA-8BD9-439E-93EC-BC9091765FD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Nbritannic"/>
                  <a:ea typeface="+mn-ea"/>
                  <a:cs typeface="Arial" charset="0"/>
                </a:rPr>
                <a:t>NÀM </a:t>
              </a:r>
            </a:p>
          </p:txBody>
        </p:sp>
        <p:sp>
          <p:nvSpPr>
            <p:cNvPr id="13" name="Text Box 19">
              <a:extLst>
                <a:ext uri="{FF2B5EF4-FFF2-40B4-BE49-F238E27FC236}">
                  <a16:creationId xmlns:a16="http://schemas.microsoft.com/office/drawing/2014/main" id="{D4AEFD51-8938-4733-A470-A99BAF421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37F2AA2F-F032-4A71-AE45-44865FD54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2503395"/>
            <a:ext cx="6840760" cy="31710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LỚP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TÔN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TRỌNG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GIAO THÔNG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(TIẾT 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551AF2B-FFEA-4220-AAC4-534051EAE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63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A33BF6-F975-4ED7-9050-9CFD5CB58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8508" y="2214645"/>
            <a:ext cx="1694298" cy="1331361"/>
          </a:xfrm>
          <a:prstGeom prst="rect">
            <a:avLst/>
          </a:prstGeom>
        </p:spPr>
      </p:pic>
      <p:sp>
        <p:nvSpPr>
          <p:cNvPr id="14" name="WordArt 3">
            <a:extLst>
              <a:ext uri="{FF2B5EF4-FFF2-40B4-BE49-F238E27FC236}">
                <a16:creationId xmlns:a16="http://schemas.microsoft.com/office/drawing/2014/main" id="{277735F6-95AD-A040-2BE0-1C2363D27A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75657" y="4962024"/>
            <a:ext cx="5756802" cy="582431"/>
          </a:xfrm>
          <a:prstGeom prst="rect">
            <a:avLst/>
          </a:prstGeom>
          <a:solidFill>
            <a:srgbClr val="66FF33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99"/>
              </a:extrusionClr>
              <a:contourClr>
                <a:srgbClr val="000080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0" cap="none" spc="0" normalizeH="0" noProof="0" dirty="0">
                <a:ln w="9525">
                  <a:round/>
                  <a:headEnd/>
                  <a:tailEnd/>
                </a:ln>
                <a:solidFill>
                  <a:srgbClr val="0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9525">
                  <a:round/>
                  <a:headEnd/>
                  <a:tailEnd/>
                </a:ln>
                <a:solidFill>
                  <a:srgbClr val="0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noProof="0" dirty="0">
                <a:ln w="9525">
                  <a:round/>
                  <a:headEnd/>
                  <a:tailEnd/>
                </a:ln>
                <a:solidFill>
                  <a:srgbClr val="0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khoa</a:t>
            </a:r>
            <a:r>
              <a:rPr kumimoji="0" lang="en-US" sz="36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6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kumimoji="0" lang="en-US" sz="36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31980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261" y="0"/>
            <a:ext cx="7634785" cy="506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̉nh 2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"/>
          <a:stretch/>
        </p:blipFill>
        <p:spPr bwMode="auto">
          <a:xfrm>
            <a:off x="290296" y="4136571"/>
            <a:ext cx="2934290" cy="2721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324367" y="5202356"/>
            <a:ext cx="7010400" cy="9715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6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vừa chạy nhanh, vừa chở quá  nhiều đồ và người trên xe.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B9A87085-7E02-8814-7CCE-251E6C67D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84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9050"/>
            <a:ext cx="7848600" cy="473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̉nh 2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"/>
          <a:stretch/>
        </p:blipFill>
        <p:spPr bwMode="auto">
          <a:xfrm>
            <a:off x="290296" y="4585648"/>
            <a:ext cx="2934290" cy="2272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326642" y="4850296"/>
            <a:ext cx="6934200" cy="16016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 thả trâu bò trên 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gây nguy hiểm cho người tham gia giao thông.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C382D455-3B04-E814-3899-DC28143FA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79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40" y="81847"/>
            <a:ext cx="7620000" cy="487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̉nh 2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"/>
          <a:stretch/>
        </p:blipFill>
        <p:spPr bwMode="auto">
          <a:xfrm>
            <a:off x="290296" y="4136571"/>
            <a:ext cx="2934290" cy="2721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335740" y="5284242"/>
            <a:ext cx="6705600" cy="1028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6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ngược chiều, xe đạp không được đi vào.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8C824E29-B75C-6289-8C9F-4A0778B74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76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7772400" cy="519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̉nh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4" y="4790364"/>
            <a:ext cx="3054335" cy="1953245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3381866" y="5447828"/>
            <a:ext cx="8372764" cy="1047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6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 túc thực hiện theo chỉ dẫn của đèn tín hiệu và đội mũ bảo hiểm.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C3DB9D82-FBE6-6D64-277D-D7C7AA640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2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̉nh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3" y="4804012"/>
            <a:ext cx="2967265" cy="190694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70" y="0"/>
            <a:ext cx="7620000" cy="494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470999" y="5214557"/>
            <a:ext cx="6553200" cy="1085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6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 lại trước rào chắn khi có tàu chạy qua. 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623C0FE8-5AD8-DC60-6588-A40966E1B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41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08" b="66349"/>
          <a:stretch/>
        </p:blipFill>
        <p:spPr>
          <a:xfrm>
            <a:off x="296232" y="76199"/>
            <a:ext cx="3935494" cy="306977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68" r="55369"/>
          <a:stretch/>
        </p:blipFill>
        <p:spPr>
          <a:xfrm>
            <a:off x="4060371" y="182474"/>
            <a:ext cx="3777343" cy="2963496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8" t="66368"/>
          <a:stretch/>
        </p:blipFill>
        <p:spPr>
          <a:xfrm>
            <a:off x="7837713" y="76199"/>
            <a:ext cx="3933387" cy="3069771"/>
          </a:xfrm>
          <a:prstGeom prst="rect">
            <a:avLst/>
          </a:prstGeom>
        </p:spPr>
      </p:pic>
      <p:pic>
        <p:nvPicPr>
          <p:cNvPr id="7" name="Ảnh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58" y="1758043"/>
            <a:ext cx="1856923" cy="1632857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9" b="66190"/>
          <a:stretch/>
        </p:blipFill>
        <p:spPr>
          <a:xfrm>
            <a:off x="0" y="3772671"/>
            <a:ext cx="3823487" cy="3043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0" r="54940" b="33492"/>
          <a:stretch/>
        </p:blipFill>
        <p:spPr>
          <a:xfrm>
            <a:off x="3753827" y="3808699"/>
            <a:ext cx="3816545" cy="297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8" t="33968" b="33492"/>
          <a:stretch/>
        </p:blipFill>
        <p:spPr>
          <a:xfrm>
            <a:off x="7431052" y="3844728"/>
            <a:ext cx="3893147" cy="2971799"/>
          </a:xfrm>
          <a:prstGeom prst="rect">
            <a:avLst/>
          </a:prstGeom>
        </p:spPr>
      </p:pic>
      <p:pic>
        <p:nvPicPr>
          <p:cNvPr id="11" name="Ảnh 2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"/>
          <a:stretch/>
        </p:blipFill>
        <p:spPr bwMode="auto">
          <a:xfrm>
            <a:off x="10001559" y="4955070"/>
            <a:ext cx="2190441" cy="1861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E63B69C5-D3B0-512D-55E5-3EC72406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85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 caixa de fortuna ilustração do vetor. Ilustração de sucesso - 9117909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0"/>
          <a:stretch/>
        </p:blipFill>
        <p:spPr bwMode="auto">
          <a:xfrm>
            <a:off x="5097237" y="194582"/>
            <a:ext cx="6639567" cy="64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6414" y="1855184"/>
            <a:ext cx="5150770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1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tiên</a:t>
            </a:r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tri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192AD8DE-016C-1463-DDCF-339683D90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263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8585" y="838201"/>
            <a:ext cx="10613571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585" y="3581400"/>
            <a:ext cx="8795657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39186D56-38B3-A27B-162C-99E894A1B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970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IconExperience » V-Collection » Crystal Ball Ic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88" y="321128"/>
            <a:ext cx="6139542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ơi thể thao trên đường có bị xử phạt không? | Hỏi đáp pháp luật | UBATG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" y="-1"/>
            <a:ext cx="6508961" cy="575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85422" y="1208105"/>
            <a:ext cx="3792926" cy="33607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56704" y="1364989"/>
            <a:ext cx="40503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516E17A-D98E-F189-4BD5-52B0A8104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ầu dẫn đường sắt thành… &quot;công viê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" y="321128"/>
            <a:ext cx="6451040" cy="539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conExperience » V-Collection » Crystal Ball Ic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/>
          <a:stretch/>
        </p:blipFill>
        <p:spPr bwMode="auto">
          <a:xfrm>
            <a:off x="6422570" y="321128"/>
            <a:ext cx="5769429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03308" y="1607736"/>
            <a:ext cx="3990071" cy="24216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05645" y="1688123"/>
            <a:ext cx="46423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695ADBC9-A211-D141-7561-8BD4F70A1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4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6326" y="1915883"/>
            <a:ext cx="8599133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3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图片 3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98" y="6334125"/>
            <a:ext cx="593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84133" y="2746833"/>
            <a:ext cx="12276133" cy="4111166"/>
            <a:chOff x="-72444" y="3780894"/>
            <a:chExt cx="9184546" cy="3077106"/>
          </a:xfrm>
        </p:grpSpPr>
        <p:pic>
          <p:nvPicPr>
            <p:cNvPr id="6" name="图片 3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215" y="6334125"/>
              <a:ext cx="621188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1"/>
            <p:cNvGrpSpPr>
              <a:grpSpLocks/>
            </p:cNvGrpSpPr>
            <p:nvPr/>
          </p:nvGrpSpPr>
          <p:grpSpPr bwMode="auto">
            <a:xfrm flipH="1">
              <a:off x="-72444" y="3780894"/>
              <a:ext cx="4790521" cy="2960953"/>
              <a:chOff x="5782067" y="2851622"/>
              <a:chExt cx="6387794" cy="3948342"/>
            </a:xfrm>
          </p:grpSpPr>
          <p:pic>
            <p:nvPicPr>
              <p:cNvPr id="9" name="图片 32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9936" y="2851622"/>
                <a:ext cx="4749925" cy="3807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图片 33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067" y="5814148"/>
                <a:ext cx="6303860" cy="985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" name="图片 3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5243" y="67812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479" y="634093"/>
            <a:ext cx="11484439" cy="23897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A18DCACA-B1EC-9220-EA80-EDAAB1914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48" descr="Tweety[1]">
            <a:extLst>
              <a:ext uri="{FF2B5EF4-FFF2-40B4-BE49-F238E27FC236}">
                <a16:creationId xmlns:a16="http://schemas.microsoft.com/office/drawing/2014/main" id="{04F86264-31DD-826D-3D48-0C0F792BF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8913" y="4405719"/>
            <a:ext cx="14478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8" descr="Tweety[1]">
            <a:extLst>
              <a:ext uri="{FF2B5EF4-FFF2-40B4-BE49-F238E27FC236}">
                <a16:creationId xmlns:a16="http://schemas.microsoft.com/office/drawing/2014/main" id="{9A240851-37BA-3361-B697-ADD33CE7B4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6587" y="4483800"/>
            <a:ext cx="14478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4">
            <a:extLst>
              <a:ext uri="{FF2B5EF4-FFF2-40B4-BE49-F238E27FC236}">
                <a16:creationId xmlns:a16="http://schemas.microsoft.com/office/drawing/2014/main" id="{CD8F66BD-2BBD-F88D-49AC-D0CB965A59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3950939" y="258848"/>
            <a:ext cx="2041347" cy="2432210"/>
          </a:xfrm>
          <a:prstGeom prst="rect">
            <a:avLst/>
          </a:prstGeom>
        </p:spPr>
      </p:pic>
      <p:pic>
        <p:nvPicPr>
          <p:cNvPr id="12" name="图片 44">
            <a:extLst>
              <a:ext uri="{FF2B5EF4-FFF2-40B4-BE49-F238E27FC236}">
                <a16:creationId xmlns:a16="http://schemas.microsoft.com/office/drawing/2014/main" id="{A3D1768F-2349-99DE-371F-A4E9097E97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100407" y="46600"/>
            <a:ext cx="2041347" cy="2432210"/>
          </a:xfrm>
          <a:prstGeom prst="rect">
            <a:avLst/>
          </a:prstGeom>
        </p:spPr>
      </p:pic>
      <p:pic>
        <p:nvPicPr>
          <p:cNvPr id="16" name="图片 44">
            <a:extLst>
              <a:ext uri="{FF2B5EF4-FFF2-40B4-BE49-F238E27FC236}">
                <a16:creationId xmlns:a16="http://schemas.microsoft.com/office/drawing/2014/main" id="{1F7F48AA-322C-B687-7BE5-93B4DF9C06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8699530" y="332819"/>
            <a:ext cx="2041347" cy="2432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554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5 0.01134 L -0.01445 0.01157 C -0.025 0.01851 -0.01679 0.01134 -0.02226 0.01898 C -0.02357 0.02083 -0.02513 0.02222 -0.02656 0.02407 L -0.02864 0.02662 C -0.03138 0.03634 -0.02825 0.02708 -0.03294 0.03518 C -0.03528 0.03958 -0.03346 0.03912 -0.03567 0.04375 C -0.03698 0.04652 -0.0388 0.04861 -0.03997 0.05162 C -0.04648 0.06898 -0.03971 0.05092 -0.04492 0.06435 C -0.04544 0.06551 -0.0457 0.06713 -0.04635 0.06782 C -0.04713 0.06921 -0.04817 0.06921 -0.04922 0.0706 C -0.05065 0.08101 -0.04857 0.0706 -0.05195 0.07754 C -0.05521 0.08472 -0.05364 0.08472 -0.0569 0.08889 C -0.05833 0.0912 -0.0612 0.09444 -0.0612 0.09444 C -0.06328 0.1 -0.06497 0.10555 -0.06823 0.10949 C -0.06901 0.11018 -0.06966 0.11134 -0.07044 0.11157 C -0.07135 0.11296 -0.07239 0.11296 -0.07317 0.11435 C -0.07409 0.11551 -0.07461 0.11713 -0.07539 0.11828 C -0.07604 0.11921 -0.07682 0.1199 -0.07747 0.12083 C -0.07825 0.12199 -0.07877 0.12361 -0.07955 0.12407 C -0.08099 0.12639 -0.08242 0.12801 -0.08385 0.12963 C -0.08646 0.13264 -0.08841 0.13541 -0.09166 0.1368 L -0.09375 0.13819 C -0.09557 0.1412 -0.09752 0.14537 -0.10013 0.14676 L -0.10221 0.14814 C -0.10755 0.15486 -0.10104 0.14676 -0.10651 0.15486 C -0.10807 0.15671 -0.11002 0.1581 -0.11146 0.16088 C -0.11263 0.16342 -0.11432 0.16875 -0.11432 0.16898 C -0.11445 0.17152 -0.11471 0.17453 -0.11497 0.17754 C -0.11523 0.18009 -0.11562 0.18194 -0.11562 0.18495 C -0.11562 0.20046 -0.11562 0.21689 -0.11497 0.23287 C -0.11484 0.23472 -0.11393 0.23611 -0.11354 0.23796 C -0.11328 0.23912 -0.11315 0.24051 -0.11289 0.24166 C -0.11198 0.24514 -0.10989 0.25208 -0.10859 0.25416 C -0.10716 0.25671 -0.10599 0.25972 -0.10429 0.2618 C -0.10364 0.2625 -0.10299 0.26365 -0.10221 0.26435 C -0.10117 0.26527 -0.09987 0.26597 -0.0987 0.26689 C -0.09804 0.26736 -0.09726 0.26736 -0.09661 0.26805 C -0.09583 0.26875 -0.09518 0.2699 -0.0944 0.2706 C -0.09349 0.27152 -0.09036 0.27268 -0.08945 0.27314 C -0.0888 0.27384 -0.08815 0.275 -0.08737 0.27569 C -0.08659 0.27615 -0.08164 0.27801 -0.08099 0.27801 C -0.07955 0.27847 -0.07812 0.27893 -0.07682 0.27939 C -0.07513 0.27986 -0.072 0.28171 -0.07044 0.28194 C -0.06093 0.28264 -0.05156 0.28264 -0.04205 0.2831 C -0.03789 0.28356 -0.03359 0.28379 -0.02929 0.28449 C -0.02435 0.28518 -0.02539 0.28611 -0.02018 0.28819 C -0.01849 0.28889 -0.01679 0.28912 -0.01523 0.28935 C -0.0138 0.29027 -0.01237 0.2912 -0.01093 0.29189 C -0.00872 0.29305 -0.00364 0.29421 -0.00169 0.29444 C 0.00417 0.29514 0.01003 0.29537 0.01589 0.29583 C 0.01836 0.29652 0.01992 0.29699 0.02227 0.29814 C 0.02305 0.29861 0.0237 0.2993 0.02448 0.29953 C 0.0263 0.3 0.02826 0.30023 0.03008 0.30069 C 0.03203 0.30139 0.03386 0.30277 0.03581 0.30324 C 0.03724 0.3037 0.03854 0.30393 0.03998 0.30463 C 0.04102 0.30486 0.04193 0.30555 0.04284 0.30578 C 0.04453 0.30625 0.0461 0.30648 0.04779 0.30694 C 0.04896 0.3074 0.05013 0.30787 0.0513 0.30833 C 0.05274 0.30879 0.05417 0.30926 0.0556 0.30949 C 0.06055 0.3125 0.05456 0.30926 0.06407 0.31203 C 0.06485 0.31226 0.0655 0.31296 0.06615 0.31342 C 0.06758 0.31389 0.06901 0.31412 0.07045 0.31458 C 0.0711 0.31504 0.07188 0.31597 0.07253 0.31597 C 0.0849 0.31597 0.07761 0.31574 0.08321 0.31342 C 0.09076 0.30995 0.08268 0.31458 0.09024 0.30949 C 0.09102 0.30902 0.09167 0.30879 0.09232 0.30833 C 0.09362 0.30717 0.09479 0.30578 0.09597 0.30463 C 0.09662 0.3037 0.09727 0.30277 0.09805 0.30185 C 0.10026 0.3 0.10365 0.3 0.10586 0.29953 C 0.10703 0.29907 0.10821 0.29861 0.10938 0.29814 C 0.1112 0.29745 0.11315 0.29629 0.11498 0.29583 L 0.11992 0.29444 C 0.12071 0.29398 0.12136 0.29351 0.12214 0.29328 C 0.12396 0.29236 0.12591 0.29166 0.12774 0.29074 C 0.12969 0.28958 0.13633 0.28495 0.13841 0.2831 C 0.14076 0.28101 0.14532 0.27615 0.14753 0.27314 C 0.15104 0.26851 0.14948 0.27037 0.15248 0.26689 C 0.153 0.26551 0.15352 0.26435 0.15391 0.26296 C 0.15469 0.26134 0.15573 0.25995 0.15612 0.2581 C 0.15703 0.25139 0.15742 0.23796 0.15742 0.23819 C 0.15729 0.21944 0.15677 0.20046 0.15677 0.18194 C 0.15677 0.11851 0.15417 0.1375 0.15886 0.10833 C 0.15912 0.10416 0.15912 0.09976 0.15964 0.0956 C 0.1599 0.09305 0.16055 0.09027 0.16107 0.08819 C 0.16198 0.08287 0.16133 0.08541 0.16315 0.08032 L 0.16524 0.06921 C 0.1655 0.06782 0.16563 0.06643 0.16602 0.06551 C 0.16641 0.06435 0.16706 0.06319 0.16745 0.0618 C 0.16797 0.05926 0.16797 0.05648 0.16875 0.05416 C 0.16927 0.05301 0.16979 0.05185 0.17018 0.05046 C 0.17084 0.04791 0.17136 0.04351 0.17162 0.04166 C 0.17188 0.04027 0.17201 0.03912 0.1724 0.03773 C 0.17279 0.03657 0.17331 0.03518 0.17383 0.03379 C 0.17357 -0.02917 0.17357 -0.09167 0.17305 -0.15463 C 0.17305 -0.15787 0.17162 -0.15949 0.17097 -0.1625 C 0.17058 -0.16343 0.17058 -0.16482 0.17018 -0.16598 C 0.1694 -0.16852 0.16732 -0.17269 0.16602 -0.17477 C 0.16367 -0.17801 0.16263 -0.17801 0.15964 -0.1801 L 0.15534 -0.18241 C 0.15469 -0.18264 0.15391 -0.18287 0.15326 -0.18357 C 0.14948 -0.18681 0.15143 -0.18565 0.14753 -0.1875 C 0.14688 -0.1882 0.14623 -0.18936 0.14545 -0.18982 C 0.14414 -0.19098 0.14258 -0.19144 0.14115 -0.19236 L 0.13907 -0.19375 C 0.13907 -0.19352 0.1349 -0.19607 0.1349 -0.19584 C 0.13295 -0.19676 0.12865 -0.19815 0.12709 -0.2 C 0.12448 -0.20301 0.12487 -0.20301 0.12136 -0.2051 C 0.11823 -0.20695 0.11836 -0.20579 0.11498 -0.2088 C 0.11393 -0.20973 0.11328 -0.21181 0.11224 -0.2125 C 0.11133 -0.2132 0.11029 -0.2132 0.10938 -0.21389 C 0.1043 -0.21644 0.11094 -0.21389 0.10365 -0.21621 C 0.10274 -0.21713 0.10183 -0.21806 0.10091 -0.21875 C 0.10013 -0.21922 0.09948 -0.21945 0.0987 -0.22014 C 0.09688 -0.22153 0.09505 -0.22361 0.0931 -0.225 L 0.0888 -0.22755 C 0.08815 -0.22801 0.0875 -0.22848 0.08672 -0.22894 C 0.08581 -0.22917 0.0849 -0.22986 0.08386 -0.2301 C 0.08242 -0.23056 0.08099 -0.23102 0.07969 -0.23149 C 0.07852 -0.23172 0.07735 -0.23195 0.07604 -0.23264 C 0.06992 -0.23704 0.075 -0.2338 0.06693 -0.23611 C 0.06589 -0.23681 0.06498 -0.23727 0.06407 -0.2375 C 0.06263 -0.23797 0.0612 -0.23843 0.05977 -0.23889 C 0.05886 -0.23936 0.05795 -0.23959 0.05703 -0.24005 C 0.0556 -0.24074 0.05417 -0.24098 0.05274 -0.24144 C 0.04844 -0.24399 0.05235 -0.24167 0.04492 -0.24399 C 0.04024 -0.24514 0.04284 -0.24468 0.03933 -0.24653 C 0.03737 -0.24746 0.03477 -0.24838 0.03295 -0.24908 L 0.02018 -0.25278 C 0.0142 -0.25625 0.01745 -0.25486 0.01029 -0.25649 C 0.00964 -0.25695 0.00886 -0.25741 0.00821 -0.25787 C -0.00416 -0.2632 -0.02161 -0.25811 -0.03073 -0.25787 C -0.03151 -0.25695 -0.03216 -0.25602 -0.03294 -0.25533 C -0.03476 -0.25348 -0.03672 -0.25186 -0.03854 -0.25024 C -0.03945 -0.24931 -0.04049 -0.24861 -0.0414 -0.24769 C -0.04258 -0.24653 -0.04388 -0.24537 -0.04492 -0.24399 C -0.0457 -0.24283 -0.04622 -0.24098 -0.047 -0.24005 C -0.0483 -0.23889 -0.05 -0.23889 -0.0513 -0.2375 C -0.05221 -0.23681 -0.05325 -0.23588 -0.05416 -0.23519 C -0.05651 -0.23218 -0.05716 -0.23102 -0.05911 -0.22755 C -0.0595 -0.22547 -0.06002 -0.22315 -0.06054 -0.2213 C -0.0608 -0.22014 -0.0608 -0.21875 -0.0612 -0.2176 C -0.06198 -0.21482 -0.06328 -0.21274 -0.06406 -0.21042 C -0.06575 -0.20394 -0.06536 -0.2051 -0.06758 -0.19861 C -0.06797 -0.19746 -0.06862 -0.1963 -0.06901 -0.19491 C -0.07213 -0.18426 -0.072 -0.18473 -0.07396 -0.17593 C -0.0737 -0.16806 -0.07357 -0.16042 -0.07317 -0.15209 C -0.07304 -0.14861 -0.07226 -0.14699 -0.07187 -0.14329 C -0.07148 -0.14121 -0.07135 -0.13912 -0.07109 -0.13704 C -0.07031 -0.13172 -0.07031 -0.13426 -0.06901 -0.12824 C -0.06849 -0.1257 -0.06823 -0.12315 -0.06758 -0.12061 C -0.06666 -0.11736 -0.06523 -0.11459 -0.06471 -0.11065 C -0.06445 -0.10903 -0.06445 -0.10718 -0.06406 -0.10556 C -0.06354 -0.10394 -0.0625 -0.10324 -0.06185 -0.10186 C -0.06041 -0.09861 -0.05898 -0.09514 -0.05768 -0.09167 C -0.05716 -0.09074 -0.05664 -0.08936 -0.05625 -0.08797 C -0.05586 -0.08704 -0.05599 -0.08519 -0.0556 -0.08426 C -0.05495 -0.08287 -0.05403 -0.08218 -0.05338 -0.08033 C -0.05273 -0.07894 -0.05273 -0.07686 -0.05195 -0.07547 C -0.05117 -0.07385 -0.05 -0.07315 -0.04922 -0.07153 C -0.0431 -0.05949 -0.04909 -0.06736 -0.04427 -0.06181 C -0.04297 -0.05533 -0.04375 -0.05764 -0.03997 -0.05047 C -0.03867 -0.04769 -0.03737 -0.04491 -0.03567 -0.0426 C -0.03216 -0.03797 -0.03385 -0.04005 -0.03073 -0.03635 C -0.02982 -0.0338 -0.0289 -0.03149 -0.02799 -0.02917 C -0.02721 -0.02709 -0.02643 -0.0257 -0.02578 -0.02385 C -0.02487 -0.0213 -0.02291 -0.01621 -0.02291 -0.01598 C -0.02096 -0.00579 -0.02435 -0.02223 -0.0194 -0.00486 C -0.01901 -0.00324 -0.01862 -0.00162 -0.01797 3.7037E-6 C -0.01718 0.00277 -0.0151 0.00949 -0.01445 0.01134 Z " pathEditMode="relative" rAng="0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23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6 0.01134 L -0.01446 0.01157 C -0.025 0.01852 -0.0168 0.01134 -0.02227 0.01898 C -0.02357 0.02083 -0.02513 0.02222 -0.02657 0.02407 L -0.02865 0.02662 C -0.03138 0.03634 -0.02826 0.02708 -0.03295 0.03518 C -0.03529 0.03958 -0.03347 0.03912 -0.03568 0.04375 C -0.03698 0.04653 -0.0388 0.04861 -0.03998 0.05162 C -0.04649 0.06898 -0.03972 0.05092 -0.04492 0.06435 C -0.04545 0.06551 -0.04571 0.06713 -0.04636 0.06782 C -0.04714 0.06921 -0.04818 0.06921 -0.04922 0.0706 C -0.05065 0.08102 -0.04857 0.0706 -0.05196 0.07754 C -0.05521 0.08472 -0.05365 0.08472 -0.0569 0.08889 C -0.05834 0.0912 -0.0612 0.09444 -0.0612 0.09444 C -0.06328 0.1 -0.06498 0.10555 -0.06823 0.10949 C -0.06901 0.11018 -0.06966 0.11134 -0.07045 0.11157 C -0.07136 0.11296 -0.0724 0.11296 -0.07318 0.11435 C -0.07409 0.11551 -0.07461 0.11713 -0.07539 0.11828 C -0.07591 0.11921 -0.0767 0.11991 -0.07748 0.12083 C -0.07826 0.12199 -0.07878 0.12361 -0.07956 0.12407 C -0.08099 0.12639 -0.08242 0.12801 -0.08373 0.12963 C -0.08633 0.13264 -0.08841 0.13541 -0.09167 0.1368 L -0.09375 0.13819 C -0.09558 0.1412 -0.0974 0.14537 -0.10013 0.14676 L -0.10222 0.14815 C -0.10756 0.15486 -0.10091 0.14676 -0.10651 0.15486 C -0.10808 0.15671 -0.11003 0.1581 -0.11146 0.16088 C -0.11263 0.16342 -0.11433 0.16875 -0.11433 0.16898 C -0.11446 0.17153 -0.11472 0.17453 -0.11498 0.17754 C -0.11524 0.18009 -0.11563 0.18194 -0.11563 0.18495 C -0.11563 0.20046 -0.11563 0.2169 -0.11498 0.23287 C -0.11485 0.23472 -0.11394 0.23611 -0.11354 0.23796 C -0.11328 0.23912 -0.11315 0.24051 -0.11289 0.24166 C -0.11198 0.24514 -0.1099 0.25208 -0.1086 0.25416 C -0.10716 0.25671 -0.10599 0.25972 -0.1043 0.2618 C -0.10365 0.2625 -0.103 0.26366 -0.10222 0.26435 C -0.10117 0.26528 -0.09987 0.26597 -0.0987 0.2669 C -0.09805 0.26736 -0.09727 0.26736 -0.09649 0.26805 C -0.09571 0.26875 -0.09519 0.26991 -0.0944 0.2706 C -0.09349 0.27153 -0.09037 0.27268 -0.08933 0.27315 C -0.0888 0.27384 -0.08802 0.275 -0.08737 0.27569 C -0.08659 0.27616 -0.08164 0.27801 -0.08099 0.27801 C -0.07956 0.27847 -0.07813 0.27893 -0.0767 0.2794 C -0.075 0.27986 -0.07201 0.28171 -0.07045 0.28194 C -0.06094 0.28264 -0.05157 0.28264 -0.04206 0.2831 C -0.03789 0.28356 -0.0336 0.28379 -0.0293 0.28449 C -0.02435 0.28518 -0.02539 0.28611 -0.02019 0.28819 C -0.01849 0.28889 -0.0168 0.28912 -0.01524 0.28935 C -0.0138 0.29028 -0.01237 0.2912 -0.01094 0.2919 C -0.00873 0.29305 -0.00365 0.29421 -0.0017 0.29444 C 0.00416 0.29514 0.01002 0.29537 0.01588 0.29583 C 0.01836 0.29653 0.01992 0.29699 0.02226 0.29815 C 0.02304 0.29861 0.0237 0.2993 0.02448 0.29953 C 0.0263 0.3 0.02825 0.30023 0.03008 0.30069 C 0.03203 0.30139 0.03385 0.30278 0.0358 0.30324 C 0.03724 0.3037 0.03854 0.30393 0.03997 0.30463 C 0.04101 0.30486 0.04192 0.30555 0.04284 0.30578 C 0.04453 0.30625 0.04609 0.30648 0.04778 0.30694 C 0.04896 0.30741 0.05013 0.30787 0.0513 0.30833 C 0.05273 0.30879 0.05416 0.30926 0.0556 0.30949 C 0.06054 0.3125 0.05455 0.30926 0.06406 0.31203 C 0.06484 0.31227 0.06549 0.31296 0.06614 0.31342 C 0.06758 0.31389 0.06901 0.31412 0.07044 0.31458 C 0.07109 0.31504 0.07187 0.31597 0.07252 0.31597 C 0.08489 0.31597 0.0776 0.31574 0.0832 0.31342 C 0.09075 0.30995 0.08268 0.31458 0.09023 0.30949 C 0.09101 0.30903 0.09166 0.30879 0.09231 0.30833 C 0.09362 0.30717 0.09479 0.30578 0.09596 0.30463 C 0.09661 0.3037 0.09726 0.30278 0.09804 0.30185 C 0.10026 0.3 0.10364 0.3 0.10586 0.29953 C 0.10703 0.29907 0.1082 0.29861 0.10937 0.29815 C 0.1112 0.29745 0.11315 0.29629 0.11497 0.29583 L 0.11992 0.29444 C 0.1207 0.29398 0.12135 0.29352 0.12213 0.29328 C 0.12396 0.29236 0.12591 0.29166 0.12773 0.29074 C 0.12968 0.28958 0.13633 0.28495 0.13841 0.2831 C 0.14075 0.28102 0.14531 0.27616 0.14752 0.27315 C 0.15104 0.26852 0.14948 0.27037 0.15247 0.2669 C 0.15299 0.26551 0.15351 0.26435 0.1539 0.26296 C 0.15468 0.26134 0.15573 0.25995 0.15612 0.2581 C 0.15703 0.25139 0.15742 0.23796 0.15742 0.23819 C 0.15729 0.21944 0.15677 0.20046 0.15677 0.18194 C 0.15677 0.11852 0.15416 0.1375 0.15885 0.10833 C 0.15911 0.10416 0.15911 0.09977 0.15963 0.0956 C 0.15989 0.09305 0.16054 0.09028 0.16106 0.08819 C 0.16198 0.08287 0.16133 0.08541 0.16315 0.08032 L 0.16523 0.06921 C 0.16549 0.06782 0.16562 0.06643 0.16601 0.06551 C 0.1664 0.06435 0.16705 0.06319 0.16745 0.0618 C 0.16797 0.05926 0.16797 0.05648 0.16875 0.05416 C 0.16927 0.05301 0.16979 0.05185 0.17018 0.05046 C 0.17083 0.04791 0.17135 0.04352 0.17161 0.04166 C 0.17187 0.04028 0.172 0.03912 0.17239 0.03773 C 0.17278 0.03657 0.1733 0.03518 0.17383 0.03379 C 0.17356 -0.02917 0.17356 -0.09167 0.17304 -0.15463 C 0.17304 -0.15787 0.17161 -0.15949 0.17096 -0.1625 C 0.17057 -0.16343 0.17057 -0.16482 0.17018 -0.16597 C 0.1694 -0.16852 0.16731 -0.17269 0.16601 -0.17477 C 0.16367 -0.17801 0.16263 -0.17801 0.15963 -0.18009 L 0.15534 -0.18241 C 0.15468 -0.18264 0.1539 -0.18287 0.15325 -0.18357 C 0.14948 -0.18681 0.15143 -0.18565 0.14752 -0.1875 C 0.14687 -0.1882 0.14622 -0.18935 0.14544 -0.18982 C 0.14414 -0.19097 0.14258 -0.19144 0.14114 -0.19236 L 0.13906 -0.19375 C 0.13906 -0.19352 0.13489 -0.19607 0.13489 -0.19584 C 0.13294 -0.19676 0.12864 -0.19815 0.12708 -0.2 C 0.12448 -0.20301 0.12487 -0.20301 0.12135 -0.20509 C 0.11823 -0.20695 0.11836 -0.20579 0.11497 -0.2088 C 0.11393 -0.20972 0.11328 -0.21158 0.11224 -0.2125 C 0.11133 -0.2132 0.11028 -0.2132 0.10937 -0.21366 C 0.10429 -0.21644 0.11093 -0.21366 0.10364 -0.21621 C 0.10273 -0.21713 0.10182 -0.21806 0.10091 -0.21875 C 0.10013 -0.21922 0.09948 -0.21945 0.0987 -0.22014 C 0.09687 -0.22153 0.09505 -0.22361 0.0931 -0.225 L 0.0888 -0.22755 C 0.08815 -0.22801 0.0875 -0.22847 0.08672 -0.22894 C 0.0858 -0.22917 0.08489 -0.22986 0.08385 -0.23009 C 0.08242 -0.23056 0.08099 -0.23102 0.07968 -0.23148 C 0.07851 -0.23172 0.07734 -0.23195 0.07604 -0.23264 C 0.06992 -0.23704 0.075 -0.2338 0.06692 -0.23611 C 0.06588 -0.23681 0.06497 -0.23727 0.06406 -0.2375 C 0.06263 -0.23797 0.0612 -0.23843 0.05976 -0.23889 C 0.05885 -0.23935 0.05794 -0.23959 0.05703 -0.24005 C 0.0556 -0.24074 0.05416 -0.24097 0.05273 -0.24144 C 0.04843 -0.24398 0.05234 -0.24167 0.04492 -0.24398 C 0.04023 -0.24514 0.04284 -0.24468 0.03932 -0.24653 C 0.03737 -0.24746 0.03476 -0.24838 0.03294 -0.24908 L 0.02018 -0.25278 C 0.01419 -0.25625 0.01745 -0.25486 0.01028 -0.25648 C 0.00963 -0.25695 0.00885 -0.25741 0.0082 -0.25787 C -0.00417 -0.2632 -0.02162 -0.2581 -0.03073 -0.25787 C -0.03151 -0.25695 -0.03216 -0.25602 -0.03295 -0.25533 C -0.03477 -0.25347 -0.03672 -0.25185 -0.03854 -0.25023 C -0.03946 -0.24931 -0.0405 -0.24861 -0.04141 -0.24769 C -0.04258 -0.24653 -0.04388 -0.24537 -0.04492 -0.24398 C -0.04571 -0.24283 -0.04623 -0.24097 -0.04701 -0.24005 C -0.04831 -0.23889 -0.05 -0.23889 -0.0513 -0.2375 C -0.05222 -0.23681 -0.05326 -0.23588 -0.05417 -0.23519 C -0.05651 -0.23218 -0.05716 -0.23102 -0.05912 -0.22755 C -0.05951 -0.22547 -0.06003 -0.22315 -0.06055 -0.2213 C -0.06081 -0.22014 -0.06081 -0.21875 -0.0612 -0.21759 C -0.06198 -0.21482 -0.06328 -0.21273 -0.06407 -0.21019 C -0.06576 -0.20394 -0.06537 -0.20509 -0.06758 -0.19861 C -0.06797 -0.19746 -0.06862 -0.1963 -0.06901 -0.19491 C -0.07214 -0.18426 -0.07201 -0.18472 -0.07396 -0.17593 C -0.0737 -0.16806 -0.07357 -0.16042 -0.07318 -0.15209 C -0.07305 -0.14861 -0.07227 -0.14699 -0.07188 -0.14329 C -0.07149 -0.14121 -0.07136 -0.13912 -0.0711 -0.13704 C -0.07032 -0.13172 -0.07032 -0.13426 -0.06901 -0.12824 C -0.06849 -0.1257 -0.06823 -0.12315 -0.06758 -0.1206 C -0.06667 -0.11736 -0.06524 -0.11459 -0.06472 -0.11065 C -0.06446 -0.10903 -0.06446 -0.10718 -0.06407 -0.10556 C -0.06354 -0.10394 -0.0625 -0.10324 -0.06185 -0.10185 C -0.06042 -0.09861 -0.05899 -0.09514 -0.05769 -0.09167 C -0.05716 -0.09074 -0.05664 -0.08935 -0.05625 -0.08797 C -0.05586 -0.08704 -0.05599 -0.08519 -0.0556 -0.08426 C -0.05495 -0.08287 -0.05404 -0.08218 -0.05339 -0.08033 C -0.05274 -0.07894 -0.05274 -0.07685 -0.05196 -0.07547 C -0.05117 -0.07384 -0.05 -0.07315 -0.04922 -0.07153 C -0.0431 -0.05949 -0.04909 -0.06736 -0.04427 -0.06181 C -0.04297 -0.05533 -0.04375 -0.05764 -0.03998 -0.05047 C -0.03867 -0.04769 -0.03737 -0.04491 -0.03568 -0.04259 C -0.03216 -0.03797 -0.03386 -0.04005 -0.03073 -0.03634 C -0.02982 -0.0338 -0.02891 -0.03148 -0.028 -0.02917 C -0.02722 -0.02709 -0.02644 -0.0257 -0.02578 -0.02384 C -0.02487 -0.0213 -0.02292 -0.01621 -0.02292 -0.01597 C -0.02097 -0.00579 -0.02435 -0.02222 -0.0194 -0.00486 C -0.01901 -0.00324 -0.01862 -0.00162 -0.01797 2.22222E-6 C -0.01719 0.00278 -0.01511 0.00949 -0.01446 0.01134 Z " pathEditMode="relative" rAng="0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6 0.01134 L -0.01446 0.01157 C -0.025 0.01851 -0.0168 0.01134 -0.02227 0.01898 C -0.02357 0.02083 -0.02513 0.02222 -0.02657 0.02407 L -0.02865 0.02662 C -0.03138 0.03634 -0.02826 0.02708 -0.03295 0.03518 C -0.03529 0.03958 -0.03347 0.03912 -0.03568 0.04375 C -0.03698 0.04652 -0.03881 0.04861 -0.03998 0.05162 C -0.04649 0.06898 -0.03972 0.05092 -0.04493 0.06435 C -0.04545 0.06551 -0.04571 0.06713 -0.04636 0.06782 C -0.04714 0.06921 -0.04818 0.06921 -0.04922 0.0706 C -0.05066 0.08101 -0.04857 0.0706 -0.05196 0.07754 C -0.05521 0.08472 -0.05365 0.08472 -0.05691 0.08888 C -0.05834 0.0912 -0.0612 0.09444 -0.0612 0.09444 C -0.06329 0.1 -0.06498 0.10555 -0.06823 0.10949 C -0.06901 0.11018 -0.06967 0.11134 -0.07045 0.11157 C -0.07136 0.11296 -0.0724 0.11296 -0.07318 0.11435 C -0.07409 0.11551 -0.07461 0.11713 -0.07539 0.11828 C -0.07605 0.11921 -0.07683 0.1199 -0.07748 0.12083 C -0.07826 0.12199 -0.07878 0.12361 -0.07956 0.12407 C -0.08099 0.12638 -0.08243 0.12801 -0.08386 0.12963 C -0.08646 0.13263 -0.08842 0.13541 -0.09167 0.1368 L -0.09375 0.13819 C -0.09558 0.1412 -0.09753 0.14537 -0.10013 0.14676 L -0.10222 0.14814 C -0.10756 0.15486 -0.10105 0.14676 -0.10651 0.15486 C -0.10808 0.15671 -0.11003 0.1581 -0.11146 0.16088 C -0.11263 0.16342 -0.11433 0.16875 -0.11433 0.16898 C -0.11446 0.17152 -0.11472 0.17453 -0.11498 0.17754 C -0.11524 0.18009 -0.11563 0.18194 -0.11563 0.18495 C -0.11563 0.20046 -0.11563 0.21689 -0.11498 0.23287 C -0.11485 0.23472 -0.11394 0.23611 -0.11355 0.23796 C -0.11329 0.23912 -0.11316 0.24051 -0.11289 0.24166 C -0.11198 0.24513 -0.1099 0.25208 -0.1086 0.25416 C -0.10717 0.25671 -0.10599 0.25972 -0.1043 0.2618 C -0.10365 0.2625 -0.103 0.26365 -0.10222 0.26435 C -0.10118 0.26527 -0.09987 0.26597 -0.0987 0.26689 C -0.09805 0.26736 -0.09727 0.26736 -0.09662 0.26805 C -0.09584 0.26875 -0.09519 0.2699 -0.09441 0.2706 C -0.09349 0.27152 -0.09037 0.27268 -0.08946 0.27314 C -0.08881 0.27384 -0.08816 0.275 -0.08737 0.27569 C -0.08659 0.27615 -0.08164 0.27801 -0.08099 0.27801 C -0.07956 0.27847 -0.07813 0.27893 -0.07683 0.27939 C -0.07513 0.27986 -0.07201 0.28171 -0.07045 0.28194 C -0.06094 0.28263 -0.05157 0.28263 -0.04206 0.2831 C -0.03789 0.28356 -0.0336 0.28379 -0.0293 0.28449 C -0.02435 0.28518 -0.02539 0.28611 -0.02019 0.28819 C -0.01849 0.28888 -0.0168 0.28912 -0.01524 0.28935 C -0.01381 0.29027 -0.01237 0.2912 -0.01094 0.29189 C -0.00873 0.29305 -0.00365 0.29421 -0.0017 0.29444 C 0.00416 0.29513 0.01002 0.29537 0.01588 0.29583 C 0.01836 0.29652 0.01992 0.29699 0.02226 0.29814 C 0.02304 0.29861 0.02369 0.2993 0.02447 0.29953 C 0.0263 0.3 0.02825 0.30023 0.03007 0.30069 C 0.03203 0.30138 0.03385 0.30277 0.0358 0.30324 C 0.03724 0.3037 0.03854 0.30393 0.03997 0.30463 C 0.04101 0.30486 0.04192 0.30555 0.04283 0.30578 C 0.04453 0.30625 0.04609 0.30648 0.04778 0.30694 C 0.04895 0.3074 0.05013 0.30787 0.0513 0.30833 C 0.05273 0.30879 0.05416 0.30926 0.05559 0.30949 C 0.06054 0.3125 0.05455 0.30926 0.06406 0.31203 C 0.06484 0.31226 0.06549 0.31296 0.06614 0.31342 C 0.06757 0.31388 0.06901 0.31412 0.07044 0.31458 C 0.07109 0.31504 0.07187 0.31597 0.07252 0.31597 C 0.08489 0.31597 0.0776 0.31574 0.0832 0.31342 C 0.09075 0.30995 0.08268 0.31458 0.09023 0.30949 C 0.09101 0.30902 0.09166 0.30879 0.09231 0.30833 C 0.09362 0.30717 0.09479 0.30578 0.09596 0.30463 C 0.09661 0.3037 0.09726 0.30277 0.09804 0.30185 C 0.10026 0.3 0.10364 0.3 0.10586 0.29953 C 0.10703 0.29907 0.1082 0.29861 0.10937 0.29814 C 0.11119 0.29745 0.11315 0.29629 0.11497 0.29583 L 0.11992 0.29444 C 0.1207 0.29398 0.12135 0.29351 0.12213 0.29328 C 0.12395 0.29236 0.12591 0.29166 0.12773 0.29074 C 0.12968 0.28958 0.13632 0.28495 0.13841 0.2831 C 0.14075 0.28101 0.14531 0.27615 0.14752 0.27314 C 0.15104 0.26851 0.14947 0.27037 0.15247 0.26689 C 0.15299 0.26551 0.15351 0.26435 0.1539 0.26296 C 0.15468 0.26134 0.15572 0.25995 0.15612 0.2581 C 0.15703 0.25138 0.15742 0.23796 0.15742 0.23819 C 0.15729 0.21944 0.15677 0.20046 0.15677 0.18194 C 0.15677 0.11851 0.15416 0.1375 0.15885 0.10833 C 0.15911 0.10416 0.15911 0.09976 0.15963 0.0956 C 0.15989 0.09305 0.16054 0.09027 0.16106 0.08819 C 0.16197 0.08287 0.16132 0.08541 0.16315 0.08032 L 0.16523 0.06921 C 0.16549 0.06782 0.16562 0.06643 0.16601 0.06551 C 0.1664 0.06435 0.16705 0.06319 0.16744 0.0618 C 0.16796 0.05926 0.16796 0.05648 0.16875 0.05416 C 0.16927 0.05301 0.16979 0.05185 0.17018 0.05046 C 0.17083 0.04791 0.17135 0.04351 0.17161 0.04166 C 0.17187 0.04027 0.172 0.03912 0.17239 0.03773 C 0.17278 0.03657 0.1733 0.03518 0.17382 0.03379 C 0.17356 -0.02917 0.17356 -0.09167 0.17304 -0.15463 C 0.17304 -0.15787 0.17161 -0.15949 0.17096 -0.1625 C 0.17057 -0.16343 0.17057 -0.16482 0.17018 -0.16598 C 0.1694 -0.16852 0.16731 -0.17269 0.16601 -0.17477 C 0.16367 -0.17801 0.16263 -0.17801 0.15963 -0.1801 L 0.15533 -0.18241 C 0.15468 -0.18264 0.1539 -0.18287 0.15325 -0.18357 C 0.14947 -0.18681 0.15143 -0.18565 0.14752 -0.1875 C 0.14687 -0.1882 0.14622 -0.18936 0.14544 -0.18982 C 0.14414 -0.19098 0.14257 -0.19144 0.14114 -0.19237 L 0.13906 -0.19375 C 0.13906 -0.19352 0.13489 -0.19607 0.13489 -0.19584 C 0.13294 -0.19676 0.12864 -0.19815 0.12708 -0.2 C 0.12447 -0.20301 0.12487 -0.20301 0.12135 -0.2051 C 0.11822 -0.20695 0.11836 -0.20579 0.11497 -0.2088 C 0.11393 -0.20973 0.11328 -0.21181 0.11224 -0.2125 C 0.11132 -0.2132 0.11028 -0.2132 0.10937 -0.21389 C 0.10429 -0.21644 0.11093 -0.21389 0.10364 -0.21621 C 0.10273 -0.21713 0.10182 -0.21806 0.10091 -0.21875 C 0.10013 -0.21922 0.09947 -0.21945 0.09869 -0.22014 C 0.09687 -0.22153 0.09505 -0.22362 0.09309 -0.225 L 0.0888 -0.22755 C 0.08815 -0.22801 0.0875 -0.22848 0.08671 -0.22894 C 0.0858 -0.22917 0.08489 -0.22987 0.08385 -0.2301 C 0.08242 -0.23056 0.08099 -0.23102 0.07968 -0.23149 C 0.07851 -0.23172 0.07734 -0.23195 0.07604 -0.23264 C 0.06992 -0.23704 0.075 -0.2338 0.06692 -0.23612 C 0.06588 -0.23681 0.06497 -0.23727 0.06406 -0.2375 C 0.06263 -0.23797 0.06119 -0.23843 0.05976 -0.23889 C 0.05885 -0.23936 0.05794 -0.23959 0.05703 -0.24005 C 0.05559 -0.24074 0.05416 -0.24098 0.05273 -0.24144 C 0.04843 -0.24399 0.05234 -0.24167 0.04492 -0.24399 C 0.04023 -0.24514 0.04283 -0.24468 0.03932 -0.24653 C 0.03737 -0.24746 0.03476 -0.24838 0.03294 -0.24908 L 0.02018 -0.25278 C 0.01419 -0.25625 0.01744 -0.25487 0.01028 -0.25649 C 0.00963 -0.25695 0.00885 -0.25741 0.0082 -0.25787 C -0.00417 -0.2632 -0.02162 -0.25811 -0.03073 -0.25787 C -0.03151 -0.25695 -0.03217 -0.25602 -0.03295 -0.25533 C -0.03477 -0.25348 -0.03672 -0.25186 -0.03855 -0.25024 C -0.03946 -0.24931 -0.0405 -0.24862 -0.04141 -0.24769 C -0.04258 -0.24653 -0.04388 -0.24537 -0.04493 -0.24399 C -0.04571 -0.24283 -0.04623 -0.24098 -0.04701 -0.24005 C -0.04831 -0.23889 -0.05 -0.23889 -0.05131 -0.2375 C -0.05222 -0.23681 -0.05326 -0.23588 -0.05417 -0.23519 C -0.05651 -0.23218 -0.05717 -0.23102 -0.05912 -0.22755 C -0.05951 -0.22547 -0.06003 -0.22315 -0.06055 -0.2213 C -0.06081 -0.22014 -0.06081 -0.21875 -0.0612 -0.21783 C -0.06198 -0.21482 -0.06329 -0.21274 -0.06407 -0.21042 C -0.06576 -0.20394 -0.06537 -0.2051 -0.06758 -0.19862 C -0.06797 -0.19746 -0.06862 -0.1963 -0.06901 -0.19491 C -0.07214 -0.18426 -0.07201 -0.18473 -0.07396 -0.17593 C -0.0737 -0.16806 -0.07357 -0.16042 -0.07318 -0.15209 C -0.07305 -0.14862 -0.07227 -0.14699 -0.07188 -0.14329 C -0.07149 -0.14121 -0.07136 -0.13912 -0.0711 -0.13704 C -0.07032 -0.13172 -0.07032 -0.13426 -0.06901 -0.12824 C -0.06849 -0.1257 -0.06823 -0.12315 -0.06758 -0.12061 C -0.06667 -0.11737 -0.06524 -0.11459 -0.06472 -0.11065 C -0.06446 -0.10903 -0.06446 -0.10718 -0.06407 -0.10556 C -0.06355 -0.10394 -0.0625 -0.10324 -0.06185 -0.10186 C -0.06042 -0.09862 -0.05899 -0.09514 -0.05769 -0.09167 C -0.05717 -0.09074 -0.05664 -0.08936 -0.05625 -0.08797 C -0.05586 -0.08704 -0.05599 -0.08519 -0.0556 -0.08426 C -0.05495 -0.08287 -0.05404 -0.08218 -0.05339 -0.08033 C -0.05274 -0.07894 -0.05274 -0.07686 -0.05196 -0.07547 C -0.05118 -0.07385 -0.05 -0.07315 -0.04922 -0.07153 C -0.0431 -0.05949 -0.04909 -0.06737 -0.04428 -0.06181 C -0.04297 -0.05533 -0.04375 -0.05764 -0.03998 -0.05047 C -0.03868 -0.04769 -0.03737 -0.04491 -0.03568 -0.0426 C -0.03217 -0.03797 -0.03386 -0.04005 -0.03073 -0.03635 C -0.02982 -0.0338 -0.02891 -0.03149 -0.028 -0.02917 C -0.02722 -0.02709 -0.02644 -0.0257 -0.02579 -0.02385 C -0.02487 -0.0213 -0.02292 -0.01621 -0.02292 -0.01598 C -0.02097 -0.00579 -0.02435 -0.02223 -0.01941 -0.00487 C -0.01901 -0.00324 -0.01862 -0.00162 -0.01797 4.07407E-6 C -0.01719 0.00277 -0.01511 0.00949 -0.01446 0.01134 Z " pathEditMode="relative" rAng="0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2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gày tàn Những Cuộc Đua Xe Đường Phố ! KỈ NIỆM HAPPY LAND | CÔ THẮM KHÔNG  VỀ REMIX . - Collectif-du-chamb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8" y="642405"/>
            <a:ext cx="6490601" cy="513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conExperience » V-Collection » Crystal Ball Ic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/>
          <a:stretch/>
        </p:blipFill>
        <p:spPr bwMode="auto">
          <a:xfrm>
            <a:off x="6466114" y="321128"/>
            <a:ext cx="5725886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6084" y="1679635"/>
            <a:ext cx="4632290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5365FDD-3775-DF15-99F4-B3693321D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41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baobinhthuan.com.vn/data/news/2017/9/100660/hangr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114417"/>
            <a:ext cx="6540601" cy="598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conExperience » V-Collection » Crystal Ball Ic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/>
          <a:stretch/>
        </p:blipFill>
        <p:spPr bwMode="auto">
          <a:xfrm>
            <a:off x="6444342" y="321128"/>
            <a:ext cx="5713287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01859" y="2163944"/>
            <a:ext cx="4572000" cy="17304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540601" y="2180492"/>
            <a:ext cx="5094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351A01E-57F2-D381-56FC-33E6D9AB1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1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au đợt cao điểm, trâu bò vẫn “tung tăng” trên quốc lộ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5"/>
          <a:stretch/>
        </p:blipFill>
        <p:spPr bwMode="auto">
          <a:xfrm>
            <a:off x="89730" y="218363"/>
            <a:ext cx="6225391" cy="569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conExperience » V-Collection » Crystal Ball Ic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88" y="321128"/>
            <a:ext cx="6139542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15121" y="1577597"/>
            <a:ext cx="5657222" cy="1899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79579" y="1580452"/>
            <a:ext cx="64196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3342A54-0A3E-B9A9-C432-C066C480B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0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hú Yên: Cầu sập, hiểm nguy từ đò ngang quá tải. - Báo Người lao độ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2" y="376206"/>
            <a:ext cx="5579536" cy="478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conExperience » V-Collection » Crystal Ball Ic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/>
          <a:stretch/>
        </p:blipFill>
        <p:spPr bwMode="auto">
          <a:xfrm>
            <a:off x="6531429" y="157843"/>
            <a:ext cx="5660570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97898" y="1507253"/>
            <a:ext cx="6394101" cy="23211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đênh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C99336A-7BD1-8B96-61D0-A7950512B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37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 vấn chọn mua mũ bảo hiểm chất lượng - leanhtien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02" y="1084102"/>
            <a:ext cx="4361996" cy="332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3899" y="68439"/>
            <a:ext cx="866724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Tác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dụng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của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mũ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bảo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hiểm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8774987" y="1458686"/>
            <a:ext cx="3253728" cy="1545771"/>
          </a:xfrm>
          <a:prstGeom prst="cloudCallout">
            <a:avLst>
              <a:gd name="adj1" fmla="val -30902"/>
              <a:gd name="adj2" fmla="val 8068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8773886" y="3701143"/>
            <a:ext cx="3178628" cy="70322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Bảo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vùng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đầu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00798" y="4561115"/>
            <a:ext cx="3751716" cy="106038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Giảm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nguy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trấn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sọ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501674" y="1380251"/>
            <a:ext cx="2804449" cy="1545771"/>
          </a:xfrm>
          <a:prstGeom prst="cloudCallout">
            <a:avLst>
              <a:gd name="adj1" fmla="val -30902"/>
              <a:gd name="adj2" fmla="val 806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132577" y="3590073"/>
            <a:ext cx="3706225" cy="70322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Chấn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sọ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577" y="4561115"/>
            <a:ext cx="3706225" cy="70322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tật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suốt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đời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6347" y="5532157"/>
            <a:ext cx="1771323" cy="70322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Tử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vong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01886" y="4561115"/>
            <a:ext cx="3679371" cy="20029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đội</a:t>
            </a:r>
            <a:endParaRPr lang="en-US" sz="3200" dirty="0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D0BA10C2-05AB-4581-16B7-8CF8A0A07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4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ướng dẫn cách đội mũ bảo hiểm đúng cách - LÂM 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5974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4147456" y="119742"/>
            <a:ext cx="6618515" cy="2253343"/>
          </a:xfrm>
          <a:prstGeom prst="wedgeEllipseCallout">
            <a:avLst>
              <a:gd name="adj1" fmla="val -48162"/>
              <a:gd name="adj2" fmla="val 55649"/>
            </a:avLst>
          </a:prstGeom>
          <a:ln w="38100">
            <a:solidFill>
              <a:srgbClr val="00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51513" y="2557121"/>
            <a:ext cx="7071455" cy="259284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vặn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E75DF017-D04B-40C1-C554-2D9971F1B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74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495" y="255944"/>
            <a:ext cx="7023653" cy="950005"/>
          </a:xfr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47" y="1382723"/>
            <a:ext cx="11728175" cy="5020551"/>
          </a:xfr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66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“Theo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?”</a:t>
            </a:r>
          </a:p>
          <a:p>
            <a:pPr marL="0" indent="0" algn="just">
              <a:buNone/>
            </a:pP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do ý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sá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ổ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30327B0-ECC6-2B11-FFA0-EEB5A036D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943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B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125" y="0"/>
            <a:ext cx="118462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9" name="WordArt 7"/>
          <p:cNvSpPr>
            <a:spLocks noChangeArrowheads="1" noChangeShapeType="1" noTextEdit="1"/>
          </p:cNvSpPr>
          <p:nvPr/>
        </p:nvSpPr>
        <p:spPr bwMode="auto">
          <a:xfrm>
            <a:off x="2658321" y="2113153"/>
            <a:ext cx="6829864" cy="21662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1">
                    <a:srgbClr val="C0C0C0">
                      <a:alpha val="50000"/>
                    </a:srgbClr>
                  </a:prstShdw>
                </a:effectLst>
                <a:latin typeface=".VnMysticalH"/>
              </a:rPr>
              <a:t> </a:t>
            </a:r>
            <a:r>
              <a:rPr lang="en-US" sz="6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1">
                    <a:srgbClr val="C0C0C0">
                      <a:alpha val="50000"/>
                    </a:srgbClr>
                  </a:prstShdw>
                </a:effectLst>
                <a:latin typeface=".VnMysticalH"/>
              </a:rPr>
              <a:t>t×m</a:t>
            </a:r>
            <a:r>
              <a:rPr lang="en-US" sz="6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1">
                    <a:srgbClr val="C0C0C0">
                      <a:alpha val="50000"/>
                    </a:srgbClr>
                  </a:prstShdw>
                </a:effectLst>
                <a:latin typeface=".VnMysticalH"/>
              </a:rPr>
              <a:t> </a:t>
            </a:r>
            <a:r>
              <a:rPr lang="en-US" sz="6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1">
                    <a:srgbClr val="C0C0C0">
                      <a:alpha val="50000"/>
                    </a:srgbClr>
                  </a:prstShdw>
                </a:effectLst>
                <a:latin typeface=".VnMysticalH"/>
              </a:rPr>
              <a:t>hiÓu</a:t>
            </a:r>
            <a:r>
              <a:rPr lang="en-US" sz="6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1">
                    <a:srgbClr val="C0C0C0">
                      <a:alpha val="50000"/>
                    </a:srgbClr>
                  </a:prstShdw>
                </a:effectLst>
                <a:latin typeface=".VnMysticalH"/>
              </a:rPr>
              <a:t> </a:t>
            </a:r>
            <a:r>
              <a:rPr lang="en-US" sz="6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1">
                    <a:srgbClr val="C0C0C0">
                      <a:alpha val="50000"/>
                    </a:srgbClr>
                  </a:prstShdw>
                </a:effectLst>
                <a:latin typeface=".VnMysticalH"/>
              </a:rPr>
              <a:t>biÓn</a:t>
            </a:r>
            <a:r>
              <a:rPr lang="en-US" sz="6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1">
                    <a:srgbClr val="C0C0C0">
                      <a:alpha val="50000"/>
                    </a:srgbClr>
                  </a:prstShdw>
                </a:effectLst>
                <a:latin typeface=".VnMysticalH"/>
              </a:rPr>
              <a:t> </a:t>
            </a:r>
            <a:r>
              <a:rPr lang="en-US" sz="6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1">
                    <a:srgbClr val="C0C0C0">
                      <a:alpha val="50000"/>
                    </a:srgbClr>
                  </a:prstShdw>
                </a:effectLst>
                <a:latin typeface=".VnMysticalH"/>
              </a:rPr>
              <a:t>b¸o</a:t>
            </a:r>
            <a:r>
              <a:rPr lang="en-US" sz="6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1">
                    <a:srgbClr val="C0C0C0">
                      <a:alpha val="50000"/>
                    </a:srgbClr>
                  </a:prstShdw>
                </a:effectLst>
                <a:latin typeface=".VnMysticalH"/>
              </a:rPr>
              <a:t> </a:t>
            </a:r>
            <a:r>
              <a:rPr lang="en-US" sz="6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1">
                    <a:srgbClr val="C0C0C0">
                      <a:alpha val="50000"/>
                    </a:srgbClr>
                  </a:prstShdw>
                </a:effectLst>
                <a:latin typeface=".VnMysticalH"/>
              </a:rPr>
              <a:t>giao</a:t>
            </a:r>
            <a:r>
              <a:rPr lang="en-US" sz="6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1">
                    <a:srgbClr val="C0C0C0">
                      <a:alpha val="50000"/>
                    </a:srgbClr>
                  </a:prstShdw>
                </a:effectLst>
                <a:latin typeface=".VnMysticalH"/>
              </a:rPr>
              <a:t> </a:t>
            </a:r>
            <a:r>
              <a:rPr lang="en-US" sz="6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1">
                    <a:srgbClr val="C0C0C0">
                      <a:alpha val="50000"/>
                    </a:srgbClr>
                  </a:prstShdw>
                </a:effectLst>
                <a:latin typeface=".VnMysticalH"/>
              </a:rPr>
              <a:t>th«ng</a:t>
            </a:r>
            <a:endParaRPr lang="en-US" sz="6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prstShdw prst="shdw11">
                  <a:srgbClr val="C0C0C0">
                    <a:alpha val="50000"/>
                  </a:srgbClr>
                </a:prstShdw>
              </a:effectLst>
              <a:latin typeface=".VnMysticalH"/>
            </a:endParaRPr>
          </a:p>
        </p:txBody>
      </p:sp>
      <p:pic>
        <p:nvPicPr>
          <p:cNvPr id="14342" name="Picture 9" descr="Bell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228600"/>
            <a:ext cx="161925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0" descr="GOLDSTA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1" y="4648201"/>
            <a:ext cx="1147763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A92B9122-E787-094B-5D4D-88979FAAD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9" grpId="0" animBg="1"/>
      <p:bldP spid="7475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5257800" y="1295401"/>
            <a:ext cx="228600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TRÒ CHƠI</a:t>
            </a:r>
            <a:endParaRPr lang="en-US" sz="40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75789" name="Picture 13"/>
          <p:cNvPicPr>
            <a:picLocks noChangeAspect="1" noChangeArrowheads="1"/>
          </p:cNvPicPr>
          <p:nvPr/>
        </p:nvPicPr>
        <p:blipFill>
          <a:blip r:embed="rId3"/>
          <a:srcRect l="17323" t="2362" r="25307" b="18375"/>
          <a:stretch>
            <a:fillRect/>
          </a:stretch>
        </p:blipFill>
        <p:spPr bwMode="auto">
          <a:xfrm>
            <a:off x="8763000" y="5181601"/>
            <a:ext cx="100965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0" name="Picture 14"/>
          <p:cNvPicPr>
            <a:picLocks noChangeAspect="1" noChangeArrowheads="1"/>
          </p:cNvPicPr>
          <p:nvPr/>
        </p:nvPicPr>
        <p:blipFill>
          <a:blip r:embed="rId4"/>
          <a:srcRect t="13809" r="10695" b="19167"/>
          <a:stretch>
            <a:fillRect/>
          </a:stretch>
        </p:blipFill>
        <p:spPr bwMode="auto">
          <a:xfrm>
            <a:off x="8534400" y="3429000"/>
            <a:ext cx="1169988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1" name="Picture 15"/>
          <p:cNvPicPr>
            <a:picLocks noChangeAspect="1" noChangeArrowheads="1"/>
          </p:cNvPicPr>
          <p:nvPr/>
        </p:nvPicPr>
        <p:blipFill>
          <a:blip r:embed="rId5"/>
          <a:srcRect r="10667" b="14240"/>
          <a:stretch>
            <a:fillRect/>
          </a:stretch>
        </p:blipFill>
        <p:spPr bwMode="auto">
          <a:xfrm>
            <a:off x="6629401" y="3200401"/>
            <a:ext cx="1141413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3" name="Picture 17" descr="cam di xe dap"/>
          <p:cNvPicPr>
            <a:picLocks noChangeAspect="1" noChangeArrowheads="1"/>
          </p:cNvPicPr>
          <p:nvPr/>
        </p:nvPicPr>
        <p:blipFill>
          <a:blip r:embed="rId6"/>
          <a:srcRect r="8957"/>
          <a:stretch>
            <a:fillRect/>
          </a:stretch>
        </p:blipFill>
        <p:spPr bwMode="auto">
          <a:xfrm>
            <a:off x="2362200" y="3276600"/>
            <a:ext cx="1201738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4" name="Picture 18" descr="bien cam di n-chieu"/>
          <p:cNvPicPr>
            <a:picLocks noChangeAspect="1" noChangeArrowheads="1"/>
          </p:cNvPicPr>
          <p:nvPr/>
        </p:nvPicPr>
        <p:blipFill>
          <a:blip r:embed="rId7"/>
          <a:srcRect r="2388"/>
          <a:stretch>
            <a:fillRect/>
          </a:stretch>
        </p:blipFill>
        <p:spPr bwMode="auto">
          <a:xfrm>
            <a:off x="4267201" y="5029200"/>
            <a:ext cx="1135063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7" name="Picture 21"/>
          <p:cNvPicPr>
            <a:picLocks noChangeAspect="1" noChangeArrowheads="1"/>
          </p:cNvPicPr>
          <p:nvPr/>
        </p:nvPicPr>
        <p:blipFill>
          <a:blip r:embed="rId8"/>
          <a:srcRect l="6731" t="3409" r="19231" b="13637"/>
          <a:stretch>
            <a:fillRect/>
          </a:stretch>
        </p:blipFill>
        <p:spPr bwMode="auto">
          <a:xfrm>
            <a:off x="6553201" y="5181601"/>
            <a:ext cx="1177925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8" name="Picture 22" descr="bien cho xe tho so"/>
          <p:cNvPicPr>
            <a:picLocks noChangeAspect="1" noChangeArrowheads="1"/>
          </p:cNvPicPr>
          <p:nvPr/>
        </p:nvPicPr>
        <p:blipFill>
          <a:blip r:embed="rId9"/>
          <a:srcRect t="11281" r="11711"/>
          <a:stretch>
            <a:fillRect/>
          </a:stretch>
        </p:blipFill>
        <p:spPr bwMode="auto">
          <a:xfrm>
            <a:off x="4800601" y="3200401"/>
            <a:ext cx="1077913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9" name="Picture 23" descr="bien danh cho di bo"/>
          <p:cNvPicPr>
            <a:picLocks noChangeAspect="1" noChangeArrowheads="1"/>
          </p:cNvPicPr>
          <p:nvPr/>
        </p:nvPicPr>
        <p:blipFill>
          <a:blip r:embed="rId10"/>
          <a:srcRect l="5832" t="6383" r="6804"/>
          <a:stretch>
            <a:fillRect/>
          </a:stretch>
        </p:blipFill>
        <p:spPr bwMode="auto">
          <a:xfrm>
            <a:off x="2286001" y="4953000"/>
            <a:ext cx="1141413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WordArt 21"/>
          <p:cNvSpPr>
            <a:spLocks noChangeArrowheads="1" noChangeShapeType="1" noTextEdit="1"/>
          </p:cNvSpPr>
          <p:nvPr/>
        </p:nvSpPr>
        <p:spPr bwMode="auto">
          <a:xfrm>
            <a:off x="4724400" y="2171700"/>
            <a:ext cx="3505200" cy="533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-50000" kx="-2453608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Ai nhanh,ai đúng?</a:t>
            </a:r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sy="-50000" kx="-2453608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2D942DC4-A4A6-6C17-CAE0-CC6C5A14B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97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5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5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85801"/>
            <a:ext cx="8229600" cy="54403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51362" y="2881745"/>
            <a:ext cx="7934303" cy="2147455"/>
            <a:chOff x="527361" y="2881744"/>
            <a:chExt cx="7934303" cy="2147455"/>
          </a:xfrm>
        </p:grpSpPr>
        <p:pic>
          <p:nvPicPr>
            <p:cNvPr id="4" name="Picture 3" descr="cam di xe dap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7"/>
            <a:stretch>
              <a:fillRect/>
            </a:stretch>
          </p:blipFill>
          <p:spPr bwMode="auto">
            <a:xfrm>
              <a:off x="527361" y="3165763"/>
              <a:ext cx="1834840" cy="1828800"/>
            </a:xfrm>
            <a:prstGeom prst="rect">
              <a:avLst/>
            </a:prstGeom>
            <a:noFill/>
          </p:spPr>
        </p:pic>
        <p:pic>
          <p:nvPicPr>
            <p:cNvPr id="5" name="Picture 4" descr="bien cam di n-chieu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8"/>
            <a:stretch>
              <a:fillRect/>
            </a:stretch>
          </p:blipFill>
          <p:spPr bwMode="auto">
            <a:xfrm>
              <a:off x="3429298" y="3029987"/>
              <a:ext cx="2133600" cy="1850968"/>
            </a:xfrm>
            <a:prstGeom prst="rect">
              <a:avLst/>
            </a:prstGeom>
            <a:noFill/>
          </p:spPr>
        </p:pic>
        <p:pic>
          <p:nvPicPr>
            <p:cNvPr id="6" name="Picture 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" t="3409" r="19231" b="13637"/>
            <a:stretch>
              <a:fillRect/>
            </a:stretch>
          </p:blipFill>
          <p:spPr bwMode="auto">
            <a:xfrm>
              <a:off x="6324600" y="2881744"/>
              <a:ext cx="2137064" cy="214745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7" name="Rectangle 6"/>
          <p:cNvSpPr/>
          <p:nvPr/>
        </p:nvSpPr>
        <p:spPr>
          <a:xfrm>
            <a:off x="1676401" y="5334001"/>
            <a:ext cx="2762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2946" y="5303922"/>
            <a:ext cx="2680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48600" y="5290066"/>
            <a:ext cx="2675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1A4B452F-3CCE-35C4-1A2B-4E67D3659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7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Không cấp Giấy phép lái xe cho người gây tai nạn nghiêm trọ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ánh tai nạn thảm khốc với tàu hỏa: Dễ như ăn kẹo - VietNam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ong An: Tai nạn đường thủy giữa ca nô du lịch và ghe gỗ khiến 1 người tử  v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1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81442D08-3059-B61A-5E61-7AA082F7D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0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/>
          <a:srcRect l="17323" t="2362" r="25307" b="18375"/>
          <a:stretch>
            <a:fillRect/>
          </a:stretch>
        </p:blipFill>
        <p:spPr bwMode="auto">
          <a:xfrm>
            <a:off x="2286000" y="1828800"/>
            <a:ext cx="2459038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1676400" y="4914901"/>
            <a:ext cx="441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Đường một chiều</a:t>
            </a:r>
          </a:p>
        </p:txBody>
      </p:sp>
      <p:pic>
        <p:nvPicPr>
          <p:cNvPr id="76814" name="Picture 14"/>
          <p:cNvPicPr>
            <a:picLocks noChangeAspect="1" noChangeArrowheads="1"/>
          </p:cNvPicPr>
          <p:nvPr/>
        </p:nvPicPr>
        <p:blipFill>
          <a:blip r:embed="rId4"/>
          <a:srcRect l="6731" t="3409" r="19231" b="13637"/>
          <a:stretch>
            <a:fillRect/>
          </a:stretch>
        </p:blipFill>
        <p:spPr bwMode="auto">
          <a:xfrm>
            <a:off x="6935789" y="1727200"/>
            <a:ext cx="26003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6858000" y="4945063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Cấm rẽ trái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75E1172B-B0D7-A7FF-A181-0D5037EDF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4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1" grpId="0"/>
      <p:bldP spid="768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4" name="Picture 14" descr="cam di xe dap"/>
          <p:cNvPicPr>
            <a:picLocks noChangeAspect="1" noChangeArrowheads="1"/>
          </p:cNvPicPr>
          <p:nvPr/>
        </p:nvPicPr>
        <p:blipFill>
          <a:blip r:embed="rId3"/>
          <a:srcRect r="8957"/>
          <a:stretch>
            <a:fillRect/>
          </a:stretch>
        </p:blipFill>
        <p:spPr bwMode="auto">
          <a:xfrm>
            <a:off x="2133600" y="533400"/>
            <a:ext cx="14478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5" name="Picture 15" descr="bien cho xe tho so"/>
          <p:cNvPicPr>
            <a:picLocks noChangeAspect="1" noChangeArrowheads="1"/>
          </p:cNvPicPr>
          <p:nvPr/>
        </p:nvPicPr>
        <p:blipFill>
          <a:blip r:embed="rId4"/>
          <a:srcRect t="11281" r="11711"/>
          <a:stretch>
            <a:fillRect/>
          </a:stretch>
        </p:blipFill>
        <p:spPr bwMode="auto">
          <a:xfrm>
            <a:off x="4191000" y="228601"/>
            <a:ext cx="15240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6" name="Picture 16"/>
          <p:cNvPicPr>
            <a:picLocks noChangeAspect="1" noChangeArrowheads="1"/>
          </p:cNvPicPr>
          <p:nvPr/>
        </p:nvPicPr>
        <p:blipFill>
          <a:blip r:embed="rId5"/>
          <a:srcRect r="10667" b="14240"/>
          <a:stretch>
            <a:fillRect/>
          </a:stretch>
        </p:blipFill>
        <p:spPr bwMode="auto">
          <a:xfrm>
            <a:off x="6400800" y="0"/>
            <a:ext cx="1905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7" name="Picture 17"/>
          <p:cNvPicPr>
            <a:picLocks noChangeAspect="1" noChangeArrowheads="1"/>
          </p:cNvPicPr>
          <p:nvPr/>
        </p:nvPicPr>
        <p:blipFill>
          <a:blip r:embed="rId6"/>
          <a:srcRect t="13809" r="10695" b="19167"/>
          <a:stretch>
            <a:fillRect/>
          </a:stretch>
        </p:blipFill>
        <p:spPr bwMode="auto">
          <a:xfrm>
            <a:off x="8686800" y="152400"/>
            <a:ext cx="1600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8" name="Picture 18" descr="bien danh cho di bo"/>
          <p:cNvPicPr>
            <a:picLocks noChangeAspect="1" noChangeArrowheads="1"/>
          </p:cNvPicPr>
          <p:nvPr/>
        </p:nvPicPr>
        <p:blipFill>
          <a:blip r:embed="rId7"/>
          <a:srcRect l="5832" t="6383" r="6804"/>
          <a:stretch>
            <a:fillRect/>
          </a:stretch>
        </p:blipFill>
        <p:spPr bwMode="auto">
          <a:xfrm>
            <a:off x="1981200" y="3657600"/>
            <a:ext cx="1447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9" name="Picture 19" descr="bien cam di n-chieu"/>
          <p:cNvPicPr>
            <a:picLocks noChangeAspect="1" noChangeArrowheads="1"/>
          </p:cNvPicPr>
          <p:nvPr/>
        </p:nvPicPr>
        <p:blipFill>
          <a:blip r:embed="rId8"/>
          <a:srcRect r="2388"/>
          <a:stretch>
            <a:fillRect/>
          </a:stretch>
        </p:blipFill>
        <p:spPr bwMode="auto">
          <a:xfrm>
            <a:off x="4191000" y="3657600"/>
            <a:ext cx="152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0" name="Picture 20"/>
          <p:cNvPicPr>
            <a:picLocks noChangeAspect="1" noChangeArrowheads="1"/>
          </p:cNvPicPr>
          <p:nvPr/>
        </p:nvPicPr>
        <p:blipFill>
          <a:blip r:embed="rId9"/>
          <a:srcRect l="6731" t="3409" r="19231" b="13637"/>
          <a:stretch>
            <a:fillRect/>
          </a:stretch>
        </p:blipFill>
        <p:spPr bwMode="auto">
          <a:xfrm>
            <a:off x="6477001" y="3657600"/>
            <a:ext cx="14065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1" name="Picture 21"/>
          <p:cNvPicPr>
            <a:picLocks noChangeAspect="1" noChangeArrowheads="1"/>
          </p:cNvPicPr>
          <p:nvPr/>
        </p:nvPicPr>
        <p:blipFill>
          <a:blip r:embed="rId10"/>
          <a:srcRect l="17323" t="2362" r="25307" b="18375"/>
          <a:stretch>
            <a:fillRect/>
          </a:stretch>
        </p:blipFill>
        <p:spPr bwMode="auto">
          <a:xfrm>
            <a:off x="8686800" y="3810000"/>
            <a:ext cx="1676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2" name="Text Box 22"/>
          <p:cNvSpPr txBox="1">
            <a:spLocks noChangeArrowheads="1"/>
          </p:cNvSpPr>
          <p:nvPr/>
        </p:nvSpPr>
        <p:spPr bwMode="auto">
          <a:xfrm>
            <a:off x="8915400" y="5410201"/>
            <a:ext cx="129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Đường một</a:t>
            </a:r>
            <a:r>
              <a:rPr lang="en-US" altLang="vi-VN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</a:p>
        </p:txBody>
      </p:sp>
      <p:sp>
        <p:nvSpPr>
          <p:cNvPr id="81943" name="Text Box 23"/>
          <p:cNvSpPr txBox="1">
            <a:spLocks noChangeArrowheads="1"/>
          </p:cNvSpPr>
          <p:nvPr/>
        </p:nvSpPr>
        <p:spPr bwMode="auto">
          <a:xfrm>
            <a:off x="2133600" y="21336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Cấm đi xe đạp</a:t>
            </a:r>
          </a:p>
        </p:txBody>
      </p:sp>
      <p:sp>
        <p:nvSpPr>
          <p:cNvPr id="81944" name="Text Box 24"/>
          <p:cNvSpPr txBox="1">
            <a:spLocks noChangeArrowheads="1"/>
          </p:cNvSpPr>
          <p:nvPr/>
        </p:nvSpPr>
        <p:spPr bwMode="auto">
          <a:xfrm>
            <a:off x="4191000" y="1828800"/>
            <a:ext cx="14097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 dành riêng cho xe thô sơ</a:t>
            </a:r>
          </a:p>
        </p:txBody>
      </p:sp>
      <p:sp>
        <p:nvSpPr>
          <p:cNvPr id="81945" name="Text Box 25"/>
          <p:cNvSpPr txBox="1">
            <a:spLocks noChangeArrowheads="1"/>
          </p:cNvSpPr>
          <p:nvPr/>
        </p:nvSpPr>
        <p:spPr bwMode="auto">
          <a:xfrm>
            <a:off x="6019800" y="1828801"/>
            <a:ext cx="2667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Giao nhau có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tín hiệu đèn</a:t>
            </a:r>
          </a:p>
        </p:txBody>
      </p:sp>
      <p:sp>
        <p:nvSpPr>
          <p:cNvPr id="81946" name="Text Box 26"/>
          <p:cNvSpPr txBox="1">
            <a:spLocks noChangeArrowheads="1"/>
          </p:cNvSpPr>
          <p:nvPr/>
        </p:nvSpPr>
        <p:spPr bwMode="auto">
          <a:xfrm>
            <a:off x="8991600" y="20574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Dừng lại</a:t>
            </a:r>
          </a:p>
        </p:txBody>
      </p:sp>
      <p:sp>
        <p:nvSpPr>
          <p:cNvPr id="81947" name="Text Box 27"/>
          <p:cNvSpPr txBox="1">
            <a:spLocks noChangeArrowheads="1"/>
          </p:cNvSpPr>
          <p:nvPr/>
        </p:nvSpPr>
        <p:spPr bwMode="auto">
          <a:xfrm>
            <a:off x="1752600" y="5257801"/>
            <a:ext cx="1905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Đường dành riêng cho người đi bộ</a:t>
            </a:r>
          </a:p>
        </p:txBody>
      </p:sp>
      <p:sp>
        <p:nvSpPr>
          <p:cNvPr id="81948" name="Text Box 28"/>
          <p:cNvSpPr txBox="1">
            <a:spLocks noChangeArrowheads="1"/>
          </p:cNvSpPr>
          <p:nvPr/>
        </p:nvSpPr>
        <p:spPr bwMode="auto">
          <a:xfrm>
            <a:off x="4267200" y="5334001"/>
            <a:ext cx="129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Cấm đi ngược chiều</a:t>
            </a:r>
          </a:p>
        </p:txBody>
      </p:sp>
      <p:sp>
        <p:nvSpPr>
          <p:cNvPr id="81949" name="Text Box 29"/>
          <p:cNvSpPr txBox="1">
            <a:spLocks noChangeArrowheads="1"/>
          </p:cNvSpPr>
          <p:nvPr/>
        </p:nvSpPr>
        <p:spPr bwMode="auto">
          <a:xfrm>
            <a:off x="6400800" y="57150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Cấm rẽ trái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D981AF48-6850-B36B-EEC5-61868FAE8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96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8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3" grpId="0"/>
      <p:bldP spid="81944" grpId="0"/>
      <p:bldP spid="81945" grpId="0"/>
      <p:bldP spid="81946" grpId="0"/>
      <p:bldP spid="819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3" name="Picture 11" descr="bien danh cho di bo"/>
          <p:cNvPicPr>
            <a:picLocks noChangeAspect="1" noChangeArrowheads="1"/>
          </p:cNvPicPr>
          <p:nvPr/>
        </p:nvPicPr>
        <p:blipFill>
          <a:blip r:embed="rId3"/>
          <a:srcRect l="5832" t="6383" r="6804"/>
          <a:stretch>
            <a:fillRect/>
          </a:stretch>
        </p:blipFill>
        <p:spPr bwMode="auto">
          <a:xfrm>
            <a:off x="2309813" y="1600200"/>
            <a:ext cx="2286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1624013" y="4678364"/>
            <a:ext cx="3657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 dành riêng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cho người đi bộ</a:t>
            </a:r>
          </a:p>
        </p:txBody>
      </p:sp>
      <p:pic>
        <p:nvPicPr>
          <p:cNvPr id="79888" name="Picture 16"/>
          <p:cNvPicPr>
            <a:picLocks noChangeAspect="1" noChangeArrowheads="1"/>
          </p:cNvPicPr>
          <p:nvPr/>
        </p:nvPicPr>
        <p:blipFill>
          <a:blip r:embed="rId4"/>
          <a:srcRect r="10667" b="14240"/>
          <a:stretch>
            <a:fillRect/>
          </a:stretch>
        </p:blipFill>
        <p:spPr bwMode="auto">
          <a:xfrm>
            <a:off x="6218238" y="1447800"/>
            <a:ext cx="2819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5943600" y="4525964"/>
            <a:ext cx="4343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Giao nhau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có tín hiệu đèn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1ECB1F21-676D-C250-223A-867291634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35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9" name="Picture 11" descr="bien cho xe tho so"/>
          <p:cNvPicPr>
            <a:picLocks noChangeAspect="1" noChangeArrowheads="1"/>
          </p:cNvPicPr>
          <p:nvPr/>
        </p:nvPicPr>
        <p:blipFill>
          <a:blip r:embed="rId3"/>
          <a:srcRect t="11281" r="11711"/>
          <a:stretch>
            <a:fillRect/>
          </a:stretch>
        </p:blipFill>
        <p:spPr bwMode="auto">
          <a:xfrm>
            <a:off x="2838450" y="2171700"/>
            <a:ext cx="2286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0" name="Picture 12"/>
          <p:cNvPicPr>
            <a:picLocks noChangeAspect="1" noChangeArrowheads="1"/>
          </p:cNvPicPr>
          <p:nvPr/>
        </p:nvPicPr>
        <p:blipFill>
          <a:blip r:embed="rId4"/>
          <a:srcRect t="13809" r="10695" b="19167"/>
          <a:stretch>
            <a:fillRect/>
          </a:stretch>
        </p:blipFill>
        <p:spPr bwMode="auto">
          <a:xfrm>
            <a:off x="6600825" y="2171700"/>
            <a:ext cx="2590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61" name="Text Box 13"/>
          <p:cNvSpPr txBox="1">
            <a:spLocks noChangeArrowheads="1"/>
          </p:cNvSpPr>
          <p:nvPr/>
        </p:nvSpPr>
        <p:spPr bwMode="auto">
          <a:xfrm>
            <a:off x="6934200" y="5345114"/>
            <a:ext cx="243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Dừng lại</a:t>
            </a: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2209800" y="5059364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Đường dành riêng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cho xe thô sơ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39B8F0DD-1DCA-34F5-E4FE-D56E882DA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6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1" grpId="0"/>
      <p:bldP spid="7886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11" descr="bien cam di n-chieu"/>
          <p:cNvPicPr>
            <a:picLocks noChangeAspect="1" noChangeArrowheads="1"/>
          </p:cNvPicPr>
          <p:nvPr/>
        </p:nvPicPr>
        <p:blipFill>
          <a:blip r:embed="rId3"/>
          <a:srcRect l="5026" t="2257" r="8069" b="3581"/>
          <a:stretch>
            <a:fillRect/>
          </a:stretch>
        </p:blipFill>
        <p:spPr bwMode="auto">
          <a:xfrm>
            <a:off x="7391401" y="1670050"/>
            <a:ext cx="265112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6248400" y="5410201"/>
            <a:ext cx="4419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Cấm đi ngược chiều</a:t>
            </a:r>
          </a:p>
        </p:txBody>
      </p:sp>
      <p:pic>
        <p:nvPicPr>
          <p:cNvPr id="77837" name="Picture 13" descr="cam di xe dap"/>
          <p:cNvPicPr>
            <a:picLocks noChangeAspect="1" noChangeArrowheads="1"/>
          </p:cNvPicPr>
          <p:nvPr/>
        </p:nvPicPr>
        <p:blipFill>
          <a:blip r:embed="rId4"/>
          <a:srcRect r="8957"/>
          <a:stretch>
            <a:fillRect/>
          </a:stretch>
        </p:blipFill>
        <p:spPr bwMode="auto">
          <a:xfrm>
            <a:off x="2209800" y="2133600"/>
            <a:ext cx="2895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1752600" y="53340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Cấm xe đạp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2E049391-712E-8D62-E9DC-6FCEAC46B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7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6" grpId="0"/>
      <p:bldP spid="778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8600"/>
            <a:ext cx="1905000" cy="192231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70609"/>
            <a:ext cx="2514600" cy="17526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038600"/>
            <a:ext cx="1905000" cy="16764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048000"/>
            <a:ext cx="3810000" cy="274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1" y="2125627"/>
            <a:ext cx="4405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53200" y="2123210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58636" y="5992091"/>
            <a:ext cx="38515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/>
              <a:t>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29745" y="589975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246ED8FD-8B0F-F5AB-47A3-C00E94F6B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78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Picture 10"/>
          <p:cNvPicPr>
            <a:picLocks noChangeAspect="1" noChangeArrowheads="1"/>
          </p:cNvPicPr>
          <p:nvPr/>
        </p:nvPicPr>
        <p:blipFill>
          <a:blip r:embed="rId3"/>
          <a:srcRect l="4440" t="7681" r="8784" b="15976"/>
          <a:stretch>
            <a:fillRect/>
          </a:stretch>
        </p:blipFill>
        <p:spPr bwMode="auto">
          <a:xfrm>
            <a:off x="1524000" y="1676400"/>
            <a:ext cx="2743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1981200" y="4800601"/>
            <a:ext cx="2133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 nhau với đường sắt có rào chắn</a:t>
            </a:r>
          </a:p>
        </p:txBody>
      </p:sp>
      <p:pic>
        <p:nvPicPr>
          <p:cNvPr id="86028" name="Picture 12" descr="bieu cong truong"/>
          <p:cNvPicPr>
            <a:picLocks noChangeAspect="1" noChangeArrowheads="1"/>
          </p:cNvPicPr>
          <p:nvPr/>
        </p:nvPicPr>
        <p:blipFill>
          <a:blip r:embed="rId4"/>
          <a:srcRect b="13684"/>
          <a:stretch>
            <a:fillRect/>
          </a:stretch>
        </p:blipFill>
        <p:spPr bwMode="auto">
          <a:xfrm>
            <a:off x="4800600" y="1828800"/>
            <a:ext cx="2590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5486400" y="48768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 trường</a:t>
            </a:r>
          </a:p>
        </p:txBody>
      </p:sp>
      <p:pic>
        <p:nvPicPr>
          <p:cNvPr id="86030" name="Picture 14"/>
          <p:cNvPicPr>
            <a:picLocks noChangeAspect="1" noChangeArrowheads="1"/>
          </p:cNvPicPr>
          <p:nvPr/>
        </p:nvPicPr>
        <p:blipFill>
          <a:blip r:embed="rId5"/>
          <a:srcRect l="4543" t="7175" r="17833" b="20663"/>
          <a:stretch>
            <a:fillRect/>
          </a:stretch>
        </p:blipFill>
        <p:spPr bwMode="auto">
          <a:xfrm>
            <a:off x="7543801" y="1600200"/>
            <a:ext cx="2968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7086600" y="4800601"/>
            <a:ext cx="3581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Người đi bộ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cắt ngang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E718FBEB-A5A6-CC60-0EB3-4FF235548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3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/>
      <p:bldP spid="86029" grpId="0"/>
      <p:bldP spid="860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4" name="Picture 14" descr="cam di xe dap"/>
          <p:cNvPicPr>
            <a:picLocks noChangeAspect="1" noChangeArrowheads="1"/>
          </p:cNvPicPr>
          <p:nvPr/>
        </p:nvPicPr>
        <p:blipFill>
          <a:blip r:embed="rId3"/>
          <a:srcRect r="8957"/>
          <a:stretch>
            <a:fillRect/>
          </a:stretch>
        </p:blipFill>
        <p:spPr bwMode="auto">
          <a:xfrm>
            <a:off x="2133600" y="533400"/>
            <a:ext cx="14478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5" name="Picture 15" descr="bien cho xe tho so"/>
          <p:cNvPicPr>
            <a:picLocks noChangeAspect="1" noChangeArrowheads="1"/>
          </p:cNvPicPr>
          <p:nvPr/>
        </p:nvPicPr>
        <p:blipFill>
          <a:blip r:embed="rId4"/>
          <a:srcRect t="11281" r="11711"/>
          <a:stretch>
            <a:fillRect/>
          </a:stretch>
        </p:blipFill>
        <p:spPr bwMode="auto">
          <a:xfrm>
            <a:off x="4191000" y="228601"/>
            <a:ext cx="15240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6" name="Picture 16"/>
          <p:cNvPicPr>
            <a:picLocks noChangeAspect="1" noChangeArrowheads="1"/>
          </p:cNvPicPr>
          <p:nvPr/>
        </p:nvPicPr>
        <p:blipFill>
          <a:blip r:embed="rId5"/>
          <a:srcRect r="10667" b="14240"/>
          <a:stretch>
            <a:fillRect/>
          </a:stretch>
        </p:blipFill>
        <p:spPr bwMode="auto">
          <a:xfrm>
            <a:off x="6400800" y="0"/>
            <a:ext cx="1905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7" name="Picture 17"/>
          <p:cNvPicPr>
            <a:picLocks noChangeAspect="1" noChangeArrowheads="1"/>
          </p:cNvPicPr>
          <p:nvPr/>
        </p:nvPicPr>
        <p:blipFill>
          <a:blip r:embed="rId6"/>
          <a:srcRect t="13809" r="10695" b="19167"/>
          <a:stretch>
            <a:fillRect/>
          </a:stretch>
        </p:blipFill>
        <p:spPr bwMode="auto">
          <a:xfrm>
            <a:off x="8686800" y="152400"/>
            <a:ext cx="1600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8" name="Picture 18" descr="bien danh cho di bo"/>
          <p:cNvPicPr>
            <a:picLocks noChangeAspect="1" noChangeArrowheads="1"/>
          </p:cNvPicPr>
          <p:nvPr/>
        </p:nvPicPr>
        <p:blipFill>
          <a:blip r:embed="rId7"/>
          <a:srcRect l="5832" t="6383" r="6804"/>
          <a:stretch>
            <a:fillRect/>
          </a:stretch>
        </p:blipFill>
        <p:spPr bwMode="auto">
          <a:xfrm>
            <a:off x="1981200" y="3657600"/>
            <a:ext cx="1447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9" name="Picture 19" descr="bien cam di n-chieu"/>
          <p:cNvPicPr>
            <a:picLocks noChangeAspect="1" noChangeArrowheads="1"/>
          </p:cNvPicPr>
          <p:nvPr/>
        </p:nvPicPr>
        <p:blipFill>
          <a:blip r:embed="rId8"/>
          <a:srcRect r="2388"/>
          <a:stretch>
            <a:fillRect/>
          </a:stretch>
        </p:blipFill>
        <p:spPr bwMode="auto">
          <a:xfrm>
            <a:off x="4191000" y="3657600"/>
            <a:ext cx="152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0" name="Picture 20"/>
          <p:cNvPicPr>
            <a:picLocks noChangeAspect="1" noChangeArrowheads="1"/>
          </p:cNvPicPr>
          <p:nvPr/>
        </p:nvPicPr>
        <p:blipFill>
          <a:blip r:embed="rId9"/>
          <a:srcRect l="6731" t="3409" r="19231" b="13637"/>
          <a:stretch>
            <a:fillRect/>
          </a:stretch>
        </p:blipFill>
        <p:spPr bwMode="auto">
          <a:xfrm>
            <a:off x="6477001" y="3657600"/>
            <a:ext cx="14065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1" name="Picture 21"/>
          <p:cNvPicPr>
            <a:picLocks noChangeAspect="1" noChangeArrowheads="1"/>
          </p:cNvPicPr>
          <p:nvPr/>
        </p:nvPicPr>
        <p:blipFill>
          <a:blip r:embed="rId10"/>
          <a:srcRect l="17323" t="2362" r="25307" b="18375"/>
          <a:stretch>
            <a:fillRect/>
          </a:stretch>
        </p:blipFill>
        <p:spPr bwMode="auto">
          <a:xfrm>
            <a:off x="8686800" y="3810000"/>
            <a:ext cx="1676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2" name="Text Box 22"/>
          <p:cNvSpPr txBox="1">
            <a:spLocks noChangeArrowheads="1"/>
          </p:cNvSpPr>
          <p:nvPr/>
        </p:nvSpPr>
        <p:spPr bwMode="auto">
          <a:xfrm>
            <a:off x="8915400" y="5410201"/>
            <a:ext cx="129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Đường một</a:t>
            </a:r>
            <a:r>
              <a:rPr lang="en-US" altLang="vi-VN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</a:p>
        </p:txBody>
      </p:sp>
      <p:sp>
        <p:nvSpPr>
          <p:cNvPr id="81943" name="Text Box 23"/>
          <p:cNvSpPr txBox="1">
            <a:spLocks noChangeArrowheads="1"/>
          </p:cNvSpPr>
          <p:nvPr/>
        </p:nvSpPr>
        <p:spPr bwMode="auto">
          <a:xfrm>
            <a:off x="2133600" y="21336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Cấm đi xe đạp</a:t>
            </a:r>
          </a:p>
        </p:txBody>
      </p:sp>
      <p:sp>
        <p:nvSpPr>
          <p:cNvPr id="81944" name="Text Box 24"/>
          <p:cNvSpPr txBox="1">
            <a:spLocks noChangeArrowheads="1"/>
          </p:cNvSpPr>
          <p:nvPr/>
        </p:nvSpPr>
        <p:spPr bwMode="auto">
          <a:xfrm>
            <a:off x="4191000" y="1828800"/>
            <a:ext cx="14097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 dành riêng cho xe thô sơ</a:t>
            </a:r>
          </a:p>
        </p:txBody>
      </p:sp>
      <p:sp>
        <p:nvSpPr>
          <p:cNvPr id="81945" name="Text Box 25"/>
          <p:cNvSpPr txBox="1">
            <a:spLocks noChangeArrowheads="1"/>
          </p:cNvSpPr>
          <p:nvPr/>
        </p:nvSpPr>
        <p:spPr bwMode="auto">
          <a:xfrm>
            <a:off x="6019800" y="1828801"/>
            <a:ext cx="2667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Giao nhau có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tín hiệu đèn</a:t>
            </a:r>
          </a:p>
        </p:txBody>
      </p:sp>
      <p:sp>
        <p:nvSpPr>
          <p:cNvPr id="81946" name="Text Box 26"/>
          <p:cNvSpPr txBox="1">
            <a:spLocks noChangeArrowheads="1"/>
          </p:cNvSpPr>
          <p:nvPr/>
        </p:nvSpPr>
        <p:spPr bwMode="auto">
          <a:xfrm>
            <a:off x="8991600" y="20574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Dừng lại</a:t>
            </a:r>
          </a:p>
        </p:txBody>
      </p:sp>
      <p:sp>
        <p:nvSpPr>
          <p:cNvPr id="81947" name="Text Box 27"/>
          <p:cNvSpPr txBox="1">
            <a:spLocks noChangeArrowheads="1"/>
          </p:cNvSpPr>
          <p:nvPr/>
        </p:nvSpPr>
        <p:spPr bwMode="auto">
          <a:xfrm>
            <a:off x="1752600" y="5257801"/>
            <a:ext cx="1905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Đường dành riêng cho người đi bộ</a:t>
            </a:r>
          </a:p>
        </p:txBody>
      </p:sp>
      <p:sp>
        <p:nvSpPr>
          <p:cNvPr id="81948" name="Text Box 28"/>
          <p:cNvSpPr txBox="1">
            <a:spLocks noChangeArrowheads="1"/>
          </p:cNvSpPr>
          <p:nvPr/>
        </p:nvSpPr>
        <p:spPr bwMode="auto">
          <a:xfrm>
            <a:off x="4267200" y="5334001"/>
            <a:ext cx="129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Cấm đi ngược chiều</a:t>
            </a:r>
          </a:p>
        </p:txBody>
      </p:sp>
      <p:sp>
        <p:nvSpPr>
          <p:cNvPr id="81949" name="Text Box 29"/>
          <p:cNvSpPr txBox="1">
            <a:spLocks noChangeArrowheads="1"/>
          </p:cNvSpPr>
          <p:nvPr/>
        </p:nvSpPr>
        <p:spPr bwMode="auto">
          <a:xfrm>
            <a:off x="6400800" y="57150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Cấm rẽ trái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A12310B7-AEA9-CEE0-72C7-309F9AFE6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00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8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3" grpId="0"/>
      <p:bldP spid="81944" grpId="0"/>
      <p:bldP spid="81945" grpId="0"/>
      <p:bldP spid="81946" grpId="0"/>
      <p:bldP spid="8194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ector] Trọn bộ tranh ảnh trường Mầm Non, Tiểu Học | Diễn đàn sin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8243" y="1006507"/>
            <a:ext cx="6192252" cy="280076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okerman" panose="04090605060D06020702" pitchFamily="82" charset="0"/>
                <a:ea typeface="+mn-ea"/>
                <a:cs typeface="+mn-cs"/>
              </a:rPr>
              <a:t>CẢM ƠN CÁC EM!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8028E797-D6A1-5DA8-8A70-00FA191FC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27828"/>
      </p:ext>
    </p:extLst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6993" y="2390393"/>
            <a:ext cx="970381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BÀI 13. TÔN TRỌNG </a:t>
            </a:r>
          </a:p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LUẬT GIAO THÔNG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5279571" y="1410679"/>
            <a:ext cx="2590800" cy="107768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Đạo</a:t>
            </a:r>
            <a:r>
              <a:rPr lang="en-US" sz="3600" b="1" dirty="0"/>
              <a:t> </a:t>
            </a:r>
            <a:r>
              <a:rPr lang="en-US" sz="3600" b="1" dirty="0" err="1"/>
              <a:t>đức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5463897" y="4985656"/>
            <a:ext cx="2222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8EFFEA60-AA39-4956-67B7-2EAD9B789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42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00316" y="422029"/>
            <a:ext cx="4977284" cy="26025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6710" y="4483071"/>
            <a:ext cx="3428368" cy="2229228"/>
          </a:xfrm>
          <a:prstGeom prst="ellips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Oval 5"/>
          <p:cNvSpPr/>
          <p:nvPr/>
        </p:nvSpPr>
        <p:spPr>
          <a:xfrm>
            <a:off x="3657600" y="4350935"/>
            <a:ext cx="3803374" cy="2110154"/>
          </a:xfrm>
          <a:prstGeom prst="ellips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86261" y="4099725"/>
            <a:ext cx="4409029" cy="2612574"/>
          </a:xfrm>
          <a:prstGeom prst="ellips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 rot="7901963">
            <a:off x="1747825" y="3705888"/>
            <a:ext cx="2088177" cy="37065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4875998" y="3479546"/>
            <a:ext cx="1366577" cy="376201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2994812">
            <a:off x="6917290" y="3586096"/>
            <a:ext cx="1888117" cy="34208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E6EFA762-B18D-4281-3F2C-25046A8F4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9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1295400"/>
            <a:ext cx="11439857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r>
              <a:rPr lang="vi-VN" sz="4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Luật Giao thông là trách nhiệm của mỗi người dân để tự bảo vệ mình, bảo vệ mọi người và đảm bảo an toàn giao thông.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30290817-28D3-56CD-7182-7DD457B64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10732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1879" y="1250742"/>
            <a:ext cx="10084904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Thử</a:t>
            </a:r>
            <a:r>
              <a:rPr lang="en-US" sz="1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15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tài</a:t>
            </a:r>
            <a:r>
              <a:rPr lang="en-US" sz="1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15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siêu</a:t>
            </a:r>
            <a:r>
              <a:rPr lang="en-US" sz="1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15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nhí</a:t>
            </a:r>
            <a:endParaRPr lang="en-US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A64F19A2-45FA-DE73-DE5E-BC1761F6B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8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òng giáo dục và đào tạo quận Long Biê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9"/>
          <a:stretch/>
        </p:blipFill>
        <p:spPr bwMode="auto">
          <a:xfrm>
            <a:off x="4680857" y="0"/>
            <a:ext cx="7221883" cy="63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28594" y="175460"/>
            <a:ext cx="582588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nhí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Tô màu Biểu Tượng Cảm Xúc Buồn Bã - Trang Tô Màu Cho Bé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828" y="2827153"/>
            <a:ext cx="1625087" cy="162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ẽ Tô Màu Tranh Con Bướm và Bông Hoa Cho Trẻ Em | Dạy Bé Tô Màu - Pap Pap  Kids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4" r="31142" b="67719"/>
          <a:stretch/>
        </p:blipFill>
        <p:spPr bwMode="auto">
          <a:xfrm>
            <a:off x="4680857" y="2666081"/>
            <a:ext cx="1717999" cy="147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283AC9BB-1A77-4D2E-071E-D94A6CB69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0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̉nh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4" y="4517408"/>
            <a:ext cx="2684236" cy="2193543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0507"/>
            <a:ext cx="7772399" cy="4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505199" y="4868840"/>
            <a:ext cx="6019800" cy="10009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6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xe đạp sát lề đường bên phải, chỉ chở thêm 1 người.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173B5279-F025-2957-51D5-CE7CD3BE4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101"/>
            <a:ext cx="12192000" cy="6896101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16ED11-0FA1-40D9-AC4E-68E7AB892DB1}:260"/>
  <p:tag name="GENSWF_ADVANCE_TIME" val="5.384"/>
  <p:tag name="ISPRING_SLIDE_ID_2" val="{82146924-3824-43A4-9178-0C20E48D0739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820</Words>
  <Application>Microsoft Office PowerPoint</Application>
  <PresentationFormat>Widescreen</PresentationFormat>
  <Paragraphs>132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等线</vt:lpstr>
      <vt:lpstr>.VnMysticalH</vt:lpstr>
      <vt:lpstr>Arial</vt:lpstr>
      <vt:lpstr>Calibri</vt:lpstr>
      <vt:lpstr>Calibri Light</vt:lpstr>
      <vt:lpstr>Franklin Gothic Book</vt:lpstr>
      <vt:lpstr>Jokerman</vt:lpstr>
      <vt:lpstr>Josefin Slab Thin</vt:lpstr>
      <vt:lpstr>Staatliches</vt:lpstr>
      <vt:lpstr>Times New Roman</vt:lpstr>
      <vt:lpstr>Ubuntu</vt:lpstr>
      <vt:lpstr>VnBangkok</vt:lpstr>
      <vt:lpstr>VNbritannic</vt:lpstr>
      <vt:lpstr>Wingdings 2</vt:lpstr>
      <vt:lpstr>1_Office Theme</vt:lpstr>
      <vt:lpstr>5_Office Theme</vt:lpstr>
      <vt:lpstr>7_Office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phỏng vấn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 Tâm Như</dc:creator>
  <cp:lastModifiedBy>ADMIN</cp:lastModifiedBy>
  <cp:revision>59</cp:revision>
  <dcterms:created xsi:type="dcterms:W3CDTF">2021-03-27T04:37:01Z</dcterms:created>
  <dcterms:modified xsi:type="dcterms:W3CDTF">2023-04-02T14:10:49Z</dcterms:modified>
</cp:coreProperties>
</file>