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20"/>
  </p:notesMasterIdLst>
  <p:sldIdLst>
    <p:sldId id="283" r:id="rId3"/>
    <p:sldId id="300" r:id="rId4"/>
    <p:sldId id="294" r:id="rId5"/>
    <p:sldId id="308" r:id="rId6"/>
    <p:sldId id="309" r:id="rId7"/>
    <p:sldId id="310" r:id="rId8"/>
    <p:sldId id="311" r:id="rId9"/>
    <p:sldId id="312" r:id="rId10"/>
    <p:sldId id="313" r:id="rId11"/>
    <p:sldId id="325" r:id="rId12"/>
    <p:sldId id="316" r:id="rId13"/>
    <p:sldId id="317" r:id="rId14"/>
    <p:sldId id="319" r:id="rId15"/>
    <p:sldId id="320" r:id="rId16"/>
    <p:sldId id="274" r:id="rId17"/>
    <p:sldId id="275" r:id="rId18"/>
    <p:sldId id="32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包图小白体" panose="020B0604020202020204" charset="-122"/>
      <p:regular r:id="rId23"/>
    </p:embeddedFont>
    <p:embeddedFont>
      <p:font typeface="Bauhaus 93" panose="04030905020B02020C02" pitchFamily="8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800"/>
    <a:srgbClr val="B5DFBA"/>
    <a:srgbClr val="F0873D"/>
    <a:srgbClr val="03759B"/>
    <a:srgbClr val="D1E3F1"/>
    <a:srgbClr val="F1873D"/>
    <a:srgbClr val="CDBF97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5297" autoAdjust="0"/>
  </p:normalViewPr>
  <p:slideViewPr>
    <p:cSldViewPr snapToGrid="0">
      <p:cViewPr varScale="1">
        <p:scale>
          <a:sx n="63" d="100"/>
          <a:sy n="63" d="100"/>
        </p:scale>
        <p:origin x="8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40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5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en-US" dirty="0"/>
              <a:t>click con sóc để đến slide thư giãn</a:t>
            </a:r>
          </a:p>
        </p:txBody>
      </p:sp>
    </p:spTree>
    <p:extLst>
      <p:ext uri="{BB962C8B-B14F-4D97-AF65-F5344CB8AC3E}">
        <p14:creationId xmlns:p14="http://schemas.microsoft.com/office/powerpoint/2010/main" val="209350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10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0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98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0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5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1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00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27" y="-428488"/>
            <a:ext cx="1286003" cy="1379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5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75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60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03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7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74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5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6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03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842165" y="6334780"/>
            <a:ext cx="19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UTM A&amp;S Heartbeat" panose="02040603050506020204" pitchFamily="18" charset="0"/>
              </a:rPr>
              <a:t>Măng</a:t>
            </a:r>
            <a:r>
              <a:rPr lang="en-US" sz="2800" baseline="0" dirty="0">
                <a:solidFill>
                  <a:schemeClr val="accent2"/>
                </a:solidFill>
                <a:latin typeface="UTM A&amp;S Heartbeat" panose="02040603050506020204" pitchFamily="18" charset="0"/>
              </a:rPr>
              <a:t> Non</a:t>
            </a:r>
            <a:endParaRPr lang="en-US" sz="2800" dirty="0">
              <a:solidFill>
                <a:schemeClr val="accent2"/>
              </a:solidFill>
              <a:latin typeface="UTM A&amp;S Heartbeat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82" y="-312374"/>
            <a:ext cx="2280538" cy="2445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639631" y="787445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02" y="-3890010"/>
            <a:ext cx="2287544" cy="3890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5" y="5630851"/>
            <a:ext cx="2287544" cy="3890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82" y="-312374"/>
            <a:ext cx="2280538" cy="244597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623006" y="7865234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22" y="-389001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05" y="5920229"/>
            <a:ext cx="2287544" cy="389001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-144621" y="7320722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2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3.jp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8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openxmlformats.org/officeDocument/2006/relationships/slide" Target="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5" Type="http://schemas.microsoft.com/office/2007/relationships/hdphoto" Target="../media/hdphoto6.wdp"/><Relationship Id="rId10" Type="http://schemas.openxmlformats.org/officeDocument/2006/relationships/slide" Target="slide5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slide" Target="slide5.xml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slide" Target="slide5.xml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6.wdp"/><Relationship Id="rId18" Type="http://schemas.openxmlformats.org/officeDocument/2006/relationships/slide" Target="slide5.xml"/><Relationship Id="rId3" Type="http://schemas.openxmlformats.org/officeDocument/2006/relationships/audio" Target="../media/media2.mp3"/><Relationship Id="rId21" Type="http://schemas.openxmlformats.org/officeDocument/2006/relationships/image" Target="../media/image24.png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b="10000"/>
          <a:stretch/>
        </p:blipFill>
        <p:spPr>
          <a:xfrm>
            <a:off x="-34192" y="-54943"/>
            <a:ext cx="12191980" cy="7075704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121150" y="3597432"/>
            <a:ext cx="4182281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370171" y="3727503"/>
            <a:ext cx="474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err="1">
                <a:latin typeface="UTM Cookies" panose="02040603050506020204" pitchFamily="18" charset="0"/>
                <a:ea typeface="包图小白体" panose="02010601030101010101" pitchFamily="2" charset="-122"/>
              </a:rPr>
              <a:t>Luyện</a:t>
            </a:r>
            <a:endParaRPr lang="zh-CN" altLang="en-US" sz="9600" dirty="0"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1752" y="0"/>
            <a:ext cx="2990228" cy="1434164"/>
          </a:xfrm>
          <a:prstGeom prst="rect">
            <a:avLst/>
          </a:prstGeom>
          <a:solidFill>
            <a:srgbClr val="D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457737" y="3727503"/>
            <a:ext cx="474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Luyện</a:t>
            </a:r>
            <a:endParaRPr lang="zh-CN" altLang="en-US" sz="96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sp>
        <p:nvSpPr>
          <p:cNvPr id="21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3970658" y="2166676"/>
            <a:ext cx="4182281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4876011" y="2294557"/>
            <a:ext cx="474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err="1">
                <a:latin typeface="UTM Cookies" panose="02040603050506020204" pitchFamily="18" charset="0"/>
                <a:ea typeface="包图小白体" panose="02010601030101010101" pitchFamily="2" charset="-122"/>
              </a:rPr>
              <a:t>Tập</a:t>
            </a:r>
            <a:endParaRPr lang="zh-CN" altLang="en-US" sz="9600" dirty="0"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sp>
        <p:nvSpPr>
          <p:cNvPr id="23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4976952" y="2294557"/>
            <a:ext cx="474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Tập</a:t>
            </a:r>
            <a:endParaRPr lang="zh-CN" altLang="en-US" sz="9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sp>
        <p:nvSpPr>
          <p:cNvPr id="27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7833974" y="3027069"/>
            <a:ext cx="4182281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8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8082995" y="3157140"/>
            <a:ext cx="474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latin typeface="UTM Cookies" panose="02040603050506020204" pitchFamily="18" charset="0"/>
                <a:ea typeface="包图小白体" panose="02010601030101010101" pitchFamily="2" charset="-122"/>
              </a:rPr>
              <a:t>Chung </a:t>
            </a:r>
            <a:endParaRPr lang="zh-CN" altLang="en-US" sz="9600" dirty="0"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sp>
        <p:nvSpPr>
          <p:cNvPr id="29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8198775" y="3152141"/>
            <a:ext cx="474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ln>
                  <a:solidFill>
                    <a:sysClr val="windowText" lastClr="000000"/>
                  </a:solidFill>
                </a:ln>
                <a:solidFill>
                  <a:srgbClr val="F0873D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Chung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8690" y="261159"/>
            <a:ext cx="305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</a:rPr>
              <a:t>Toán</a:t>
            </a:r>
            <a:r>
              <a:rPr lang="en-US" sz="54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</a:rPr>
              <a:t> 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9041" y="5604580"/>
            <a:ext cx="411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</a:rPr>
              <a:t>Trang</a:t>
            </a:r>
            <a:r>
              <a:rPr lang="en-US" sz="54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</a:rPr>
              <a:t> 138</a:t>
            </a:r>
          </a:p>
        </p:txBody>
      </p:sp>
      <p:pic>
        <p:nvPicPr>
          <p:cNvPr id="32" name="图片 4">
            <a:extLst>
              <a:ext uri="{FF2B5EF4-FFF2-40B4-BE49-F238E27FC236}">
                <a16:creationId xmlns:a16="http://schemas.microsoft.com/office/drawing/2014/main" id="{5CFE5FDB-4476-4AD6-9D60-774DEBFF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" t="72175" r="69216" b="3462"/>
          <a:stretch/>
        </p:blipFill>
        <p:spPr>
          <a:xfrm flipH="1">
            <a:off x="8806730" y="-660535"/>
            <a:ext cx="3496781" cy="18142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1150" y="6527910"/>
            <a:ext cx="19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UTM A&amp;S Heartbeat" panose="02040603050506020204" pitchFamily="18" charset="0"/>
              </a:rPr>
              <a:t>Măng</a:t>
            </a:r>
            <a:r>
              <a:rPr lang="en-US" sz="2800" baseline="0" dirty="0">
                <a:solidFill>
                  <a:schemeClr val="accent2"/>
                </a:solidFill>
                <a:latin typeface="UTM A&amp;S Heartbeat" panose="02040603050506020204" pitchFamily="18" charset="0"/>
              </a:rPr>
              <a:t> Non</a:t>
            </a:r>
            <a:endParaRPr lang="en-US" sz="2800" dirty="0">
              <a:solidFill>
                <a:schemeClr val="accent2"/>
              </a:solidFill>
              <a:latin typeface="UTM A&amp;S Heartbeat" panose="020406030505060202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27" y="-428488"/>
            <a:ext cx="1286003" cy="13792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653488" y="4702633"/>
            <a:ext cx="2712945" cy="21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21" grpId="0" animBg="1"/>
      <p:bldP spid="22" grpId="0"/>
      <p:bldP spid="23" grpId="0"/>
      <p:bldP spid="27" grpId="0" animBg="1"/>
      <p:bldP spid="28" grpId="0"/>
      <p:bldP spid="29" grpId="0"/>
      <p:bldP spid="7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2699656"/>
            <a:ext cx="12192000" cy="429702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" y="0"/>
            <a:ext cx="1570818" cy="143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3016979" y="317924"/>
            <a:ext cx="673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err="1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Nội</a:t>
            </a:r>
            <a:r>
              <a:rPr lang="en-US" altLang="zh-CN" sz="7200" dirty="0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dung </a:t>
            </a:r>
            <a:r>
              <a:rPr lang="en-US" altLang="zh-CN" sz="7200" dirty="0" err="1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7200" dirty="0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dirty="0" err="1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học</a:t>
            </a:r>
            <a:endParaRPr lang="zh-CN" altLang="en-US" sz="7200" dirty="0"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1114FA-57EB-4722-AF87-022AC5331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11" y="1680690"/>
            <a:ext cx="2481459" cy="17506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C017EA1-2F3F-4929-A55E-0F1EA1B9617A}"/>
              </a:ext>
            </a:extLst>
          </p:cNvPr>
          <p:cNvSpPr txBox="1"/>
          <p:nvPr/>
        </p:nvSpPr>
        <p:spPr>
          <a:xfrm>
            <a:off x="3213768" y="2175430"/>
            <a:ext cx="149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01</a:t>
            </a:r>
            <a:endParaRPr lang="zh-CN" altLang="en-US" sz="5400" dirty="0">
              <a:solidFill>
                <a:schemeClr val="bg1"/>
              </a:solidFill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DB4FFD-7861-4FCB-9886-1701FF990EDD}"/>
              </a:ext>
            </a:extLst>
          </p:cNvPr>
          <p:cNvSpPr/>
          <p:nvPr/>
        </p:nvSpPr>
        <p:spPr>
          <a:xfrm>
            <a:off x="2574824" y="3412672"/>
            <a:ext cx="3492147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>
                <a:solidFill>
                  <a:schemeClr val="accent6">
                    <a:lumMod val="75000"/>
                  </a:schemeClr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KHỞI ĐỘNG</a:t>
            </a:r>
            <a:endParaRPr lang="zh-CN" altLang="en-US" sz="4400" kern="0" dirty="0">
              <a:solidFill>
                <a:schemeClr val="accent6">
                  <a:lumMod val="75000"/>
                </a:schemeClr>
              </a:solidFill>
              <a:latin typeface="UTM Alba Matter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503F2E-BD03-4565-B82D-3A707E8D4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1" y="1680690"/>
            <a:ext cx="2481459" cy="17506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59C4717-E790-40AB-8472-F525FFBA4F0B}"/>
              </a:ext>
            </a:extLst>
          </p:cNvPr>
          <p:cNvSpPr txBox="1"/>
          <p:nvPr/>
        </p:nvSpPr>
        <p:spPr>
          <a:xfrm>
            <a:off x="7023768" y="2175430"/>
            <a:ext cx="149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02</a:t>
            </a:r>
            <a:endParaRPr lang="zh-CN" altLang="en-US" sz="5400" dirty="0">
              <a:solidFill>
                <a:schemeClr val="bg1"/>
              </a:solidFill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BA9ECC-D6F2-4F64-8A50-621261BFDEEE}"/>
              </a:ext>
            </a:extLst>
          </p:cNvPr>
          <p:cNvSpPr/>
          <p:nvPr/>
        </p:nvSpPr>
        <p:spPr>
          <a:xfrm>
            <a:off x="6384824" y="3412672"/>
            <a:ext cx="3492147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>
                <a:solidFill>
                  <a:schemeClr val="accent6">
                    <a:lumMod val="75000"/>
                  </a:schemeClr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LUYỆN TẬP</a:t>
            </a:r>
            <a:endParaRPr lang="zh-CN" altLang="en-US" sz="4400" kern="0" dirty="0">
              <a:solidFill>
                <a:schemeClr val="accent6">
                  <a:lumMod val="75000"/>
                </a:schemeClr>
              </a:solidFill>
              <a:latin typeface="UTM Alba Matter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5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3097739" y="309667"/>
            <a:ext cx="673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Nội</a:t>
            </a:r>
            <a:r>
              <a:rPr lang="en-US" altLang="zh-CN" sz="7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dung </a:t>
            </a:r>
            <a:r>
              <a:rPr lang="en-US" altLang="zh-CN" sz="7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7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học</a:t>
            </a:r>
            <a:endParaRPr lang="zh-CN" altLang="en-US" sz="7200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72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2736" y="252496"/>
            <a:ext cx="11328572" cy="583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7"/>
              <p:cNvSpPr txBox="1"/>
              <p:nvPr/>
            </p:nvSpPr>
            <p:spPr bwMode="auto">
              <a:xfrm>
                <a:off x="1760696" y="717709"/>
                <a:ext cx="5421629" cy="123578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8" name="Object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0696" y="717709"/>
                <a:ext cx="5421629" cy="1235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28"/>
              <p:cNvSpPr txBox="1"/>
              <p:nvPr/>
            </p:nvSpPr>
            <p:spPr bwMode="auto">
              <a:xfrm>
                <a:off x="1760696" y="1963943"/>
                <a:ext cx="5842316" cy="114431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9" name="Object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0696" y="1963943"/>
                <a:ext cx="5842316" cy="11443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8"/>
          <p:cNvSpPr/>
          <p:nvPr/>
        </p:nvSpPr>
        <p:spPr>
          <a:xfrm>
            <a:off x="1250436" y="4326391"/>
            <a:ext cx="10011204" cy="1694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351795" y="4538612"/>
            <a:ext cx="9924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>
                <a:extLst>
                  <a:ext uri="{FF2B5EF4-FFF2-40B4-BE49-F238E27FC236}">
                    <a16:creationId xmlns:a16="http://schemas.microsoft.com/office/drawing/2014/main" id="{0D1E55AA-5F8D-EBC2-7176-A9F44CCB0866}"/>
                  </a:ext>
                </a:extLst>
              </p:cNvPr>
              <p:cNvSpPr txBox="1"/>
              <p:nvPr/>
            </p:nvSpPr>
            <p:spPr bwMode="auto">
              <a:xfrm>
                <a:off x="1764693" y="3154013"/>
                <a:ext cx="5842317" cy="12835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r>
                  <a:rPr lang="en-US" sz="4400" dirty="0">
                    <a:solidFill>
                      <a:srgbClr val="00000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Object 1">
                <a:extLst>
                  <a:ext uri="{FF2B5EF4-FFF2-40B4-BE49-F238E27FC236}">
                    <a16:creationId xmlns:a16="http://schemas.microsoft.com/office/drawing/2014/main" id="{0D1E55AA-5F8D-EBC2-7176-A9F44CCB0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4693" y="3154013"/>
                <a:ext cx="5842317" cy="1283512"/>
              </a:xfrm>
              <a:prstGeom prst="rect">
                <a:avLst/>
              </a:prstGeom>
              <a:blipFill>
                <a:blip r:embed="rId8"/>
                <a:stretch>
                  <a:fillRect l="-4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CA2379E-1FF8-DF42-343C-0304442C36CB}"/>
              </a:ext>
            </a:extLst>
          </p:cNvPr>
          <p:cNvSpPr txBox="1"/>
          <p:nvPr/>
        </p:nvSpPr>
        <p:spPr>
          <a:xfrm>
            <a:off x="439248" y="348592"/>
            <a:ext cx="7350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C0000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Tính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3872AA-4B83-C193-695F-616157300C06}"/>
              </a:ext>
            </a:extLst>
          </p:cNvPr>
          <p:cNvSpPr/>
          <p:nvPr/>
        </p:nvSpPr>
        <p:spPr>
          <a:xfrm>
            <a:off x="3531476" y="717709"/>
            <a:ext cx="3363310" cy="1246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48081D-A726-C997-B7D7-C37FC85A05FA}"/>
              </a:ext>
            </a:extLst>
          </p:cNvPr>
          <p:cNvSpPr/>
          <p:nvPr/>
        </p:nvSpPr>
        <p:spPr>
          <a:xfrm>
            <a:off x="3819015" y="1974390"/>
            <a:ext cx="3363310" cy="1246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A49882-BE57-7AB8-51C1-4C3EA6FC38ED}"/>
              </a:ext>
            </a:extLst>
          </p:cNvPr>
          <p:cNvSpPr/>
          <p:nvPr/>
        </p:nvSpPr>
        <p:spPr>
          <a:xfrm>
            <a:off x="3678305" y="3038180"/>
            <a:ext cx="3504020" cy="1246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5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  <p:bldP spid="9" grpId="0" animBg="1"/>
      <p:bldP spid="10" grpId="1"/>
      <p:bldP spid="10" grpId="2"/>
      <p:bldP spid="2" grpId="0"/>
      <p:bldP spid="18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6401" y="2956560"/>
            <a:ext cx="11517870" cy="3617236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6400" y="284206"/>
            <a:ext cx="11517870" cy="24522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C0000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C00000"/>
              </a:solidFill>
              <a:latin typeface="Bauhaus 93" panose="04030905020B02020C02" pitchFamily="82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8"/>
              <p:cNvSpPr txBox="1"/>
              <p:nvPr/>
            </p:nvSpPr>
            <p:spPr bwMode="auto">
              <a:xfrm>
                <a:off x="524298" y="3101535"/>
                <a:ext cx="5928533" cy="146721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Object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298" y="3101535"/>
                <a:ext cx="5928533" cy="14672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9"/>
              <p:cNvSpPr txBox="1"/>
              <p:nvPr/>
            </p:nvSpPr>
            <p:spPr bwMode="auto">
              <a:xfrm>
                <a:off x="524297" y="4148873"/>
                <a:ext cx="5441920" cy="14224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Object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297" y="4148873"/>
                <a:ext cx="5441920" cy="1422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8"/>
          <p:cNvSpPr/>
          <p:nvPr/>
        </p:nvSpPr>
        <p:spPr>
          <a:xfrm>
            <a:off x="6660291" y="3700218"/>
            <a:ext cx="5124807" cy="25770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570727" y="3869096"/>
            <a:ext cx="5214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số,rồi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3">
                <a:extLst>
                  <a:ext uri="{FF2B5EF4-FFF2-40B4-BE49-F238E27FC236}">
                    <a16:creationId xmlns:a16="http://schemas.microsoft.com/office/drawing/2014/main" id="{E2B6DCE2-EC6C-6F43-2A9F-610CAAB3CEC7}"/>
                  </a:ext>
                </a:extLst>
              </p:cNvPr>
              <p:cNvSpPr txBox="1"/>
              <p:nvPr/>
            </p:nvSpPr>
            <p:spPr bwMode="auto">
              <a:xfrm>
                <a:off x="8657406" y="788078"/>
                <a:ext cx="2487612" cy="14176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r>
                  <a:rPr lang="en-US" sz="4800" dirty="0">
                    <a:solidFill>
                      <a:srgbClr val="00000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13">
                <a:extLst>
                  <a:ext uri="{FF2B5EF4-FFF2-40B4-BE49-F238E27FC236}">
                    <a16:creationId xmlns:a16="http://schemas.microsoft.com/office/drawing/2014/main" id="{E2B6DCE2-EC6C-6F43-2A9F-610CAAB3C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7406" y="788078"/>
                <a:ext cx="2487612" cy="1417637"/>
              </a:xfrm>
              <a:prstGeom prst="rect">
                <a:avLst/>
              </a:prstGeom>
              <a:blipFill>
                <a:blip r:embed="rId7"/>
                <a:stretch>
                  <a:fillRect l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0122DCE5-EADF-62F3-FCF1-5FDDE6ADF722}"/>
                  </a:ext>
                </a:extLst>
              </p:cNvPr>
              <p:cNvSpPr txBox="1"/>
              <p:nvPr/>
            </p:nvSpPr>
            <p:spPr bwMode="auto">
              <a:xfrm>
                <a:off x="1900053" y="787530"/>
                <a:ext cx="3420110" cy="143827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0122DCE5-EADF-62F3-FCF1-5FDDE6ADF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0053" y="787530"/>
                <a:ext cx="3420110" cy="1438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3">
                <a:extLst>
                  <a:ext uri="{FF2B5EF4-FFF2-40B4-BE49-F238E27FC236}">
                    <a16:creationId xmlns:a16="http://schemas.microsoft.com/office/drawing/2014/main" id="{98D3033F-915F-59C7-59DB-EE1ED4644E16}"/>
                  </a:ext>
                </a:extLst>
              </p:cNvPr>
              <p:cNvSpPr txBox="1"/>
              <p:nvPr/>
            </p:nvSpPr>
            <p:spPr bwMode="auto">
              <a:xfrm>
                <a:off x="5524951" y="797848"/>
                <a:ext cx="2487612" cy="14176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Object 13">
                <a:extLst>
                  <a:ext uri="{FF2B5EF4-FFF2-40B4-BE49-F238E27FC236}">
                    <a16:creationId xmlns:a16="http://schemas.microsoft.com/office/drawing/2014/main" id="{98D3033F-915F-59C7-59DB-EE1ED4644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4951" y="797848"/>
                <a:ext cx="2487612" cy="14176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19">
                <a:extLst>
                  <a:ext uri="{FF2B5EF4-FFF2-40B4-BE49-F238E27FC236}">
                    <a16:creationId xmlns:a16="http://schemas.microsoft.com/office/drawing/2014/main" id="{D491E522-A32B-6C2B-3239-ED453632FF99}"/>
                  </a:ext>
                </a:extLst>
              </p:cNvPr>
              <p:cNvSpPr txBox="1"/>
              <p:nvPr/>
            </p:nvSpPr>
            <p:spPr bwMode="auto">
              <a:xfrm>
                <a:off x="524296" y="5296371"/>
                <a:ext cx="5441920" cy="14224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r>
                  <a:rPr lang="en-US" sz="4000" dirty="0">
                    <a:solidFill>
                      <a:srgbClr val="00000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Object 19">
                <a:extLst>
                  <a:ext uri="{FF2B5EF4-FFF2-40B4-BE49-F238E27FC236}">
                    <a16:creationId xmlns:a16="http://schemas.microsoft.com/office/drawing/2014/main" id="{D491E522-A32B-6C2B-3239-ED453632F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296" y="5296371"/>
                <a:ext cx="5441920" cy="1422400"/>
              </a:xfrm>
              <a:prstGeom prst="rect">
                <a:avLst/>
              </a:prstGeom>
              <a:blipFill>
                <a:blip r:embed="rId10"/>
                <a:stretch>
                  <a:fillRect l="-3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321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9" grpId="0"/>
      <p:bldP spid="20" grpId="0"/>
      <p:bldP spid="9" grpId="0" animBg="1"/>
      <p:bldP spid="10" grpId="1"/>
      <p:bldP spid="10" grpId="2"/>
      <p:bldP spid="16" grpId="0"/>
      <p:bldP spid="17" grpId="0"/>
      <p:bldP spid="18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12750" y="191770"/>
            <a:ext cx="11366500" cy="6320518"/>
          </a:xfrm>
          <a:prstGeom prst="roundRect">
            <a:avLst>
              <a:gd name="adj" fmla="val 5644"/>
            </a:avLst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2750" y="182880"/>
            <a:ext cx="11366500" cy="266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18"/>
          <p:cNvSpPr/>
          <p:nvPr/>
        </p:nvSpPr>
        <p:spPr>
          <a:xfrm>
            <a:off x="1245644" y="2844800"/>
            <a:ext cx="8844915" cy="1856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1240881" y="2880496"/>
            <a:ext cx="8844915" cy="1856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520599" y="3078480"/>
            <a:ext cx="844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42836" y="3008766"/>
            <a:ext cx="8446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t="1759" b="45983"/>
          <a:stretch>
            <a:fillRect/>
          </a:stretch>
        </p:blipFill>
        <p:spPr>
          <a:xfrm>
            <a:off x="1858327" y="870767"/>
            <a:ext cx="2969895" cy="1584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t="47793"/>
          <a:stretch>
            <a:fillRect/>
          </a:stretch>
        </p:blipFill>
        <p:spPr>
          <a:xfrm>
            <a:off x="6851015" y="884374"/>
            <a:ext cx="2830830" cy="1492250"/>
          </a:xfrm>
          <a:prstGeom prst="rect">
            <a:avLst/>
          </a:prstGeom>
        </p:spPr>
      </p:pic>
      <p:sp>
        <p:nvSpPr>
          <p:cNvPr id="20" name="Rectangles 19"/>
          <p:cNvSpPr/>
          <p:nvPr/>
        </p:nvSpPr>
        <p:spPr>
          <a:xfrm>
            <a:off x="6695214" y="874713"/>
            <a:ext cx="3395345" cy="146621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rcRect b="48066"/>
          <a:stretch>
            <a:fillRect/>
          </a:stretch>
        </p:blipFill>
        <p:spPr>
          <a:xfrm>
            <a:off x="1010285" y="2667794"/>
            <a:ext cx="6986805" cy="1669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t="49670"/>
          <a:stretch>
            <a:fillRect/>
          </a:stretch>
        </p:blipFill>
        <p:spPr>
          <a:xfrm>
            <a:off x="1010285" y="4606925"/>
            <a:ext cx="6709096" cy="1445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9" grpId="1" animBg="1"/>
      <p:bldP spid="8" grpId="0" animBg="1"/>
      <p:bldP spid="8" grpId="1" animBg="1"/>
      <p:bldP spid="10" grpId="1"/>
      <p:bldP spid="10" grpId="2"/>
      <p:bldP spid="10" grpId="3"/>
      <p:bldP spid="7" grpId="1"/>
      <p:bldP spid="7" grpId="2"/>
      <p:bldP spid="7" grpId="3"/>
      <p:bldP spid="20" grpId="1" animBg="1"/>
      <p:bldP spid="2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06400" y="292706"/>
            <a:ext cx="11430000" cy="24314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6">
                <a:extLst>
                  <a:ext uri="{FF2B5EF4-FFF2-40B4-BE49-F238E27FC236}">
                    <a16:creationId xmlns:a16="http://schemas.microsoft.com/office/drawing/2014/main" id="{EFA26391-1BEC-D7D7-C25D-E68C741745A3}"/>
                  </a:ext>
                </a:extLst>
              </p:cNvPr>
              <p:cNvSpPr txBox="1"/>
              <p:nvPr/>
            </p:nvSpPr>
            <p:spPr bwMode="auto">
              <a:xfrm>
                <a:off x="6874258" y="577215"/>
                <a:ext cx="3026092" cy="143827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r>
                  <a:rPr lang="en-US" sz="4000" dirty="0">
                    <a:solidFill>
                      <a:srgbClr val="00000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Object 26">
                <a:extLst>
                  <a:ext uri="{FF2B5EF4-FFF2-40B4-BE49-F238E27FC236}">
                    <a16:creationId xmlns:a16="http://schemas.microsoft.com/office/drawing/2014/main" id="{EFA26391-1BEC-D7D7-C25D-E68C74174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4258" y="577215"/>
                <a:ext cx="3026092" cy="1438275"/>
              </a:xfrm>
              <a:prstGeom prst="rect">
                <a:avLst/>
              </a:prstGeom>
              <a:blipFill>
                <a:blip r:embed="rId5"/>
                <a:stretch>
                  <a:fillRect l="-7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s 31"/>
          <p:cNvSpPr/>
          <p:nvPr/>
        </p:nvSpPr>
        <p:spPr>
          <a:xfrm>
            <a:off x="4154455" y="601979"/>
            <a:ext cx="2319020" cy="146621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9"/>
          <p:cNvSpPr txBox="1"/>
          <p:nvPr/>
        </p:nvSpPr>
        <p:spPr bwMode="auto">
          <a:xfrm>
            <a:off x="6038850" y="3319463"/>
            <a:ext cx="114300" cy="215900"/>
          </a:xfrm>
          <a:prstGeom prst="rect">
            <a:avLst/>
          </a:prstGeom>
          <a:noFill/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26"/>
              <p:cNvSpPr txBox="1"/>
              <p:nvPr/>
            </p:nvSpPr>
            <p:spPr bwMode="auto">
              <a:xfrm>
                <a:off x="1848327" y="653097"/>
                <a:ext cx="3026092" cy="143827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7" name="Object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8327" y="653097"/>
                <a:ext cx="3026092" cy="14382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7"/>
              <p:cNvSpPr txBox="1"/>
              <p:nvPr/>
            </p:nvSpPr>
            <p:spPr bwMode="auto">
              <a:xfrm>
                <a:off x="4490053" y="664369"/>
                <a:ext cx="1647825" cy="14176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:2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8" name="Object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0053" y="664369"/>
                <a:ext cx="1647825" cy="14176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438150" y="252840"/>
            <a:ext cx="11430000" cy="295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8"/>
          <p:cNvSpPr/>
          <p:nvPr/>
        </p:nvSpPr>
        <p:spPr>
          <a:xfrm>
            <a:off x="729932" y="4657090"/>
            <a:ext cx="8844915" cy="1455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20127" y="4752975"/>
            <a:ext cx="8704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18"/>
          <p:cNvSpPr/>
          <p:nvPr/>
        </p:nvSpPr>
        <p:spPr>
          <a:xfrm>
            <a:off x="111442" y="4265930"/>
            <a:ext cx="9463405" cy="2123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503237" y="4390390"/>
            <a:ext cx="87045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35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4707" y="4952047"/>
            <a:ext cx="2021205" cy="80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rcRect b="48524"/>
          <a:stretch>
            <a:fillRect/>
          </a:stretch>
        </p:blipFill>
        <p:spPr>
          <a:xfrm>
            <a:off x="534844" y="854439"/>
            <a:ext cx="3361942" cy="11614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rcRect t="45238"/>
          <a:stretch>
            <a:fillRect/>
          </a:stretch>
        </p:blipFill>
        <p:spPr>
          <a:xfrm>
            <a:off x="7531960" y="505794"/>
            <a:ext cx="3778567" cy="12426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ject 19">
                <a:extLst>
                  <a:ext uri="{FF2B5EF4-FFF2-40B4-BE49-F238E27FC236}">
                    <a16:creationId xmlns:a16="http://schemas.microsoft.com/office/drawing/2014/main" id="{9084A684-354A-D4E2-18A5-4BBEC3730A94}"/>
                  </a:ext>
                </a:extLst>
              </p:cNvPr>
              <p:cNvSpPr txBox="1"/>
              <p:nvPr/>
            </p:nvSpPr>
            <p:spPr bwMode="auto">
              <a:xfrm>
                <a:off x="3317890" y="1984597"/>
                <a:ext cx="5441920" cy="14224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r>
                  <a:rPr lang="en-US" sz="3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Object 19">
                <a:extLst>
                  <a:ext uri="{FF2B5EF4-FFF2-40B4-BE49-F238E27FC236}">
                    <a16:creationId xmlns:a16="http://schemas.microsoft.com/office/drawing/2014/main" id="{9084A684-354A-D4E2-18A5-4BBEC3730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7890" y="1984597"/>
                <a:ext cx="5441920" cy="1422400"/>
              </a:xfrm>
              <a:prstGeom prst="rect">
                <a:avLst/>
              </a:prstGeom>
              <a:blipFill>
                <a:blip r:embed="rId10"/>
                <a:stretch>
                  <a:fillRect l="-3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993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9" grpId="0"/>
      <p:bldP spid="32" grpId="0" bldLvl="0" animBg="1"/>
      <p:bldP spid="32" grpId="1" animBg="1"/>
      <p:bldP spid="32" grpId="2" bldLvl="0" animBg="1"/>
      <p:bldP spid="27" grpId="0"/>
      <p:bldP spid="28" grpId="0"/>
      <p:bldP spid="29" grpId="0" animBg="1"/>
      <p:bldP spid="29" grpId="1" bldLvl="0" animBg="1"/>
      <p:bldP spid="7" grpId="0" bldLvl="0" animBg="1"/>
      <p:bldP spid="7" grpId="1" bldLvl="0" animBg="1"/>
      <p:bldP spid="10" grpId="0"/>
      <p:bldP spid="10" grpId="1"/>
      <p:bldP spid="10" grpId="2"/>
      <p:bldP spid="33" grpId="0" bldLvl="0" animBg="1"/>
      <p:bldP spid="33" grpId="1" bldLvl="0" animBg="1"/>
      <p:bldP spid="34" grpId="0"/>
      <p:bldP spid="34" grpId="1"/>
      <p:bldP spid="34" grpId="2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/>
              <p:nvPr/>
            </p:nvSpPr>
            <p:spPr>
              <a:xfrm>
                <a:off x="-42843" y="-41798"/>
                <a:ext cx="11791497" cy="2267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5.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cửa hàng có 50 kg đường. Buổi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10kg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buổi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buổi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-gam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FA9A09-1696-4663-9E5A-4EC5EDCE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843" y="-41798"/>
                <a:ext cx="11791497" cy="2267480"/>
              </a:xfrm>
              <a:prstGeom prst="rect">
                <a:avLst/>
              </a:prstGeom>
              <a:blipFill rotWithShape="1">
                <a:blip r:embed="rId2"/>
                <a:stretch>
                  <a:fillRect l="-1603" t="-4301" b="-5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443346" y="2087182"/>
            <a:ext cx="3956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1" y="2872013"/>
            <a:ext cx="4807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3006437" y="2733513"/>
            <a:ext cx="218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3580643"/>
            <a:ext cx="6373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2987284" y="3379844"/>
            <a:ext cx="218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4353003"/>
            <a:ext cx="6373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/>
              <p:nvPr/>
            </p:nvSpPr>
            <p:spPr>
              <a:xfrm>
                <a:off x="3186546" y="4096425"/>
                <a:ext cx="3532910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46" y="4096425"/>
                <a:ext cx="3532910" cy="1159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5255910"/>
            <a:ext cx="4987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kg?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42843" y="-41798"/>
            <a:ext cx="11791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42843" y="604533"/>
            <a:ext cx="12067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532120" y="1078566"/>
            <a:ext cx="10842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5706384" y="1522389"/>
            <a:ext cx="218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/>
              <p:nvPr/>
            </p:nvSpPr>
            <p:spPr>
              <a:xfrm>
                <a:off x="3313215" y="1524965"/>
                <a:ext cx="279535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– 10 </a:t>
                </a:r>
                <a14:m>
                  <m:oMath xmlns:m="http://schemas.openxmlformats.org/officeDocument/2006/math">
                    <m:r>
                      <a:rPr lang="en-US" sz="5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215" y="1524965"/>
                <a:ext cx="2795359" cy="923330"/>
              </a:xfrm>
              <a:prstGeom prst="rect">
                <a:avLst/>
              </a:prstGeom>
              <a:blipFill>
                <a:blip r:embed="rId2"/>
                <a:stretch>
                  <a:fillRect l="-3275" t="-1316" b="-256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532121" y="2321865"/>
            <a:ext cx="9720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/>
              <p:nvPr/>
            </p:nvSpPr>
            <p:spPr>
              <a:xfrm>
                <a:off x="3313215" y="2872013"/>
                <a:ext cx="3173506" cy="1292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400" b="1" i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54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215" y="2872013"/>
                <a:ext cx="3173506" cy="1292598"/>
              </a:xfrm>
              <a:prstGeom prst="rect">
                <a:avLst/>
              </a:prstGeom>
              <a:blipFill>
                <a:blip r:embed="rId3"/>
                <a:stretch>
                  <a:fillRect l="-2885" b="-51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5845744" y="3006886"/>
            <a:ext cx="218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532120" y="4164611"/>
            <a:ext cx="9553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5979633" y="4810942"/>
            <a:ext cx="2187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/>
              <p:nvPr/>
            </p:nvSpPr>
            <p:spPr>
              <a:xfrm>
                <a:off x="3452575" y="4813518"/>
                <a:ext cx="279535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+ 15 </a:t>
                </a:r>
                <a14:m>
                  <m:oMath xmlns:m="http://schemas.openxmlformats.org/officeDocument/2006/math">
                    <m:r>
                      <a:rPr lang="en-US" sz="5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575" y="4813518"/>
                <a:ext cx="2795359" cy="923330"/>
              </a:xfrm>
              <a:prstGeom prst="rect">
                <a:avLst/>
              </a:prstGeom>
              <a:blipFill>
                <a:blip r:embed="rId4"/>
                <a:stretch>
                  <a:fillRect l="-3050" t="-1987" b="-2649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820335" y="5914044"/>
            <a:ext cx="188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7588971" y="5791802"/>
            <a:ext cx="3480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415742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FE5FDB-4476-4AD6-9D60-774DEBFF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4"/>
          <a:stretch/>
        </p:blipFill>
        <p:spPr>
          <a:xfrm flipH="1">
            <a:off x="318933" y="-1817892"/>
            <a:ext cx="6481823" cy="7447002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A7B6B95A-1A37-4BBC-B72E-D25A3B48398D}"/>
              </a:ext>
            </a:extLst>
          </p:cNvPr>
          <p:cNvSpPr/>
          <p:nvPr/>
        </p:nvSpPr>
        <p:spPr>
          <a:xfrm>
            <a:off x="3990924" y="1516284"/>
            <a:ext cx="7294392" cy="423633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4958173" y="2234067"/>
            <a:ext cx="52968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rgbClr val="FF0000"/>
                </a:solidFill>
                <a:latin typeface="SVN-Vanessas Valentine" panose="02040603050506020204" pitchFamily="18" charset="0"/>
                <a:ea typeface="字魂17号-萌趣果冻体" panose="02000000000000000000" pitchFamily="2" charset="-122"/>
              </a:rPr>
              <a:t>TẠM BIỆT CÁC EM</a:t>
            </a:r>
            <a:endParaRPr lang="zh-CN" altLang="en-US" sz="8800" dirty="0">
              <a:solidFill>
                <a:srgbClr val="FF0000"/>
              </a:solidFill>
              <a:latin typeface="SVN-Vanessas Valentine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3325602" y="2935105"/>
            <a:ext cx="2857501" cy="41605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055001" y="-257103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5CFE5FDB-4476-4AD6-9D60-774DEBFFF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" t="72175" r="69216" b="3462"/>
          <a:stretch/>
        </p:blipFill>
        <p:spPr>
          <a:xfrm flipH="1">
            <a:off x="9040995" y="0"/>
            <a:ext cx="3496781" cy="1814286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759358A-2C32-4757-9419-37ADE01EA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0" y="0"/>
            <a:ext cx="12061371" cy="721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143" y="-101600"/>
            <a:ext cx="1935343" cy="17638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569C73-45B3-439F-B19B-4E70334B29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031256" y="472892"/>
            <a:ext cx="5516261" cy="80316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0200" y="1409396"/>
            <a:ext cx="73718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Kiến thức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Củng cố các phép tính với phân số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Kĩ năng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Thực hiện được các phép tính với phân số.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Thái độ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- Chăm chỉ, tích cực trong giờ học.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4. Góp phần phát triển các NL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- NL tự học, làm việc nhóm, NL tính toán, NL giải quyết vấn đề và sáng tạo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Bài tập cần làm: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Bài 1 (a, b), bài 2 (a, b), bài 3 (a, b), bài 4 (a, b).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719179" y="410366"/>
            <a:ext cx="7682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YÊU CẦU CẦN ĐẠT</a:t>
            </a: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782954" y="410366"/>
            <a:ext cx="7844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YÊU CẦU CẦN ĐẠT</a:t>
            </a:r>
            <a:endParaRPr lang="zh-CN" altLang="en-US" sz="7200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58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2699656"/>
            <a:ext cx="12192000" cy="429702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" y="0"/>
            <a:ext cx="1570818" cy="143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3016979" y="317924"/>
            <a:ext cx="673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err="1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Nội</a:t>
            </a:r>
            <a:r>
              <a:rPr lang="en-US" altLang="zh-CN" sz="7200" dirty="0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dung </a:t>
            </a:r>
            <a:r>
              <a:rPr lang="en-US" altLang="zh-CN" sz="7200" dirty="0" err="1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7200" dirty="0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dirty="0" err="1"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học</a:t>
            </a:r>
            <a:endParaRPr lang="zh-CN" altLang="en-US" sz="7200" dirty="0"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1114FA-57EB-4722-AF87-022AC5331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11" y="1680690"/>
            <a:ext cx="2481459" cy="17506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C017EA1-2F3F-4929-A55E-0F1EA1B9617A}"/>
              </a:ext>
            </a:extLst>
          </p:cNvPr>
          <p:cNvSpPr txBox="1"/>
          <p:nvPr/>
        </p:nvSpPr>
        <p:spPr>
          <a:xfrm>
            <a:off x="3213768" y="2175430"/>
            <a:ext cx="149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01</a:t>
            </a:r>
            <a:endParaRPr lang="zh-CN" altLang="en-US" sz="5400" dirty="0">
              <a:solidFill>
                <a:schemeClr val="bg1"/>
              </a:solidFill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DB4FFD-7861-4FCB-9886-1701FF990EDD}"/>
              </a:ext>
            </a:extLst>
          </p:cNvPr>
          <p:cNvSpPr/>
          <p:nvPr/>
        </p:nvSpPr>
        <p:spPr>
          <a:xfrm>
            <a:off x="2574824" y="3412672"/>
            <a:ext cx="3492147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>
                <a:solidFill>
                  <a:schemeClr val="accent6">
                    <a:lumMod val="75000"/>
                  </a:schemeClr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KHỞI ĐỘNG</a:t>
            </a:r>
            <a:endParaRPr lang="zh-CN" altLang="en-US" sz="4400" kern="0" dirty="0">
              <a:solidFill>
                <a:schemeClr val="accent6">
                  <a:lumMod val="75000"/>
                </a:schemeClr>
              </a:solidFill>
              <a:latin typeface="UTM Alba Matter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503F2E-BD03-4565-B82D-3A707E8D4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1" y="1680690"/>
            <a:ext cx="2481459" cy="17506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59C4717-E790-40AB-8472-F525FFBA4F0B}"/>
              </a:ext>
            </a:extLst>
          </p:cNvPr>
          <p:cNvSpPr txBox="1"/>
          <p:nvPr/>
        </p:nvSpPr>
        <p:spPr>
          <a:xfrm>
            <a:off x="7023768" y="2175430"/>
            <a:ext cx="149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02</a:t>
            </a:r>
            <a:endParaRPr lang="zh-CN" altLang="en-US" sz="5400" dirty="0">
              <a:solidFill>
                <a:schemeClr val="bg1"/>
              </a:solidFill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BA9ECC-D6F2-4F64-8A50-621261BFDEEE}"/>
              </a:ext>
            </a:extLst>
          </p:cNvPr>
          <p:cNvSpPr/>
          <p:nvPr/>
        </p:nvSpPr>
        <p:spPr>
          <a:xfrm>
            <a:off x="6384824" y="3412672"/>
            <a:ext cx="3492147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>
                <a:solidFill>
                  <a:schemeClr val="accent6">
                    <a:lumMod val="75000"/>
                  </a:schemeClr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LUYỆN TẬP</a:t>
            </a:r>
            <a:endParaRPr lang="zh-CN" altLang="en-US" sz="4400" kern="0" dirty="0">
              <a:solidFill>
                <a:schemeClr val="accent6">
                  <a:lumMod val="75000"/>
                </a:schemeClr>
              </a:solidFill>
              <a:latin typeface="UTM Alba Matter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5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3097739" y="309667"/>
            <a:ext cx="673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Nội</a:t>
            </a:r>
            <a:r>
              <a:rPr lang="en-US" altLang="zh-CN" sz="7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dung </a:t>
            </a:r>
            <a:r>
              <a:rPr lang="en-US" altLang="zh-CN" sz="7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7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lba Matter" panose="02040603050506020204" pitchFamily="18" charset="0"/>
                <a:ea typeface="字魂17号-萌趣果冻体" panose="02000000000000000000" pitchFamily="2" charset="-122"/>
              </a:rPr>
              <a:t>học</a:t>
            </a:r>
            <a:endParaRPr lang="zh-CN" altLang="en-US" sz="7200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Alba Matter" panose="0204060305050602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38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35237" y="3522282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1195" y="1360715"/>
            <a:ext cx="9897536" cy="1867535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58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85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cs typeface="Times New Roman" panose="02020603050405020304" pitchFamily="18" charset="0"/>
              </a:rPr>
              <a:t>chơi</a:t>
            </a:r>
            <a:endParaRPr kumimoji="0" lang="en-US" sz="585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0" b="1" i="0" u="none" strike="noStrike" kern="120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cs typeface="Times New Roman" panose="02020603050405020304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324" y="4178483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429" y="6849517"/>
            <a:ext cx="1081052" cy="1081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7807" y="224564"/>
            <a:ext cx="6810375" cy="1322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7964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9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42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8" grpId="0" animBg="1"/>
      <p:bldP spid="6" grpId="0"/>
      <p:bldP spid="6" grpId="1"/>
      <p:bldP spid="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70" y="4125201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306974" y="3719269"/>
            <a:ext cx="2712945" cy="2169527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44" y="1665833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" action="ppaction://noaction"/>
          </p:cNvPr>
          <p:cNvSpPr/>
          <p:nvPr/>
        </p:nvSpPr>
        <p:spPr>
          <a:xfrm>
            <a:off x="5819174" y="142323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2" y="4365262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" action="ppaction://noaction"/>
          </p:cNvPr>
          <p:cNvSpPr/>
          <p:nvPr/>
        </p:nvSpPr>
        <p:spPr>
          <a:xfrm>
            <a:off x="2092782" y="3942955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34" y="5091266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" action="ppaction://noaction"/>
          </p:cNvPr>
          <p:cNvSpPr/>
          <p:nvPr/>
        </p:nvSpPr>
        <p:spPr>
          <a:xfrm>
            <a:off x="3500014" y="5817674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861" y="4399321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" action="ppaction://noaction"/>
          </p:cNvPr>
          <p:cNvSpPr/>
          <p:nvPr/>
        </p:nvSpPr>
        <p:spPr>
          <a:xfrm>
            <a:off x="5239457" y="4516879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170" y="5332488"/>
            <a:ext cx="1670133" cy="726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4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0757 -0.0521953 C 0.00853169 -0.0535443 0.0107453 -0.0542079 0.0126694 -0.0562313 C 0.0138528 -0.0575695 0.0142956 -0.0605938 0.0153342 -0.0622692 C 0.0193187 -0.0696559 0.0172499 -0.0622692 0.0213876 -0.0743556 C 0.0227243 -0.0780545 0.0234564 -0.0827541 0.0249379 -0.0861049 C 0.0309997 -0.0998776 0.0281901 -0.0951779 0.0329238 -0.102227 C 0.037947 -0.119351 0.0311444 -0.0992031 0.0372063 -0.110289 C 0.0380917 -0.111627 0.038245 -0.114651 0.0389772 -0.115989 C 0.0406033 -0.119351 0.0425274 -0.121363 0.0442983 -0.124051 C 0.0451837 -0.1254 0.0459245 -0.127075 0.0469631 -0.128076 C 0.0481466 -0.129425 0.04933 -0.130426 0.0503602 -0.132112 C 0.0516883 -0.133787 0.0528718 -0.1358 0.0539104 -0.13815 C 0.0549406 -0.139836 0.0555366 -0.142523 0.0565668 -0.144198 C 0.0576054 -0.145536 0.0589336 -0.14521 0.060117 -0.146211 C 0.0610025 -0.146548 0.0618879 -0.147223 0.0627733 -0.147886 L 0.0732709 -0.164009 L 0.0759357 -0.168034 C 0.0768212 -0.169383 0.0777066 -0.170721 0.078592 -0.17207 C 0.090273 -0.188519 0.0766679 -0.169383 0.0864248 -0.181807 C 0.0873102 -0.183145 0.0880509 -0.18482 0.0890896 -0.185832 C 0.0898303 -0.186844 0.0908605 -0.186844 0.0917459 -0.187844 C 0.0926314 -0.188856 0.0933721 -0.191206 0.0942575 -0.191881 C 0.0957389 -0.193219 0.0972203 -0.193219 0.0986932 -0.193893 C 0.0998766 -0.195231 0.10106 -0.196918 0.102243 -0.197918 C 0.103427 -0.19893 0.10461 -0.199267 0.105794 -0.199931 C 0.112 -0.203967 0.10387 -0.199931 0.112741 -0.203967 C 0.120131 -0.212355 0.112145 -0.203967 0.120719 -0.210005 C 0.1222 -0.211017 0.123528 -0.212692 0.125001 -0.214041 C 0.125895 -0.214705 0.12678 -0.215379 0.127666 -0.215716 C 0.135056 -0.220753 0.132399 -0.219415 0.139934 -0.221765 C 0.145996 -0.226465 0.138751 -0.22109 0.149691 -0.227803 C 0.153386 -0.230153 0.151462 -0.230153 0.155753 -0.231828 C 0.157822 -0.232502 0.159891 -0.23284 0.16196 -0.233851 C 0.163143 -0.234189 0.164326 -0.235527 0.165501 -0.235864 C 0.169494 -0.237202 0.173632 -0.238551 0.17777 -0.239889 C 0.179839 -0.240564 0.181916 -0.240901 0.183832 -0.241902 C 0.189306 -0.243925 0.189595 -0.243925 0.195359 -0.245938 C 0.197581 -0.246612 0.199948 -0.246939 0.202307 -0.247951 C 0.212659 -0.251638 0.195802 -0.248288 0.212804 -0.251638 C 0.222561 -0.253662 0.229355 -0.253999 0.239265 -0.255675 C 0.242066 -0.256349 0.245029 -0.257013 0.247983 -0.257687 C 0.248128 -0.257687 0.295278 -0.261049 0.314647 -0.253662 C 0.31583 -0.253325 0.317014 -0.252313 0.318188 -0.251638 C 0.322335 -0.249626 0.322335 -0.2503 0.326174 -0.247951 C 0.32706 -0.247276 0.327801 -0.246275 0.328686 -0.245938 C 0.330167 -0.244926 0.33164 -0.244926 0.333122 -0.243925 C 0.334603 -0.242914 0.336076 -0.240901 0.337557 -0.239889 C 0.343168 -0.235864 0.343909 -0.236201 0.34894 -0.233851 C 0.355292 -0.23049 0.349673 -0.233177 0.356773 -0.227803 C 0.359583 -0.22579 0.361941 -0.225453 0.364751 -0.223778 C 0.372881 -0.219078 0.361354 -0.225116 0.370072 -0.217729 C 0.3714 -0.216728 0.372881 -0.216391 0.374363 -0.215716 C 0.375546 -0.214378 0.376721 -0.213029 0.377904 -0.212017 C 0.378798 -0.211017 0.379684 -0.211017 0.380569 -0.210005 C 0.381753 -0.20833 0.382783 -0.205642 0.38412 -0.203967 C 0.384852 -0.202955 0.38589 -0.202955 0.386631 -0.201954 C 0.388257 -0.200268 0.389585 -0.197581 0.391058 -0.195906 C 0.391952 -0.194894 0.392838 -0.194894 0.393723 -0.193893 C 0.395494 -0.192218 0.397273 -0.190194 0.399044 -0.187844 C 0.407022 -0.177107 0.402595 -0.180458 0.412198 -0.166021 L 0.417375 -0.15796 C 0.41826 -0.156622 0.419145 -0.155273 0.420031 -0.153935 C 0.421512 -0.151922 0.422985 -0.150236 0.424467 -0.147886 C 0.425352 -0.146548 0.426093 -0.144873 0.427131 -0.144198 C 0.428758 -0.142186 0.430827 -0.142523 0.432299 -0.140173 C 0.438949 -0.130099 0.430827 -0.142849 0.43762 -0.130099 C 0.438361 -0.128413 0.4394 -0.127412 0.440285 -0.126063 C 0.441171 -0.124725 0.44501 -0.117675 0.446347 -0.115989 C 0.447233 -0.115326 0.448118 -0.114651 0.449003 -0.113977 C 0.449889 -0.112301 0.45063 -0.109951 0.451668 -0.108265 C 0.452401 -0.10659 0.453439 -0.105589 0.454325 -0.10424 C 0.463341 -0.0857785 0.456249 -0.0971905 0.462157 -0.0881283 C 0.463783 -0.07738 0.462157 -0.0871166 0.464822 -0.0763682 C 0.469258 -0.0585812 0.464081 -0.0767055 0.468364 -0.0622692 C 0.468662 -0.0602566 0.468662 -0.0579067 0.469258 -0.0562313 C 0.469845 -0.0545451 0.471174 -0.0542079 0.471914 -0.0521953 C 0.4728 -0.0495082 0.472655 -0.0471583 0.472655 -0.044134 " pathEditMode="relative" rAng="0" ptsTypes="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9936 -0.0772766 C 0.00868054 -0.0800659 0.0112589 -0.0825754 0.0135313 -0.0856355 C 0.0203574 -0.0942743 0.015358 -0.0909343 0.0215723 -0.0937146 C 0.02249 -0.0948339 0.023399 -0.0959443 0.0243079 -0.0970636 C 0.0255228 -0.0987336 0.0265804 -0.100683 0.0279526 -0.102074 C 0.0287042 -0.102913 0.0297705 -0.103193 0.0306795 -0.103744 C 0.0322003 -0.104863 0.0335638 -0.105973 0.0352331 -0.107093 C 0.0362907 -0.107652 0.0376629 -0.107923 0.0387204 -0.108763 C 0.0400839 -0.109602 0.0411502 -0.111272 0.0423651 -0.112102 C 0.044183 -0.112942 0.046001 -0.112942 0.0478277 -0.113781 C 0.0508605 -0.114612 0.0538934 -0.115172 0.0567776 -0.116842 C 0.0633065 -0.121021 0.0551082 -0.116002 0.0631492 -0.120182 C 0.0640581 -0.120741 0.0648185 -0.121301 0.0657275 -0.121861 C 0.0701326 -0.12409 0.0690663 -0.123251 0.0739258 -0.125201 C 0.0763556 -0.126311 0.0787766 -0.12743 0.0810578 -0.128541 C 0.0822726 -0.1291 0.0834875 -0.12938 0.0847024 -0.13022 C 0.0856114 -0.13077 0.0865203 -0.13133 0.0874293 -0.13189 C 0.0889501 -0.13244 0.0904622 -0.133 0.091983 -0.13356 C 0.0944127 -0.13439 0.0966851 -0.136349 0.0991149 -0.136899 L 0.107304 -0.138569 C 0.109428 -0.138849 0.111404 -0.139969 0.113527 -0.140248 C 0.119602 -0.140799 0.125519 -0.141359 0.131585 -0.141639 L 0.285752 -0.140248 C 0.29076 -0.139969 0.295917 -0.139409 0.301082 -0.138569 C 0.302594 -0.138299 0.303958 -0.137179 0.305479 -0.136899 C 0.309578 -0.135789 0.318379 -0.13467 0.322627 -0.13356 C 0.344783 -0.12715 0.319288 -0.13272 0.339775 -0.128541 L 0.346907 -0.125201 C 0.348113 -0.124641 0.349328 -0.124361 0.350543 -0.123531 C 0.351452 -0.122971 0.35237 -0.122131 0.353279 -0.121861 C 0.357526 -0.120461 0.365873 -0.118512 0.365873 -0.118512 C 0.373914 -0.112662 0.366782 -0.117401 0.374972 -0.113781 C 0.375889 -0.113222 0.376641 -0.112382 0.377559 -0.112102 C 0.37998 -0.111272 0.382409 -0.110992 0.384839 -0.110432 C 0.39288 -0.102913 0.382864 -0.111552 0.395607 -0.103744 L 0.40107 -0.100404 C 0.401987 -0.0998439 0.402739 -0.0992933 0.403805 -0.0987336 C 0.404872 -0.0981739 0.406235 -0.0978941 0.407293 -0.0970636 C 0.415946 -0.0912141 0.405623 -0.0956644 0.415491 -0.0920446 C 0.427631 -0.0809054 0.409574 -0.0967838 0.423532 -0.0870347 C 0.42459 -0.086475 0.42535 -0.084805 0.426259 -0.0839655 C 0.428383 -0.0817359 0.430209 -0.0820157 0.432639 -0.0806256 C 0.433845 -0.079786 0.434912 -0.0781161 0.436126 -0.0772766 C 0.438854 -0.0753267 0.441589 -0.0739366 0.444316 -0.0722666 C 0.445234 -0.0717069 0.446143 -0.0711473 0.447052 -0.0705966 C 0.452366 -0.066688 0.449936 -0.068367 0.454184 -0.0655776 C 0.455093 -0.0644673 0.456002 -0.063348 0.456911 -0.0622377 C 0.457828 -0.061678 0.458737 -0.0613982 0.459646 -0.0605587 C 0.468902 -0.0510894 0.461622 -0.0561084 0.467687 -0.0524796 C 0.479521 -0.0360415 0.465258 -0.0547092 0.474059 -0.0457996 C 0.483926 -0.0357707 0.475422 -0.0430103 0.483009 -0.0340917 C 0.484224 -0.0329814 0.485438 -0.0321419 0.486653 -0.0310316 C 0.487562 -0.0299122 0.488323 -0.0285221 0.489389 -0.0276826 C 0.492876 -0.0243426 0.491513 -0.0279624 0.494694 -0.0226726 C 0.497885 -0.0173828 0.500769 -0.0101342 0.50471 -0.00595473 C 0.505471 -0.00511523 0.506528 -0.00484442 0.507446 -0.00428475 C 0.509116 0.000454395 0.509264 0.00156471 0.511842 0.00546434 C 0.512751 0.00686352 0.513818 0.00741416 0.514578 0.00881334 C 0.515636 0.0102035 0.516248 0.0121533 0.517305 0.0138233 C 0.518065 0.0149426 0.519123 0.0157731 0.520041 0.0171723 C 0.52095 0.0185624 0.52171 0.0205122 0.522768 0.0221822 C 0.523528 0.0233016 0.524586 0.024132 0.525346 0.0252514 C 0.526412 0.0269214 0.527321 0.0285914 0.528082 0.0302613 C 0.528842 0.0319313 0.529139 0.034161 0.5299 0.0352803 C 0.530966 0.0369503 0.532329 0.03751 0.533544 0.0386203 L 0.542494 0.0634173 L 0.546139 0.0734462 C 0.548263 0.0851541 0.546899 0.080415 0.549775 0.0882143 C 0.550081 0.0904439 0.550229 0.0926736 0.550693 0.0949032 C 0.55251 0.106602 0.552362 0.101033 0.552362 0.106602 " pathEditMode="relative" rAng="0" ptsTypes="AAAAAAAAAAAAAAAAAAAAAAAAAA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811 0.0233767 C 0.044661 0.0523067 0.0230011 0.0335567 0.0746911 0.0648066 C 0.0890513 0.0733766 0.0921813 0.0731466 0.10184 0.0844868 C 0.10601 0.0893469 0.11058 0.0935169 0.11411 0.0997669 C 0.11868 0.107867 0.12259 0.116897 0.12768 0.123837 C 0.14113 0.141667 0.13173 0.128467 0.15483 0.171987 C 0.16058 0.182867 0.16645 0.193517 0.17206 0.204627 C 0.17715 0.214577 0.18185 0.225227 0.18694 0.235177 C 0.19216 0.245597 0.19765 0.255547 0.20287 0.265967 C 0.20548 0.270827 0.20822 0.275457 0.21031 0.281247 C 0.21318 0.289117 0.21631 0.296987 0.21892 0.305317 C 0.22167 0.313657 0.22375 0.322917 0.22636 0.331477 C 0.22793 0.336567 0.22976 0.341427 0.23132 0.346757 C 0.23511 0.359717 0.24033 0.371757 0.24242 0.386107 C 0.24281 0.389117 0.24307 0.391897 0.24359 0.394907 C 0.24451 0.400457 0.24829 0.417817 0.24855 0.418977 C 0.24921 0.421987 0.25025 0.424537 0.25103 0.427547 C 0.25939 0.464577 0.25273 0.440277 0.25834 0.460417 C 0.25913 0.466667 0.25978 0.473837 0.26082 0.480087 C 0.26161 0.484487 0.26213 0.489117 0.2633 0.493287 L 0.26461 0.497447 " pathEditMode="relative" rAng="0" ptsTypes="AAAAAAAAAAAAAAAAAAAAA">
                                      <p:cBhvr>
                                        <p:cTn id="1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28" grpId="2" bldLvl="0" animBg="1"/>
      <p:bldP spid="34" grpId="0" bldLvl="0" animBg="1"/>
      <p:bldP spid="34" grpId="1" bldLvl="0" animBg="1"/>
      <p:bldP spid="34" grpId="2" bldLvl="0" animBg="1"/>
      <p:bldP spid="37" grpId="0" bldLvl="0" animBg="1"/>
      <p:bldP spid="37" grpId="1" bldLvl="0" animBg="1"/>
      <p:bldP spid="37" grpId="2" bldLvl="0" animBg="1"/>
      <p:bldP spid="49" grpId="0" bldLvl="0" animBg="1"/>
      <p:bldP spid="49" grpId="1" bldLvl="0" animBg="1"/>
      <p:bldP spid="49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2590" y="2356485"/>
            <a:ext cx="342138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157" y="490220"/>
            <a:ext cx="8381999" cy="14452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7" y="5643700"/>
            <a:ext cx="1197537" cy="1073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5020" y="2345690"/>
            <a:ext cx="336423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2650" y="2357120"/>
            <a:ext cx="330009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2675845" y="2714368"/>
            <a:ext cx="1148385" cy="10150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10604510" y="2746117"/>
            <a:ext cx="992653" cy="974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6648404" y="2725386"/>
            <a:ext cx="1148385" cy="1015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2470" y="523240"/>
            <a:ext cx="4437380" cy="1379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rcRect l="-8440" b="66829"/>
          <a:stretch>
            <a:fillRect/>
          </a:stretch>
        </p:blipFill>
        <p:spPr>
          <a:xfrm>
            <a:off x="466090" y="2482215"/>
            <a:ext cx="2209800" cy="1480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rcRect l="5957" t="31616" r="7305" b="34238"/>
          <a:stretch>
            <a:fillRect/>
          </a:stretch>
        </p:blipFill>
        <p:spPr>
          <a:xfrm>
            <a:off x="4891405" y="2482215"/>
            <a:ext cx="1600835" cy="1401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rcRect l="8369" t="64726" r="6099" b="3689"/>
          <a:stretch>
            <a:fillRect/>
          </a:stretch>
        </p:blipFill>
        <p:spPr>
          <a:xfrm>
            <a:off x="8870950" y="2543175"/>
            <a:ext cx="1588770" cy="1279525"/>
          </a:xfrm>
          <a:prstGeom prst="rect">
            <a:avLst/>
          </a:prstGeom>
        </p:spPr>
      </p:pic>
      <p:pic>
        <p:nvPicPr>
          <p:cNvPr id="7" name="Picture 6" descr="4168.png_860-removebg-preview"/>
          <p:cNvPicPr>
            <a:picLocks noChangeAspect="1"/>
          </p:cNvPicPr>
          <p:nvPr/>
        </p:nvPicPr>
        <p:blipFill>
          <a:blip r:embed="rId18">
            <a:lum bright="-18000" contrast="36000"/>
          </a:blip>
          <a:stretch>
            <a:fillRect/>
          </a:stretch>
        </p:blipFill>
        <p:spPr>
          <a:xfrm>
            <a:off x="7136765" y="345440"/>
            <a:ext cx="1734185" cy="173418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2125980" y="659765"/>
            <a:ext cx="18427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0604396" y="4110561"/>
            <a:ext cx="1304540" cy="1272012"/>
            <a:chOff x="8482933" y="3760701"/>
            <a:chExt cx="4084411" cy="4084411"/>
          </a:xfrm>
          <a:solidFill>
            <a:srgbClr val="C8823C"/>
          </a:solidFill>
        </p:grpSpPr>
        <p:sp>
          <p:nvSpPr>
            <p:cNvPr id="50" name="Oval 49"/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/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682" y="5507547"/>
            <a:ext cx="1073786" cy="1073786"/>
          </a:xfrm>
          <a:prstGeom prst="rect">
            <a:avLst/>
          </a:prstGeom>
          <a:solidFill>
            <a:srgbClr val="C8823C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97724" y="6705918"/>
            <a:ext cx="487363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8823C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2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11" grpId="0" bldLvl="0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2585" y="2552065"/>
            <a:ext cx="318516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157" y="533400"/>
            <a:ext cx="8381999" cy="14452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1265" y="2571750"/>
            <a:ext cx="316484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2340" y="2552065"/>
            <a:ext cx="316484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2480900" y="3162043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6924401" y="3162577"/>
            <a:ext cx="992653" cy="974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10946541" y="3122756"/>
            <a:ext cx="1148385" cy="1015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7745" y="533400"/>
            <a:ext cx="4065905" cy="1445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rcRect l="-1186" t="2418" b="59670"/>
          <a:stretch>
            <a:fillRect/>
          </a:stretch>
        </p:blipFill>
        <p:spPr>
          <a:xfrm>
            <a:off x="641985" y="2774315"/>
            <a:ext cx="1511935" cy="1310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rcRect l="-14068" t="39084" b="36454"/>
          <a:stretch>
            <a:fillRect/>
          </a:stretch>
        </p:blipFill>
        <p:spPr>
          <a:xfrm>
            <a:off x="4829810" y="3014345"/>
            <a:ext cx="1880870" cy="90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rcRect l="254" t="60220"/>
          <a:stretch>
            <a:fillRect/>
          </a:stretch>
        </p:blipFill>
        <p:spPr>
          <a:xfrm>
            <a:off x="9121775" y="2751455"/>
            <a:ext cx="1469390" cy="1355725"/>
          </a:xfrm>
          <a:prstGeom prst="rect">
            <a:avLst/>
          </a:prstGeom>
        </p:spPr>
      </p:pic>
      <p:pic>
        <p:nvPicPr>
          <p:cNvPr id="7" name="Picture 6" descr="4168.png_860-removebg-preview"/>
          <p:cNvPicPr>
            <a:picLocks noChangeAspect="1"/>
          </p:cNvPicPr>
          <p:nvPr/>
        </p:nvPicPr>
        <p:blipFill>
          <a:blip r:embed="rId16">
            <a:lum bright="-18000" contrast="36000"/>
          </a:blip>
          <a:stretch>
            <a:fillRect/>
          </a:stretch>
        </p:blipFill>
        <p:spPr>
          <a:xfrm>
            <a:off x="7201535" y="305435"/>
            <a:ext cx="1734185" cy="17341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86330" y="650875"/>
            <a:ext cx="18427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</a:p>
        </p:txBody>
      </p:sp>
      <p:pic>
        <p:nvPicPr>
          <p:cNvPr id="8" name="Picture 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2" y="5583375"/>
            <a:ext cx="1197537" cy="1073505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0711815" y="4444365"/>
            <a:ext cx="1304290" cy="1122045"/>
            <a:chOff x="8482933" y="3760701"/>
            <a:chExt cx="4084411" cy="4084411"/>
          </a:xfrm>
          <a:solidFill>
            <a:srgbClr val="C8823C"/>
          </a:solidFill>
        </p:grpSpPr>
        <p:sp>
          <p:nvSpPr>
            <p:cNvPr id="50" name="Oval 49"/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/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45" y="5818505"/>
            <a:ext cx="1073785" cy="946785"/>
          </a:xfrm>
          <a:prstGeom prst="rect">
            <a:avLst/>
          </a:prstGeom>
          <a:solidFill>
            <a:srgbClr val="C8823C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9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104880" y="6947535"/>
            <a:ext cx="487680" cy="4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8823C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3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bldLvl="0" animBg="1"/>
      <p:bldP spid="13" grpId="0" bldLvl="0" animBg="1"/>
      <p:bldP spid="14" grpId="0" bldLvl="0" animBg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94530" y="2552065"/>
            <a:ext cx="304165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4362" y="276225"/>
            <a:ext cx="8381999" cy="14452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6170" y="2552065"/>
            <a:ext cx="306514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0" y="2552065"/>
            <a:ext cx="306578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6504271" y="2818462"/>
            <a:ext cx="1148385" cy="1015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2629449" y="2858432"/>
            <a:ext cx="992653" cy="974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10733370" y="2920920"/>
            <a:ext cx="1148385" cy="1015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7640" y="276225"/>
            <a:ext cx="3558540" cy="1445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rcRect r="-5339" b="66087"/>
          <a:stretch>
            <a:fillRect/>
          </a:stretch>
        </p:blipFill>
        <p:spPr>
          <a:xfrm>
            <a:off x="708660" y="2664460"/>
            <a:ext cx="1739900" cy="1529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rcRect l="-11271" t="34938" b="32888"/>
          <a:stretch>
            <a:fillRect/>
          </a:stretch>
        </p:blipFill>
        <p:spPr>
          <a:xfrm>
            <a:off x="4744720" y="2762885"/>
            <a:ext cx="1685290" cy="133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rcRect l="-18390" t="66584"/>
          <a:stretch>
            <a:fillRect/>
          </a:stretch>
        </p:blipFill>
        <p:spPr>
          <a:xfrm>
            <a:off x="8914130" y="2762885"/>
            <a:ext cx="1747520" cy="1346200"/>
          </a:xfrm>
          <a:prstGeom prst="rect">
            <a:avLst/>
          </a:prstGeom>
        </p:spPr>
      </p:pic>
      <p:pic>
        <p:nvPicPr>
          <p:cNvPr id="7" name="Picture 6" descr="4168.png_860-removebg-preview"/>
          <p:cNvPicPr>
            <a:picLocks noChangeAspect="1"/>
          </p:cNvPicPr>
          <p:nvPr/>
        </p:nvPicPr>
        <p:blipFill>
          <a:blip r:embed="rId16">
            <a:lum bright="-18000" contrast="36000"/>
          </a:blip>
          <a:stretch>
            <a:fillRect/>
          </a:stretch>
        </p:blipFill>
        <p:spPr>
          <a:xfrm>
            <a:off x="7125970" y="88265"/>
            <a:ext cx="1734185" cy="17341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747010" y="415925"/>
            <a:ext cx="18427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</a:p>
        </p:txBody>
      </p:sp>
      <p:pic>
        <p:nvPicPr>
          <p:cNvPr id="8" name="Picture 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7" y="5832930"/>
            <a:ext cx="1197537" cy="1073505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0670436" y="4346146"/>
            <a:ext cx="1304540" cy="1272012"/>
            <a:chOff x="8482933" y="3760701"/>
            <a:chExt cx="4084411" cy="4084411"/>
          </a:xfrm>
          <a:solidFill>
            <a:srgbClr val="C8823C"/>
          </a:solidFill>
        </p:grpSpPr>
        <p:sp>
          <p:nvSpPr>
            <p:cNvPr id="50" name="Oval 49"/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/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722" y="5743132"/>
            <a:ext cx="1073786" cy="1073786"/>
          </a:xfrm>
          <a:prstGeom prst="rect">
            <a:avLst/>
          </a:prstGeom>
          <a:solidFill>
            <a:srgbClr val="C8823C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63764" y="6941503"/>
            <a:ext cx="487363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8823C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5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6" grpId="0" bldLvl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8640" y="2319020"/>
            <a:ext cx="320611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7542" y="113030"/>
            <a:ext cx="8381999" cy="14452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6960" y="2319020"/>
            <a:ext cx="324993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2960" y="2394585"/>
            <a:ext cx="318579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2696800" y="2708018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6825976" y="2708552"/>
            <a:ext cx="992653" cy="974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10959241" y="2708101"/>
            <a:ext cx="1148385" cy="1015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rcRect b="13952"/>
          <a:stretch>
            <a:fillRect/>
          </a:stretch>
        </p:blipFill>
        <p:spPr>
          <a:xfrm>
            <a:off x="4111625" y="113030"/>
            <a:ext cx="3417570" cy="1445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115" y="2526030"/>
            <a:ext cx="1520190" cy="1490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rcRect l="3431" b="52804"/>
          <a:stretch>
            <a:fillRect/>
          </a:stretch>
        </p:blipFill>
        <p:spPr>
          <a:xfrm>
            <a:off x="4862195" y="2463165"/>
            <a:ext cx="1917065" cy="1464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rcRect l="14526" t="49579"/>
          <a:stretch>
            <a:fillRect/>
          </a:stretch>
        </p:blipFill>
        <p:spPr>
          <a:xfrm>
            <a:off x="9107805" y="2526030"/>
            <a:ext cx="1587500" cy="1463040"/>
          </a:xfrm>
          <a:prstGeom prst="rect">
            <a:avLst/>
          </a:prstGeom>
        </p:spPr>
      </p:pic>
      <p:pic>
        <p:nvPicPr>
          <p:cNvPr id="7" name="Picture 6" descr="4168.png_860-removebg-preview"/>
          <p:cNvPicPr>
            <a:picLocks noChangeAspect="1"/>
          </p:cNvPicPr>
          <p:nvPr/>
        </p:nvPicPr>
        <p:blipFill>
          <a:blip r:embed="rId17">
            <a:lum bright="-18000" contrast="36000"/>
          </a:blip>
          <a:stretch>
            <a:fillRect/>
          </a:stretch>
        </p:blipFill>
        <p:spPr>
          <a:xfrm>
            <a:off x="7266305" y="-72390"/>
            <a:ext cx="1734185" cy="17341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790190" y="334010"/>
            <a:ext cx="18427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</a:p>
        </p:txBody>
      </p:sp>
      <p:pic>
        <p:nvPicPr>
          <p:cNvPr id="10" name="Picture 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7" y="5135065"/>
            <a:ext cx="1197537" cy="1073505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0594871" y="4283281"/>
            <a:ext cx="1304540" cy="1272012"/>
            <a:chOff x="8482933" y="3760701"/>
            <a:chExt cx="4084411" cy="4084411"/>
          </a:xfrm>
          <a:solidFill>
            <a:srgbClr val="C8823C"/>
          </a:solidFill>
        </p:grpSpPr>
        <p:sp>
          <p:nvSpPr>
            <p:cNvPr id="50" name="Oval 49"/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/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157" y="5680267"/>
            <a:ext cx="1073786" cy="1073786"/>
          </a:xfrm>
          <a:prstGeom prst="rect">
            <a:avLst/>
          </a:prstGeom>
          <a:solidFill>
            <a:srgbClr val="C8823C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88199" y="6878638"/>
            <a:ext cx="487363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8823C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94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bldLvl="0" animBg="1"/>
      <p:bldP spid="13" grpId="0" bldLvl="0" animBg="1"/>
      <p:bldP spid="14" grpId="0" bldLvl="0" animBg="1"/>
      <p:bldP spid="6" grpId="0"/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889"/>
  <p:tag name="TIMING" val="|0.001|0.5|2|2|0.5|2|2|0.5|2|1|2"/>
  <p:tag name="ISPRING_CUSTOM_TIMING_USED" val="1"/>
  <p:tag name="ISPRING_SLIDE_ID_2" val="{364295AF-5E31-4C4E-9B8B-37CAC5941929}"/>
  <p:tag name="GENSWF_SLIDE_UID" val="{3BCC59A4-6440-4487-996D-A9AFBD344A3F}:2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6.643"/>
  <p:tag name="TIMING" val="|0.001|1|1|2|0.5|1|2|0.5|0.001|1"/>
  <p:tag name="ISPRING_CUSTOM_TIMING_USED" val="1"/>
  <p:tag name="ISPRING_SLIDE_ID_2" val="{F8A986E4-B0B9-4C94-87CF-1F6BD720BF54}"/>
  <p:tag name="GENSWF_SLIDE_UID" val="{322C3B18-8709-4074-BE23-12D13F920DFD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9C5857-78A8-444F-BADA-B879EC05A9F7}"/>
  <p:tag name="GENSWF_ADVANCE_TIME" val="8.482"/>
  <p:tag name="TIMING" val="|3.064|2.218"/>
  <p:tag name="GENSWF_SLIDE_UID" val="{E0C15C85-3611-4AC1-BCA5-CDBF41E1256C}:2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4DD37B1-A71C-4B4E-A1CE-3AD543F54E2E}"/>
  <p:tag name="GENSWF_SLIDE_UID" val="{0EFF4D9A-AC17-4EF1-8712-8737B91FC0E9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BD7A7-BC67-4081-AA1B-A4FE7C461F63}"/>
  <p:tag name="GENSWF_ADVANCE_TIME" val="23.276"/>
  <p:tag name="GENSWF_SLIDE_UID" val="{4038DE8C-418C-4951-9D48-704CBB1A2EF9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667AB18-7ED8-477B-B06B-569AF2F5FFF3}"/>
  <p:tag name="GENSWF_SLIDE_UID" val="{B4EB7A29-339D-404A-AFF5-BC4F9916057F}:2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EE309BD-0ACD-43F2-A507-F32EDF473776}"/>
  <p:tag name="GENSWF_SLIDE_UID" val="{07AEA7E8-78E9-42C7-96E8-96AAE8ACA7FA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F90F294-C8A7-48F7-A92A-AC3D713DEA10}"/>
  <p:tag name="GENSWF_SLIDE_UID" val="{7554209E-2062-4D1C-8EEE-A1363248173F}:3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888"/>
  <p:tag name="TIMING" val="|0.5|0.5|2|2|0.5|2|2|2"/>
  <p:tag name="ISPRING_CUSTOM_TIMING_USED" val="1"/>
  <p:tag name="ISPRING_SLIDE_ID_2" val="{EC420DF2-E728-4EFE-A2FD-D855DB88734E}"/>
  <p:tag name="GENSWF_SLIDE_UID" val="{5A97B3A1-B404-47D6-8170-2AFB6C09926D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388"/>
  <p:tag name="TIMING" val="|0.5|0.5|2|2|0.5|4|4|2"/>
  <p:tag name="ISPRING_CUSTOM_TIMING_USED" val="1"/>
  <p:tag name="ISPRING_SLIDE_ID_2" val="{8034E234-DA41-4205-B089-AE9E9AA8610F}"/>
  <p:tag name="GENSWF_SLIDE_UID" val="{79A8619B-3497-42A1-8D69-220011B4D87D}:277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669</Words>
  <Application>Microsoft Office PowerPoint</Application>
  <PresentationFormat>Widescreen</PresentationFormat>
  <Paragraphs>126</Paragraphs>
  <Slides>17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SVN-Newton</vt:lpstr>
      <vt:lpstr>Cambria</vt:lpstr>
      <vt:lpstr>包图小白体</vt:lpstr>
      <vt:lpstr>Times New Roman</vt:lpstr>
      <vt:lpstr>Cambria Math</vt:lpstr>
      <vt:lpstr>SVN-Vanessas Valentine</vt:lpstr>
      <vt:lpstr>Bauhaus 93</vt:lpstr>
      <vt:lpstr>字魂59号-创粗黑</vt:lpstr>
      <vt:lpstr>等线</vt:lpstr>
      <vt:lpstr>Calibri</vt:lpstr>
      <vt:lpstr>UTM A&amp;S Heartbeat</vt:lpstr>
      <vt:lpstr>Arial</vt:lpstr>
      <vt:lpstr>UTM Cookies</vt:lpstr>
      <vt:lpstr>UTM Alba Matter</vt:lpstr>
      <vt:lpstr>UTM Beautiful Caps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QUỲNH NHƯ</dc:creator>
  <cp:keywords>MANGNONTEAM</cp:keywords>
  <cp:lastModifiedBy>GVCB Hoàng Hương Duyên</cp:lastModifiedBy>
  <cp:revision>61</cp:revision>
  <dcterms:created xsi:type="dcterms:W3CDTF">2019-06-26T14:05:26Z</dcterms:created>
  <dcterms:modified xsi:type="dcterms:W3CDTF">2023-03-11T03:03:12Z</dcterms:modified>
</cp:coreProperties>
</file>