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48" r:id="rId1"/>
    <p:sldMasterId id="2147483661" r:id="rId2"/>
  </p:sldMasterIdLst>
  <p:notesMasterIdLst>
    <p:notesMasterId r:id="rId32"/>
  </p:notesMasterIdLst>
  <p:sldIdLst>
    <p:sldId id="327" r:id="rId3"/>
    <p:sldId id="272" r:id="rId4"/>
    <p:sldId id="273" r:id="rId5"/>
    <p:sldId id="330" r:id="rId6"/>
    <p:sldId id="257" r:id="rId7"/>
    <p:sldId id="329" r:id="rId8"/>
    <p:sldId id="328" r:id="rId9"/>
    <p:sldId id="314" r:id="rId10"/>
    <p:sldId id="292" r:id="rId11"/>
    <p:sldId id="319" r:id="rId12"/>
    <p:sldId id="321" r:id="rId13"/>
    <p:sldId id="322" r:id="rId14"/>
    <p:sldId id="262" r:id="rId15"/>
    <p:sldId id="323" r:id="rId16"/>
    <p:sldId id="324" r:id="rId17"/>
    <p:sldId id="285" r:id="rId18"/>
    <p:sldId id="286" r:id="rId19"/>
    <p:sldId id="287" r:id="rId20"/>
    <p:sldId id="290" r:id="rId21"/>
    <p:sldId id="291" r:id="rId22"/>
    <p:sldId id="326" r:id="rId23"/>
    <p:sldId id="293" r:id="rId24"/>
    <p:sldId id="288" r:id="rId25"/>
    <p:sldId id="289" r:id="rId26"/>
    <p:sldId id="294" r:id="rId27"/>
    <p:sldId id="295" r:id="rId28"/>
    <p:sldId id="296" r:id="rId29"/>
    <p:sldId id="297" r:id="rId30"/>
    <p:sldId id="325" r:id="rId31"/>
  </p:sldIdLst>
  <p:sldSz cx="12192000" cy="6858000"/>
  <p:notesSz cx="6858000" cy="9144000"/>
  <p:embeddedFontLst>
    <p:embeddedFont>
      <p:font typeface="等线" panose="02010600030101010101" pitchFamily="2" charset="-122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ambria Math" panose="02040503050406030204" pitchFamily="18" charset="0"/>
      <p:regular r:id="rId40"/>
    </p:embeddedFont>
    <p:embeddedFont>
      <p:font typeface="HP001 4 hàng" panose="020B0603050302020204" pitchFamily="34" charset="0"/>
      <p:regular r:id="rId41"/>
      <p:bold r:id="rId42"/>
    </p:embeddedFont>
    <p:embeddedFont>
      <p:font typeface="Tahoma" panose="020B0604030504040204" pitchFamily="34" charset="0"/>
      <p:regular r:id="rId43"/>
      <p:bold r:id="rId44"/>
    </p:embeddedFont>
    <p:embeddedFont>
      <p:font typeface="VNI-Times" pitchFamily="2" charset="0"/>
      <p:regular r:id="rId45"/>
      <p:bold r:id="rId46"/>
      <p:italic r:id="rId47"/>
      <p:boldItalic r:id="rId48"/>
    </p:embeddedFont>
  </p:embeddedFontLst>
  <p:custDataLst>
    <p:tags r:id="rId4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5050"/>
    <a:srgbClr val="0000FF"/>
    <a:srgbClr val="66FF99"/>
    <a:srgbClr val="7AF0C3"/>
    <a:srgbClr val="5FFFD5"/>
    <a:srgbClr val="9FF5F1"/>
    <a:srgbClr val="66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3" autoAdjust="0"/>
    <p:restoredTop sz="94660"/>
  </p:normalViewPr>
  <p:slideViewPr>
    <p:cSldViewPr>
      <p:cViewPr varScale="1">
        <p:scale>
          <a:sx n="61" d="100"/>
          <a:sy n="61" d="100"/>
        </p:scale>
        <p:origin x="852" y="4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DD076CA8-54A6-44CC-BC4E-A60BFA669EA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411645B4-F98D-4F0F-B099-63D911CA815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0C03D851-4269-4330-BD57-34D3F953146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id="{EACA90E6-587D-4DD7-9FE8-BCFA4C26BC3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486" name="Rectangle 6">
            <a:extLst>
              <a:ext uri="{FF2B5EF4-FFF2-40B4-BE49-F238E27FC236}">
                <a16:creationId xmlns:a16="http://schemas.microsoft.com/office/drawing/2014/main" id="{15C8CEB5-DECB-47DB-93EE-A531B03AC30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7" name="Rectangle 7">
            <a:extLst>
              <a:ext uri="{FF2B5EF4-FFF2-40B4-BE49-F238E27FC236}">
                <a16:creationId xmlns:a16="http://schemas.microsoft.com/office/drawing/2014/main" id="{0BCED5C2-D286-418B-BD85-4635E1B130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3E248FA-8FB9-4536-BAE1-BDCDEBFC1C9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>
            <a:extLst>
              <a:ext uri="{FF2B5EF4-FFF2-40B4-BE49-F238E27FC236}">
                <a16:creationId xmlns:a16="http://schemas.microsoft.com/office/drawing/2014/main" id="{A4C98FAF-61C4-4FFD-B143-DB22A0CEEBE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>
            <a:extLst>
              <a:ext uri="{FF2B5EF4-FFF2-40B4-BE49-F238E27FC236}">
                <a16:creationId xmlns:a16="http://schemas.microsoft.com/office/drawing/2014/main" id="{40124D02-C4E2-4D43-B50D-AD60E4B6C6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cs typeface="等线" panose="02010600030101010101" pitchFamily="2" charset="-122"/>
            </a:endParaRPr>
          </a:p>
        </p:txBody>
      </p:sp>
      <p:sp>
        <p:nvSpPr>
          <p:cNvPr id="7172" name="灯片编号占位符 3">
            <a:extLst>
              <a:ext uri="{FF2B5EF4-FFF2-40B4-BE49-F238E27FC236}">
                <a16:creationId xmlns:a16="http://schemas.microsoft.com/office/drawing/2014/main" id="{657B531D-1663-425C-949C-B814BFA70F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754417F-0D0B-413D-A0AD-47D871D2F46D}" type="slidenum">
              <a:rPr lang="zh-CN" altLang="en-US" smtClean="0">
                <a:solidFill>
                  <a:srgbClr val="000000"/>
                </a:solidFill>
                <a:latin typeface="等线" panose="02010600030101010101" pitchFamily="2" charset="-122"/>
                <a:cs typeface="等线" panose="02010600030101010101" pitchFamily="2" charset="-122"/>
              </a:rPr>
              <a:pPr/>
              <a:t>2</a:t>
            </a:fld>
            <a:endParaRPr lang="zh-CN" altLang="en-US">
              <a:solidFill>
                <a:srgbClr val="000000"/>
              </a:solidFill>
              <a:latin typeface="等线" panose="02010600030101010101" pitchFamily="2" charset="-122"/>
              <a:cs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248FA-8FB9-4536-BAE1-BDCDEBFC1C96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4326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3219A6-B71B-4D29-80C9-D84BD4D266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6B835E-4FF5-4802-AEDC-AFFAA386E5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99E88B9-0AD2-49EB-9958-16424D3071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2C40BD-0D02-474E-B056-84343A36AB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639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5CE8153-C714-4428-9913-2946276EDC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0830966-FEA6-4091-8876-57951642C2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BF635AE-A5E6-410E-A8A9-00951DCE6B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00C9CA-2E67-4F09-88F9-E4A2C8F934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3255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2CDE74F-9280-4AFC-B7D1-8EE2596D24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04C0900-9587-4168-82B3-C7842C4D50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B46FBFF-E731-4F48-902F-7522E9DBD3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4D3789-ACE5-466E-AA9A-68CA120EC1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5282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2CDE74F-9280-4AFC-B7D1-8EE2596D24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04C0900-9587-4168-82B3-C7842C4D50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B46FBFF-E731-4F48-902F-7522E9DBD3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4D3789-ACE5-466E-AA9A-68CA120EC1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3530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2CDE74F-9280-4AFC-B7D1-8EE2596D24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04C0900-9587-4168-82B3-C7842C4D50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B46FBFF-E731-4F48-902F-7522E9DBD3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4D3789-ACE5-466E-AA9A-68CA120EC1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3362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2CDE74F-9280-4AFC-B7D1-8EE2596D24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04C0900-9587-4168-82B3-C7842C4D50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B46FBFF-E731-4F48-902F-7522E9DBD3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4D3789-ACE5-466E-AA9A-68CA120EC1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20770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2CDE74F-9280-4AFC-B7D1-8EE2596D24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04C0900-9587-4168-82B3-C7842C4D50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B46FBFF-E731-4F48-902F-7522E9DBD3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4D3789-ACE5-466E-AA9A-68CA120EC1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00937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2CDE74F-9280-4AFC-B7D1-8EE2596D24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04C0900-9587-4168-82B3-C7842C4D50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B46FBFF-E731-4F48-902F-7522E9DBD3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4D3789-ACE5-466E-AA9A-68CA120EC1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58216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2CDE74F-9280-4AFC-B7D1-8EE2596D24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04C0900-9587-4168-82B3-C7842C4D50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B46FBFF-E731-4F48-902F-7522E9DBD3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4D3789-ACE5-466E-AA9A-68CA120EC1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020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2CDE74F-9280-4AFC-B7D1-8EE2596D24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04C0900-9587-4168-82B3-C7842C4D50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B46FBFF-E731-4F48-902F-7522E9DBD3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4D3789-ACE5-466E-AA9A-68CA120EC1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8665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2CDE74F-9280-4AFC-B7D1-8EE2596D24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04C0900-9587-4168-82B3-C7842C4D50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B46FBFF-E731-4F48-902F-7522E9DBD3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4D3789-ACE5-466E-AA9A-68CA120EC1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7779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15FB66-01AE-4CC5-821C-3D51CFE526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606C651-A169-45EA-84F3-FBC05DD306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216C6A-93DA-471E-AD07-1EC3606337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AF6EBA-01F0-4884-B61F-897AC65004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2703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2CDE74F-9280-4AFC-B7D1-8EE2596D24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04C0900-9587-4168-82B3-C7842C4D50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B46FBFF-E731-4F48-902F-7522E9DBD3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4D3789-ACE5-466E-AA9A-68CA120EC1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9848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2CDE74F-9280-4AFC-B7D1-8EE2596D24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04C0900-9587-4168-82B3-C7842C4D50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B46FBFF-E731-4F48-902F-7522E9DBD3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4D3789-ACE5-466E-AA9A-68CA120EC1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43447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2CDE74F-9280-4AFC-B7D1-8EE2596D24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04C0900-9587-4168-82B3-C7842C4D50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B46FBFF-E731-4F48-902F-7522E9DBD3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4D3789-ACE5-466E-AA9A-68CA120EC1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45882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2CDE74F-9280-4AFC-B7D1-8EE2596D24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04C0900-9587-4168-82B3-C7842C4D50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B46FBFF-E731-4F48-902F-7522E9DBD3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4D3789-ACE5-466E-AA9A-68CA120EC1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6297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BD2E06-3B61-469E-AAB4-48669196E1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64DFF3-CC99-459C-860A-991E19C5A5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AFD0F2-DBF8-4B4F-8133-FD7A8672DB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212B88-C19A-4132-96BE-84AE879B84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65666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E3293F-15E8-4A30-8201-CCB7162A5E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4658AA-5458-460E-BCCF-3C0072688F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A280AC-766E-42A0-89F1-C9AAAC0D8A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345CB7-9F63-47D8-BCAB-26C0537F29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40451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36AB394-46C1-4206-9726-9FD1AB70EA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BA0550-790E-4B81-BEE5-69108427C4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D10FA2-9087-4C6B-8707-DE83167C28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B7A105-C6F7-4C5A-B366-611127FBA9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92993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A20110-EBF3-4988-848C-F5EE43ADBC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8A60528-1AFC-4B1C-AFF7-AEE41584D7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68A230-30D9-4D4E-867B-D7BECFC4E7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CC2CA3-6381-49B4-B69A-BD75944705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9116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1907BF0-BE2C-48CC-B5B7-4F4D0AFA7F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B3C60FB-00A2-4B1B-A984-18B6A02823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BFED644-E974-4E8E-A269-BF4950BBD1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618404-E49D-46A8-B098-F9970F7DF9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14010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4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1907BF0-BE2C-48CC-B5B7-4F4D0AFA7F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B3C60FB-00A2-4B1B-A984-18B6A02823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BFED644-E974-4E8E-A269-BF4950BBD1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618404-E49D-46A8-B098-F9970F7DF9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0214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66B578D-5017-4220-BE77-AFBEA2EA14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EF6CB5-656D-4050-B957-A83008A8D3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764EAB8-B5F1-4250-9E23-9C94C95F5D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819DD3-AA11-4CFE-9806-486646D145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58813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3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1907BF0-BE2C-48CC-B5B7-4F4D0AFA7F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B3C60FB-00A2-4B1B-A984-18B6A02823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BFED644-E974-4E8E-A269-BF4950BBD1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618404-E49D-46A8-B098-F9970F7DF9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20762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2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1907BF0-BE2C-48CC-B5B7-4F4D0AFA7F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B3C60FB-00A2-4B1B-A984-18B6A02823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BFED644-E974-4E8E-A269-BF4950BBD1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618404-E49D-46A8-B098-F9970F7DF9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70959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1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1907BF0-BE2C-48CC-B5B7-4F4D0AFA7F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B3C60FB-00A2-4B1B-A984-18B6A02823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BFED644-E974-4E8E-A269-BF4950BBD1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618404-E49D-46A8-B098-F9970F7DF9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98868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253953"/>
      </p:ext>
    </p:extLst>
  </p:cSld>
  <p:clrMapOvr>
    <a:masterClrMapping/>
  </p:clrMapOvr>
  <p:transition spd="med">
    <p:split orient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EC4FF-6380-4799-86F1-FE3BB459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6AEC4D-A030-4229-B347-8D2251B58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D8152-2E6F-4E3D-A1BC-5D6928EB1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5B582-5133-4B44-83DD-97957333C6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6005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0FDCE-AE73-4B14-92EB-D7E7EC761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B0940-B053-4EB1-81AA-91895C5DA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EC766-4D15-4620-9028-AC0B595CA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38FE5-F508-4F2A-A990-052C80C5CD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90980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D7325D-5F29-4F71-B698-AE2046B30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4C7F37-9109-4BEF-900D-8ED9DEDE7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3014A-CA89-4D2F-91A4-D1D837F69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CD7EC-B9DF-4998-8600-9B72AF92DD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08100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EC05A68-E76D-4895-B868-0BC55BBB0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1111C4A-2971-41B5-B6E4-FEEEDB614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2E92C5-54B6-410A-9438-3237186C3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54F1A-E357-4ACC-9864-4708D259AB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89228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C72C5D9-3791-4D67-9E49-C866728B8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11B2FC3-3972-49DD-B953-4AF7EE2B2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5E3AA88-989E-4B20-8A6B-5109D054A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60B3B-EA49-46FE-B266-B2E21A5B37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77725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FC26A60-E064-441D-AE5B-7291FF373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A8C35A9-AE89-41BF-BD34-F74D5A457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E8972AE-C24E-4150-AA94-1B3EE38D2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C8F53-2497-45FB-8531-08DE779C08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4534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F59E53-C8CE-4273-A208-F7A3653A06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832620-8638-4246-838C-FB46D889D6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7BC1BB-2BE5-4F4D-A1CB-6F58D5D512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BFF44B-42C2-42C5-9D12-FF17004B24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043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7EB8A8B-DBA2-4B74-99B2-1152FECEC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DEB9D74-6592-4645-A876-678627485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66BE4AE-1C46-48A2-BA82-F1C02B54D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6CA69-4D42-4709-8C1C-FD67889949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84875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EEEAF70-ECB5-4A35-A5DC-57F3FDA44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2F15C19-2845-4986-8C26-B6309A58D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7BDB8C7-D9EC-410D-B020-8D8C075E4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1BF59-F2B0-4440-8351-4DC17DBCD1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08876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FC2F7F8-1F03-4FC1-BE3A-A14839B4F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4CD6ECC-0FF7-4285-9BD0-9EBFF0A87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52E82AB-1898-469A-9C8A-0E8B02B44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46A6A-1A27-42BA-AB8D-096A2E832C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67985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8ED6D-F9F1-4BCA-8057-E008D440D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AEABD-3DE4-4BCA-A324-B5A9E1623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C0EC1-8A51-427F-ACCB-896757B96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659C1-B6AE-4B44-89EC-2C3B5FD9AF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89109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29ED8-5D2D-4B07-837F-F1E602F0F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B0D07-48AE-4E56-98D9-1A89D734E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66A17-C422-44DA-B716-11048E56E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9E0E6-24C6-4D19-AFCA-B257CC7B62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32923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7E36ABE-0ED1-4741-A7D3-677AB6A08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51E16BF-8A68-4FC9-A450-E82C9A344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E3022EC-5B0A-4364-83C1-52606BCCA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586A1-F0A3-4091-B3DE-7F02FBABAC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4215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066F61D-25D3-4B11-AAC9-C4C57147F3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AC594D5-B22C-40DA-9413-114CF4817B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7C380BD-FCE6-4181-B082-2BC18D19BF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C1B106-FEBB-4B63-A5A5-03F3091AE3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723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5CE8153-C714-4428-9913-2946276EDC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0830966-FEA6-4091-8876-57951642C2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BF635AE-A5E6-410E-A8A9-00951DCE6B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00C9CA-2E67-4F09-88F9-E4A2C8F934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2602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5CE8153-C714-4428-9913-2946276EDC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0830966-FEA6-4091-8876-57951642C2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BF635AE-A5E6-410E-A8A9-00951DCE6B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00C9CA-2E67-4F09-88F9-E4A2C8F934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2665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5CE8153-C714-4428-9913-2946276EDC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0830966-FEA6-4091-8876-57951642C2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BF635AE-A5E6-410E-A8A9-00951DCE6B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00C9CA-2E67-4F09-88F9-E4A2C8F934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6287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5CE8153-C714-4428-9913-2946276EDC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0830966-FEA6-4091-8876-57951642C2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BF635AE-A5E6-410E-A8A9-00951DCE6B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00C9CA-2E67-4F09-88F9-E4A2C8F934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9947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D899E88-4483-4024-9C65-9DBB71E33D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8AE90EF-9659-499D-AD24-57D29D3F59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7E3C941-CE4C-401D-922E-9E8CC98AC17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D049B3E-0225-41B2-85AB-F54841E8C63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AB3A6F8-C5D2-453B-8752-27C909CAA83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1BB82CE-8B34-44A6-8659-C374F5362AA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92" r:id="rId7"/>
    <p:sldLayoutId id="2147483690" r:id="rId8"/>
    <p:sldLayoutId id="2147483684" r:id="rId9"/>
    <p:sldLayoutId id="2147483682" r:id="rId10"/>
    <p:sldLayoutId id="2147483655" r:id="rId11"/>
    <p:sldLayoutId id="2147483694" r:id="rId12"/>
    <p:sldLayoutId id="2147483693" r:id="rId13"/>
    <p:sldLayoutId id="2147483691" r:id="rId14"/>
    <p:sldLayoutId id="2147483689" r:id="rId15"/>
    <p:sldLayoutId id="2147483688" r:id="rId16"/>
    <p:sldLayoutId id="2147483687" r:id="rId17"/>
    <p:sldLayoutId id="2147483683" r:id="rId18"/>
    <p:sldLayoutId id="2147483681" r:id="rId19"/>
    <p:sldLayoutId id="2147483680" r:id="rId20"/>
    <p:sldLayoutId id="2147483679" r:id="rId21"/>
    <p:sldLayoutId id="2147483678" r:id="rId22"/>
    <p:sldLayoutId id="2147483675" r:id="rId23"/>
    <p:sldLayoutId id="2147483656" r:id="rId24"/>
    <p:sldLayoutId id="2147483657" r:id="rId25"/>
    <p:sldLayoutId id="2147483658" r:id="rId26"/>
    <p:sldLayoutId id="2147483659" r:id="rId27"/>
    <p:sldLayoutId id="2147483660" r:id="rId28"/>
    <p:sldLayoutId id="2147483686" r:id="rId29"/>
    <p:sldLayoutId id="2147483685" r:id="rId30"/>
    <p:sldLayoutId id="2147483677" r:id="rId31"/>
    <p:sldLayoutId id="2147483676" r:id="rId32"/>
    <p:sldLayoutId id="2147483674" r:id="rId3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EF7E209-7CCB-4DA3-9D15-DDCE12676BB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F8D75D4-932C-4E9B-9D6F-4FAFBCDE4A0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47ECE-607E-4E3D-9F95-2860972F37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33490-25CF-4088-B847-6BD9A833F5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B331C-D511-4617-8D44-8EB84BA71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CE915D2-842C-4665-9472-3A3BCC139C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5531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13" Type="http://schemas.openxmlformats.org/officeDocument/2006/relationships/image" Target="../media/image23.wmf"/><Relationship Id="rId18" Type="http://schemas.openxmlformats.org/officeDocument/2006/relationships/oleObject" Target="../embeddings/oleObject7.bin"/><Relationship Id="rId3" Type="http://schemas.openxmlformats.org/officeDocument/2006/relationships/image" Target="../media/image12.jpeg"/><Relationship Id="rId21" Type="http://schemas.openxmlformats.org/officeDocument/2006/relationships/image" Target="../media/image27.wmf"/><Relationship Id="rId7" Type="http://schemas.openxmlformats.org/officeDocument/2006/relationships/oleObject" Target="../embeddings/oleObject12.bin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25.wmf"/><Relationship Id="rId2" Type="http://schemas.openxmlformats.org/officeDocument/2006/relationships/notesSlide" Target="../notesSlides/notesSlide2.xml"/><Relationship Id="rId16" Type="http://schemas.openxmlformats.org/officeDocument/2006/relationships/oleObject" Target="../embeddings/oleObject6.bin"/><Relationship Id="rId20" Type="http://schemas.openxmlformats.org/officeDocument/2006/relationships/oleObject" Target="../embeddings/oleObject8.bin"/><Relationship Id="rId1" Type="http://schemas.openxmlformats.org/officeDocument/2006/relationships/slideLayout" Target="../slideLayouts/slideLayout28.xml"/><Relationship Id="rId6" Type="http://schemas.openxmlformats.org/officeDocument/2006/relationships/oleObject" Target="../embeddings/oleObject11.bin"/><Relationship Id="rId11" Type="http://schemas.openxmlformats.org/officeDocument/2006/relationships/oleObject" Target="../embeddings/oleObject3.bin"/><Relationship Id="rId5" Type="http://schemas.openxmlformats.org/officeDocument/2006/relationships/image" Target="../media/image22.wmf"/><Relationship Id="rId15" Type="http://schemas.openxmlformats.org/officeDocument/2006/relationships/image" Target="../media/image24.wmf"/><Relationship Id="rId23" Type="http://schemas.openxmlformats.org/officeDocument/2006/relationships/image" Target="../media/image29.wmf"/><Relationship Id="rId10" Type="http://schemas.openxmlformats.org/officeDocument/2006/relationships/image" Target="../media/image21.wmf"/><Relationship Id="rId19" Type="http://schemas.openxmlformats.org/officeDocument/2006/relationships/image" Target="../media/image26.wmf"/><Relationship Id="rId4" Type="http://schemas.openxmlformats.org/officeDocument/2006/relationships/oleObject" Target="../embeddings/oleObject9.bin"/><Relationship Id="rId9" Type="http://schemas.openxmlformats.org/officeDocument/2006/relationships/oleObject" Target="../embeddings/oleObject2.bin"/><Relationship Id="rId14" Type="http://schemas.openxmlformats.org/officeDocument/2006/relationships/oleObject" Target="../embeddings/oleObject5.bin"/><Relationship Id="rId22" Type="http://schemas.openxmlformats.org/officeDocument/2006/relationships/oleObject" Target="../embeddings/oleObject1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Relationship Id="rId5" Type="http://schemas.openxmlformats.org/officeDocument/2006/relationships/oleObject" Target="../embeddings/oleObject15.bin"/><Relationship Id="rId4" Type="http://schemas.openxmlformats.org/officeDocument/2006/relationships/image" Target="../media/image3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6" Type="http://schemas.openxmlformats.org/officeDocument/2006/relationships/image" Target="file:///C:\Program%20Files\Inknoe%20ClassPoint\Images\image_upload_without%20result_default.png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image" Target="../media/image34.wmf"/><Relationship Id="rId7" Type="http://schemas.openxmlformats.org/officeDocument/2006/relationships/oleObject" Target="../embeddings/oleObject19.bin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wmf"/><Relationship Id="rId4" Type="http://schemas.openxmlformats.org/officeDocument/2006/relationships/oleObject" Target="../embeddings/oleObject18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4.wmf"/><Relationship Id="rId4" Type="http://schemas.openxmlformats.org/officeDocument/2006/relationships/oleObject" Target="../embeddings/oleObject2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13" Type="http://schemas.openxmlformats.org/officeDocument/2006/relationships/slide" Target="slide19.xml"/><Relationship Id="rId3" Type="http://schemas.openxmlformats.org/officeDocument/2006/relationships/image" Target="../media/image39.gif"/><Relationship Id="rId7" Type="http://schemas.openxmlformats.org/officeDocument/2006/relationships/image" Target="../media/image43.png"/><Relationship Id="rId12" Type="http://schemas.openxmlformats.org/officeDocument/2006/relationships/slide" Target="slide21.xml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36.png"/><Relationship Id="rId1" Type="http://schemas.openxmlformats.org/officeDocument/2006/relationships/audio" Target="file:///G:\LOC%20MOC\GA%20&#272;T-%20TOAN%20L&#212;C\LA%20PLAYA%20(ROMANCE%20GUITAR)%201.MP3" TargetMode="External"/><Relationship Id="rId6" Type="http://schemas.openxmlformats.org/officeDocument/2006/relationships/image" Target="../media/image42.gif"/><Relationship Id="rId11" Type="http://schemas.openxmlformats.org/officeDocument/2006/relationships/slide" Target="slide23.xml"/><Relationship Id="rId5" Type="http://schemas.openxmlformats.org/officeDocument/2006/relationships/image" Target="../media/image41.gif"/><Relationship Id="rId15" Type="http://schemas.openxmlformats.org/officeDocument/2006/relationships/image" Target="../media/image45.png"/><Relationship Id="rId10" Type="http://schemas.openxmlformats.org/officeDocument/2006/relationships/slide" Target="slide25.xml"/><Relationship Id="rId4" Type="http://schemas.openxmlformats.org/officeDocument/2006/relationships/image" Target="../media/image40.gif"/><Relationship Id="rId9" Type="http://schemas.openxmlformats.org/officeDocument/2006/relationships/slide" Target="slide27.xml"/><Relationship Id="rId1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6.png"/><Relationship Id="rId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slide" Target="slide16.xml"/><Relationship Id="rId5" Type="http://schemas.openxmlformats.org/officeDocument/2006/relationships/image" Target="../media/image40.gif"/><Relationship Id="rId4" Type="http://schemas.openxmlformats.org/officeDocument/2006/relationships/image" Target="../media/image47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4" Type="http://schemas.openxmlformats.org/officeDocument/2006/relationships/slide" Target="slide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9.xml"/><Relationship Id="rId5" Type="http://schemas.openxmlformats.org/officeDocument/2006/relationships/slide" Target="slide16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oleObject" Target="../embeddings/oleObject25.bin"/><Relationship Id="rId7" Type="http://schemas.openxmlformats.org/officeDocument/2006/relationships/image" Target="../media/image4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48.wmf"/><Relationship Id="rId9" Type="http://schemas.openxmlformats.org/officeDocument/2006/relationships/slide" Target="slid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oleObject" Target="../embeddings/oleObject28.bin"/><Relationship Id="rId7" Type="http://schemas.openxmlformats.org/officeDocument/2006/relationships/image" Target="../media/image4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oleObject" Target="../embeddings/oleObject30.bin"/><Relationship Id="rId5" Type="http://schemas.openxmlformats.org/officeDocument/2006/relationships/oleObject" Target="../embeddings/oleObject29.bin"/><Relationship Id="rId4" Type="http://schemas.openxmlformats.org/officeDocument/2006/relationships/image" Target="../media/image50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4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13" Type="http://schemas.openxmlformats.org/officeDocument/2006/relationships/oleObject" Target="../embeddings/oleObject7.bin"/><Relationship Id="rId18" Type="http://schemas.openxmlformats.org/officeDocument/2006/relationships/oleObject" Target="../embeddings/oleObject10.bin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25.wmf"/><Relationship Id="rId17" Type="http://schemas.openxmlformats.org/officeDocument/2006/relationships/oleObject" Target="../embeddings/oleObject9.bin"/><Relationship Id="rId2" Type="http://schemas.openxmlformats.org/officeDocument/2006/relationships/image" Target="../media/image12.jpeg"/><Relationship Id="rId16" Type="http://schemas.openxmlformats.org/officeDocument/2006/relationships/image" Target="../media/image27.wm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2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8.bin"/><Relationship Id="rId10" Type="http://schemas.openxmlformats.org/officeDocument/2006/relationships/image" Target="../media/image24.wmf"/><Relationship Id="rId19" Type="http://schemas.openxmlformats.org/officeDocument/2006/relationships/image" Target="../media/image14.wmf"/><Relationship Id="rId4" Type="http://schemas.openxmlformats.org/officeDocument/2006/relationships/image" Target="../media/image21.w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2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521C76-1397-4630-A500-EF5B8FB29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2CF778-B55D-414A-8BD9-156067AF8038}"/>
              </a:ext>
            </a:extLst>
          </p:cNvPr>
          <p:cNvSpPr txBox="1"/>
          <p:nvPr/>
        </p:nvSpPr>
        <p:spPr>
          <a:xfrm>
            <a:off x="304801" y="1219200"/>
            <a:ext cx="115824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Gulim" panose="020B0600000101010101" pitchFamily="34" charset="-127"/>
              </a:rPr>
              <a:t>CHÀO MỪNG CÁC CON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Gulim" panose="020B0600000101010101" pitchFamily="34" charset="-127"/>
              </a:rPr>
              <a:t>ĐẾN VỚI TIẾT HỌC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chemeClr val="accent2"/>
                </a:solidFill>
                <a:latin typeface="Times New Roman" panose="02020603050405020304" pitchFamily="18" charset="0"/>
                <a:ea typeface="Gulim" panose="020B0600000101010101" pitchFamily="34" charset="-127"/>
              </a:rPr>
              <a:t>MÔN: TOÁN</a:t>
            </a:r>
            <a:endParaRPr lang="en-US" altLang="en-US" sz="8000" b="1" dirty="0">
              <a:solidFill>
                <a:schemeClr val="accent2"/>
              </a:solidFill>
              <a:latin typeface="Times New Roman" panose="02020603050405020304" pitchFamily="18" charset="0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7715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30" name="Object 19">
            <a:extLst>
              <a:ext uri="{FF2B5EF4-FFF2-40B4-BE49-F238E27FC236}">
                <a16:creationId xmlns:a16="http://schemas.microsoft.com/office/drawing/2014/main" id="{0D2F44A6-2AD7-4AFD-9B89-3D9E8F015CAD}"/>
              </a:ext>
            </a:extLst>
          </p:cNvPr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585210817"/>
              </p:ext>
            </p:extLst>
          </p:nvPr>
        </p:nvGraphicFramePr>
        <p:xfrm>
          <a:off x="5883453" y="404885"/>
          <a:ext cx="1158875" cy="219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5130" name="Object 19">
                        <a:extLst>
                          <a:ext uri="{FF2B5EF4-FFF2-40B4-BE49-F238E27FC236}">
                            <a16:creationId xmlns:a16="http://schemas.microsoft.com/office/drawing/2014/main" id="{0D2F44A6-2AD7-4AFD-9B89-3D9E8F015C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3453" y="404885"/>
                        <a:ext cx="1158875" cy="2192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18">
            <a:extLst>
              <a:ext uri="{FF2B5EF4-FFF2-40B4-BE49-F238E27FC236}">
                <a16:creationId xmlns:a16="http://schemas.microsoft.com/office/drawing/2014/main" id="{01C05F72-69D9-4F28-9202-DDF92140D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6873" y="329625"/>
            <a:ext cx="50522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Các phân số bằng nhau:</a:t>
            </a:r>
          </a:p>
        </p:txBody>
      </p:sp>
      <p:graphicFrame>
        <p:nvGraphicFramePr>
          <p:cNvPr id="24" name="Object 4">
            <a:extLst>
              <a:ext uri="{FF2B5EF4-FFF2-40B4-BE49-F238E27FC236}">
                <a16:creationId xmlns:a16="http://schemas.microsoft.com/office/drawing/2014/main" id="{40E2E289-3B5D-48B8-B13F-AA7B0BB40C3F}"/>
              </a:ext>
            </a:extLst>
          </p:cNvPr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3183252128"/>
              </p:ext>
            </p:extLst>
          </p:nvPr>
        </p:nvGraphicFramePr>
        <p:xfrm>
          <a:off x="4464350" y="3750756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24" name="Object 4">
                        <a:extLst>
                          <a:ext uri="{FF2B5EF4-FFF2-40B4-BE49-F238E27FC236}">
                            <a16:creationId xmlns:a16="http://schemas.microsoft.com/office/drawing/2014/main" id="{40E2E289-3B5D-48B8-B13F-AA7B0BB40C3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4350" y="3750756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 Box 9">
            <a:extLst>
              <a:ext uri="{FF2B5EF4-FFF2-40B4-BE49-F238E27FC236}">
                <a16:creationId xmlns:a16="http://schemas.microsoft.com/office/drawing/2014/main" id="{FC74CEB9-C923-4383-9170-75FFBC629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222" y="304800"/>
            <a:ext cx="21659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Rút gọn:</a:t>
            </a:r>
          </a:p>
        </p:txBody>
      </p:sp>
      <p:sp>
        <p:nvSpPr>
          <p:cNvPr id="32" name="Text Box 13">
            <a:extLst>
              <a:ext uri="{FF2B5EF4-FFF2-40B4-BE49-F238E27FC236}">
                <a16:creationId xmlns:a16="http://schemas.microsoft.com/office/drawing/2014/main" id="{159D58C2-B394-4028-B805-6C0EC2D70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6912" y="733688"/>
            <a:ext cx="26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;</a:t>
            </a:r>
          </a:p>
        </p:txBody>
      </p:sp>
      <p:graphicFrame>
        <p:nvGraphicFramePr>
          <p:cNvPr id="35" name="Object 17">
            <a:extLst>
              <a:ext uri="{FF2B5EF4-FFF2-40B4-BE49-F238E27FC236}">
                <a16:creationId xmlns:a16="http://schemas.microsoft.com/office/drawing/2014/main" id="{AC53124A-C389-404D-8AB5-C8B93DE0C2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211564"/>
              </p:ext>
            </p:extLst>
          </p:nvPr>
        </p:nvGraphicFramePr>
        <p:xfrm>
          <a:off x="7916074" y="3043572"/>
          <a:ext cx="3316836" cy="1658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87058" imgH="393529" progId="Equation.3">
                  <p:embed/>
                </p:oleObj>
              </mc:Choice>
              <mc:Fallback>
                <p:oleObj name="Equation" r:id="rId7" imgW="787058" imgH="393529" progId="Equation.3">
                  <p:embed/>
                  <p:pic>
                    <p:nvPicPr>
                      <p:cNvPr id="35" name="Object 17">
                        <a:extLst>
                          <a:ext uri="{FF2B5EF4-FFF2-40B4-BE49-F238E27FC236}">
                            <a16:creationId xmlns:a16="http://schemas.microsoft.com/office/drawing/2014/main" id="{AC53124A-C389-404D-8AB5-C8B93DE0C2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6074" y="3043572"/>
                        <a:ext cx="3316836" cy="1658418"/>
                      </a:xfrm>
                      <a:prstGeom prst="rect">
                        <a:avLst/>
                      </a:prstGeom>
                      <a:solidFill>
                        <a:srgbClr val="FF9999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Line 11">
            <a:extLst>
              <a:ext uri="{FF2B5EF4-FFF2-40B4-BE49-F238E27FC236}">
                <a16:creationId xmlns:a16="http://schemas.microsoft.com/office/drawing/2014/main" id="{0F8A909B-65A9-4616-98F5-0634A908B162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0054" y="356882"/>
            <a:ext cx="72160" cy="4899266"/>
          </a:xfrm>
          <a:prstGeom prst="line">
            <a:avLst/>
          </a:prstGeom>
          <a:noFill/>
          <a:ln w="28575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aphicFrame>
        <p:nvGraphicFramePr>
          <p:cNvPr id="20" name="Object 3">
            <a:extLst>
              <a:ext uri="{FF2B5EF4-FFF2-40B4-BE49-F238E27FC236}">
                <a16:creationId xmlns:a16="http://schemas.microsoft.com/office/drawing/2014/main" id="{BD9D5FFF-54EC-46B6-8260-80C7273A2A4A}"/>
              </a:ext>
            </a:extLst>
          </p:cNvPr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208111788"/>
              </p:ext>
            </p:extLst>
          </p:nvPr>
        </p:nvGraphicFramePr>
        <p:xfrm>
          <a:off x="244045" y="2283292"/>
          <a:ext cx="2865664" cy="1168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65160" imgH="393480" progId="Equation.3">
                  <p:embed/>
                </p:oleObj>
              </mc:Choice>
              <mc:Fallback>
                <p:oleObj name="Equation" r:id="rId9" imgW="965160" imgH="393480" progId="Equation.3">
                  <p:embed/>
                  <p:pic>
                    <p:nvPicPr>
                      <p:cNvPr id="5122" name="Object 3">
                        <a:extLst>
                          <a:ext uri="{FF2B5EF4-FFF2-40B4-BE49-F238E27FC236}">
                            <a16:creationId xmlns:a16="http://schemas.microsoft.com/office/drawing/2014/main" id="{1D755540-D438-42B3-8F9D-E96A4CC489D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045" y="2283292"/>
                        <a:ext cx="2865664" cy="11684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5">
            <a:extLst>
              <a:ext uri="{FF2B5EF4-FFF2-40B4-BE49-F238E27FC236}">
                <a16:creationId xmlns:a16="http://schemas.microsoft.com/office/drawing/2014/main" id="{AC7DE76C-489A-4231-9D3B-2240DFE104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6633867"/>
              </p:ext>
            </p:extLst>
          </p:nvPr>
        </p:nvGraphicFramePr>
        <p:xfrm>
          <a:off x="1729945" y="4322891"/>
          <a:ext cx="159204" cy="300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14151" imgH="215619" progId="Equation.3">
                  <p:embed/>
                </p:oleObj>
              </mc:Choice>
              <mc:Fallback>
                <p:oleObj name="Equation" r:id="rId11" imgW="114151" imgH="215619" progId="Equation.3">
                  <p:embed/>
                  <p:pic>
                    <p:nvPicPr>
                      <p:cNvPr id="5123" name="Object 5">
                        <a:extLst>
                          <a:ext uri="{FF2B5EF4-FFF2-40B4-BE49-F238E27FC236}">
                            <a16:creationId xmlns:a16="http://schemas.microsoft.com/office/drawing/2014/main" id="{0B6C6E83-4456-4B03-9522-FEC83637C5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9945" y="4322891"/>
                        <a:ext cx="159204" cy="3007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13">
            <a:extLst>
              <a:ext uri="{FF2B5EF4-FFF2-40B4-BE49-F238E27FC236}">
                <a16:creationId xmlns:a16="http://schemas.microsoft.com/office/drawing/2014/main" id="{C94821DA-2BC0-41E2-B171-995A68BC964A}"/>
              </a:ext>
            </a:extLst>
          </p:cNvPr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556719714"/>
              </p:ext>
            </p:extLst>
          </p:nvPr>
        </p:nvGraphicFramePr>
        <p:xfrm>
          <a:off x="2521088" y="478631"/>
          <a:ext cx="37782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39639" imgH="393529" progId="Equation.3">
                  <p:embed/>
                </p:oleObj>
              </mc:Choice>
              <mc:Fallback>
                <p:oleObj name="Equation" r:id="rId12" imgW="139639" imgH="393529" progId="Equation.3">
                  <p:embed/>
                  <p:pic>
                    <p:nvPicPr>
                      <p:cNvPr id="5124" name="Object 13">
                        <a:extLst>
                          <a:ext uri="{FF2B5EF4-FFF2-40B4-BE49-F238E27FC236}">
                            <a16:creationId xmlns:a16="http://schemas.microsoft.com/office/drawing/2014/main" id="{4B5A61C6-125F-4B0E-99A9-664AFE38EC6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1088" y="478631"/>
                        <a:ext cx="377825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6">
            <a:extLst>
              <a:ext uri="{FF2B5EF4-FFF2-40B4-BE49-F238E27FC236}">
                <a16:creationId xmlns:a16="http://schemas.microsoft.com/office/drawing/2014/main" id="{ED16427E-7BF9-4435-9309-D793DFD0AB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3062617"/>
              </p:ext>
            </p:extLst>
          </p:nvPr>
        </p:nvGraphicFramePr>
        <p:xfrm>
          <a:off x="3693690" y="2218858"/>
          <a:ext cx="3011366" cy="12973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914400" imgH="393700" progId="Equation.3">
                  <p:embed/>
                </p:oleObj>
              </mc:Choice>
              <mc:Fallback>
                <p:oleObj name="Equation" r:id="rId14" imgW="914400" imgH="393700" progId="Equation.3">
                  <p:embed/>
                  <p:pic>
                    <p:nvPicPr>
                      <p:cNvPr id="5125" name="Object 6">
                        <a:extLst>
                          <a:ext uri="{FF2B5EF4-FFF2-40B4-BE49-F238E27FC236}">
                            <a16:creationId xmlns:a16="http://schemas.microsoft.com/office/drawing/2014/main" id="{F3B8E963-66E1-4B3F-9626-E471FA4C546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3690" y="2218858"/>
                        <a:ext cx="3011366" cy="12973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7">
            <a:extLst>
              <a:ext uri="{FF2B5EF4-FFF2-40B4-BE49-F238E27FC236}">
                <a16:creationId xmlns:a16="http://schemas.microsoft.com/office/drawing/2014/main" id="{7694B6CA-D554-4752-B269-D952639F48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4046667"/>
              </p:ext>
            </p:extLst>
          </p:nvPr>
        </p:nvGraphicFramePr>
        <p:xfrm>
          <a:off x="3693983" y="3693396"/>
          <a:ext cx="2826075" cy="1200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926698" imgH="393529" progId="Equation.3">
                  <p:embed/>
                </p:oleObj>
              </mc:Choice>
              <mc:Fallback>
                <p:oleObj name="Equation" r:id="rId16" imgW="926698" imgH="393529" progId="Equation.3">
                  <p:embed/>
                  <p:pic>
                    <p:nvPicPr>
                      <p:cNvPr id="5126" name="Object 7">
                        <a:extLst>
                          <a:ext uri="{FF2B5EF4-FFF2-40B4-BE49-F238E27FC236}">
                            <a16:creationId xmlns:a16="http://schemas.microsoft.com/office/drawing/2014/main" id="{C6DDBCFE-C7F0-4D74-A6CD-80FD9B1CC1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3983" y="3693396"/>
                        <a:ext cx="2826075" cy="1200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8">
            <a:extLst>
              <a:ext uri="{FF2B5EF4-FFF2-40B4-BE49-F238E27FC236}">
                <a16:creationId xmlns:a16="http://schemas.microsoft.com/office/drawing/2014/main" id="{94A9913A-9E75-4440-A23E-D4C668E70B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7685167"/>
              </p:ext>
            </p:extLst>
          </p:nvPr>
        </p:nvGraphicFramePr>
        <p:xfrm>
          <a:off x="262492" y="3687293"/>
          <a:ext cx="2788763" cy="11684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939600" imgH="393480" progId="Equation.3">
                  <p:embed/>
                </p:oleObj>
              </mc:Choice>
              <mc:Fallback>
                <p:oleObj name="Equation" r:id="rId18" imgW="939600" imgH="393480" progId="Equation.3">
                  <p:embed/>
                  <p:pic>
                    <p:nvPicPr>
                      <p:cNvPr id="5127" name="Object 8">
                        <a:extLst>
                          <a:ext uri="{FF2B5EF4-FFF2-40B4-BE49-F238E27FC236}">
                            <a16:creationId xmlns:a16="http://schemas.microsoft.com/office/drawing/2014/main" id="{B0CF0883-D742-4DB4-9FE1-6AECFA5694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492" y="3687293"/>
                        <a:ext cx="2788763" cy="11684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14">
            <a:extLst>
              <a:ext uri="{FF2B5EF4-FFF2-40B4-BE49-F238E27FC236}">
                <a16:creationId xmlns:a16="http://schemas.microsoft.com/office/drawing/2014/main" id="{801EC718-1E43-448E-A67F-61D1CBA56E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7680459"/>
              </p:ext>
            </p:extLst>
          </p:nvPr>
        </p:nvGraphicFramePr>
        <p:xfrm>
          <a:off x="3871358" y="506383"/>
          <a:ext cx="41275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52334" imgH="393529" progId="Equation.3">
                  <p:embed/>
                </p:oleObj>
              </mc:Choice>
              <mc:Fallback>
                <p:oleObj name="Equation" r:id="rId20" imgW="152334" imgH="393529" progId="Equation.3">
                  <p:embed/>
                  <p:pic>
                    <p:nvPicPr>
                      <p:cNvPr id="5129" name="Object 14">
                        <a:extLst>
                          <a:ext uri="{FF2B5EF4-FFF2-40B4-BE49-F238E27FC236}">
                            <a16:creationId xmlns:a16="http://schemas.microsoft.com/office/drawing/2014/main" id="{13360B03-B298-41C1-A38A-189405ACD5C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1358" y="506383"/>
                        <a:ext cx="41275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Oval 39">
            <a:extLst>
              <a:ext uri="{FF2B5EF4-FFF2-40B4-BE49-F238E27FC236}">
                <a16:creationId xmlns:a16="http://schemas.microsoft.com/office/drawing/2014/main" id="{80CFA876-C27D-45A6-B5D3-469A5550ECC0}"/>
              </a:ext>
            </a:extLst>
          </p:cNvPr>
          <p:cNvSpPr/>
          <p:nvPr/>
        </p:nvSpPr>
        <p:spPr bwMode="auto">
          <a:xfrm>
            <a:off x="2311538" y="404885"/>
            <a:ext cx="819150" cy="1211716"/>
          </a:xfrm>
          <a:prstGeom prst="ellipse">
            <a:avLst/>
          </a:prstGeom>
          <a:noFill/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140726F-D0A3-42E4-AFE5-8EAA3AD0EE22}"/>
              </a:ext>
            </a:extLst>
          </p:cNvPr>
          <p:cNvSpPr/>
          <p:nvPr/>
        </p:nvSpPr>
        <p:spPr bwMode="auto">
          <a:xfrm>
            <a:off x="6070601" y="2283710"/>
            <a:ext cx="819150" cy="1211716"/>
          </a:xfrm>
          <a:prstGeom prst="ellipse">
            <a:avLst/>
          </a:prstGeom>
          <a:noFill/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8EB6298-D2A8-4DAE-9025-3EDC122A06EE}"/>
              </a:ext>
            </a:extLst>
          </p:cNvPr>
          <p:cNvSpPr/>
          <p:nvPr/>
        </p:nvSpPr>
        <p:spPr bwMode="auto">
          <a:xfrm>
            <a:off x="5869603" y="3588884"/>
            <a:ext cx="819150" cy="1211716"/>
          </a:xfrm>
          <a:prstGeom prst="ellipse">
            <a:avLst/>
          </a:prstGeom>
          <a:noFill/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BBA4F27-EEEC-4773-9611-29E899924F65}"/>
              </a:ext>
            </a:extLst>
          </p:cNvPr>
          <p:cNvSpPr/>
          <p:nvPr/>
        </p:nvSpPr>
        <p:spPr bwMode="auto">
          <a:xfrm>
            <a:off x="3693983" y="388484"/>
            <a:ext cx="819150" cy="1211716"/>
          </a:xfrm>
          <a:prstGeom prst="ellipse">
            <a:avLst/>
          </a:prstGeom>
          <a:noFill/>
          <a:ln w="76200" cap="flat" cmpd="sng" algn="ctr">
            <a:solidFill>
              <a:srgbClr val="FF5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262320F-E3CC-40C1-9AA3-08729AC25DAA}"/>
              </a:ext>
            </a:extLst>
          </p:cNvPr>
          <p:cNvSpPr/>
          <p:nvPr/>
        </p:nvSpPr>
        <p:spPr bwMode="auto">
          <a:xfrm>
            <a:off x="2578093" y="2274704"/>
            <a:ext cx="603776" cy="1211716"/>
          </a:xfrm>
          <a:prstGeom prst="ellipse">
            <a:avLst/>
          </a:prstGeom>
          <a:noFill/>
          <a:ln w="76200" cap="flat" cmpd="sng" algn="ctr">
            <a:solidFill>
              <a:srgbClr val="FF5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CDBB32D-47B3-483A-ABA1-2E0999DE5E29}"/>
              </a:ext>
            </a:extLst>
          </p:cNvPr>
          <p:cNvSpPr/>
          <p:nvPr/>
        </p:nvSpPr>
        <p:spPr bwMode="auto">
          <a:xfrm>
            <a:off x="2438094" y="3644018"/>
            <a:ext cx="651429" cy="1211716"/>
          </a:xfrm>
          <a:prstGeom prst="ellipse">
            <a:avLst/>
          </a:prstGeom>
          <a:noFill/>
          <a:ln w="76200" cap="flat" cmpd="sng" algn="ctr">
            <a:solidFill>
              <a:srgbClr val="FF5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aphicFrame>
        <p:nvGraphicFramePr>
          <p:cNvPr id="46" name="Object 16">
            <a:extLst>
              <a:ext uri="{FF2B5EF4-FFF2-40B4-BE49-F238E27FC236}">
                <a16:creationId xmlns:a16="http://schemas.microsoft.com/office/drawing/2014/main" id="{7CC70829-6153-4812-98C0-B81FC6501C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3189286"/>
              </p:ext>
            </p:extLst>
          </p:nvPr>
        </p:nvGraphicFramePr>
        <p:xfrm>
          <a:off x="7489357" y="1200266"/>
          <a:ext cx="4059392" cy="1557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761669" imgH="393529" progId="Equation.3">
                  <p:embed/>
                </p:oleObj>
              </mc:Choice>
              <mc:Fallback>
                <p:oleObj name="Equation" r:id="rId22" imgW="761669" imgH="393529" progId="Equation.3">
                  <p:embed/>
                  <p:pic>
                    <p:nvPicPr>
                      <p:cNvPr id="11269" name="Object 16">
                        <a:extLst>
                          <a:ext uri="{FF2B5EF4-FFF2-40B4-BE49-F238E27FC236}">
                            <a16:creationId xmlns:a16="http://schemas.microsoft.com/office/drawing/2014/main" id="{E69BD98F-54D7-4E55-B210-06A6E9FFA4C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9357" y="1200266"/>
                        <a:ext cx="4059392" cy="1557440"/>
                      </a:xfrm>
                      <a:prstGeom prst="rect">
                        <a:avLst/>
                      </a:prstGeom>
                      <a:solidFill>
                        <a:srgbClr val="12E83B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241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ình nền PowerPoint đẹp về Y tế và Động vật - Vương Quốc Đồ Ngủ">
            <a:extLst>
              <a:ext uri="{FF2B5EF4-FFF2-40B4-BE49-F238E27FC236}">
                <a16:creationId xmlns:a16="http://schemas.microsoft.com/office/drawing/2014/main" id="{7581E697-3A80-446A-975D-4827E7755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417" y="21504"/>
            <a:ext cx="87035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54A8CFBB-7361-49F4-94BA-0D2473F61C54}"/>
              </a:ext>
            </a:extLst>
          </p:cNvPr>
          <p:cNvSpPr txBox="1">
            <a:spLocks/>
          </p:cNvSpPr>
          <p:nvPr/>
        </p:nvSpPr>
        <p:spPr bwMode="auto">
          <a:xfrm>
            <a:off x="152400" y="457200"/>
            <a:ext cx="1036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0" indent="-571500" algn="just" eaLnBrk="1" hangingPunct="1">
              <a:buFont typeface="Wingdings" panose="05000000000000000000" pitchFamily="2" charset="2"/>
              <a:buNone/>
            </a:pPr>
            <a:r>
              <a:rPr lang="en-US" altLang="en-US" kern="0" dirty="0" err="1">
                <a:solidFill>
                  <a:srgbClr val="009900"/>
                </a:solidFill>
              </a:rPr>
              <a:t>Lớp</a:t>
            </a:r>
            <a:r>
              <a:rPr lang="en-US" altLang="en-US" kern="0" dirty="0">
                <a:solidFill>
                  <a:srgbClr val="009900"/>
                </a:solidFill>
              </a:rPr>
              <a:t> 4A </a:t>
            </a:r>
            <a:r>
              <a:rPr lang="en-US" altLang="en-US" kern="0" dirty="0" err="1">
                <a:solidFill>
                  <a:srgbClr val="009900"/>
                </a:solidFill>
              </a:rPr>
              <a:t>có</a:t>
            </a:r>
            <a:r>
              <a:rPr lang="en-US" altLang="en-US" kern="0" dirty="0">
                <a:solidFill>
                  <a:srgbClr val="009900"/>
                </a:solidFill>
              </a:rPr>
              <a:t> 32 </a:t>
            </a:r>
            <a:r>
              <a:rPr lang="en-US" altLang="en-US" kern="0" dirty="0" err="1">
                <a:solidFill>
                  <a:srgbClr val="009900"/>
                </a:solidFill>
              </a:rPr>
              <a:t>học</a:t>
            </a:r>
            <a:r>
              <a:rPr lang="en-US" altLang="en-US" kern="0" dirty="0">
                <a:solidFill>
                  <a:srgbClr val="009900"/>
                </a:solidFill>
              </a:rPr>
              <a:t> </a:t>
            </a:r>
            <a:r>
              <a:rPr lang="en-US" altLang="en-US" kern="0" dirty="0" err="1">
                <a:solidFill>
                  <a:srgbClr val="009900"/>
                </a:solidFill>
              </a:rPr>
              <a:t>sinh</a:t>
            </a:r>
            <a:r>
              <a:rPr lang="en-US" altLang="en-US" kern="0" dirty="0">
                <a:solidFill>
                  <a:srgbClr val="009900"/>
                </a:solidFill>
              </a:rPr>
              <a:t> </a:t>
            </a:r>
            <a:r>
              <a:rPr lang="en-US" altLang="en-US" kern="0" dirty="0" err="1">
                <a:solidFill>
                  <a:srgbClr val="009900"/>
                </a:solidFill>
              </a:rPr>
              <a:t>được</a:t>
            </a:r>
            <a:r>
              <a:rPr lang="en-US" altLang="en-US" kern="0" dirty="0">
                <a:solidFill>
                  <a:srgbClr val="009900"/>
                </a:solidFill>
              </a:rPr>
              <a:t> chia </a:t>
            </a:r>
            <a:r>
              <a:rPr lang="en-US" altLang="en-US" kern="0" dirty="0" err="1">
                <a:solidFill>
                  <a:srgbClr val="009900"/>
                </a:solidFill>
              </a:rPr>
              <a:t>đều</a:t>
            </a:r>
            <a:r>
              <a:rPr lang="en-US" altLang="en-US" kern="0" dirty="0">
                <a:solidFill>
                  <a:srgbClr val="009900"/>
                </a:solidFill>
              </a:rPr>
              <a:t> </a:t>
            </a:r>
            <a:r>
              <a:rPr lang="en-US" altLang="en-US" kern="0" dirty="0" err="1">
                <a:solidFill>
                  <a:srgbClr val="009900"/>
                </a:solidFill>
              </a:rPr>
              <a:t>làm</a:t>
            </a:r>
            <a:r>
              <a:rPr lang="en-US" altLang="en-US" kern="0" dirty="0">
                <a:solidFill>
                  <a:srgbClr val="009900"/>
                </a:solidFill>
              </a:rPr>
              <a:t> 4 </a:t>
            </a:r>
            <a:r>
              <a:rPr lang="en-US" altLang="en-US" kern="0" dirty="0" err="1">
                <a:solidFill>
                  <a:srgbClr val="009900"/>
                </a:solidFill>
              </a:rPr>
              <a:t>tổ</a:t>
            </a:r>
            <a:r>
              <a:rPr lang="en-US" altLang="en-US" kern="0" dirty="0">
                <a:solidFill>
                  <a:srgbClr val="009900"/>
                </a:solidFill>
              </a:rPr>
              <a:t>. </a:t>
            </a:r>
            <a:r>
              <a:rPr lang="en-US" altLang="en-US" kern="0" dirty="0" err="1">
                <a:solidFill>
                  <a:srgbClr val="009900"/>
                </a:solidFill>
              </a:rPr>
              <a:t>Hỏi</a:t>
            </a:r>
            <a:r>
              <a:rPr lang="en-US" altLang="en-US" kern="0" dirty="0">
                <a:solidFill>
                  <a:srgbClr val="009900"/>
                </a:solidFill>
              </a:rPr>
              <a:t>:</a:t>
            </a:r>
          </a:p>
          <a:p>
            <a:pPr marL="571500" indent="-571500" algn="just" eaLnBrk="1" hangingPunct="1">
              <a:buFont typeface="Wingdings" panose="05000000000000000000" pitchFamily="2" charset="2"/>
              <a:buNone/>
            </a:pPr>
            <a:r>
              <a:rPr lang="en-US" altLang="en-US" kern="0" dirty="0"/>
              <a:t>a</a:t>
            </a:r>
            <a:r>
              <a:rPr lang="en-US" altLang="en-US" kern="0" dirty="0">
                <a:solidFill>
                  <a:srgbClr val="009900"/>
                </a:solidFill>
              </a:rPr>
              <a:t>. 3 </a:t>
            </a:r>
            <a:r>
              <a:rPr lang="en-US" altLang="en-US" kern="0" dirty="0" err="1">
                <a:solidFill>
                  <a:srgbClr val="009900"/>
                </a:solidFill>
              </a:rPr>
              <a:t>tổ</a:t>
            </a:r>
            <a:r>
              <a:rPr lang="en-US" altLang="en-US" kern="0" dirty="0">
                <a:solidFill>
                  <a:srgbClr val="009900"/>
                </a:solidFill>
              </a:rPr>
              <a:t> </a:t>
            </a:r>
            <a:r>
              <a:rPr lang="en-US" altLang="en-US" kern="0" dirty="0" err="1">
                <a:solidFill>
                  <a:srgbClr val="009900"/>
                </a:solidFill>
              </a:rPr>
              <a:t>chiếm</a:t>
            </a:r>
            <a:r>
              <a:rPr lang="en-US" altLang="en-US" kern="0" dirty="0">
                <a:solidFill>
                  <a:srgbClr val="009900"/>
                </a:solidFill>
              </a:rPr>
              <a:t> </a:t>
            </a:r>
            <a:r>
              <a:rPr lang="en-US" altLang="en-US" kern="0" dirty="0" err="1">
                <a:solidFill>
                  <a:srgbClr val="009900"/>
                </a:solidFill>
              </a:rPr>
              <a:t>mấy</a:t>
            </a:r>
            <a:r>
              <a:rPr lang="en-US" altLang="en-US" kern="0" dirty="0">
                <a:solidFill>
                  <a:srgbClr val="009900"/>
                </a:solidFill>
              </a:rPr>
              <a:t> </a:t>
            </a:r>
            <a:r>
              <a:rPr lang="en-US" altLang="en-US" kern="0" dirty="0" err="1">
                <a:solidFill>
                  <a:srgbClr val="009900"/>
                </a:solidFill>
              </a:rPr>
              <a:t>phần</a:t>
            </a:r>
            <a:r>
              <a:rPr lang="en-US" altLang="en-US" kern="0" dirty="0">
                <a:solidFill>
                  <a:srgbClr val="009900"/>
                </a:solidFill>
              </a:rPr>
              <a:t> </a:t>
            </a:r>
            <a:r>
              <a:rPr lang="en-US" altLang="en-US" kern="0" dirty="0" err="1">
                <a:solidFill>
                  <a:srgbClr val="009900"/>
                </a:solidFill>
              </a:rPr>
              <a:t>số</a:t>
            </a:r>
            <a:r>
              <a:rPr lang="en-US" altLang="en-US" kern="0" dirty="0">
                <a:solidFill>
                  <a:srgbClr val="009900"/>
                </a:solidFill>
              </a:rPr>
              <a:t> </a:t>
            </a:r>
            <a:r>
              <a:rPr lang="en-US" altLang="en-US" kern="0" dirty="0" err="1">
                <a:solidFill>
                  <a:srgbClr val="009900"/>
                </a:solidFill>
              </a:rPr>
              <a:t>học</a:t>
            </a:r>
            <a:r>
              <a:rPr lang="en-US" altLang="en-US" kern="0" dirty="0">
                <a:solidFill>
                  <a:srgbClr val="009900"/>
                </a:solidFill>
              </a:rPr>
              <a:t> </a:t>
            </a:r>
            <a:r>
              <a:rPr lang="en-US" altLang="en-US" kern="0" dirty="0" err="1">
                <a:solidFill>
                  <a:srgbClr val="009900"/>
                </a:solidFill>
              </a:rPr>
              <a:t>sinh</a:t>
            </a:r>
            <a:r>
              <a:rPr lang="en-US" altLang="en-US" kern="0" dirty="0">
                <a:solidFill>
                  <a:srgbClr val="009900"/>
                </a:solidFill>
              </a:rPr>
              <a:t> </a:t>
            </a:r>
            <a:r>
              <a:rPr lang="en-US" altLang="en-US" kern="0" dirty="0" err="1">
                <a:solidFill>
                  <a:srgbClr val="009900"/>
                </a:solidFill>
              </a:rPr>
              <a:t>của</a:t>
            </a:r>
            <a:r>
              <a:rPr lang="en-US" altLang="en-US" kern="0" dirty="0">
                <a:solidFill>
                  <a:srgbClr val="009900"/>
                </a:solidFill>
              </a:rPr>
              <a:t> </a:t>
            </a:r>
            <a:r>
              <a:rPr lang="en-US" altLang="en-US" kern="0" dirty="0" err="1">
                <a:solidFill>
                  <a:srgbClr val="009900"/>
                </a:solidFill>
              </a:rPr>
              <a:t>lớp</a:t>
            </a:r>
            <a:r>
              <a:rPr lang="en-US" altLang="en-US" kern="0" dirty="0">
                <a:solidFill>
                  <a:srgbClr val="009900"/>
                </a:solidFill>
              </a:rPr>
              <a:t>?</a:t>
            </a:r>
          </a:p>
          <a:p>
            <a:pPr marL="571500" indent="-571500" algn="just" eaLnBrk="1" hangingPunct="1">
              <a:buFont typeface="Wingdings" panose="05000000000000000000" pitchFamily="2" charset="2"/>
              <a:buNone/>
            </a:pPr>
            <a:r>
              <a:rPr lang="en-US" altLang="en-US" kern="0" dirty="0"/>
              <a:t>b</a:t>
            </a:r>
            <a:r>
              <a:rPr lang="en-US" altLang="en-US" kern="0" dirty="0">
                <a:solidFill>
                  <a:srgbClr val="009900"/>
                </a:solidFill>
              </a:rPr>
              <a:t>. 3 </a:t>
            </a:r>
            <a:r>
              <a:rPr lang="en-US" altLang="en-US" kern="0" dirty="0" err="1">
                <a:solidFill>
                  <a:srgbClr val="009900"/>
                </a:solidFill>
              </a:rPr>
              <a:t>tổ</a:t>
            </a:r>
            <a:r>
              <a:rPr lang="en-US" altLang="en-US" kern="0" dirty="0">
                <a:solidFill>
                  <a:srgbClr val="009900"/>
                </a:solidFill>
              </a:rPr>
              <a:t> </a:t>
            </a:r>
            <a:r>
              <a:rPr lang="en-US" altLang="en-US" kern="0" dirty="0" err="1">
                <a:solidFill>
                  <a:srgbClr val="009900"/>
                </a:solidFill>
              </a:rPr>
              <a:t>có</a:t>
            </a:r>
            <a:r>
              <a:rPr lang="en-US" altLang="en-US" kern="0" dirty="0">
                <a:solidFill>
                  <a:srgbClr val="009900"/>
                </a:solidFill>
              </a:rPr>
              <a:t> </a:t>
            </a:r>
            <a:r>
              <a:rPr lang="en-US" altLang="en-US" kern="0" dirty="0" err="1">
                <a:solidFill>
                  <a:srgbClr val="009900"/>
                </a:solidFill>
              </a:rPr>
              <a:t>bao</a:t>
            </a:r>
            <a:r>
              <a:rPr lang="en-US" altLang="en-US" kern="0" dirty="0">
                <a:solidFill>
                  <a:srgbClr val="009900"/>
                </a:solidFill>
              </a:rPr>
              <a:t> </a:t>
            </a:r>
            <a:r>
              <a:rPr lang="en-US" altLang="en-US" kern="0" dirty="0" err="1">
                <a:solidFill>
                  <a:srgbClr val="009900"/>
                </a:solidFill>
              </a:rPr>
              <a:t>nhiêu</a:t>
            </a:r>
            <a:r>
              <a:rPr lang="en-US" altLang="en-US" kern="0" dirty="0">
                <a:solidFill>
                  <a:srgbClr val="009900"/>
                </a:solidFill>
              </a:rPr>
              <a:t> </a:t>
            </a:r>
            <a:r>
              <a:rPr lang="en-US" altLang="en-US" kern="0" dirty="0" err="1">
                <a:solidFill>
                  <a:srgbClr val="009900"/>
                </a:solidFill>
              </a:rPr>
              <a:t>học</a:t>
            </a:r>
            <a:r>
              <a:rPr lang="en-US" altLang="en-US" kern="0" dirty="0">
                <a:solidFill>
                  <a:srgbClr val="009900"/>
                </a:solidFill>
              </a:rPr>
              <a:t> </a:t>
            </a:r>
            <a:r>
              <a:rPr lang="en-US" altLang="en-US" kern="0" dirty="0" err="1">
                <a:solidFill>
                  <a:srgbClr val="009900"/>
                </a:solidFill>
              </a:rPr>
              <a:t>sinh</a:t>
            </a:r>
            <a:r>
              <a:rPr lang="en-US" altLang="en-US" kern="0" dirty="0">
                <a:solidFill>
                  <a:srgbClr val="009900"/>
                </a:solidFill>
              </a:rPr>
              <a:t>?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A57DA62-2499-45B0-87C5-B2DC3665E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0"/>
            <a:ext cx="55290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71500" indent="-5715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b="1" u="sng" dirty="0" err="1">
                <a:solidFill>
                  <a:srgbClr val="0000FF"/>
                </a:solidFill>
                <a:latin typeface="Tahoma" panose="020B0604030504040204" pitchFamily="34" charset="0"/>
              </a:rPr>
              <a:t>Bài</a:t>
            </a:r>
            <a:r>
              <a:rPr lang="en-US" altLang="en-US" b="1" u="sng" dirty="0">
                <a:solidFill>
                  <a:srgbClr val="0000FF"/>
                </a:solidFill>
                <a:latin typeface="Tahoma" panose="020B0604030504040204" pitchFamily="34" charset="0"/>
              </a:rPr>
              <a:t> 2:</a:t>
            </a:r>
            <a:r>
              <a:rPr lang="en-US" altLang="en-US" b="1" dirty="0">
                <a:solidFill>
                  <a:srgbClr val="0000FF"/>
                </a:solidFill>
                <a:latin typeface="Tahoma" panose="020B0604030504040204" pitchFamily="34" charset="0"/>
              </a:rPr>
              <a:t> </a:t>
            </a:r>
            <a:r>
              <a:rPr lang="en-US" altLang="en-US" b="1" i="1" dirty="0">
                <a:solidFill>
                  <a:srgbClr val="0000FF"/>
                </a:solidFill>
                <a:latin typeface="Tahoma" panose="020B0604030504040204" pitchFamily="34" charset="0"/>
              </a:rPr>
              <a:t>(SGK </a:t>
            </a:r>
            <a:r>
              <a:rPr lang="en-US" altLang="en-US" b="1" i="1" dirty="0" err="1">
                <a:solidFill>
                  <a:srgbClr val="0000FF"/>
                </a:solidFill>
                <a:latin typeface="Tahoma" panose="020B0604030504040204" pitchFamily="34" charset="0"/>
              </a:rPr>
              <a:t>trang</a:t>
            </a:r>
            <a:r>
              <a:rPr lang="en-US" altLang="en-US" b="1" i="1" dirty="0">
                <a:solidFill>
                  <a:srgbClr val="0000FF"/>
                </a:solidFill>
                <a:latin typeface="Tahoma" panose="020B0604030504040204" pitchFamily="34" charset="0"/>
              </a:rPr>
              <a:t> 139 – </a:t>
            </a:r>
            <a:r>
              <a:rPr lang="en-US" altLang="en-US" b="1" i="1" dirty="0" err="1">
                <a:solidFill>
                  <a:srgbClr val="0000FF"/>
                </a:solidFill>
                <a:latin typeface="Tahoma" panose="020B0604030504040204" pitchFamily="34" charset="0"/>
              </a:rPr>
              <a:t>dưới</a:t>
            </a:r>
            <a:r>
              <a:rPr lang="en-US" altLang="en-US" b="1" i="1" dirty="0">
                <a:solidFill>
                  <a:srgbClr val="0000FF"/>
                </a:solidFill>
                <a:latin typeface="Tahoma" panose="020B0604030504040204" pitchFamily="34" charset="0"/>
              </a:rPr>
              <a:t>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051CB1C-0267-4A49-A45F-49C147637AC5}"/>
              </a:ext>
            </a:extLst>
          </p:cNvPr>
          <p:cNvCxnSpPr>
            <a:cxnSpLocks/>
          </p:cNvCxnSpPr>
          <p:nvPr/>
        </p:nvCxnSpPr>
        <p:spPr>
          <a:xfrm>
            <a:off x="2209800" y="990600"/>
            <a:ext cx="21224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A903168-9A6A-400E-83C5-A7D5505BA911}"/>
              </a:ext>
            </a:extLst>
          </p:cNvPr>
          <p:cNvCxnSpPr>
            <a:cxnSpLocks/>
          </p:cNvCxnSpPr>
          <p:nvPr/>
        </p:nvCxnSpPr>
        <p:spPr>
          <a:xfrm>
            <a:off x="7848600" y="998391"/>
            <a:ext cx="76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905F5F-3A06-4613-AF4C-CEFC33EC6CC9}"/>
              </a:ext>
            </a:extLst>
          </p:cNvPr>
          <p:cNvCxnSpPr>
            <a:cxnSpLocks/>
          </p:cNvCxnSpPr>
          <p:nvPr/>
        </p:nvCxnSpPr>
        <p:spPr>
          <a:xfrm>
            <a:off x="694006" y="1541072"/>
            <a:ext cx="5251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2B4ACD-3516-484C-A72A-F196955B1F7D}"/>
              </a:ext>
            </a:extLst>
          </p:cNvPr>
          <p:cNvCxnSpPr>
            <a:cxnSpLocks/>
          </p:cNvCxnSpPr>
          <p:nvPr/>
        </p:nvCxnSpPr>
        <p:spPr>
          <a:xfrm>
            <a:off x="2697871" y="1622034"/>
            <a:ext cx="17106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A945FD-4400-4DF2-9122-7C92FA7FDC3D}"/>
              </a:ext>
            </a:extLst>
          </p:cNvPr>
          <p:cNvCxnSpPr>
            <a:cxnSpLocks/>
          </p:cNvCxnSpPr>
          <p:nvPr/>
        </p:nvCxnSpPr>
        <p:spPr>
          <a:xfrm>
            <a:off x="694006" y="2143125"/>
            <a:ext cx="5251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79AA7F3-A2C7-45C1-810E-BB7C3A24C07F}"/>
              </a:ext>
            </a:extLst>
          </p:cNvPr>
          <p:cNvCxnSpPr>
            <a:cxnSpLocks/>
          </p:cNvCxnSpPr>
          <p:nvPr/>
        </p:nvCxnSpPr>
        <p:spPr>
          <a:xfrm>
            <a:off x="3913188" y="2163201"/>
            <a:ext cx="15657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4AABAF34-BA89-48A2-A61B-EB77117C9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8116" y="2210783"/>
            <a:ext cx="1330814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u="sng" dirty="0" err="1">
                <a:latin typeface="+mn-lt"/>
              </a:rPr>
              <a:t>Bài</a:t>
            </a:r>
            <a:r>
              <a:rPr lang="en-US" altLang="en-US" u="sng" dirty="0">
                <a:latin typeface="+mn-lt"/>
              </a:rPr>
              <a:t> </a:t>
            </a:r>
            <a:r>
              <a:rPr lang="en-US" altLang="en-US" u="sng" dirty="0" err="1">
                <a:latin typeface="+mn-lt"/>
              </a:rPr>
              <a:t>giải</a:t>
            </a:r>
            <a:endParaRPr lang="en-US" altLang="en-US" dirty="0">
              <a:latin typeface="+mn-lt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32C78CA8-C629-478D-BFC2-6F44C0D39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8430" y="2606971"/>
            <a:ext cx="8001000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None/>
            </a:pPr>
            <a:r>
              <a:rPr lang="en-US" altLang="en-US" dirty="0">
                <a:latin typeface="+mj-lt"/>
              </a:rPr>
              <a:t>a. Ba </a:t>
            </a:r>
            <a:r>
              <a:rPr lang="en-US" altLang="en-US" dirty="0" err="1">
                <a:latin typeface="+mj-lt"/>
              </a:rPr>
              <a:t>tổ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chiếm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số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phần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học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sinh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của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cả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lớp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là</a:t>
            </a:r>
            <a:r>
              <a:rPr lang="en-US" altLang="en-US" dirty="0">
                <a:latin typeface="+mj-lt"/>
              </a:rPr>
              <a:t>: </a:t>
            </a:r>
          </a:p>
          <a:p>
            <a:pPr marL="0" indent="0" eaLnBrk="1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None/>
            </a:pPr>
            <a:endParaRPr lang="en-US" altLang="en-US" dirty="0">
              <a:latin typeface="+mj-lt"/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dirty="0">
                <a:latin typeface="+mj-lt"/>
              </a:rPr>
              <a:t>b. Ba </a:t>
            </a:r>
            <a:r>
              <a:rPr lang="en-US" altLang="en-US" dirty="0" err="1">
                <a:latin typeface="+mj-lt"/>
              </a:rPr>
              <a:t>tổ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có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số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học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sinh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là</a:t>
            </a:r>
            <a:r>
              <a:rPr lang="en-US" altLang="en-US" dirty="0">
                <a:latin typeface="+mj-lt"/>
              </a:rPr>
              <a:t>: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dirty="0">
                <a:latin typeface="+mj-lt"/>
              </a:rPr>
              <a:t>		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dirty="0">
                <a:latin typeface="+mj-lt"/>
              </a:rPr>
              <a:t>							</a:t>
            </a:r>
          </a:p>
        </p:txBody>
      </p:sp>
      <p:graphicFrame>
        <p:nvGraphicFramePr>
          <p:cNvPr id="13" name="Object 7">
            <a:extLst>
              <a:ext uri="{FF2B5EF4-FFF2-40B4-BE49-F238E27FC236}">
                <a16:creationId xmlns:a16="http://schemas.microsoft.com/office/drawing/2014/main" id="{6B58349A-FF02-41C0-B199-6A08868DA5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0958074"/>
              </p:ext>
            </p:extLst>
          </p:nvPr>
        </p:nvGraphicFramePr>
        <p:xfrm>
          <a:off x="5056496" y="2947265"/>
          <a:ext cx="371140" cy="902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52334" imgH="393529" progId="Equation.3">
                  <p:embed/>
                </p:oleObj>
              </mc:Choice>
              <mc:Fallback>
                <p:oleObj name="Equation" r:id="rId3" imgW="152334" imgH="393529" progId="Equation.3">
                  <p:embed/>
                  <p:pic>
                    <p:nvPicPr>
                      <p:cNvPr id="66" name="Object 7">
                        <a:extLst>
                          <a:ext uri="{FF2B5EF4-FFF2-40B4-BE49-F238E27FC236}">
                            <a16:creationId xmlns:a16="http://schemas.microsoft.com/office/drawing/2014/main" id="{FFBFB041-8D51-40F7-BD88-5F460C545A3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6496" y="2947265"/>
                        <a:ext cx="371140" cy="9024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8">
            <a:extLst>
              <a:ext uri="{FF2B5EF4-FFF2-40B4-BE49-F238E27FC236}">
                <a16:creationId xmlns:a16="http://schemas.microsoft.com/office/drawing/2014/main" id="{21857227-25A7-44D3-A128-AD97213FF7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0718477"/>
              </p:ext>
            </p:extLst>
          </p:nvPr>
        </p:nvGraphicFramePr>
        <p:xfrm>
          <a:off x="4379524" y="3935629"/>
          <a:ext cx="384734" cy="1043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67" name="Object 8">
                        <a:extLst>
                          <a:ext uri="{FF2B5EF4-FFF2-40B4-BE49-F238E27FC236}">
                            <a16:creationId xmlns:a16="http://schemas.microsoft.com/office/drawing/2014/main" id="{00BC8083-4742-4152-BC79-856608B3C1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9524" y="3935629"/>
                        <a:ext cx="384734" cy="10433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29">
            <a:extLst>
              <a:ext uri="{FF2B5EF4-FFF2-40B4-BE49-F238E27FC236}">
                <a16:creationId xmlns:a16="http://schemas.microsoft.com/office/drawing/2014/main" id="{6A42D588-FF9F-434C-866E-780A914F7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3188" y="4857784"/>
            <a:ext cx="570624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+mj-lt"/>
              </a:rPr>
              <a:t>Đáp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số</a:t>
            </a:r>
            <a:r>
              <a:rPr lang="en-US" altLang="en-US" dirty="0">
                <a:latin typeface="+mj-lt"/>
              </a:rPr>
              <a:t>: a)        </a:t>
            </a:r>
            <a:r>
              <a:rPr lang="en-US" altLang="en-US" dirty="0" err="1">
                <a:latin typeface="+mj-lt"/>
              </a:rPr>
              <a:t>số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học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sinh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cả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lớp</a:t>
            </a:r>
            <a:r>
              <a:rPr lang="en-US" altLang="en-US" dirty="0">
                <a:latin typeface="+mj-lt"/>
              </a:rPr>
              <a:t>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latin typeface="+mj-lt"/>
              </a:rPr>
              <a:t>	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latin typeface="+mj-lt"/>
              </a:rPr>
              <a:t>              b)   24 </a:t>
            </a:r>
            <a:r>
              <a:rPr lang="en-US" altLang="en-US" dirty="0" err="1">
                <a:latin typeface="+mj-lt"/>
              </a:rPr>
              <a:t>học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sinh</a:t>
            </a:r>
            <a:r>
              <a:rPr lang="en-US" altLang="en-US" dirty="0">
                <a:latin typeface="+mj-lt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43175" y="3176100"/>
            <a:ext cx="12474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3 : 4 =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66575" y="3154270"/>
            <a:ext cx="30043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(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88417" y="4114800"/>
            <a:ext cx="18517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32 x       =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21413" y="4114905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200" dirty="0">
                <a:solidFill>
                  <a:prstClr val="black"/>
                </a:solidFill>
                <a:latin typeface="Times New Roman"/>
              </a:rPr>
              <a:t>24</a:t>
            </a:r>
            <a:endParaRPr lang="en-US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5898866" y="4145577"/>
            <a:ext cx="1630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(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)</a:t>
            </a:r>
          </a:p>
        </p:txBody>
      </p:sp>
      <p:graphicFrame>
        <p:nvGraphicFramePr>
          <p:cNvPr id="24" name="Object 8">
            <a:extLst>
              <a:ext uri="{FF2B5EF4-FFF2-40B4-BE49-F238E27FC236}">
                <a16:creationId xmlns:a16="http://schemas.microsoft.com/office/drawing/2014/main" id="{21857227-25A7-44D3-A128-AD97213FF7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7321186"/>
              </p:ext>
            </p:extLst>
          </p:nvPr>
        </p:nvGraphicFramePr>
        <p:xfrm>
          <a:off x="5665875" y="4675484"/>
          <a:ext cx="384734" cy="1043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14" name="Object 8">
                        <a:extLst>
                          <a:ext uri="{FF2B5EF4-FFF2-40B4-BE49-F238E27FC236}">
                            <a16:creationId xmlns:a16="http://schemas.microsoft.com/office/drawing/2014/main" id="{21857227-25A7-44D3-A128-AD97213FF7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5875" y="4675484"/>
                        <a:ext cx="384734" cy="10433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594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2" grpId="0"/>
      <p:bldP spid="16" grpId="0"/>
      <p:bldP spid="19" grpId="0"/>
      <p:bldP spid="17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>
            <a:extLst>
              <a:ext uri="{FF2B5EF4-FFF2-40B4-BE49-F238E27FC236}">
                <a16:creationId xmlns:a16="http://schemas.microsoft.com/office/drawing/2014/main" id="{6A573625-BBC7-426B-9578-FF48C79BB947}"/>
              </a:ext>
            </a:extLst>
          </p:cNvPr>
          <p:cNvSpPr txBox="1">
            <a:spLocks/>
          </p:cNvSpPr>
          <p:nvPr/>
        </p:nvSpPr>
        <p:spPr>
          <a:xfrm>
            <a:off x="52137" y="782638"/>
            <a:ext cx="11987462" cy="21891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kern="0" dirty="0"/>
              <a:t>   </a:t>
            </a:r>
            <a:r>
              <a:rPr lang="en-US" altLang="en-US" kern="0" dirty="0" err="1">
                <a:latin typeface="+mj-lt"/>
              </a:rPr>
              <a:t>Quãng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đường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từ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nhà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anh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Hải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đến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thị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xã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dài</a:t>
            </a:r>
            <a:r>
              <a:rPr lang="en-US" altLang="en-US" kern="0" dirty="0">
                <a:latin typeface="+mj-lt"/>
              </a:rPr>
              <a:t> 15 km. </a:t>
            </a:r>
            <a:r>
              <a:rPr lang="en-US" altLang="en-US" kern="0" dirty="0" err="1">
                <a:latin typeface="+mj-lt"/>
              </a:rPr>
              <a:t>Anh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Hải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đi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từ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nhà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ra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thị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xã</a:t>
            </a:r>
            <a:r>
              <a:rPr lang="en-US" altLang="en-US" kern="0" dirty="0">
                <a:latin typeface="+mj-lt"/>
              </a:rPr>
              <a:t>, </a:t>
            </a:r>
            <a:r>
              <a:rPr lang="en-US" altLang="en-US" kern="0" dirty="0" err="1">
                <a:latin typeface="+mj-lt"/>
              </a:rPr>
              <a:t>khi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đi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được</a:t>
            </a:r>
            <a:r>
              <a:rPr lang="en-US" altLang="en-US" kern="0" dirty="0">
                <a:latin typeface="+mj-lt"/>
              </a:rPr>
              <a:t>      </a:t>
            </a:r>
            <a:r>
              <a:rPr lang="en-US" altLang="en-US" kern="0" dirty="0" err="1">
                <a:latin typeface="+mj-lt"/>
              </a:rPr>
              <a:t>quãng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đường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thì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dừng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lại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nghỉ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một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lúc</a:t>
            </a:r>
            <a:r>
              <a:rPr lang="en-US" altLang="en-US" kern="0" dirty="0">
                <a:latin typeface="+mj-lt"/>
              </a:rPr>
              <a:t>. </a:t>
            </a:r>
            <a:r>
              <a:rPr lang="en-US" altLang="en-US" kern="0" dirty="0" err="1">
                <a:latin typeface="+mj-lt"/>
              </a:rPr>
              <a:t>Hỏi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anh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Hải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còn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phải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đi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tiếp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bao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nhiêu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ki-lô-mét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nữa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thì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đến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thị</a:t>
            </a:r>
            <a:r>
              <a:rPr lang="en-US" altLang="en-US" kern="0" dirty="0">
                <a:latin typeface="+mj-lt"/>
              </a:rPr>
              <a:t> </a:t>
            </a:r>
            <a:r>
              <a:rPr lang="en-US" altLang="en-US" kern="0" dirty="0" err="1">
                <a:latin typeface="+mj-lt"/>
              </a:rPr>
              <a:t>xã</a:t>
            </a:r>
            <a:r>
              <a:rPr lang="en-US" altLang="en-US" kern="0" dirty="0">
                <a:latin typeface="+mj-lt"/>
              </a:rPr>
              <a:t>?</a:t>
            </a:r>
          </a:p>
        </p:txBody>
      </p:sp>
      <p:graphicFrame>
        <p:nvGraphicFramePr>
          <p:cNvPr id="18" name="Object 6">
            <a:extLst>
              <a:ext uri="{FF2B5EF4-FFF2-40B4-BE49-F238E27FC236}">
                <a16:creationId xmlns:a16="http://schemas.microsoft.com/office/drawing/2014/main" id="{FC94932E-3EDA-4DF9-B3BC-B41B55F1A6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3342069"/>
              </p:ext>
            </p:extLst>
          </p:nvPr>
        </p:nvGraphicFramePr>
        <p:xfrm>
          <a:off x="4058715" y="1460364"/>
          <a:ext cx="722418" cy="1001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52280" imgH="393480" progId="Equation.3">
                  <p:embed/>
                </p:oleObj>
              </mc:Choice>
              <mc:Fallback>
                <p:oleObj name="Equation" r:id="rId3" imgW="152280" imgH="393480" progId="Equation.3">
                  <p:embed/>
                  <p:pic>
                    <p:nvPicPr>
                      <p:cNvPr id="9219" name="Object 6">
                        <a:extLst>
                          <a:ext uri="{FF2B5EF4-FFF2-40B4-BE49-F238E27FC236}">
                            <a16:creationId xmlns:a16="http://schemas.microsoft.com/office/drawing/2014/main" id="{AC1C8DD7-DCB0-4748-894C-72B53ADA1B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8715" y="1460364"/>
                        <a:ext cx="722418" cy="10013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3">
            <a:extLst>
              <a:ext uri="{FF2B5EF4-FFF2-40B4-BE49-F238E27FC236}">
                <a16:creationId xmlns:a16="http://schemas.microsoft.com/office/drawing/2014/main" id="{352F2849-345B-4CAE-8432-19B7BF41B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" y="154782"/>
            <a:ext cx="43781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b="1" u="sng" dirty="0" err="1">
                <a:solidFill>
                  <a:srgbClr val="0000FF"/>
                </a:solidFill>
                <a:latin typeface="Tahoma" panose="020B0604030504040204" pitchFamily="34" charset="0"/>
              </a:rPr>
              <a:t>Bài</a:t>
            </a:r>
            <a:r>
              <a:rPr lang="en-US" altLang="en-US" b="1" u="sng" dirty="0">
                <a:solidFill>
                  <a:srgbClr val="0000FF"/>
                </a:solidFill>
                <a:latin typeface="Tahoma" panose="020B0604030504040204" pitchFamily="34" charset="0"/>
              </a:rPr>
              <a:t> 3:</a:t>
            </a:r>
            <a:r>
              <a:rPr lang="en-US" altLang="en-US" b="1" dirty="0">
                <a:solidFill>
                  <a:srgbClr val="0000FF"/>
                </a:solidFill>
                <a:latin typeface="Tahoma" panose="020B0604030504040204" pitchFamily="34" charset="0"/>
              </a:rPr>
              <a:t> </a:t>
            </a:r>
            <a:r>
              <a:rPr lang="en-US" altLang="en-US" b="1" i="1" dirty="0">
                <a:solidFill>
                  <a:srgbClr val="0000FF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(SGK </a:t>
            </a:r>
            <a:r>
              <a:rPr lang="en-US" altLang="en-US" b="1" i="1" dirty="0" err="1">
                <a:solidFill>
                  <a:srgbClr val="0000FF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trang</a:t>
            </a:r>
            <a:r>
              <a:rPr lang="en-US" altLang="en-US" b="1" i="1" dirty="0">
                <a:solidFill>
                  <a:srgbClr val="0000FF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 139 )</a:t>
            </a:r>
          </a:p>
        </p:txBody>
      </p:sp>
      <p:sp>
        <p:nvSpPr>
          <p:cNvPr id="20" name="Text Box 8">
            <a:extLst>
              <a:ext uri="{FF2B5EF4-FFF2-40B4-BE49-F238E27FC236}">
                <a16:creationId xmlns:a16="http://schemas.microsoft.com/office/drawing/2014/main" id="{0AF7ADDF-AB96-43BB-944A-439A41AFF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9009" y="3401292"/>
            <a:ext cx="17876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u="sng" dirty="0" err="1">
                <a:solidFill>
                  <a:srgbClr val="F7032C"/>
                </a:solidFill>
                <a:latin typeface="Tahoma" panose="020B0604030504040204" pitchFamily="34" charset="0"/>
              </a:rPr>
              <a:t>Tóm</a:t>
            </a:r>
            <a:r>
              <a:rPr lang="en-US" altLang="en-US" b="1" u="sng" dirty="0">
                <a:solidFill>
                  <a:srgbClr val="F7032C"/>
                </a:solidFill>
                <a:latin typeface="Tahoma" panose="020B0604030504040204" pitchFamily="34" charset="0"/>
              </a:rPr>
              <a:t> </a:t>
            </a:r>
            <a:r>
              <a:rPr lang="en-US" altLang="en-US" b="1" u="sng" dirty="0" err="1">
                <a:solidFill>
                  <a:srgbClr val="F7032C"/>
                </a:solidFill>
                <a:latin typeface="Tahoma" panose="020B0604030504040204" pitchFamily="34" charset="0"/>
              </a:rPr>
              <a:t>Tắt</a:t>
            </a:r>
            <a:r>
              <a:rPr lang="en-US" altLang="en-US" b="1" u="sng" dirty="0">
                <a:solidFill>
                  <a:srgbClr val="F7032C"/>
                </a:solidFill>
                <a:latin typeface="Tahoma" panose="020B0604030504040204" pitchFamily="34" charset="0"/>
              </a:rPr>
              <a:t>:</a:t>
            </a:r>
          </a:p>
        </p:txBody>
      </p:sp>
      <p:sp>
        <p:nvSpPr>
          <p:cNvPr id="21" name="Text Box 24">
            <a:extLst>
              <a:ext uri="{FF2B5EF4-FFF2-40B4-BE49-F238E27FC236}">
                <a16:creationId xmlns:a16="http://schemas.microsoft.com/office/drawing/2014/main" id="{47C5AEF0-F91C-4729-9ECB-046797106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8534" y="4745230"/>
            <a:ext cx="11721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9900"/>
                </a:solidFill>
                <a:latin typeface="+mj-lt"/>
              </a:rPr>
              <a:t>Thị</a:t>
            </a:r>
            <a:r>
              <a:rPr lang="en-US" altLang="en-US" b="1" dirty="0">
                <a:solidFill>
                  <a:srgbClr val="009900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009900"/>
                </a:solidFill>
                <a:latin typeface="+mj-lt"/>
              </a:rPr>
              <a:t>xã</a:t>
            </a:r>
            <a:endParaRPr lang="en-US" altLang="en-US" b="1" dirty="0">
              <a:solidFill>
                <a:srgbClr val="009900"/>
              </a:solidFill>
              <a:latin typeface="+mj-lt"/>
            </a:endParaRPr>
          </a:p>
        </p:txBody>
      </p:sp>
      <p:sp>
        <p:nvSpPr>
          <p:cNvPr id="22" name="Text Box 23">
            <a:extLst>
              <a:ext uri="{FF2B5EF4-FFF2-40B4-BE49-F238E27FC236}">
                <a16:creationId xmlns:a16="http://schemas.microsoft.com/office/drawing/2014/main" id="{943156A6-0072-440D-BC2C-33DAF0156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9009" y="4802052"/>
            <a:ext cx="8242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9900"/>
                </a:solidFill>
                <a:latin typeface="+mj-lt"/>
              </a:rPr>
              <a:t>Nhà</a:t>
            </a:r>
            <a:endParaRPr lang="en-US" altLang="en-US" b="1" dirty="0">
              <a:solidFill>
                <a:srgbClr val="009900"/>
              </a:solidFill>
              <a:latin typeface="+mj-lt"/>
            </a:endParaRPr>
          </a:p>
        </p:txBody>
      </p:sp>
      <p:grpSp>
        <p:nvGrpSpPr>
          <p:cNvPr id="24" name="Group 38">
            <a:extLst>
              <a:ext uri="{FF2B5EF4-FFF2-40B4-BE49-F238E27FC236}">
                <a16:creationId xmlns:a16="http://schemas.microsoft.com/office/drawing/2014/main" id="{CB4F6282-D0BB-4C9A-85F1-FE9DA32F6019}"/>
              </a:ext>
            </a:extLst>
          </p:cNvPr>
          <p:cNvGrpSpPr>
            <a:grpSpLocks/>
          </p:cNvGrpSpPr>
          <p:nvPr/>
        </p:nvGrpSpPr>
        <p:grpSpPr bwMode="auto">
          <a:xfrm>
            <a:off x="2444333" y="4216265"/>
            <a:ext cx="7010400" cy="1571627"/>
            <a:chOff x="1589" y="1326"/>
            <a:chExt cx="3312" cy="990"/>
          </a:xfrm>
        </p:grpSpPr>
        <p:sp>
          <p:nvSpPr>
            <p:cNvPr id="25" name="Line 9">
              <a:extLst>
                <a:ext uri="{FF2B5EF4-FFF2-40B4-BE49-F238E27FC236}">
                  <a16:creationId xmlns:a16="http://schemas.microsoft.com/office/drawing/2014/main" id="{C1F23907-8F55-47F2-B399-A69C7B755A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9" y="1872"/>
              <a:ext cx="1104" cy="0"/>
            </a:xfrm>
            <a:prstGeom prst="line">
              <a:avLst/>
            </a:prstGeom>
            <a:ln w="38100"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Line 10">
              <a:extLst>
                <a:ext uri="{FF2B5EF4-FFF2-40B4-BE49-F238E27FC236}">
                  <a16:creationId xmlns:a16="http://schemas.microsoft.com/office/drawing/2014/main" id="{DBB2A78E-E955-409F-8FEF-3725C37C65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7" y="1872"/>
              <a:ext cx="1104" cy="0"/>
            </a:xfrm>
            <a:prstGeom prst="line">
              <a:avLst/>
            </a:prstGeom>
            <a:noFill/>
            <a:ln w="38100">
              <a:solidFill>
                <a:srgbClr val="F7032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11">
              <a:extLst>
                <a:ext uri="{FF2B5EF4-FFF2-40B4-BE49-F238E27FC236}">
                  <a16:creationId xmlns:a16="http://schemas.microsoft.com/office/drawing/2014/main" id="{4EB71A19-92B3-456F-970E-BE02A2C57F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3" y="17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12">
              <a:extLst>
                <a:ext uri="{FF2B5EF4-FFF2-40B4-BE49-F238E27FC236}">
                  <a16:creationId xmlns:a16="http://schemas.microsoft.com/office/drawing/2014/main" id="{BDB02088-2497-4DA2-B32B-8B5207FE0C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01" y="1776"/>
              <a:ext cx="0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13">
              <a:extLst>
                <a:ext uri="{FF2B5EF4-FFF2-40B4-BE49-F238E27FC236}">
                  <a16:creationId xmlns:a16="http://schemas.microsoft.com/office/drawing/2014/main" id="{6730D548-2E1A-4E2E-8AAB-71DA21834E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9" y="1824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4F25E8C2-7CBF-4FDA-AFFD-E5455FA11F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9" y="1536"/>
              <a:ext cx="1248" cy="336"/>
            </a:xfrm>
            <a:custGeom>
              <a:avLst/>
              <a:gdLst>
                <a:gd name="T0" fmla="*/ 0 w 1248"/>
                <a:gd name="T1" fmla="*/ 336 h 336"/>
                <a:gd name="T2" fmla="*/ 1248 w 1248"/>
                <a:gd name="T3" fmla="*/ 0 h 336"/>
                <a:gd name="T4" fmla="*/ 0 60000 65536"/>
                <a:gd name="T5" fmla="*/ 0 60000 65536"/>
                <a:gd name="T6" fmla="*/ 0 w 1248"/>
                <a:gd name="T7" fmla="*/ 0 h 336"/>
                <a:gd name="T8" fmla="*/ 1248 w 1248"/>
                <a:gd name="T9" fmla="*/ 336 h 3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48" h="336">
                  <a:moveTo>
                    <a:pt x="0" y="336"/>
                  </a:moveTo>
                  <a:cubicBezTo>
                    <a:pt x="520" y="196"/>
                    <a:pt x="1040" y="56"/>
                    <a:pt x="1248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11FBE7A1-D2EE-45C0-BF4C-B470A8554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9" y="1527"/>
              <a:ext cx="1344" cy="336"/>
            </a:xfrm>
            <a:custGeom>
              <a:avLst/>
              <a:gdLst>
                <a:gd name="T0" fmla="*/ 1344 w 1344"/>
                <a:gd name="T1" fmla="*/ 336 h 336"/>
                <a:gd name="T2" fmla="*/ 0 w 1344"/>
                <a:gd name="T3" fmla="*/ 0 h 336"/>
                <a:gd name="T4" fmla="*/ 0 60000 65536"/>
                <a:gd name="T5" fmla="*/ 0 60000 65536"/>
                <a:gd name="T6" fmla="*/ 0 w 1344"/>
                <a:gd name="T7" fmla="*/ 0 h 336"/>
                <a:gd name="T8" fmla="*/ 1344 w 1344"/>
                <a:gd name="T9" fmla="*/ 336 h 3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344" h="336">
                  <a:moveTo>
                    <a:pt x="1344" y="336"/>
                  </a:moveTo>
                  <a:cubicBezTo>
                    <a:pt x="788" y="196"/>
                    <a:pt x="232" y="56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 Box 16">
              <a:extLst>
                <a:ext uri="{FF2B5EF4-FFF2-40B4-BE49-F238E27FC236}">
                  <a16:creationId xmlns:a16="http://schemas.microsoft.com/office/drawing/2014/main" id="{67322A2A-373E-4DE2-A2B6-0C830A6112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1" y="1326"/>
              <a:ext cx="72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dirty="0">
                  <a:solidFill>
                    <a:srgbClr val="380DED"/>
                  </a:solidFill>
                  <a:latin typeface="Tahoma" panose="020B0604030504040204" pitchFamily="34" charset="0"/>
                </a:rPr>
                <a:t>15 km</a:t>
              </a:r>
            </a:p>
          </p:txBody>
        </p:sp>
        <p:sp>
          <p:nvSpPr>
            <p:cNvPr id="33" name="Freeform 17">
              <a:extLst>
                <a:ext uri="{FF2B5EF4-FFF2-40B4-BE49-F238E27FC236}">
                  <a16:creationId xmlns:a16="http://schemas.microsoft.com/office/drawing/2014/main" id="{26B9DBCF-4C05-4913-ACEC-9D146B66A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9" y="1872"/>
              <a:ext cx="912" cy="288"/>
            </a:xfrm>
            <a:custGeom>
              <a:avLst/>
              <a:gdLst>
                <a:gd name="T0" fmla="*/ 0 w 912"/>
                <a:gd name="T1" fmla="*/ 0 h 288"/>
                <a:gd name="T2" fmla="*/ 912 w 912"/>
                <a:gd name="T3" fmla="*/ 288 h 288"/>
                <a:gd name="T4" fmla="*/ 0 60000 65536"/>
                <a:gd name="T5" fmla="*/ 0 60000 65536"/>
                <a:gd name="T6" fmla="*/ 0 w 912"/>
                <a:gd name="T7" fmla="*/ 0 h 288"/>
                <a:gd name="T8" fmla="*/ 912 w 912"/>
                <a:gd name="T9" fmla="*/ 288 h 28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12" h="288">
                  <a:moveTo>
                    <a:pt x="0" y="0"/>
                  </a:moveTo>
                  <a:cubicBezTo>
                    <a:pt x="380" y="120"/>
                    <a:pt x="760" y="240"/>
                    <a:pt x="912" y="28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18">
              <a:extLst>
                <a:ext uri="{FF2B5EF4-FFF2-40B4-BE49-F238E27FC236}">
                  <a16:creationId xmlns:a16="http://schemas.microsoft.com/office/drawing/2014/main" id="{C61B9851-7F28-4018-8C15-A1BDD4A38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7" y="1872"/>
              <a:ext cx="720" cy="288"/>
            </a:xfrm>
            <a:custGeom>
              <a:avLst/>
              <a:gdLst>
                <a:gd name="T0" fmla="*/ 720 w 720"/>
                <a:gd name="T1" fmla="*/ 0 h 288"/>
                <a:gd name="T2" fmla="*/ 0 w 720"/>
                <a:gd name="T3" fmla="*/ 288 h 288"/>
                <a:gd name="T4" fmla="*/ 0 60000 65536"/>
                <a:gd name="T5" fmla="*/ 0 60000 65536"/>
                <a:gd name="T6" fmla="*/ 0 w 720"/>
                <a:gd name="T7" fmla="*/ 0 h 288"/>
                <a:gd name="T8" fmla="*/ 720 w 720"/>
                <a:gd name="T9" fmla="*/ 288 h 28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20" h="288">
                  <a:moveTo>
                    <a:pt x="720" y="0"/>
                  </a:moveTo>
                  <a:cubicBezTo>
                    <a:pt x="420" y="120"/>
                    <a:pt x="120" y="240"/>
                    <a:pt x="0" y="28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 Box 19">
              <a:extLst>
                <a:ext uri="{FF2B5EF4-FFF2-40B4-BE49-F238E27FC236}">
                  <a16:creationId xmlns:a16="http://schemas.microsoft.com/office/drawing/2014/main" id="{8F134089-37F6-4EB1-BE21-E5A8C78AA1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6" y="2025"/>
              <a:ext cx="62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400" dirty="0" err="1">
                  <a:solidFill>
                    <a:srgbClr val="FF0066"/>
                  </a:solidFill>
                  <a:latin typeface="Tahoma" panose="020B0604030504040204" pitchFamily="34" charset="0"/>
                </a:rPr>
                <a:t>Đã</a:t>
              </a:r>
              <a:r>
                <a:rPr lang="en-US" altLang="en-US" sz="2400" dirty="0">
                  <a:solidFill>
                    <a:srgbClr val="FF0066"/>
                  </a:solidFill>
                  <a:latin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FF0066"/>
                  </a:solidFill>
                  <a:latin typeface="Tahoma" panose="020B0604030504040204" pitchFamily="34" charset="0"/>
                </a:rPr>
                <a:t>đi</a:t>
              </a:r>
              <a:endParaRPr lang="en-US" altLang="en-US" sz="2400" dirty="0">
                <a:solidFill>
                  <a:srgbClr val="FF0066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36" name="Line 20">
              <a:extLst>
                <a:ext uri="{FF2B5EF4-FFF2-40B4-BE49-F238E27FC236}">
                  <a16:creationId xmlns:a16="http://schemas.microsoft.com/office/drawing/2014/main" id="{4F3EDB8F-8FC8-4528-9F04-3F81B92258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7" y="1872"/>
              <a:ext cx="449" cy="192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21">
              <a:extLst>
                <a:ext uri="{FF2B5EF4-FFF2-40B4-BE49-F238E27FC236}">
                  <a16:creationId xmlns:a16="http://schemas.microsoft.com/office/drawing/2014/main" id="{6076FFAB-9BF3-4D8B-ABAA-40259D558A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06" y="1872"/>
              <a:ext cx="295" cy="192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 Box 22">
              <a:extLst>
                <a:ext uri="{FF2B5EF4-FFF2-40B4-BE49-F238E27FC236}">
                  <a16:creationId xmlns:a16="http://schemas.microsoft.com/office/drawing/2014/main" id="{8362AB35-6525-4911-8737-D1FC16A3B8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8" y="1792"/>
              <a:ext cx="406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400" dirty="0">
                  <a:solidFill>
                    <a:srgbClr val="FF0000"/>
                  </a:solidFill>
                  <a:latin typeface="Tahoma" panose="020B0604030504040204" pitchFamily="34" charset="0"/>
                </a:rPr>
                <a:t>           km ?</a:t>
              </a:r>
            </a:p>
          </p:txBody>
        </p:sp>
        <p:sp>
          <p:nvSpPr>
            <p:cNvPr id="39" name="Line 25">
              <a:extLst>
                <a:ext uri="{FF2B5EF4-FFF2-40B4-BE49-F238E27FC236}">
                  <a16:creationId xmlns:a16="http://schemas.microsoft.com/office/drawing/2014/main" id="{633EE286-E884-4C9E-B033-4932F8D7F4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3" y="1872"/>
              <a:ext cx="110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28">
              <a:extLst>
                <a:ext uri="{FF2B5EF4-FFF2-40B4-BE49-F238E27FC236}">
                  <a16:creationId xmlns:a16="http://schemas.microsoft.com/office/drawing/2014/main" id="{BB949AFC-0591-4E1B-9EFA-B2F9B7A3B6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7" y="1809"/>
              <a:ext cx="0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" name="Text Box 24">
            <a:extLst>
              <a:ext uri="{FF2B5EF4-FFF2-40B4-BE49-F238E27FC236}">
                <a16:creationId xmlns:a16="http://schemas.microsoft.com/office/drawing/2014/main" id="{CC856CA7-5257-4FA0-959B-349CBA82B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4429" y="5231265"/>
            <a:ext cx="100150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endParaRPr lang="en-US" altLang="en-US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btnInknoeActivity">
            <a:extLst>
              <a:ext uri="{FF2B5EF4-FFF2-40B4-BE49-F238E27FC236}">
                <a16:creationId xmlns:a16="http://schemas.microsoft.com/office/drawing/2014/main" id="{62E8B769-E699-44A4-B4E9-1AF8838768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733" y="5789612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0" name="Rectangle 3">
            <a:extLst>
              <a:ext uri="{FF2B5EF4-FFF2-40B4-BE49-F238E27FC236}">
                <a16:creationId xmlns:a16="http://schemas.microsoft.com/office/drawing/2014/main" id="{FA596183-EE98-415F-9048-2158AED15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26731" y="1064934"/>
            <a:ext cx="8001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br>
              <a:rPr lang="en-US" altLang="en-US" sz="2400" b="1" dirty="0">
                <a:latin typeface="VNI-Times" pitchFamily="2" charset="0"/>
              </a:rPr>
            </a:br>
            <a:br>
              <a:rPr lang="en-US" altLang="en-US" sz="2400" b="1" dirty="0">
                <a:latin typeface="VNI-Times" pitchFamily="2" charset="0"/>
              </a:rPr>
            </a:br>
            <a:br>
              <a:rPr lang="en-US" altLang="en-US" sz="2400" b="1" dirty="0">
                <a:latin typeface="VNI-Times" pitchFamily="2" charset="0"/>
              </a:rPr>
            </a:br>
            <a:br>
              <a:rPr lang="en-US" altLang="en-US" sz="2400" b="1" dirty="0">
                <a:latin typeface="VNI-Times" pitchFamily="2" charset="0"/>
              </a:rPr>
            </a:br>
            <a:br>
              <a:rPr lang="en-US" altLang="en-US" sz="2400" b="1" dirty="0">
                <a:latin typeface="VNI-Times" pitchFamily="2" charset="0"/>
              </a:rPr>
            </a:br>
            <a:br>
              <a:rPr lang="en-US" altLang="en-US" sz="2400" b="1" dirty="0">
                <a:latin typeface="VNI-Times" pitchFamily="2" charset="0"/>
              </a:rPr>
            </a:br>
            <a:br>
              <a:rPr lang="en-US" altLang="en-US" sz="2400" b="1" dirty="0">
                <a:latin typeface="VNI-Times" pitchFamily="2" charset="0"/>
              </a:rPr>
            </a:br>
            <a:br>
              <a:rPr lang="en-US" altLang="en-US" sz="2400" b="1" dirty="0">
                <a:latin typeface="VNI-Times" pitchFamily="2" charset="0"/>
              </a:rPr>
            </a:br>
            <a:endParaRPr lang="en-US" altLang="en-US" sz="2400" b="1" dirty="0">
              <a:latin typeface="VNI-Times" pitchFamily="2" charset="0"/>
            </a:endParaRPr>
          </a:p>
        </p:txBody>
      </p:sp>
      <p:graphicFrame>
        <p:nvGraphicFramePr>
          <p:cNvPr id="13318" name="Object 8">
            <a:extLst>
              <a:ext uri="{FF2B5EF4-FFF2-40B4-BE49-F238E27FC236}">
                <a16:creationId xmlns:a16="http://schemas.microsoft.com/office/drawing/2014/main" id="{04DF4913-E43D-41A3-8BEA-0523C63D05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6329102"/>
              </p:ext>
            </p:extLst>
          </p:nvPr>
        </p:nvGraphicFramePr>
        <p:xfrm>
          <a:off x="8486944" y="2877363"/>
          <a:ext cx="314325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9639" imgH="393529" progId="Equation.3">
                  <p:embed/>
                </p:oleObj>
              </mc:Choice>
              <mc:Fallback>
                <p:oleObj name="Equation" r:id="rId2" imgW="139639" imgH="393529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6944" y="2877363"/>
                        <a:ext cx="314325" cy="88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9" name="Object 13">
            <a:extLst>
              <a:ext uri="{FF2B5EF4-FFF2-40B4-BE49-F238E27FC236}">
                <a16:creationId xmlns:a16="http://schemas.microsoft.com/office/drawing/2014/main" id="{284BF71E-9E0F-434D-A83A-6B12831532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1981417"/>
              </p:ext>
            </p:extLst>
          </p:nvPr>
        </p:nvGraphicFramePr>
        <p:xfrm>
          <a:off x="7805906" y="1563104"/>
          <a:ext cx="1676400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47419" imgH="393529" progId="Equation.3">
                  <p:embed/>
                </p:oleObj>
              </mc:Choice>
              <mc:Fallback>
                <p:oleObj name="Equation" r:id="rId4" imgW="647419" imgH="393529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05906" y="1563104"/>
                        <a:ext cx="1676400" cy="86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700445E-674B-4A9C-BBBA-09E9C874FB36}"/>
              </a:ext>
            </a:extLst>
          </p:cNvPr>
          <p:cNvCxnSpPr>
            <a:cxnSpLocks/>
          </p:cNvCxnSpPr>
          <p:nvPr/>
        </p:nvCxnSpPr>
        <p:spPr>
          <a:xfrm>
            <a:off x="5790121" y="790435"/>
            <a:ext cx="0" cy="43751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3">
            <a:extLst>
              <a:ext uri="{FF2B5EF4-FFF2-40B4-BE49-F238E27FC236}">
                <a16:creationId xmlns:a16="http://schemas.microsoft.com/office/drawing/2014/main" id="{5A2F597A-A622-4528-BBBB-3CE406DC3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" y="154782"/>
            <a:ext cx="56348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b="1" u="sng" dirty="0" err="1">
                <a:solidFill>
                  <a:srgbClr val="0000FF"/>
                </a:solidFill>
                <a:latin typeface="Tahoma" panose="020B0604030504040204" pitchFamily="34" charset="0"/>
              </a:rPr>
              <a:t>Bài</a:t>
            </a:r>
            <a:r>
              <a:rPr lang="en-US" altLang="en-US" b="1" u="sng" dirty="0">
                <a:solidFill>
                  <a:srgbClr val="0000FF"/>
                </a:solidFill>
                <a:latin typeface="Tahoma" panose="020B0604030504040204" pitchFamily="34" charset="0"/>
              </a:rPr>
              <a:t> 3:</a:t>
            </a:r>
            <a:r>
              <a:rPr lang="en-US" altLang="en-US" b="1" dirty="0">
                <a:solidFill>
                  <a:srgbClr val="0000FF"/>
                </a:solidFill>
                <a:latin typeface="Tahoma" panose="020B0604030504040204" pitchFamily="34" charset="0"/>
              </a:rPr>
              <a:t> </a:t>
            </a:r>
            <a:r>
              <a:rPr lang="en-US" altLang="en-US" b="1" i="1" dirty="0">
                <a:solidFill>
                  <a:srgbClr val="0000FF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(SGK </a:t>
            </a:r>
            <a:r>
              <a:rPr lang="en-US" altLang="en-US" b="1" i="1" dirty="0" err="1">
                <a:solidFill>
                  <a:srgbClr val="0000FF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trang</a:t>
            </a:r>
            <a:r>
              <a:rPr lang="en-US" altLang="en-US" b="1" i="1" dirty="0">
                <a:solidFill>
                  <a:srgbClr val="0000FF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 139 – </a:t>
            </a:r>
            <a:r>
              <a:rPr lang="en-US" altLang="en-US" b="1" i="1" dirty="0" err="1">
                <a:solidFill>
                  <a:srgbClr val="0000FF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dưới</a:t>
            </a:r>
            <a:r>
              <a:rPr lang="en-US" altLang="en-US" b="1" i="1" dirty="0">
                <a:solidFill>
                  <a:srgbClr val="0000FF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)</a:t>
            </a:r>
          </a:p>
        </p:txBody>
      </p:sp>
      <p:pic>
        <p:nvPicPr>
          <p:cNvPr id="18" name="Picture 14" descr="Trẻ Em, Mầm Non, Em Nhỏ, Trẻ Con, Tải hình PNG 65 - Free.Vector6.com">
            <a:extLst>
              <a:ext uri="{FF2B5EF4-FFF2-40B4-BE49-F238E27FC236}">
                <a16:creationId xmlns:a16="http://schemas.microsoft.com/office/drawing/2014/main" id="{00A0E0F6-54C0-4AB9-8FC4-2C8FB2301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3498869"/>
            <a:ext cx="8186906" cy="433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Object 6">
            <a:extLst>
              <a:ext uri="{FF2B5EF4-FFF2-40B4-BE49-F238E27FC236}">
                <a16:creationId xmlns:a16="http://schemas.microsoft.com/office/drawing/2014/main" id="{2B02DFEF-F96E-45F1-AD76-77D2E8FEA2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8627455"/>
              </p:ext>
            </p:extLst>
          </p:nvPr>
        </p:nvGraphicFramePr>
        <p:xfrm>
          <a:off x="2143002" y="1633138"/>
          <a:ext cx="346075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2334" imgH="393529" progId="Equation.3">
                  <p:embed/>
                </p:oleObj>
              </mc:Choice>
              <mc:Fallback>
                <p:oleObj name="Equation" r:id="rId7" imgW="152334" imgH="393529" progId="Equation.3">
                  <p:embed/>
                  <p:pic>
                    <p:nvPicPr>
                      <p:cNvPr id="13321" name="Object 6">
                        <a:extLst>
                          <a:ext uri="{FF2B5EF4-FFF2-40B4-BE49-F238E27FC236}">
                            <a16:creationId xmlns:a16="http://schemas.microsoft.com/office/drawing/2014/main" id="{2B02DFEF-F96E-45F1-AD76-77D2E8FEA2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002" y="1633138"/>
                        <a:ext cx="346075" cy="89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98196" y="786458"/>
            <a:ext cx="38282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 err="1"/>
              <a:t>Bài</a:t>
            </a:r>
            <a:r>
              <a:rPr lang="en-US" b="1" u="sng" dirty="0"/>
              <a:t> </a:t>
            </a:r>
            <a:r>
              <a:rPr lang="en-US" b="1" u="sng" dirty="0" err="1"/>
              <a:t>giải</a:t>
            </a:r>
            <a:endParaRPr lang="en-US" b="1" u="sng" dirty="0"/>
          </a:p>
          <a:p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Hải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: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72109" y="180359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 x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53425" y="1816954"/>
            <a:ext cx="742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10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79606" y="1816954"/>
            <a:ext cx="906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(km)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777" y="2469218"/>
            <a:ext cx="5703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Hải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ki-lô-mét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72109" y="3054559"/>
            <a:ext cx="2340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 – 10 = 5 (km)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67498" y="3628396"/>
            <a:ext cx="2116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: 5 (km)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973998" y="684491"/>
            <a:ext cx="57502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 err="1"/>
              <a:t>Bài</a:t>
            </a:r>
            <a:r>
              <a:rPr lang="en-US" b="1" u="sng" dirty="0"/>
              <a:t> </a:t>
            </a:r>
            <a:r>
              <a:rPr lang="en-US" b="1" u="sng" dirty="0" err="1"/>
              <a:t>giải</a:t>
            </a:r>
            <a:r>
              <a:rPr lang="en-US" b="1" u="sng" dirty="0"/>
              <a:t> </a:t>
            </a:r>
            <a:r>
              <a:rPr lang="en-US" b="1" i="1" dirty="0"/>
              <a:t>(</a:t>
            </a:r>
            <a:r>
              <a:rPr lang="en-US" b="1" i="1" dirty="0" err="1"/>
              <a:t>cách</a:t>
            </a:r>
            <a:r>
              <a:rPr lang="en-US" b="1" i="1" dirty="0"/>
              <a:t> 2)</a:t>
            </a:r>
          </a:p>
          <a:p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quãng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Hải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:</a:t>
            </a:r>
          </a:p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9556381" y="1767247"/>
            <a:ext cx="211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quãng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997241" y="2464574"/>
            <a:ext cx="5703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Hải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ki-lô-mét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751645" y="303720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 x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810962" y="3689134"/>
            <a:ext cx="2116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: 5 (km)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744494" y="3087856"/>
            <a:ext cx="588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244877" y="3065852"/>
            <a:ext cx="906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(km)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1" grpId="0"/>
      <p:bldP spid="11" grpId="0"/>
      <p:bldP spid="25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A48938E4-634F-4D0C-A229-E80B226C2CA1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-519197"/>
            <a:ext cx="11506200" cy="2819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en-US" kern="0" dirty="0"/>
              <a:t> </a:t>
            </a:r>
          </a:p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en-US" altLang="en-US" b="1" kern="0" dirty="0" err="1">
                <a:solidFill>
                  <a:srgbClr val="FF0000"/>
                </a:solidFill>
              </a:rPr>
              <a:t>Bài</a:t>
            </a:r>
            <a:r>
              <a:rPr lang="en-US" altLang="en-US" b="1" kern="0" dirty="0">
                <a:solidFill>
                  <a:srgbClr val="FF0000"/>
                </a:solidFill>
              </a:rPr>
              <a:t> 4: </a:t>
            </a:r>
            <a:r>
              <a:rPr lang="en-US" altLang="en-US" kern="0" dirty="0" err="1">
                <a:latin typeface="+mn-lt"/>
              </a:rPr>
              <a:t>Có</a:t>
            </a:r>
            <a:r>
              <a:rPr lang="en-US" altLang="en-US" kern="0" dirty="0">
                <a:latin typeface="+mn-lt"/>
              </a:rPr>
              <a:t> </a:t>
            </a:r>
            <a:r>
              <a:rPr lang="en-US" altLang="en-US" kern="0" dirty="0" err="1">
                <a:latin typeface="+mn-lt"/>
              </a:rPr>
              <a:t>một</a:t>
            </a:r>
            <a:r>
              <a:rPr lang="en-US" altLang="en-US" kern="0" dirty="0">
                <a:latin typeface="+mn-lt"/>
              </a:rPr>
              <a:t> </a:t>
            </a:r>
            <a:r>
              <a:rPr lang="en-US" altLang="en-US" kern="0" dirty="0" err="1">
                <a:latin typeface="+mn-lt"/>
              </a:rPr>
              <a:t>kho</a:t>
            </a:r>
            <a:r>
              <a:rPr lang="en-US" altLang="en-US" kern="0" dirty="0">
                <a:latin typeface="+mn-lt"/>
              </a:rPr>
              <a:t> </a:t>
            </a:r>
            <a:r>
              <a:rPr lang="en-US" altLang="en-US" kern="0" dirty="0" err="1">
                <a:latin typeface="+mn-lt"/>
              </a:rPr>
              <a:t>chứa</a:t>
            </a:r>
            <a:r>
              <a:rPr lang="en-US" altLang="en-US" kern="0" dirty="0">
                <a:latin typeface="+mn-lt"/>
              </a:rPr>
              <a:t> </a:t>
            </a:r>
            <a:r>
              <a:rPr lang="en-US" altLang="en-US" kern="0" dirty="0" err="1">
                <a:latin typeface="+mn-lt"/>
              </a:rPr>
              <a:t>xăng</a:t>
            </a:r>
            <a:r>
              <a:rPr lang="en-US" altLang="en-US" kern="0" dirty="0">
                <a:latin typeface="+mn-lt"/>
              </a:rPr>
              <a:t>. </a:t>
            </a:r>
            <a:r>
              <a:rPr lang="en-US" altLang="en-US" kern="0" dirty="0" err="1">
                <a:solidFill>
                  <a:srgbClr val="7030A0"/>
                </a:solidFill>
                <a:latin typeface="+mn-lt"/>
              </a:rPr>
              <a:t>Lần</a:t>
            </a:r>
            <a:r>
              <a:rPr lang="en-US" altLang="en-US" kern="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altLang="en-US" kern="0" dirty="0" err="1">
                <a:solidFill>
                  <a:srgbClr val="7030A0"/>
                </a:solidFill>
                <a:latin typeface="+mn-lt"/>
              </a:rPr>
              <a:t>đầu</a:t>
            </a:r>
            <a:r>
              <a:rPr lang="en-US" altLang="en-US" kern="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altLang="en-US" kern="0" dirty="0" err="1">
                <a:latin typeface="+mn-lt"/>
              </a:rPr>
              <a:t>người</a:t>
            </a:r>
            <a:r>
              <a:rPr lang="en-US" altLang="en-US" kern="0" dirty="0">
                <a:latin typeface="+mn-lt"/>
              </a:rPr>
              <a:t> ta </a:t>
            </a:r>
            <a:r>
              <a:rPr lang="en-US" altLang="en-US" kern="0" dirty="0" err="1">
                <a:solidFill>
                  <a:srgbClr val="7030A0"/>
                </a:solidFill>
                <a:latin typeface="+mn-lt"/>
              </a:rPr>
              <a:t>lấy</a:t>
            </a:r>
            <a:r>
              <a:rPr lang="en-US" altLang="en-US" kern="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altLang="en-US" kern="0" dirty="0" err="1">
                <a:solidFill>
                  <a:srgbClr val="7030A0"/>
                </a:solidFill>
                <a:latin typeface="+mn-lt"/>
              </a:rPr>
              <a:t>ra</a:t>
            </a:r>
            <a:r>
              <a:rPr lang="en-US" altLang="en-US" kern="0" dirty="0">
                <a:solidFill>
                  <a:srgbClr val="7030A0"/>
                </a:solidFill>
                <a:latin typeface="+mn-lt"/>
              </a:rPr>
              <a:t> 32 850</a:t>
            </a:r>
            <a:r>
              <a:rPr lang="en-US" altLang="en-US" i="1" kern="0" dirty="0">
                <a:solidFill>
                  <a:srgbClr val="7030A0"/>
                </a:solidFill>
                <a:latin typeface="+mn-lt"/>
              </a:rPr>
              <a:t>l</a:t>
            </a:r>
            <a:r>
              <a:rPr lang="en-US" altLang="en-US" kern="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altLang="en-US" kern="0" dirty="0" err="1">
                <a:latin typeface="+mn-lt"/>
              </a:rPr>
              <a:t>xăng</a:t>
            </a:r>
            <a:r>
              <a:rPr lang="en-US" altLang="en-US" kern="0" dirty="0">
                <a:latin typeface="+mn-lt"/>
              </a:rPr>
              <a:t>, </a:t>
            </a:r>
            <a:r>
              <a:rPr lang="en-US" altLang="en-US" kern="0" dirty="0" err="1">
                <a:solidFill>
                  <a:srgbClr val="7030A0"/>
                </a:solidFill>
                <a:latin typeface="+mn-lt"/>
              </a:rPr>
              <a:t>lần</a:t>
            </a:r>
            <a:r>
              <a:rPr lang="en-US" altLang="en-US" kern="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altLang="en-US" kern="0" dirty="0" err="1">
                <a:solidFill>
                  <a:srgbClr val="7030A0"/>
                </a:solidFill>
                <a:latin typeface="+mn-lt"/>
              </a:rPr>
              <a:t>sau</a:t>
            </a:r>
            <a:r>
              <a:rPr lang="en-US" altLang="en-US" kern="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altLang="en-US" kern="0" dirty="0" err="1">
                <a:latin typeface="+mn-lt"/>
              </a:rPr>
              <a:t>lấy</a:t>
            </a:r>
            <a:r>
              <a:rPr lang="en-US" altLang="en-US" kern="0" dirty="0">
                <a:latin typeface="+mn-lt"/>
              </a:rPr>
              <a:t> </a:t>
            </a:r>
            <a:r>
              <a:rPr lang="en-US" altLang="en-US" kern="0" dirty="0" err="1">
                <a:latin typeface="+mn-lt"/>
              </a:rPr>
              <a:t>ra</a:t>
            </a:r>
            <a:r>
              <a:rPr lang="en-US" altLang="en-US" kern="0" dirty="0">
                <a:latin typeface="+mn-lt"/>
              </a:rPr>
              <a:t> </a:t>
            </a:r>
            <a:r>
              <a:rPr lang="en-US" altLang="en-US" kern="0" dirty="0" err="1">
                <a:solidFill>
                  <a:srgbClr val="7030A0"/>
                </a:solidFill>
                <a:latin typeface="+mn-lt"/>
              </a:rPr>
              <a:t>bằng</a:t>
            </a:r>
            <a:r>
              <a:rPr lang="en-US" altLang="en-US" kern="0" dirty="0">
                <a:solidFill>
                  <a:srgbClr val="7030A0"/>
                </a:solidFill>
                <a:latin typeface="+mn-lt"/>
              </a:rPr>
              <a:t>      </a:t>
            </a:r>
            <a:r>
              <a:rPr lang="en-US" altLang="en-US" kern="0" dirty="0" err="1">
                <a:solidFill>
                  <a:srgbClr val="7030A0"/>
                </a:solidFill>
                <a:latin typeface="+mn-lt"/>
              </a:rPr>
              <a:t>lần</a:t>
            </a:r>
            <a:r>
              <a:rPr lang="en-US" altLang="en-US" kern="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altLang="en-US" kern="0" dirty="0" err="1">
                <a:solidFill>
                  <a:srgbClr val="7030A0"/>
                </a:solidFill>
                <a:latin typeface="+mn-lt"/>
              </a:rPr>
              <a:t>đầu</a:t>
            </a:r>
            <a:r>
              <a:rPr lang="en-US" altLang="en-US" kern="0" dirty="0">
                <a:latin typeface="+mn-lt"/>
              </a:rPr>
              <a:t> </a:t>
            </a:r>
            <a:r>
              <a:rPr lang="en-US" altLang="en-US" kern="0" dirty="0" err="1">
                <a:latin typeface="+mn-lt"/>
              </a:rPr>
              <a:t>thì</a:t>
            </a:r>
            <a:r>
              <a:rPr lang="en-US" altLang="en-US" kern="0" dirty="0">
                <a:latin typeface="+mn-lt"/>
              </a:rPr>
              <a:t> </a:t>
            </a:r>
            <a:r>
              <a:rPr lang="en-US" altLang="en-US" kern="0" dirty="0" err="1">
                <a:latin typeface="+mn-lt"/>
              </a:rPr>
              <a:t>trong</a:t>
            </a:r>
            <a:r>
              <a:rPr lang="en-US" altLang="en-US" kern="0" dirty="0">
                <a:latin typeface="+mn-lt"/>
              </a:rPr>
              <a:t> </a:t>
            </a:r>
            <a:r>
              <a:rPr lang="en-US" altLang="en-US" kern="0" dirty="0" err="1">
                <a:latin typeface="+mn-lt"/>
              </a:rPr>
              <a:t>kho</a:t>
            </a:r>
            <a:r>
              <a:rPr lang="en-US" altLang="en-US" kern="0" dirty="0">
                <a:latin typeface="+mn-lt"/>
              </a:rPr>
              <a:t> </a:t>
            </a:r>
            <a:r>
              <a:rPr lang="en-US" altLang="en-US" kern="0" dirty="0" err="1">
                <a:solidFill>
                  <a:srgbClr val="7030A0"/>
                </a:solidFill>
                <a:latin typeface="+mn-lt"/>
              </a:rPr>
              <a:t>còn</a:t>
            </a:r>
            <a:r>
              <a:rPr lang="en-US" altLang="en-US" kern="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altLang="en-US" kern="0" dirty="0" err="1">
                <a:solidFill>
                  <a:srgbClr val="7030A0"/>
                </a:solidFill>
                <a:latin typeface="+mn-lt"/>
              </a:rPr>
              <a:t>lại</a:t>
            </a:r>
            <a:r>
              <a:rPr lang="en-US" altLang="en-US" kern="0" dirty="0">
                <a:solidFill>
                  <a:srgbClr val="7030A0"/>
                </a:solidFill>
                <a:latin typeface="+mn-lt"/>
              </a:rPr>
              <a:t> 56 200</a:t>
            </a:r>
            <a:r>
              <a:rPr lang="en-US" altLang="en-US" i="1" kern="0" dirty="0">
                <a:solidFill>
                  <a:srgbClr val="7030A0"/>
                </a:solidFill>
                <a:latin typeface="+mn-lt"/>
              </a:rPr>
              <a:t>l </a:t>
            </a:r>
            <a:r>
              <a:rPr lang="en-US" altLang="en-US" kern="0" dirty="0" err="1">
                <a:latin typeface="+mn-lt"/>
              </a:rPr>
              <a:t>xăng</a:t>
            </a:r>
            <a:r>
              <a:rPr lang="en-US" altLang="en-US" kern="0" dirty="0">
                <a:latin typeface="+mn-lt"/>
              </a:rPr>
              <a:t>. </a:t>
            </a:r>
            <a:r>
              <a:rPr lang="en-US" altLang="en-US" kern="0" dirty="0" err="1">
                <a:latin typeface="+mn-lt"/>
              </a:rPr>
              <a:t>Hỏi</a:t>
            </a:r>
            <a:r>
              <a:rPr lang="en-US" altLang="en-US" kern="0" dirty="0">
                <a:latin typeface="+mn-lt"/>
              </a:rPr>
              <a:t> </a:t>
            </a:r>
            <a:r>
              <a:rPr lang="en-US" altLang="en-US" kern="0" dirty="0" err="1">
                <a:latin typeface="+mn-lt"/>
              </a:rPr>
              <a:t>lúc</a:t>
            </a:r>
            <a:r>
              <a:rPr lang="en-US" altLang="en-US" kern="0" dirty="0">
                <a:latin typeface="+mn-lt"/>
              </a:rPr>
              <a:t> </a:t>
            </a:r>
            <a:r>
              <a:rPr lang="en-US" altLang="en-US" kern="0" dirty="0" err="1">
                <a:latin typeface="+mn-lt"/>
              </a:rPr>
              <a:t>đầu</a:t>
            </a:r>
            <a:r>
              <a:rPr lang="en-US" altLang="en-US" kern="0" dirty="0">
                <a:latin typeface="+mn-lt"/>
              </a:rPr>
              <a:t> </a:t>
            </a:r>
            <a:r>
              <a:rPr lang="en-US" altLang="en-US" kern="0" dirty="0" err="1">
                <a:latin typeface="+mn-lt"/>
              </a:rPr>
              <a:t>trong</a:t>
            </a:r>
            <a:r>
              <a:rPr lang="en-US" altLang="en-US" kern="0" dirty="0">
                <a:latin typeface="+mn-lt"/>
              </a:rPr>
              <a:t> </a:t>
            </a:r>
            <a:r>
              <a:rPr lang="en-US" altLang="en-US" kern="0" dirty="0" err="1">
                <a:latin typeface="+mn-lt"/>
              </a:rPr>
              <a:t>kho</a:t>
            </a:r>
            <a:r>
              <a:rPr lang="en-US" altLang="en-US" kern="0" dirty="0">
                <a:latin typeface="+mn-lt"/>
              </a:rPr>
              <a:t> </a:t>
            </a:r>
            <a:r>
              <a:rPr lang="en-US" altLang="en-US" kern="0" dirty="0" err="1">
                <a:latin typeface="+mn-lt"/>
              </a:rPr>
              <a:t>có</a:t>
            </a:r>
            <a:r>
              <a:rPr lang="en-US" altLang="en-US" kern="0" dirty="0">
                <a:latin typeface="+mn-lt"/>
              </a:rPr>
              <a:t> </a:t>
            </a:r>
            <a:r>
              <a:rPr lang="en-US" altLang="en-US" kern="0" dirty="0" err="1">
                <a:latin typeface="+mn-lt"/>
              </a:rPr>
              <a:t>bao</a:t>
            </a:r>
            <a:r>
              <a:rPr lang="en-US" altLang="en-US" kern="0" dirty="0">
                <a:latin typeface="+mn-lt"/>
              </a:rPr>
              <a:t> </a:t>
            </a:r>
            <a:r>
              <a:rPr lang="en-US" altLang="en-US" kern="0" dirty="0" err="1">
                <a:latin typeface="+mn-lt"/>
              </a:rPr>
              <a:t>nhiêu</a:t>
            </a:r>
            <a:r>
              <a:rPr lang="en-US" altLang="en-US" kern="0" dirty="0">
                <a:latin typeface="+mn-lt"/>
              </a:rPr>
              <a:t> </a:t>
            </a:r>
            <a:r>
              <a:rPr lang="en-US" altLang="en-US" kern="0" dirty="0" err="1">
                <a:latin typeface="+mn-lt"/>
              </a:rPr>
              <a:t>lít</a:t>
            </a:r>
            <a:r>
              <a:rPr lang="en-US" altLang="en-US" kern="0" dirty="0">
                <a:latin typeface="+mn-lt"/>
              </a:rPr>
              <a:t> </a:t>
            </a:r>
            <a:r>
              <a:rPr lang="en-US" altLang="en-US" kern="0" dirty="0" err="1">
                <a:latin typeface="+mn-lt"/>
              </a:rPr>
              <a:t>xăng</a:t>
            </a:r>
            <a:r>
              <a:rPr lang="en-US" altLang="en-US" kern="0" dirty="0">
                <a:latin typeface="+mn-lt"/>
              </a:rPr>
              <a:t>?</a:t>
            </a:r>
          </a:p>
        </p:txBody>
      </p:sp>
      <p:graphicFrame>
        <p:nvGraphicFramePr>
          <p:cNvPr id="3" name="Object 6">
            <a:extLst>
              <a:ext uri="{FF2B5EF4-FFF2-40B4-BE49-F238E27FC236}">
                <a16:creationId xmlns:a16="http://schemas.microsoft.com/office/drawing/2014/main" id="{C341F81B-9BDD-4D2F-B4A6-8B97AA2CC0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3084305"/>
              </p:ext>
            </p:extLst>
          </p:nvPr>
        </p:nvGraphicFramePr>
        <p:xfrm>
          <a:off x="4038600" y="722685"/>
          <a:ext cx="460928" cy="1057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9639" imgH="393529" progId="Equation.3">
                  <p:embed/>
                </p:oleObj>
              </mc:Choice>
              <mc:Fallback>
                <p:oleObj name="Equation" r:id="rId2" imgW="139639" imgH="393529" progId="Equation.3">
                  <p:embed/>
                  <p:pic>
                    <p:nvPicPr>
                      <p:cNvPr id="14339" name="Object 6">
                        <a:extLst>
                          <a:ext uri="{FF2B5EF4-FFF2-40B4-BE49-F238E27FC236}">
                            <a16:creationId xmlns:a16="http://schemas.microsoft.com/office/drawing/2014/main" id="{01E6B675-144A-44FF-B60A-EB267344A90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722685"/>
                        <a:ext cx="460928" cy="10574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2">
            <a:extLst>
              <a:ext uri="{FF2B5EF4-FFF2-40B4-BE49-F238E27FC236}">
                <a16:creationId xmlns:a16="http://schemas.microsoft.com/office/drawing/2014/main" id="{31459C48-CACB-4154-ACD7-52D860574040}"/>
              </a:ext>
            </a:extLst>
          </p:cNvPr>
          <p:cNvSpPr txBox="1">
            <a:spLocks noChangeArrowheads="1"/>
          </p:cNvSpPr>
          <p:nvPr/>
        </p:nvSpPr>
        <p:spPr>
          <a:xfrm>
            <a:off x="393532" y="2300203"/>
            <a:ext cx="8534400" cy="297180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br>
              <a:rPr lang="en-US" altLang="en-US" sz="2800" b="1" kern="0" dirty="0">
                <a:latin typeface="+mj-lt"/>
              </a:rPr>
            </a:br>
            <a:r>
              <a:rPr lang="en-US" altLang="en-US" sz="2800" b="1" kern="0" dirty="0">
                <a:latin typeface="+mj-lt"/>
              </a:rPr>
              <a:t>      </a:t>
            </a:r>
            <a:r>
              <a:rPr lang="vi-VN" altLang="en-US" sz="2800" b="1" kern="0" dirty="0">
                <a:latin typeface="+mj-lt"/>
              </a:rPr>
              <a:t>           </a:t>
            </a:r>
            <a:r>
              <a:rPr lang="en-US" altLang="en-US" sz="2800" b="1" kern="0" dirty="0" err="1">
                <a:solidFill>
                  <a:srgbClr val="FF0000"/>
                </a:solidFill>
                <a:latin typeface="+mj-lt"/>
              </a:rPr>
              <a:t>Tóm</a:t>
            </a:r>
            <a:r>
              <a:rPr lang="en-US" altLang="en-US" sz="28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800" b="1" kern="0" dirty="0" err="1">
                <a:solidFill>
                  <a:srgbClr val="FF0000"/>
                </a:solidFill>
                <a:latin typeface="+mj-lt"/>
              </a:rPr>
              <a:t>tắt</a:t>
            </a:r>
            <a:endParaRPr lang="en-US" altLang="en-US" sz="2800" b="1" kern="0" dirty="0">
              <a:solidFill>
                <a:srgbClr val="FF0000"/>
              </a:solidFill>
              <a:latin typeface="+mj-lt"/>
            </a:endParaRPr>
          </a:p>
          <a:p>
            <a:pPr algn="l"/>
            <a:br>
              <a:rPr lang="en-US" altLang="en-US" sz="2800" b="1" kern="0" dirty="0">
                <a:latin typeface="+mj-lt"/>
              </a:rPr>
            </a:br>
            <a:r>
              <a:rPr lang="en-US" altLang="en-US" sz="2800" b="1" kern="0" dirty="0" err="1">
                <a:solidFill>
                  <a:schemeClr val="tx1"/>
                </a:solidFill>
                <a:latin typeface="+mj-lt"/>
              </a:rPr>
              <a:t>Lần</a:t>
            </a:r>
            <a:r>
              <a:rPr lang="en-US" altLang="en-US" sz="2800" b="1" kern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2800" b="1" kern="0" dirty="0" err="1">
                <a:solidFill>
                  <a:schemeClr val="tx1"/>
                </a:solidFill>
                <a:latin typeface="+mj-lt"/>
              </a:rPr>
              <a:t>đầu</a:t>
            </a:r>
            <a:r>
              <a:rPr lang="en-US" altLang="en-US" sz="2800" b="1" kern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2800" b="1" kern="0" dirty="0" err="1">
                <a:solidFill>
                  <a:schemeClr val="tx1"/>
                </a:solidFill>
                <a:latin typeface="+mj-lt"/>
              </a:rPr>
              <a:t>lấy</a:t>
            </a:r>
            <a:r>
              <a:rPr lang="en-US" altLang="en-US" sz="2800" b="1" kern="0" dirty="0">
                <a:solidFill>
                  <a:schemeClr val="tx1"/>
                </a:solidFill>
                <a:latin typeface="+mj-lt"/>
              </a:rPr>
              <a:t>:  32 850 </a:t>
            </a:r>
            <a:r>
              <a:rPr lang="en-US" altLang="en-US" sz="2800" b="1" kern="0" dirty="0" err="1">
                <a:solidFill>
                  <a:schemeClr val="tx1"/>
                </a:solidFill>
                <a:latin typeface="+mj-lt"/>
              </a:rPr>
              <a:t>lít</a:t>
            </a:r>
            <a:br>
              <a:rPr lang="en-US" altLang="en-US" sz="2800" b="1" kern="0" dirty="0">
                <a:solidFill>
                  <a:schemeClr val="tx1"/>
                </a:solidFill>
                <a:latin typeface="+mj-lt"/>
              </a:rPr>
            </a:br>
            <a:br>
              <a:rPr lang="en-US" altLang="en-US" sz="2800" b="1" kern="0" dirty="0">
                <a:solidFill>
                  <a:schemeClr val="tx1"/>
                </a:solidFill>
                <a:latin typeface="+mj-lt"/>
              </a:rPr>
            </a:br>
            <a:r>
              <a:rPr lang="en-US" altLang="en-US" sz="2800" b="1" kern="0" dirty="0" err="1">
                <a:solidFill>
                  <a:schemeClr val="tx1"/>
                </a:solidFill>
                <a:latin typeface="+mj-lt"/>
              </a:rPr>
              <a:t>Lần</a:t>
            </a:r>
            <a:r>
              <a:rPr lang="en-US" altLang="en-US" sz="2800" b="1" kern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2800" b="1" kern="0" dirty="0" err="1">
                <a:solidFill>
                  <a:schemeClr val="tx1"/>
                </a:solidFill>
                <a:latin typeface="+mj-lt"/>
              </a:rPr>
              <a:t>sau</a:t>
            </a:r>
            <a:r>
              <a:rPr lang="en-US" altLang="en-US" sz="2800" b="1" kern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2800" b="1" kern="0" dirty="0" err="1">
                <a:solidFill>
                  <a:schemeClr val="tx1"/>
                </a:solidFill>
                <a:latin typeface="+mj-lt"/>
              </a:rPr>
              <a:t>lấy</a:t>
            </a:r>
            <a:r>
              <a:rPr lang="en-US" altLang="en-US" sz="2800" b="1" kern="0" dirty="0">
                <a:solidFill>
                  <a:schemeClr val="tx1"/>
                </a:solidFill>
                <a:latin typeface="+mj-lt"/>
              </a:rPr>
              <a:t>:      </a:t>
            </a:r>
            <a:r>
              <a:rPr lang="en-US" altLang="en-US" sz="2800" b="1" kern="0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en-US" altLang="en-US" sz="2800" b="1" kern="0" dirty="0">
                <a:solidFill>
                  <a:schemeClr val="tx1"/>
                </a:solidFill>
                <a:latin typeface="+mj-lt"/>
              </a:rPr>
              <a:t> 32 850 </a:t>
            </a:r>
            <a:r>
              <a:rPr lang="en-US" altLang="en-US" sz="2800" b="1" kern="0" dirty="0" err="1">
                <a:solidFill>
                  <a:schemeClr val="tx1"/>
                </a:solidFill>
                <a:latin typeface="+mj-lt"/>
              </a:rPr>
              <a:t>lít</a:t>
            </a:r>
            <a:br>
              <a:rPr lang="en-US" altLang="en-US" sz="2800" b="1" kern="0" dirty="0">
                <a:solidFill>
                  <a:schemeClr val="tx1"/>
                </a:solidFill>
                <a:latin typeface="+mj-lt"/>
              </a:rPr>
            </a:br>
            <a:r>
              <a:rPr lang="en-US" altLang="en-US" sz="2800" b="1" kern="0" dirty="0">
                <a:solidFill>
                  <a:schemeClr val="tx1"/>
                </a:solidFill>
                <a:latin typeface="+mj-lt"/>
              </a:rPr>
              <a:t>   </a:t>
            </a:r>
            <a:br>
              <a:rPr lang="en-US" altLang="en-US" sz="2800" b="1" kern="0" dirty="0">
                <a:solidFill>
                  <a:schemeClr val="tx1"/>
                </a:solidFill>
                <a:latin typeface="+mj-lt"/>
              </a:rPr>
            </a:br>
            <a:r>
              <a:rPr lang="en-US" altLang="en-US" sz="2800" b="1" kern="0" dirty="0" err="1">
                <a:solidFill>
                  <a:schemeClr val="tx1"/>
                </a:solidFill>
                <a:latin typeface="+mj-lt"/>
              </a:rPr>
              <a:t>Còn</a:t>
            </a:r>
            <a:r>
              <a:rPr lang="en-US" altLang="en-US" sz="2800" b="1" kern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2800" b="1" kern="0" dirty="0" err="1">
                <a:solidFill>
                  <a:schemeClr val="tx1"/>
                </a:solidFill>
                <a:latin typeface="+mj-lt"/>
              </a:rPr>
              <a:t>lại</a:t>
            </a:r>
            <a:r>
              <a:rPr lang="en-US" altLang="en-US" sz="2800" b="1" kern="0" dirty="0">
                <a:solidFill>
                  <a:schemeClr val="tx1"/>
                </a:solidFill>
                <a:latin typeface="+mj-lt"/>
              </a:rPr>
              <a:t>:  56 200 </a:t>
            </a:r>
            <a:r>
              <a:rPr lang="en-US" altLang="en-US" sz="2800" b="1" kern="0" dirty="0" err="1">
                <a:solidFill>
                  <a:schemeClr val="tx1"/>
                </a:solidFill>
                <a:latin typeface="+mj-lt"/>
              </a:rPr>
              <a:t>lít</a:t>
            </a:r>
            <a:endParaRPr lang="en-US" altLang="en-US" sz="2800" b="1" kern="0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5" name="Object 5">
            <a:extLst>
              <a:ext uri="{FF2B5EF4-FFF2-40B4-BE49-F238E27FC236}">
                <a16:creationId xmlns:a16="http://schemas.microsoft.com/office/drawing/2014/main" id="{CBC05871-FE4F-4A3A-926E-44508AB45A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3531708"/>
              </p:ext>
            </p:extLst>
          </p:nvPr>
        </p:nvGraphicFramePr>
        <p:xfrm>
          <a:off x="2503319" y="4243390"/>
          <a:ext cx="3524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9639" imgH="393529" progId="Equation.3">
                  <p:embed/>
                </p:oleObj>
              </mc:Choice>
              <mc:Fallback>
                <p:oleObj name="Equation" r:id="rId4" imgW="139639" imgH="393529" progId="Equation.3">
                  <p:embed/>
                  <p:pic>
                    <p:nvPicPr>
                      <p:cNvPr id="15365" name="Object 5">
                        <a:extLst>
                          <a:ext uri="{FF2B5EF4-FFF2-40B4-BE49-F238E27FC236}">
                            <a16:creationId xmlns:a16="http://schemas.microsoft.com/office/drawing/2014/main" id="{522DE7ED-E67C-4D39-A8C4-EBD7BB27B18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3319" y="4243390"/>
                        <a:ext cx="35242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reeform 9">
            <a:extLst>
              <a:ext uri="{FF2B5EF4-FFF2-40B4-BE49-F238E27FC236}">
                <a16:creationId xmlns:a16="http://schemas.microsoft.com/office/drawing/2014/main" id="{4D573C27-D1D1-4D80-B5FB-7740A8825E31}"/>
              </a:ext>
            </a:extLst>
          </p:cNvPr>
          <p:cNvSpPr>
            <a:spLocks/>
          </p:cNvSpPr>
          <p:nvPr/>
        </p:nvSpPr>
        <p:spPr bwMode="auto">
          <a:xfrm>
            <a:off x="4965531" y="3461084"/>
            <a:ext cx="669760" cy="2482516"/>
          </a:xfrm>
          <a:custGeom>
            <a:avLst/>
            <a:gdLst>
              <a:gd name="T0" fmla="*/ 0 w 288"/>
              <a:gd name="T1" fmla="*/ 0 h 1104"/>
              <a:gd name="T2" fmla="*/ 2147483646 w 288"/>
              <a:gd name="T3" fmla="*/ 2147483646 h 1104"/>
              <a:gd name="T4" fmla="*/ 2147483646 w 288"/>
              <a:gd name="T5" fmla="*/ 2147483646 h 1104"/>
              <a:gd name="T6" fmla="*/ 2147483646 w 288"/>
              <a:gd name="T7" fmla="*/ 2147483646 h 1104"/>
              <a:gd name="T8" fmla="*/ 2147483646 w 288"/>
              <a:gd name="T9" fmla="*/ 2147483646 h 1104"/>
              <a:gd name="T10" fmla="*/ 2147483646 w 288"/>
              <a:gd name="T11" fmla="*/ 2147483646 h 1104"/>
              <a:gd name="T12" fmla="*/ 2147483646 w 288"/>
              <a:gd name="T13" fmla="*/ 2147483646 h 110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8"/>
              <a:gd name="T22" fmla="*/ 0 h 1104"/>
              <a:gd name="T23" fmla="*/ 288 w 288"/>
              <a:gd name="T24" fmla="*/ 1104 h 110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8" h="1104">
                <a:moveTo>
                  <a:pt x="0" y="0"/>
                </a:moveTo>
                <a:cubicBezTo>
                  <a:pt x="56" y="8"/>
                  <a:pt x="112" y="16"/>
                  <a:pt x="144" y="96"/>
                </a:cubicBezTo>
                <a:cubicBezTo>
                  <a:pt x="176" y="176"/>
                  <a:pt x="168" y="408"/>
                  <a:pt x="192" y="480"/>
                </a:cubicBezTo>
                <a:cubicBezTo>
                  <a:pt x="216" y="552"/>
                  <a:pt x="288" y="512"/>
                  <a:pt x="288" y="528"/>
                </a:cubicBezTo>
                <a:cubicBezTo>
                  <a:pt x="288" y="544"/>
                  <a:pt x="208" y="504"/>
                  <a:pt x="192" y="576"/>
                </a:cubicBezTo>
                <a:cubicBezTo>
                  <a:pt x="176" y="648"/>
                  <a:pt x="208" y="872"/>
                  <a:pt x="192" y="960"/>
                </a:cubicBezTo>
                <a:cubicBezTo>
                  <a:pt x="176" y="1048"/>
                  <a:pt x="136" y="1076"/>
                  <a:pt x="96" y="1104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46E5873B-0DFF-4530-9DDF-A9E967370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7611" y="4323487"/>
            <a:ext cx="152400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VNI-Times" pitchFamily="2" charset="0"/>
              </a:rPr>
              <a:t>lít</a:t>
            </a:r>
            <a:r>
              <a:rPr lang="en-US" altLang="en-US" sz="28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VNI-Times" pitchFamily="2" charset="0"/>
              </a:rPr>
              <a:t>xaêng</a:t>
            </a:r>
            <a:r>
              <a:rPr lang="en-US" altLang="en-US" sz="2800" b="1" dirty="0">
                <a:solidFill>
                  <a:srgbClr val="FF0000"/>
                </a:solidFill>
                <a:latin typeface="VNI-Times" pitchFamily="2" charset="0"/>
              </a:rPr>
              <a:t> ?</a:t>
            </a:r>
          </a:p>
        </p:txBody>
      </p:sp>
      <p:pic>
        <p:nvPicPr>
          <p:cNvPr id="8" name="Picture 14" descr="Trẻ Em, Mầm Non, Em Nhỏ, Trẻ Con, Tải hình PNG 65 - Free.Vector6.com">
            <a:extLst>
              <a:ext uri="{FF2B5EF4-FFF2-40B4-BE49-F238E27FC236}">
                <a16:creationId xmlns:a16="http://schemas.microsoft.com/office/drawing/2014/main" id="{E9FE5016-30DD-47C8-AEA7-82279FE23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616" y="3886200"/>
            <a:ext cx="6880225" cy="3682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18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708973F1-3261-4A63-8C19-512C09D83000}"/>
              </a:ext>
            </a:extLst>
          </p:cNvPr>
          <p:cNvSpPr txBox="1">
            <a:spLocks noChangeArrowheads="1"/>
          </p:cNvSpPr>
          <p:nvPr/>
        </p:nvSpPr>
        <p:spPr>
          <a:xfrm>
            <a:off x="12032" y="-381000"/>
            <a:ext cx="8534400" cy="297180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br>
              <a:rPr lang="en-US" altLang="en-US" sz="2400" b="1" kern="0" dirty="0">
                <a:latin typeface="+mj-lt"/>
              </a:rPr>
            </a:br>
            <a:r>
              <a:rPr lang="en-US" altLang="en-US" sz="2400" b="1" kern="0" dirty="0" err="1">
                <a:latin typeface="+mj-lt"/>
              </a:rPr>
              <a:t>Bài</a:t>
            </a:r>
            <a:r>
              <a:rPr lang="en-US" altLang="en-US" sz="2400" b="1" kern="0" dirty="0">
                <a:latin typeface="+mj-lt"/>
              </a:rPr>
              <a:t> 4:     </a:t>
            </a:r>
            <a:r>
              <a:rPr lang="en-US" altLang="en-US" sz="2400" b="1" kern="0" dirty="0" err="1">
                <a:solidFill>
                  <a:srgbClr val="FF0000"/>
                </a:solidFill>
                <a:latin typeface="+mj-lt"/>
              </a:rPr>
              <a:t>Tóm</a:t>
            </a:r>
            <a:r>
              <a:rPr lang="en-US" altLang="en-US" sz="24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400" b="1" kern="0" dirty="0" err="1">
                <a:solidFill>
                  <a:srgbClr val="FF0000"/>
                </a:solidFill>
                <a:latin typeface="+mj-lt"/>
              </a:rPr>
              <a:t>tắt</a:t>
            </a:r>
            <a:endParaRPr lang="en-US" altLang="en-US" sz="2400" b="1" kern="0" dirty="0">
              <a:solidFill>
                <a:srgbClr val="FF0000"/>
              </a:solidFill>
              <a:latin typeface="+mj-lt"/>
            </a:endParaRPr>
          </a:p>
          <a:p>
            <a:pPr algn="l"/>
            <a:br>
              <a:rPr lang="en-US" altLang="en-US" sz="2400" b="1" kern="0" dirty="0">
                <a:latin typeface="+mj-lt"/>
              </a:rPr>
            </a:br>
            <a:r>
              <a:rPr lang="en-US" altLang="en-US" sz="2400" b="1" kern="0" dirty="0" err="1">
                <a:solidFill>
                  <a:schemeClr val="tx1"/>
                </a:solidFill>
                <a:latin typeface="+mj-lt"/>
              </a:rPr>
              <a:t>Lần</a:t>
            </a:r>
            <a:r>
              <a:rPr lang="en-US" altLang="en-US" sz="2400" b="1" kern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+mj-lt"/>
              </a:rPr>
              <a:t>đầu</a:t>
            </a:r>
            <a:r>
              <a:rPr lang="en-US" altLang="en-US" sz="2400" b="1" kern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+mj-lt"/>
              </a:rPr>
              <a:t>lấy</a:t>
            </a:r>
            <a:r>
              <a:rPr lang="en-US" altLang="en-US" sz="2400" b="1" kern="0" dirty="0">
                <a:solidFill>
                  <a:schemeClr val="tx1"/>
                </a:solidFill>
                <a:latin typeface="+mj-lt"/>
              </a:rPr>
              <a:t>:  32 850 </a:t>
            </a:r>
            <a:r>
              <a:rPr lang="en-US" altLang="en-US" sz="2400" b="1" kern="0" dirty="0" err="1">
                <a:solidFill>
                  <a:schemeClr val="tx1"/>
                </a:solidFill>
                <a:latin typeface="+mj-lt"/>
              </a:rPr>
              <a:t>lít</a:t>
            </a:r>
            <a:br>
              <a:rPr lang="en-US" altLang="en-US" sz="2400" b="1" kern="0" dirty="0">
                <a:solidFill>
                  <a:schemeClr val="tx1"/>
                </a:solidFill>
                <a:latin typeface="+mj-lt"/>
              </a:rPr>
            </a:br>
            <a:br>
              <a:rPr lang="en-US" altLang="en-US" sz="2400" b="1" kern="0" dirty="0">
                <a:solidFill>
                  <a:schemeClr val="tx1"/>
                </a:solidFill>
                <a:latin typeface="+mj-lt"/>
              </a:rPr>
            </a:br>
            <a:r>
              <a:rPr lang="en-US" altLang="en-US" sz="2400" b="1" kern="0" dirty="0" err="1">
                <a:solidFill>
                  <a:schemeClr val="tx1"/>
                </a:solidFill>
                <a:latin typeface="+mj-lt"/>
              </a:rPr>
              <a:t>Lần</a:t>
            </a:r>
            <a:r>
              <a:rPr lang="en-US" altLang="en-US" sz="2400" b="1" kern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+mj-lt"/>
              </a:rPr>
              <a:t>sau</a:t>
            </a:r>
            <a:r>
              <a:rPr lang="en-US" altLang="en-US" sz="2400" b="1" kern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+mj-lt"/>
              </a:rPr>
              <a:t>lấy</a:t>
            </a:r>
            <a:r>
              <a:rPr lang="en-US" altLang="en-US" sz="2400" b="1" kern="0" dirty="0">
                <a:solidFill>
                  <a:schemeClr val="tx1"/>
                </a:solidFill>
                <a:latin typeface="+mj-lt"/>
              </a:rPr>
              <a:t>:      </a:t>
            </a:r>
            <a:r>
              <a:rPr lang="en-US" altLang="en-US" sz="2400" b="1" kern="0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en-US" altLang="en-US" sz="2400" b="1" kern="0" dirty="0">
                <a:solidFill>
                  <a:schemeClr val="tx1"/>
                </a:solidFill>
                <a:latin typeface="+mj-lt"/>
              </a:rPr>
              <a:t> 32 850 </a:t>
            </a:r>
            <a:r>
              <a:rPr lang="en-US" altLang="en-US" sz="2400" b="1" kern="0" dirty="0" err="1">
                <a:solidFill>
                  <a:schemeClr val="tx1"/>
                </a:solidFill>
                <a:latin typeface="+mj-lt"/>
              </a:rPr>
              <a:t>lít</a:t>
            </a:r>
            <a:br>
              <a:rPr lang="en-US" altLang="en-US" sz="2400" b="1" kern="0" dirty="0">
                <a:solidFill>
                  <a:schemeClr val="tx1"/>
                </a:solidFill>
                <a:latin typeface="+mj-lt"/>
              </a:rPr>
            </a:br>
            <a:r>
              <a:rPr lang="en-US" altLang="en-US" sz="2400" b="1" kern="0" dirty="0">
                <a:solidFill>
                  <a:schemeClr val="tx1"/>
                </a:solidFill>
                <a:latin typeface="+mj-lt"/>
              </a:rPr>
              <a:t>   </a:t>
            </a:r>
            <a:br>
              <a:rPr lang="en-US" altLang="en-US" sz="2400" b="1" kern="0" dirty="0">
                <a:solidFill>
                  <a:schemeClr val="tx1"/>
                </a:solidFill>
                <a:latin typeface="+mj-lt"/>
              </a:rPr>
            </a:br>
            <a:r>
              <a:rPr lang="en-US" altLang="en-US" sz="2400" b="1" kern="0" dirty="0" err="1">
                <a:solidFill>
                  <a:schemeClr val="tx1"/>
                </a:solidFill>
                <a:latin typeface="+mj-lt"/>
              </a:rPr>
              <a:t>Còn</a:t>
            </a:r>
            <a:r>
              <a:rPr lang="en-US" altLang="en-US" sz="2400" b="1" kern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+mj-lt"/>
              </a:rPr>
              <a:t>lại</a:t>
            </a:r>
            <a:r>
              <a:rPr lang="en-US" altLang="en-US" sz="2400" b="1" kern="0" dirty="0">
                <a:solidFill>
                  <a:schemeClr val="tx1"/>
                </a:solidFill>
                <a:latin typeface="+mj-lt"/>
              </a:rPr>
              <a:t>:  56 200 </a:t>
            </a:r>
            <a:r>
              <a:rPr lang="en-US" altLang="en-US" sz="2400" b="1" kern="0" dirty="0" err="1">
                <a:solidFill>
                  <a:schemeClr val="tx1"/>
                </a:solidFill>
                <a:latin typeface="+mj-lt"/>
              </a:rPr>
              <a:t>lít</a:t>
            </a:r>
            <a:endParaRPr lang="en-US" altLang="en-US" sz="2400" b="1" kern="0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AB640B6-A764-4899-8EFA-E273C6FC2A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7609540"/>
              </p:ext>
            </p:extLst>
          </p:nvPr>
        </p:nvGraphicFramePr>
        <p:xfrm>
          <a:off x="1725066" y="1219200"/>
          <a:ext cx="331334" cy="931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9639" imgH="393529" progId="Equation.3">
                  <p:embed/>
                </p:oleObj>
              </mc:Choice>
              <mc:Fallback>
                <p:oleObj name="Equation" r:id="rId3" imgW="139639" imgH="393529" progId="Equation.3">
                  <p:embed/>
                  <p:pic>
                    <p:nvPicPr>
                      <p:cNvPr id="5" name="Object 5">
                        <a:extLst>
                          <a:ext uri="{FF2B5EF4-FFF2-40B4-BE49-F238E27FC236}">
                            <a16:creationId xmlns:a16="http://schemas.microsoft.com/office/drawing/2014/main" id="{CBC05871-FE4F-4A3A-926E-44508AB45AC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5066" y="1219200"/>
                        <a:ext cx="331334" cy="9313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reeform 9">
            <a:extLst>
              <a:ext uri="{FF2B5EF4-FFF2-40B4-BE49-F238E27FC236}">
                <a16:creationId xmlns:a16="http://schemas.microsoft.com/office/drawing/2014/main" id="{C7C41ABB-2931-476F-84ED-81C17B425D86}"/>
              </a:ext>
            </a:extLst>
          </p:cNvPr>
          <p:cNvSpPr>
            <a:spLocks/>
          </p:cNvSpPr>
          <p:nvPr/>
        </p:nvSpPr>
        <p:spPr bwMode="auto">
          <a:xfrm>
            <a:off x="3852613" y="745083"/>
            <a:ext cx="457200" cy="1752600"/>
          </a:xfrm>
          <a:custGeom>
            <a:avLst/>
            <a:gdLst>
              <a:gd name="T0" fmla="*/ 0 w 288"/>
              <a:gd name="T1" fmla="*/ 0 h 1104"/>
              <a:gd name="T2" fmla="*/ 2147483646 w 288"/>
              <a:gd name="T3" fmla="*/ 2147483646 h 1104"/>
              <a:gd name="T4" fmla="*/ 2147483646 w 288"/>
              <a:gd name="T5" fmla="*/ 2147483646 h 1104"/>
              <a:gd name="T6" fmla="*/ 2147483646 w 288"/>
              <a:gd name="T7" fmla="*/ 2147483646 h 1104"/>
              <a:gd name="T8" fmla="*/ 2147483646 w 288"/>
              <a:gd name="T9" fmla="*/ 2147483646 h 1104"/>
              <a:gd name="T10" fmla="*/ 2147483646 w 288"/>
              <a:gd name="T11" fmla="*/ 2147483646 h 1104"/>
              <a:gd name="T12" fmla="*/ 2147483646 w 288"/>
              <a:gd name="T13" fmla="*/ 2147483646 h 110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8"/>
              <a:gd name="T22" fmla="*/ 0 h 1104"/>
              <a:gd name="T23" fmla="*/ 288 w 288"/>
              <a:gd name="T24" fmla="*/ 1104 h 110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8" h="1104">
                <a:moveTo>
                  <a:pt x="0" y="0"/>
                </a:moveTo>
                <a:cubicBezTo>
                  <a:pt x="56" y="8"/>
                  <a:pt x="112" y="16"/>
                  <a:pt x="144" y="96"/>
                </a:cubicBezTo>
                <a:cubicBezTo>
                  <a:pt x="176" y="176"/>
                  <a:pt x="168" y="408"/>
                  <a:pt x="192" y="480"/>
                </a:cubicBezTo>
                <a:cubicBezTo>
                  <a:pt x="216" y="552"/>
                  <a:pt x="288" y="512"/>
                  <a:pt x="288" y="528"/>
                </a:cubicBezTo>
                <a:cubicBezTo>
                  <a:pt x="288" y="544"/>
                  <a:pt x="208" y="504"/>
                  <a:pt x="192" y="576"/>
                </a:cubicBezTo>
                <a:cubicBezTo>
                  <a:pt x="176" y="648"/>
                  <a:pt x="208" y="872"/>
                  <a:pt x="192" y="960"/>
                </a:cubicBezTo>
                <a:cubicBezTo>
                  <a:pt x="176" y="1048"/>
                  <a:pt x="136" y="1076"/>
                  <a:pt x="96" y="1104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191DAC76-3A3D-41B8-8513-D686E0908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9416" y="1399927"/>
            <a:ext cx="152400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VNI-Times" pitchFamily="2" charset="0"/>
              </a:rPr>
              <a:t>?  lít xaêng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C2076D40-5A24-49EC-A509-D7FEE229B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1" y="2758183"/>
            <a:ext cx="5105400" cy="3227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br>
              <a:rPr lang="en-US" altLang="en-US" sz="2400" b="1" dirty="0">
                <a:latin typeface="+mj-lt"/>
              </a:rPr>
            </a:br>
            <a:r>
              <a:rPr lang="en-US" altLang="en-US" sz="2400" b="1" dirty="0">
                <a:solidFill>
                  <a:srgbClr val="FF0000"/>
                </a:solidFill>
                <a:latin typeface="+mj-lt"/>
              </a:rPr>
              <a:t>                    </a:t>
            </a:r>
            <a:r>
              <a:rPr lang="en-US" altLang="en-US" sz="2400" b="1" dirty="0" err="1">
                <a:solidFill>
                  <a:srgbClr val="FF0000"/>
                </a:solidFill>
                <a:latin typeface="+mj-lt"/>
              </a:rPr>
              <a:t>Bài</a:t>
            </a:r>
            <a:r>
              <a:rPr lang="en-US" alt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+mj-lt"/>
              </a:rPr>
              <a:t>giải</a:t>
            </a:r>
            <a:br>
              <a:rPr lang="en-US" altLang="en-US" sz="2400" b="1" dirty="0">
                <a:latin typeface="+mj-lt"/>
              </a:rPr>
            </a:br>
            <a:r>
              <a:rPr lang="en-US" altLang="en-US" sz="2400" b="1" dirty="0" err="1">
                <a:latin typeface="+mj-lt"/>
              </a:rPr>
              <a:t>Lần</a:t>
            </a:r>
            <a:r>
              <a:rPr lang="en-US" altLang="en-US" sz="2400" b="1" dirty="0">
                <a:latin typeface="+mj-lt"/>
              </a:rPr>
              <a:t> </a:t>
            </a:r>
            <a:r>
              <a:rPr lang="en-US" altLang="en-US" sz="2400" b="1" dirty="0" err="1">
                <a:latin typeface="+mj-lt"/>
              </a:rPr>
              <a:t>sau</a:t>
            </a:r>
            <a:r>
              <a:rPr lang="en-US" altLang="en-US" sz="2400" b="1" dirty="0">
                <a:latin typeface="+mj-lt"/>
              </a:rPr>
              <a:t> </a:t>
            </a:r>
            <a:r>
              <a:rPr lang="en-US" altLang="en-US" sz="2400" b="1" dirty="0" err="1">
                <a:latin typeface="+mj-lt"/>
              </a:rPr>
              <a:t>lấy</a:t>
            </a:r>
            <a:r>
              <a:rPr lang="en-US" altLang="en-US" sz="2400" b="1" dirty="0">
                <a:latin typeface="+mj-lt"/>
              </a:rPr>
              <a:t> </a:t>
            </a:r>
            <a:r>
              <a:rPr lang="en-US" altLang="en-US" sz="2400" b="1" dirty="0" err="1">
                <a:latin typeface="+mj-lt"/>
              </a:rPr>
              <a:t>ra</a:t>
            </a:r>
            <a:r>
              <a:rPr lang="en-US" altLang="en-US" sz="2400" b="1" dirty="0">
                <a:latin typeface="+mj-lt"/>
              </a:rPr>
              <a:t> </a:t>
            </a:r>
            <a:r>
              <a:rPr lang="en-US" altLang="en-US" sz="2400" b="1" dirty="0" err="1">
                <a:latin typeface="+mj-lt"/>
              </a:rPr>
              <a:t>số</a:t>
            </a:r>
            <a:r>
              <a:rPr lang="en-US" altLang="en-US" sz="2400" b="1" dirty="0">
                <a:latin typeface="+mj-lt"/>
              </a:rPr>
              <a:t> </a:t>
            </a:r>
            <a:r>
              <a:rPr lang="en-US" altLang="en-US" sz="2400" b="1" dirty="0" err="1">
                <a:latin typeface="+mj-lt"/>
              </a:rPr>
              <a:t>lít</a:t>
            </a:r>
            <a:r>
              <a:rPr lang="en-US" altLang="en-US" sz="2400" b="1" dirty="0">
                <a:latin typeface="+mj-lt"/>
              </a:rPr>
              <a:t> </a:t>
            </a:r>
            <a:r>
              <a:rPr lang="en-US" altLang="en-US" sz="2400" b="1" dirty="0" err="1">
                <a:latin typeface="+mj-lt"/>
              </a:rPr>
              <a:t>xăng</a:t>
            </a:r>
            <a:r>
              <a:rPr lang="en-US" altLang="en-US" sz="2400" b="1" dirty="0">
                <a:latin typeface="+mj-lt"/>
              </a:rPr>
              <a:t> </a:t>
            </a:r>
            <a:r>
              <a:rPr lang="en-US" altLang="en-US" sz="2400" b="1" dirty="0" err="1">
                <a:latin typeface="+mj-lt"/>
              </a:rPr>
              <a:t>là</a:t>
            </a:r>
            <a:r>
              <a:rPr lang="en-US" altLang="en-US" sz="2400" b="1" dirty="0">
                <a:latin typeface="+mj-lt"/>
              </a:rPr>
              <a:t> :</a:t>
            </a:r>
            <a:br>
              <a:rPr lang="en-US" altLang="en-US" sz="2400" b="1" dirty="0">
                <a:latin typeface="+mj-lt"/>
              </a:rPr>
            </a:br>
            <a:r>
              <a:rPr lang="en-US" altLang="en-US" sz="2400" b="1" dirty="0">
                <a:latin typeface="+mj-lt"/>
              </a:rPr>
              <a:t>       32 850 : 3 = 10 950 ( </a:t>
            </a:r>
            <a:r>
              <a:rPr lang="en-US" altLang="en-US" sz="2400" b="1" i="1" dirty="0">
                <a:latin typeface="+mj-lt"/>
              </a:rPr>
              <a:t>l</a:t>
            </a:r>
            <a:r>
              <a:rPr lang="en-US" altLang="en-US" sz="2400" b="1" dirty="0">
                <a:latin typeface="+mj-lt"/>
              </a:rPr>
              <a:t> )</a:t>
            </a:r>
            <a:br>
              <a:rPr lang="en-US" altLang="en-US" sz="2400" b="1" dirty="0">
                <a:latin typeface="+mj-lt"/>
              </a:rPr>
            </a:br>
            <a:r>
              <a:rPr lang="en-US" altLang="en-US" sz="2400" b="1" dirty="0" err="1">
                <a:latin typeface="+mj-lt"/>
              </a:rPr>
              <a:t>Cả</a:t>
            </a:r>
            <a:r>
              <a:rPr lang="en-US" altLang="en-US" sz="2400" b="1" dirty="0">
                <a:latin typeface="+mj-lt"/>
              </a:rPr>
              <a:t> </a:t>
            </a:r>
            <a:r>
              <a:rPr lang="en-US" altLang="en-US" sz="2400" b="1" dirty="0" err="1">
                <a:latin typeface="+mj-lt"/>
              </a:rPr>
              <a:t>hai</a:t>
            </a:r>
            <a:r>
              <a:rPr lang="en-US" altLang="en-US" sz="2400" b="1" dirty="0">
                <a:latin typeface="+mj-lt"/>
              </a:rPr>
              <a:t> </a:t>
            </a:r>
            <a:r>
              <a:rPr lang="en-US" altLang="en-US" sz="2400" b="1" dirty="0" err="1">
                <a:latin typeface="+mj-lt"/>
              </a:rPr>
              <a:t>lần</a:t>
            </a:r>
            <a:r>
              <a:rPr lang="en-US" altLang="en-US" sz="2400" b="1" dirty="0">
                <a:latin typeface="+mj-lt"/>
              </a:rPr>
              <a:t> </a:t>
            </a:r>
            <a:r>
              <a:rPr lang="en-US" altLang="en-US" sz="2400" b="1" dirty="0" err="1">
                <a:latin typeface="+mj-lt"/>
              </a:rPr>
              <a:t>lấy</a:t>
            </a:r>
            <a:r>
              <a:rPr lang="en-US" altLang="en-US" sz="2400" b="1" dirty="0">
                <a:latin typeface="+mj-lt"/>
              </a:rPr>
              <a:t> </a:t>
            </a:r>
            <a:r>
              <a:rPr lang="en-US" altLang="en-US" sz="2400" b="1" dirty="0" err="1">
                <a:latin typeface="+mj-lt"/>
              </a:rPr>
              <a:t>ra</a:t>
            </a:r>
            <a:r>
              <a:rPr lang="en-US" altLang="en-US" sz="2400" b="1" dirty="0">
                <a:latin typeface="+mj-lt"/>
              </a:rPr>
              <a:t> </a:t>
            </a:r>
            <a:r>
              <a:rPr lang="en-US" altLang="en-US" sz="2400" b="1" dirty="0" err="1">
                <a:latin typeface="+mj-lt"/>
              </a:rPr>
              <a:t>số</a:t>
            </a:r>
            <a:r>
              <a:rPr lang="en-US" altLang="en-US" sz="2400" b="1" dirty="0">
                <a:latin typeface="+mj-lt"/>
              </a:rPr>
              <a:t> </a:t>
            </a:r>
            <a:r>
              <a:rPr lang="en-US" altLang="en-US" sz="2400" b="1" dirty="0" err="1">
                <a:latin typeface="+mj-lt"/>
              </a:rPr>
              <a:t>lít</a:t>
            </a:r>
            <a:r>
              <a:rPr lang="en-US" altLang="en-US" sz="2400" b="1" dirty="0">
                <a:latin typeface="+mj-lt"/>
              </a:rPr>
              <a:t> </a:t>
            </a:r>
            <a:r>
              <a:rPr lang="en-US" altLang="en-US" sz="2400" b="1" dirty="0" err="1">
                <a:latin typeface="+mj-lt"/>
              </a:rPr>
              <a:t>xăng</a:t>
            </a:r>
            <a:r>
              <a:rPr lang="en-US" altLang="en-US" sz="2400" b="1" dirty="0">
                <a:latin typeface="+mj-lt"/>
              </a:rPr>
              <a:t> </a:t>
            </a:r>
            <a:r>
              <a:rPr lang="en-US" altLang="en-US" sz="2400" b="1" dirty="0" err="1">
                <a:latin typeface="+mj-lt"/>
              </a:rPr>
              <a:t>là</a:t>
            </a:r>
            <a:r>
              <a:rPr lang="en-US" altLang="en-US" sz="2400" b="1" dirty="0">
                <a:latin typeface="+mj-lt"/>
              </a:rPr>
              <a:t> :</a:t>
            </a:r>
            <a:br>
              <a:rPr lang="en-US" altLang="en-US" sz="2400" b="1" dirty="0">
                <a:latin typeface="+mj-lt"/>
              </a:rPr>
            </a:br>
            <a:r>
              <a:rPr lang="en-US" altLang="en-US" sz="2400" b="1" dirty="0">
                <a:latin typeface="+mj-lt"/>
              </a:rPr>
              <a:t>      32 850 + 10 950 = 43 800  ( </a:t>
            </a:r>
            <a:r>
              <a:rPr lang="en-US" altLang="en-US" sz="2400" b="1" i="1" dirty="0">
                <a:latin typeface="+mj-lt"/>
              </a:rPr>
              <a:t>l</a:t>
            </a:r>
            <a:r>
              <a:rPr lang="en-US" altLang="en-US" sz="2400" b="1" dirty="0">
                <a:latin typeface="+mj-lt"/>
              </a:rPr>
              <a:t> )</a:t>
            </a:r>
            <a:br>
              <a:rPr lang="en-US" altLang="en-US" sz="2400" b="1" dirty="0">
                <a:latin typeface="+mj-lt"/>
              </a:rPr>
            </a:br>
            <a:r>
              <a:rPr lang="en-US" altLang="en-US" sz="2400" b="1" dirty="0" err="1">
                <a:latin typeface="+mj-lt"/>
              </a:rPr>
              <a:t>Lúc</a:t>
            </a:r>
            <a:r>
              <a:rPr lang="en-US" altLang="en-US" sz="2400" b="1" dirty="0">
                <a:latin typeface="+mj-lt"/>
              </a:rPr>
              <a:t> </a:t>
            </a:r>
            <a:r>
              <a:rPr lang="en-US" altLang="en-US" sz="2400" b="1" dirty="0" err="1">
                <a:latin typeface="+mj-lt"/>
              </a:rPr>
              <a:t>đầu</a:t>
            </a:r>
            <a:r>
              <a:rPr lang="en-US" altLang="en-US" sz="2400" b="1" dirty="0">
                <a:latin typeface="+mj-lt"/>
              </a:rPr>
              <a:t> </a:t>
            </a:r>
            <a:r>
              <a:rPr lang="en-US" altLang="en-US" sz="2400" b="1" dirty="0" err="1">
                <a:latin typeface="+mj-lt"/>
              </a:rPr>
              <a:t>trong</a:t>
            </a:r>
            <a:r>
              <a:rPr lang="en-US" altLang="en-US" sz="2400" b="1" dirty="0">
                <a:latin typeface="+mj-lt"/>
              </a:rPr>
              <a:t> </a:t>
            </a:r>
            <a:r>
              <a:rPr lang="en-US" altLang="en-US" sz="2400" b="1" dirty="0" err="1">
                <a:latin typeface="+mj-lt"/>
              </a:rPr>
              <a:t>kho</a:t>
            </a:r>
            <a:r>
              <a:rPr lang="en-US" altLang="en-US" sz="2400" b="1" dirty="0">
                <a:latin typeface="+mj-lt"/>
              </a:rPr>
              <a:t> </a:t>
            </a:r>
            <a:r>
              <a:rPr lang="en-US" altLang="en-US" sz="2400" b="1" dirty="0" err="1">
                <a:latin typeface="+mj-lt"/>
              </a:rPr>
              <a:t>có</a:t>
            </a:r>
            <a:r>
              <a:rPr lang="en-US" altLang="en-US" sz="2400" b="1" dirty="0">
                <a:latin typeface="+mj-lt"/>
              </a:rPr>
              <a:t> </a:t>
            </a:r>
            <a:r>
              <a:rPr lang="en-US" altLang="en-US" sz="2400" b="1" dirty="0" err="1">
                <a:latin typeface="+mj-lt"/>
              </a:rPr>
              <a:t>số</a:t>
            </a:r>
            <a:r>
              <a:rPr lang="en-US" altLang="en-US" sz="2400" b="1" dirty="0">
                <a:latin typeface="+mj-lt"/>
              </a:rPr>
              <a:t> </a:t>
            </a:r>
            <a:r>
              <a:rPr lang="en-US" altLang="en-US" sz="2400" b="1" dirty="0" err="1">
                <a:latin typeface="+mj-lt"/>
              </a:rPr>
              <a:t>lít</a:t>
            </a:r>
            <a:r>
              <a:rPr lang="en-US" altLang="en-US" sz="2400" b="1" dirty="0">
                <a:latin typeface="+mj-lt"/>
              </a:rPr>
              <a:t> </a:t>
            </a:r>
            <a:r>
              <a:rPr lang="en-US" altLang="en-US" sz="2400" b="1" dirty="0" err="1">
                <a:latin typeface="+mj-lt"/>
              </a:rPr>
              <a:t>xăng</a:t>
            </a:r>
            <a:r>
              <a:rPr lang="en-US" altLang="en-US" sz="2400" b="1" dirty="0">
                <a:latin typeface="+mj-lt"/>
              </a:rPr>
              <a:t> </a:t>
            </a:r>
            <a:r>
              <a:rPr lang="en-US" altLang="en-US" sz="2400" b="1" dirty="0" err="1">
                <a:latin typeface="+mj-lt"/>
              </a:rPr>
              <a:t>là</a:t>
            </a:r>
            <a:r>
              <a:rPr lang="en-US" altLang="en-US" sz="2400" b="1" dirty="0">
                <a:latin typeface="+mj-lt"/>
              </a:rPr>
              <a:t> :</a:t>
            </a:r>
            <a:br>
              <a:rPr lang="en-US" altLang="en-US" sz="2400" b="1" dirty="0">
                <a:latin typeface="+mj-lt"/>
              </a:rPr>
            </a:br>
            <a:r>
              <a:rPr lang="en-US" altLang="en-US" sz="2400" b="1" dirty="0">
                <a:latin typeface="+mj-lt"/>
              </a:rPr>
              <a:t>      56 200 + 43 800 = 100 000 ( </a:t>
            </a:r>
            <a:r>
              <a:rPr lang="en-US" altLang="en-US" sz="2400" b="1" i="1" dirty="0">
                <a:latin typeface="+mj-lt"/>
              </a:rPr>
              <a:t>l</a:t>
            </a:r>
            <a:r>
              <a:rPr lang="en-US" altLang="en-US" sz="2400" b="1" dirty="0">
                <a:latin typeface="+mj-lt"/>
              </a:rPr>
              <a:t> )</a:t>
            </a:r>
            <a:br>
              <a:rPr lang="en-US" altLang="en-US" sz="900" b="1" dirty="0">
                <a:latin typeface="+mj-lt"/>
              </a:rPr>
            </a:br>
            <a:r>
              <a:rPr lang="en-US" altLang="en-US" sz="900" b="1" dirty="0">
                <a:latin typeface="+mj-lt"/>
              </a:rPr>
              <a:t>                                              </a:t>
            </a:r>
            <a:r>
              <a:rPr lang="en-US" altLang="en-US" sz="2400" b="1" u="sng" dirty="0" err="1">
                <a:latin typeface="+mj-lt"/>
              </a:rPr>
              <a:t>Đáp</a:t>
            </a:r>
            <a:r>
              <a:rPr lang="en-US" altLang="en-US" sz="2400" b="1" u="sng" dirty="0">
                <a:latin typeface="+mj-lt"/>
              </a:rPr>
              <a:t> </a:t>
            </a:r>
            <a:r>
              <a:rPr lang="en-US" altLang="en-US" sz="2400" b="1" u="sng" dirty="0" err="1">
                <a:latin typeface="+mj-lt"/>
              </a:rPr>
              <a:t>số</a:t>
            </a:r>
            <a:r>
              <a:rPr lang="en-US" altLang="en-US" sz="2400" b="1" dirty="0">
                <a:latin typeface="+mj-lt"/>
              </a:rPr>
              <a:t>: 100 000 </a:t>
            </a:r>
            <a:r>
              <a:rPr lang="en-US" altLang="en-US" sz="2400" b="1" i="1" dirty="0">
                <a:latin typeface="+mj-lt"/>
              </a:rPr>
              <a:t>l</a:t>
            </a:r>
            <a:r>
              <a:rPr lang="en-US" altLang="en-US" sz="2400" b="1" dirty="0">
                <a:latin typeface="+mj-lt"/>
              </a:rPr>
              <a:t> </a:t>
            </a:r>
            <a:r>
              <a:rPr lang="en-US" altLang="en-US" sz="2400" b="1" dirty="0" err="1">
                <a:latin typeface="+mj-lt"/>
              </a:rPr>
              <a:t>xăng</a:t>
            </a:r>
            <a:r>
              <a:rPr lang="en-US" altLang="en-US" sz="2400" b="1" dirty="0">
                <a:latin typeface="+mj-lt"/>
              </a:rPr>
              <a:t>.</a:t>
            </a:r>
            <a:endParaRPr lang="en-US" altLang="en-US" sz="2800" b="1" dirty="0">
              <a:latin typeface="+mj-lt"/>
            </a:endParaRPr>
          </a:p>
        </p:txBody>
      </p:sp>
      <p:grpSp>
        <p:nvGrpSpPr>
          <p:cNvPr id="10" name="Group 8">
            <a:extLst>
              <a:ext uri="{FF2B5EF4-FFF2-40B4-BE49-F238E27FC236}">
                <a16:creationId xmlns:a16="http://schemas.microsoft.com/office/drawing/2014/main" id="{43F5A085-EAC7-4132-9DDF-D0D5A6731792}"/>
              </a:ext>
            </a:extLst>
          </p:cNvPr>
          <p:cNvGrpSpPr>
            <a:grpSpLocks/>
          </p:cNvGrpSpPr>
          <p:nvPr/>
        </p:nvGrpSpPr>
        <p:grpSpPr bwMode="auto">
          <a:xfrm>
            <a:off x="5079332" y="2758183"/>
            <a:ext cx="6934200" cy="3429000"/>
            <a:chOff x="2544" y="1776"/>
            <a:chExt cx="4368" cy="2160"/>
          </a:xfrm>
          <a:noFill/>
        </p:grpSpPr>
        <p:sp>
          <p:nvSpPr>
            <p:cNvPr id="11" name="Rectangle 4">
              <a:extLst>
                <a:ext uri="{FF2B5EF4-FFF2-40B4-BE49-F238E27FC236}">
                  <a16:creationId xmlns:a16="http://schemas.microsoft.com/office/drawing/2014/main" id="{8A88D656-893A-40EE-AAEC-4B62B87A72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1824"/>
              <a:ext cx="4080" cy="168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b="1" dirty="0">
                  <a:latin typeface="+mn-lt"/>
                </a:rPr>
                <a:t>               </a:t>
              </a:r>
              <a:r>
                <a:rPr lang="vi-VN" altLang="en-US" sz="2400" b="1" dirty="0">
                  <a:latin typeface="+mn-lt"/>
                </a:rPr>
                <a:t>       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+mn-lt"/>
                </a:rPr>
                <a:t>Bài</a:t>
              </a:r>
              <a:r>
                <a:rPr lang="en-US" altLang="en-US" sz="2400" b="1" dirty="0">
                  <a:solidFill>
                    <a:srgbClr val="FF0000"/>
                  </a:solidFill>
                  <a:latin typeface="+mn-lt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+mn-lt"/>
                </a:rPr>
                <a:t>giải</a:t>
              </a:r>
              <a:r>
                <a:rPr lang="en-US" altLang="en-US" sz="2400" b="1" dirty="0">
                  <a:solidFill>
                    <a:srgbClr val="FF0000"/>
                  </a:solidFill>
                  <a:latin typeface="+mn-lt"/>
                </a:rPr>
                <a:t> </a:t>
              </a:r>
              <a:r>
                <a:rPr lang="en-US" altLang="en-US" sz="2400" b="1" i="1" dirty="0">
                  <a:solidFill>
                    <a:srgbClr val="FF0000"/>
                  </a:solidFill>
                  <a:latin typeface="+mn-lt"/>
                </a:rPr>
                <a:t>(</a:t>
              </a:r>
              <a:r>
                <a:rPr lang="en-US" altLang="en-US" sz="2400" b="1" i="1" dirty="0" err="1">
                  <a:solidFill>
                    <a:srgbClr val="FF0000"/>
                  </a:solidFill>
                  <a:latin typeface="+mn-lt"/>
                </a:rPr>
                <a:t>cách</a:t>
              </a:r>
              <a:r>
                <a:rPr lang="en-US" altLang="en-US" sz="2400" b="1" i="1" dirty="0">
                  <a:solidFill>
                    <a:srgbClr val="FF0000"/>
                  </a:solidFill>
                  <a:latin typeface="+mn-lt"/>
                </a:rPr>
                <a:t> 2)</a:t>
              </a:r>
              <a:br>
                <a:rPr lang="en-US" altLang="en-US" sz="2400" b="1" i="1" dirty="0">
                  <a:latin typeface="+mn-lt"/>
                </a:rPr>
              </a:br>
              <a:r>
                <a:rPr lang="en-US" altLang="en-US" sz="2400" b="1" dirty="0" err="1">
                  <a:latin typeface="+mn-lt"/>
                </a:rPr>
                <a:t>Lần</a:t>
              </a:r>
              <a:r>
                <a:rPr lang="en-US" altLang="en-US" sz="2400" b="1" dirty="0">
                  <a:latin typeface="+mn-lt"/>
                </a:rPr>
                <a:t> </a:t>
              </a:r>
              <a:r>
                <a:rPr lang="en-US" altLang="en-US" sz="2400" b="1" dirty="0" err="1">
                  <a:latin typeface="+mn-lt"/>
                </a:rPr>
                <a:t>sau</a:t>
              </a:r>
              <a:r>
                <a:rPr lang="en-US" altLang="en-US" sz="2400" b="1" dirty="0">
                  <a:latin typeface="+mn-lt"/>
                </a:rPr>
                <a:t> </a:t>
              </a:r>
              <a:r>
                <a:rPr lang="en-US" altLang="en-US" sz="2400" b="1" dirty="0" err="1">
                  <a:latin typeface="+mn-lt"/>
                </a:rPr>
                <a:t>lấy</a:t>
              </a:r>
              <a:r>
                <a:rPr lang="en-US" altLang="en-US" sz="2400" b="1" dirty="0">
                  <a:latin typeface="+mn-lt"/>
                </a:rPr>
                <a:t> </a:t>
              </a:r>
              <a:r>
                <a:rPr lang="en-US" altLang="en-US" sz="2400" b="1" dirty="0" err="1">
                  <a:latin typeface="+mn-lt"/>
                </a:rPr>
                <a:t>ra</a:t>
              </a:r>
              <a:r>
                <a:rPr lang="en-US" altLang="en-US" sz="2400" b="1" dirty="0">
                  <a:latin typeface="+mn-lt"/>
                </a:rPr>
                <a:t> </a:t>
              </a:r>
              <a:r>
                <a:rPr lang="en-US" altLang="en-US" sz="2400" b="1" dirty="0" err="1">
                  <a:latin typeface="+mn-lt"/>
                </a:rPr>
                <a:t>số</a:t>
              </a:r>
              <a:r>
                <a:rPr lang="en-US" altLang="en-US" sz="2400" b="1" dirty="0">
                  <a:latin typeface="+mn-lt"/>
                </a:rPr>
                <a:t> </a:t>
              </a:r>
              <a:r>
                <a:rPr lang="en-US" altLang="en-US" sz="2400" b="1" dirty="0" err="1">
                  <a:latin typeface="+mn-lt"/>
                </a:rPr>
                <a:t>lít</a:t>
              </a:r>
              <a:r>
                <a:rPr lang="en-US" altLang="en-US" sz="2400" b="1" dirty="0">
                  <a:latin typeface="+mn-lt"/>
                </a:rPr>
                <a:t> </a:t>
              </a:r>
              <a:r>
                <a:rPr lang="en-US" altLang="en-US" sz="2400" b="1" dirty="0" err="1">
                  <a:latin typeface="+mn-lt"/>
                </a:rPr>
                <a:t>xăng</a:t>
              </a:r>
              <a:r>
                <a:rPr lang="en-US" altLang="en-US" sz="2400" b="1" dirty="0">
                  <a:latin typeface="+mn-lt"/>
                </a:rPr>
                <a:t> </a:t>
              </a:r>
              <a:r>
                <a:rPr lang="en-US" altLang="en-US" sz="2400" b="1" dirty="0" err="1">
                  <a:latin typeface="+mn-lt"/>
                </a:rPr>
                <a:t>là</a:t>
              </a:r>
              <a:r>
                <a:rPr lang="en-US" altLang="en-US" sz="2400" b="1" dirty="0">
                  <a:latin typeface="+mn-lt"/>
                </a:rPr>
                <a:t> :</a:t>
              </a:r>
              <a:br>
                <a:rPr lang="en-US" altLang="en-US" sz="2400" b="1" dirty="0">
                  <a:latin typeface="+mn-lt"/>
                </a:rPr>
              </a:br>
              <a:r>
                <a:rPr lang="en-US" altLang="en-US" sz="2400" b="1" dirty="0">
                  <a:latin typeface="+mn-lt"/>
                </a:rPr>
                <a:t>     32 850 : 3 = 10 950  ( </a:t>
              </a:r>
              <a:r>
                <a:rPr lang="en-US" altLang="en-US" sz="2400" b="1" i="1" dirty="0">
                  <a:latin typeface="+mn-lt"/>
                </a:rPr>
                <a:t>l</a:t>
              </a:r>
              <a:r>
                <a:rPr lang="en-US" altLang="en-US" sz="2400" b="1" dirty="0">
                  <a:latin typeface="+mn-lt"/>
                </a:rPr>
                <a:t> )</a:t>
              </a:r>
              <a:br>
                <a:rPr lang="en-US" altLang="en-US" sz="2400" b="1" dirty="0">
                  <a:latin typeface="+mn-lt"/>
                </a:rPr>
              </a:br>
              <a:r>
                <a:rPr lang="en-US" altLang="en-US" sz="2400" b="1" dirty="0" err="1">
                  <a:latin typeface="+mn-lt"/>
                </a:rPr>
                <a:t>Lúc</a:t>
              </a:r>
              <a:r>
                <a:rPr lang="en-US" altLang="en-US" sz="2400" b="1" dirty="0">
                  <a:latin typeface="+mn-lt"/>
                </a:rPr>
                <a:t> </a:t>
              </a:r>
              <a:r>
                <a:rPr lang="en-US" altLang="en-US" sz="2400" b="1" dirty="0" err="1">
                  <a:latin typeface="+mn-lt"/>
                </a:rPr>
                <a:t>đầu</a:t>
              </a:r>
              <a:r>
                <a:rPr lang="en-US" altLang="en-US" sz="2400" b="1" dirty="0">
                  <a:latin typeface="+mn-lt"/>
                </a:rPr>
                <a:t> </a:t>
              </a:r>
              <a:r>
                <a:rPr lang="en-US" altLang="en-US" sz="2400" b="1" dirty="0" err="1">
                  <a:latin typeface="+mn-lt"/>
                </a:rPr>
                <a:t>trong</a:t>
              </a:r>
              <a:r>
                <a:rPr lang="en-US" altLang="en-US" sz="2400" b="1" dirty="0">
                  <a:latin typeface="+mn-lt"/>
                </a:rPr>
                <a:t> </a:t>
              </a:r>
              <a:r>
                <a:rPr lang="en-US" altLang="en-US" sz="2400" b="1" dirty="0" err="1">
                  <a:latin typeface="+mn-lt"/>
                </a:rPr>
                <a:t>kho</a:t>
              </a:r>
              <a:r>
                <a:rPr lang="en-US" altLang="en-US" sz="2400" b="1" dirty="0">
                  <a:latin typeface="+mn-lt"/>
                </a:rPr>
                <a:t> </a:t>
              </a:r>
              <a:r>
                <a:rPr lang="en-US" altLang="en-US" sz="2400" b="1" dirty="0" err="1">
                  <a:latin typeface="+mn-lt"/>
                </a:rPr>
                <a:t>có</a:t>
              </a:r>
              <a:r>
                <a:rPr lang="en-US" altLang="en-US" sz="2400" b="1" dirty="0">
                  <a:latin typeface="+mn-lt"/>
                </a:rPr>
                <a:t> </a:t>
              </a:r>
              <a:r>
                <a:rPr lang="en-US" altLang="en-US" sz="2400" b="1" dirty="0" err="1">
                  <a:latin typeface="+mn-lt"/>
                </a:rPr>
                <a:t>số</a:t>
              </a:r>
              <a:r>
                <a:rPr lang="en-US" altLang="en-US" sz="2400" b="1" dirty="0">
                  <a:latin typeface="+mn-lt"/>
                </a:rPr>
                <a:t> </a:t>
              </a:r>
              <a:r>
                <a:rPr lang="en-US" altLang="en-US" sz="2400" b="1" dirty="0" err="1">
                  <a:latin typeface="+mn-lt"/>
                </a:rPr>
                <a:t>lít</a:t>
              </a:r>
              <a:r>
                <a:rPr lang="en-US" altLang="en-US" sz="2400" b="1" dirty="0">
                  <a:latin typeface="+mn-lt"/>
                </a:rPr>
                <a:t> </a:t>
              </a:r>
              <a:r>
                <a:rPr lang="en-US" altLang="en-US" sz="2400" b="1" dirty="0" err="1">
                  <a:latin typeface="+mn-lt"/>
                </a:rPr>
                <a:t>xăng</a:t>
              </a:r>
              <a:r>
                <a:rPr lang="en-US" altLang="en-US" sz="2400" b="1" dirty="0">
                  <a:latin typeface="+mn-lt"/>
                </a:rPr>
                <a:t> </a:t>
              </a:r>
              <a:r>
                <a:rPr lang="en-US" altLang="en-US" sz="2400" b="1" dirty="0" err="1">
                  <a:latin typeface="+mn-lt"/>
                </a:rPr>
                <a:t>là</a:t>
              </a:r>
              <a:r>
                <a:rPr lang="en-US" altLang="en-US" sz="2400" b="1" dirty="0">
                  <a:latin typeface="+mn-lt"/>
                </a:rPr>
                <a:t> :</a:t>
              </a:r>
              <a:br>
                <a:rPr lang="en-US" altLang="en-US" sz="2400" b="1" dirty="0">
                  <a:latin typeface="+mn-lt"/>
                </a:rPr>
              </a:br>
              <a:r>
                <a:rPr lang="en-US" altLang="en-US" sz="2400" b="1" dirty="0">
                  <a:latin typeface="+mn-lt"/>
                </a:rPr>
                <a:t>    32 850 + 10 950 + 56 200 = 100 000 (</a:t>
              </a:r>
              <a:r>
                <a:rPr lang="en-US" altLang="en-US" sz="2400" b="1" i="1" dirty="0">
                  <a:latin typeface="+mn-lt"/>
                </a:rPr>
                <a:t> l </a:t>
              </a:r>
              <a:r>
                <a:rPr lang="en-US" altLang="en-US" sz="2400" b="1" dirty="0">
                  <a:latin typeface="+mn-lt"/>
                </a:rPr>
                <a:t>) </a:t>
              </a:r>
              <a:endParaRPr lang="en-US" altLang="en-US" sz="900" b="1" dirty="0">
                <a:latin typeface="+mn-lt"/>
              </a:endParaRPr>
            </a:p>
            <a:p>
              <a:pPr algn="r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b="1" u="sng" dirty="0" err="1">
                  <a:latin typeface="+mn-lt"/>
                </a:rPr>
                <a:t>Đáp</a:t>
              </a:r>
              <a:r>
                <a:rPr lang="en-US" altLang="en-US" sz="2400" b="1" u="sng" dirty="0">
                  <a:latin typeface="+mn-lt"/>
                </a:rPr>
                <a:t> </a:t>
              </a:r>
              <a:r>
                <a:rPr lang="en-US" altLang="en-US" sz="2400" b="1" u="sng" dirty="0" err="1">
                  <a:latin typeface="+mn-lt"/>
                </a:rPr>
                <a:t>số</a:t>
              </a:r>
              <a:r>
                <a:rPr lang="en-US" altLang="en-US" sz="2400" b="1" u="sng" dirty="0">
                  <a:latin typeface="+mn-lt"/>
                </a:rPr>
                <a:t>:</a:t>
              </a:r>
              <a:r>
                <a:rPr lang="en-US" altLang="en-US" sz="2400" b="1" dirty="0">
                  <a:latin typeface="+mn-lt"/>
                </a:rPr>
                <a:t>: 100 000 </a:t>
              </a:r>
              <a:r>
                <a:rPr lang="en-US" altLang="en-US" sz="2400" b="1" i="1" dirty="0">
                  <a:latin typeface="+mn-lt"/>
                </a:rPr>
                <a:t>l</a:t>
              </a:r>
              <a:r>
                <a:rPr lang="en-US" altLang="en-US" sz="2400" b="1" dirty="0">
                  <a:latin typeface="+mn-lt"/>
                </a:rPr>
                <a:t> </a:t>
              </a:r>
              <a:r>
                <a:rPr lang="en-US" altLang="en-US" sz="2400" b="1" dirty="0" err="1">
                  <a:latin typeface="+mn-lt"/>
                </a:rPr>
                <a:t>xăng</a:t>
              </a:r>
              <a:r>
                <a:rPr lang="en-US" altLang="en-US" sz="2400" b="1" dirty="0">
                  <a:latin typeface="+mn-lt"/>
                </a:rPr>
                <a:t>.</a:t>
              </a:r>
              <a:endParaRPr lang="en-US" altLang="en-US" sz="2800" b="1" dirty="0">
                <a:latin typeface="+mn-lt"/>
              </a:endParaRPr>
            </a:p>
          </p:txBody>
        </p:sp>
        <p:sp>
          <p:nvSpPr>
            <p:cNvPr id="12" name="Line 6">
              <a:extLst>
                <a:ext uri="{FF2B5EF4-FFF2-40B4-BE49-F238E27FC236}">
                  <a16:creationId xmlns:a16="http://schemas.microsoft.com/office/drawing/2014/main" id="{394C1095-1C78-4C47-B973-D3F58E52D3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1776"/>
              <a:ext cx="0" cy="2160"/>
            </a:xfrm>
            <a:prstGeom prst="line">
              <a:avLst/>
            </a:prstGeom>
            <a:grpFill/>
            <a:ln w="2857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50000"/>
                </a:lnSpc>
              </a:pPr>
              <a:endParaRPr lang="en-US">
                <a:latin typeface="+mn-lt"/>
              </a:endParaRPr>
            </a:p>
          </p:txBody>
        </p:sp>
      </p:grpSp>
      <p:cxnSp>
        <p:nvCxnSpPr>
          <p:cNvPr id="3" name="Straight Connector 2"/>
          <p:cNvCxnSpPr/>
          <p:nvPr/>
        </p:nvCxnSpPr>
        <p:spPr bwMode="auto">
          <a:xfrm>
            <a:off x="5536532" y="2150517"/>
            <a:ext cx="0" cy="4707483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899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Oval 2">
            <a:extLst>
              <a:ext uri="{FF2B5EF4-FFF2-40B4-BE49-F238E27FC236}">
                <a16:creationId xmlns:a16="http://schemas.microsoft.com/office/drawing/2014/main" id="{C986CA7E-0718-4375-A808-B3FEECB8E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57200"/>
            <a:ext cx="8839200" cy="1676400"/>
          </a:xfrm>
          <a:prstGeom prst="ellipse">
            <a:avLst/>
          </a:prstGeom>
          <a:noFill/>
          <a:ln w="38100">
            <a:noFill/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normalizeH="0" baseline="0" noProof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VNI-Times" panose="020B0604020202020204" pitchFamily="2" charset="0"/>
                <a:ea typeface="+mn-ea"/>
                <a:cs typeface="+mn-cs"/>
              </a:rPr>
              <a:t>TROØ CHÔI LAÄT OÂ SOÁ</a:t>
            </a:r>
          </a:p>
        </p:txBody>
      </p:sp>
      <p:pic>
        <p:nvPicPr>
          <p:cNvPr id="11267" name="Picture 3" descr="4">
            <a:extLst>
              <a:ext uri="{FF2B5EF4-FFF2-40B4-BE49-F238E27FC236}">
                <a16:creationId xmlns:a16="http://schemas.microsoft.com/office/drawing/2014/main" id="{FF05C97D-40AC-445C-B102-F88EA3D379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470150"/>
            <a:ext cx="11176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Bellcoll">
            <a:extLst>
              <a:ext uri="{FF2B5EF4-FFF2-40B4-BE49-F238E27FC236}">
                <a16:creationId xmlns:a16="http://schemas.microsoft.com/office/drawing/2014/main" id="{C80D388B-A381-4CD7-8A53-6E5300233E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2470150"/>
            <a:ext cx="1016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Froc1">
            <a:extLst>
              <a:ext uri="{FF2B5EF4-FFF2-40B4-BE49-F238E27FC236}">
                <a16:creationId xmlns:a16="http://schemas.microsoft.com/office/drawing/2014/main" id="{5AD5DCFF-8E02-4F56-8CDD-4EF5FDF374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254635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fireworks_big_burst_md_wht">
            <a:extLst>
              <a:ext uri="{FF2B5EF4-FFF2-40B4-BE49-F238E27FC236}">
                <a16:creationId xmlns:a16="http://schemas.microsoft.com/office/drawing/2014/main" id="{1BB13E07-8E46-4251-BC05-32D8E59D2F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2546350"/>
            <a:ext cx="1320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PRESENTS">
            <a:extLst>
              <a:ext uri="{FF2B5EF4-FFF2-40B4-BE49-F238E27FC236}">
                <a16:creationId xmlns:a16="http://schemas.microsoft.com/office/drawing/2014/main" id="{EB17D82E-A009-42E9-BA68-37CA22755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2393950"/>
            <a:ext cx="1016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BirdTakeGift">
            <a:extLst>
              <a:ext uri="{FF2B5EF4-FFF2-40B4-BE49-F238E27FC236}">
                <a16:creationId xmlns:a16="http://schemas.microsoft.com/office/drawing/2014/main" id="{432B78D5-C98B-4059-BBAE-EAFD0899B0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47200" y="2470150"/>
            <a:ext cx="13208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AutoShape 26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8150EF0A-0EC2-41DB-BB92-AAEBC39ED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200" y="3460750"/>
            <a:ext cx="1422400" cy="9906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1274" name="AutoShape 27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D40285B0-1516-47FB-B012-C8260DBEB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3200" y="3460750"/>
            <a:ext cx="1422400" cy="9906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1275" name="AutoShape 28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79C1EC1-BBB3-4A30-89AE-B82DEFF7A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9200" y="3460750"/>
            <a:ext cx="1422400" cy="9906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1276" name="AutoShape 29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001A0F18-0F7A-4278-85C5-F56845579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5200" y="3460750"/>
            <a:ext cx="1422400" cy="9906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1277" name="AutoShape 30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26C50B80-093C-4A8E-8565-E27B964F0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1200" y="3460750"/>
            <a:ext cx="1422400" cy="9906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1278" name="AutoShape 31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9C7CE36A-4541-44C4-8777-7A31259FF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200" y="3460750"/>
            <a:ext cx="1422400" cy="9906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</a:t>
            </a:r>
          </a:p>
        </p:txBody>
      </p:sp>
      <p:pic>
        <p:nvPicPr>
          <p:cNvPr id="25632" name="LA PLAYA (ROMANCE GUITAR) 1.MP3">
            <a:hlinkClick r:id="" action="ppaction://media"/>
            <a:extLst>
              <a:ext uri="{FF2B5EF4-FFF2-40B4-BE49-F238E27FC236}">
                <a16:creationId xmlns:a16="http://schemas.microsoft.com/office/drawing/2014/main" id="{EE00C13C-12B9-4857-9887-019F8EB2593E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0800" y="6400800"/>
            <a:ext cx="71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Trẻ Em, Mầm Non, Em Nhỏ, Trẻ Con, Tải hình PNG 65 - Free.Vector6.com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77E6C389-8D59-499C-8066-2690F4559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358" y="3725111"/>
            <a:ext cx="6880225" cy="44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33" fill="hold"/>
                                        <p:tgtEl>
                                          <p:spTgt spid="256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3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AutoShape 5">
            <a:extLst>
              <a:ext uri="{FF2B5EF4-FFF2-40B4-BE49-F238E27FC236}">
                <a16:creationId xmlns:a16="http://schemas.microsoft.com/office/drawing/2014/main" id="{191518C5-DD77-4EDF-8909-2ED6F8FBC674}"/>
              </a:ext>
            </a:extLst>
          </p:cNvPr>
          <p:cNvSpPr>
            <a:spLocks noChangeArrowheads="1"/>
          </p:cNvSpPr>
          <p:nvPr/>
        </p:nvSpPr>
        <p:spPr bwMode="auto">
          <a:xfrm rot="-5418390">
            <a:off x="1803400" y="838200"/>
            <a:ext cx="1066800" cy="1828800"/>
          </a:xfrm>
          <a:prstGeom prst="wedgeEllipseCallout">
            <a:avLst>
              <a:gd name="adj1" fmla="val -43750"/>
              <a:gd name="adj2" fmla="val 70000"/>
            </a:avLst>
          </a:prstGeom>
          <a:solidFill>
            <a:srgbClr val="66FFFF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</a:t>
            </a:r>
            <a:endParaRPr kumimoji="0" lang="en-US" alt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292" name="AutoShape 6">
            <a:extLst>
              <a:ext uri="{FF2B5EF4-FFF2-40B4-BE49-F238E27FC236}">
                <a16:creationId xmlns:a16="http://schemas.microsoft.com/office/drawing/2014/main" id="{FDFC8A0D-7925-4B3B-8DB1-08E57CC5A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400" y="1905000"/>
            <a:ext cx="8128000" cy="33528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rPr>
              <a:t>Neâu phaân soá töông öùng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</p:txBody>
      </p:sp>
      <p:grpSp>
        <p:nvGrpSpPr>
          <p:cNvPr id="12293" name="Group 20">
            <a:extLst>
              <a:ext uri="{FF2B5EF4-FFF2-40B4-BE49-F238E27FC236}">
                <a16:creationId xmlns:a16="http://schemas.microsoft.com/office/drawing/2014/main" id="{3CF3B6FA-21DB-4A2B-8B36-36ABAE828BA8}"/>
              </a:ext>
            </a:extLst>
          </p:cNvPr>
          <p:cNvGrpSpPr>
            <a:grpSpLocks/>
          </p:cNvGrpSpPr>
          <p:nvPr/>
        </p:nvGrpSpPr>
        <p:grpSpPr bwMode="auto">
          <a:xfrm>
            <a:off x="5283200" y="4038600"/>
            <a:ext cx="5080000" cy="533400"/>
            <a:chOff x="1968" y="1920"/>
            <a:chExt cx="2400" cy="336"/>
          </a:xfrm>
        </p:grpSpPr>
        <p:grpSp>
          <p:nvGrpSpPr>
            <p:cNvPr id="12296" name="Group 15">
              <a:extLst>
                <a:ext uri="{FF2B5EF4-FFF2-40B4-BE49-F238E27FC236}">
                  <a16:creationId xmlns:a16="http://schemas.microsoft.com/office/drawing/2014/main" id="{2BB53CC1-A642-4545-ACAD-45202A8412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2064"/>
              <a:ext cx="2400" cy="192"/>
              <a:chOff x="1584" y="2880"/>
              <a:chExt cx="2400" cy="192"/>
            </a:xfrm>
          </p:grpSpPr>
          <p:sp>
            <p:nvSpPr>
              <p:cNvPr id="12299" name="Line 8">
                <a:extLst>
                  <a:ext uri="{FF2B5EF4-FFF2-40B4-BE49-F238E27FC236}">
                    <a16:creationId xmlns:a16="http://schemas.microsoft.com/office/drawing/2014/main" id="{182A4C41-479E-483B-8672-BD3C569316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4" y="2976"/>
                <a:ext cx="2400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300" name="Line 9">
                <a:extLst>
                  <a:ext uri="{FF2B5EF4-FFF2-40B4-BE49-F238E27FC236}">
                    <a16:creationId xmlns:a16="http://schemas.microsoft.com/office/drawing/2014/main" id="{6ED20CAE-BD24-4EA3-A455-880A00DFE5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4" y="2880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301" name="Line 10">
                <a:extLst>
                  <a:ext uri="{FF2B5EF4-FFF2-40B4-BE49-F238E27FC236}">
                    <a16:creationId xmlns:a16="http://schemas.microsoft.com/office/drawing/2014/main" id="{423A92DD-BDB4-473E-86BE-DFB7A27AFC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4" y="2880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302" name="Line 11">
                <a:extLst>
                  <a:ext uri="{FF2B5EF4-FFF2-40B4-BE49-F238E27FC236}">
                    <a16:creationId xmlns:a16="http://schemas.microsoft.com/office/drawing/2014/main" id="{C4A59531-8FC6-48A5-8C0C-3DF34C4726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4" y="2880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303" name="Line 12">
                <a:extLst>
                  <a:ext uri="{FF2B5EF4-FFF2-40B4-BE49-F238E27FC236}">
                    <a16:creationId xmlns:a16="http://schemas.microsoft.com/office/drawing/2014/main" id="{00EF58DB-EE77-47AE-834B-7E41FE9E89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4" y="2880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304" name="Line 13">
                <a:extLst>
                  <a:ext uri="{FF2B5EF4-FFF2-40B4-BE49-F238E27FC236}">
                    <a16:creationId xmlns:a16="http://schemas.microsoft.com/office/drawing/2014/main" id="{DD894FCD-BFFD-4641-91B4-86370D525C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84" y="2880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305" name="Line 14">
                <a:extLst>
                  <a:ext uri="{FF2B5EF4-FFF2-40B4-BE49-F238E27FC236}">
                    <a16:creationId xmlns:a16="http://schemas.microsoft.com/office/drawing/2014/main" id="{15DC5007-CFFD-4B6C-9875-7BB29C608D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04" y="2880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2297" name="Freeform 16">
              <a:extLst>
                <a:ext uri="{FF2B5EF4-FFF2-40B4-BE49-F238E27FC236}">
                  <a16:creationId xmlns:a16="http://schemas.microsoft.com/office/drawing/2014/main" id="{EF3B9467-9C61-4460-8440-38142A1F31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" y="1920"/>
              <a:ext cx="1440" cy="240"/>
            </a:xfrm>
            <a:custGeom>
              <a:avLst/>
              <a:gdLst>
                <a:gd name="T0" fmla="*/ 0 w 1440"/>
                <a:gd name="T1" fmla="*/ 240 h 240"/>
                <a:gd name="T2" fmla="*/ 768 w 1440"/>
                <a:gd name="T3" fmla="*/ 0 h 240"/>
                <a:gd name="T4" fmla="*/ 1440 w 1440"/>
                <a:gd name="T5" fmla="*/ 240 h 240"/>
                <a:gd name="T6" fmla="*/ 0 60000 65536"/>
                <a:gd name="T7" fmla="*/ 0 60000 65536"/>
                <a:gd name="T8" fmla="*/ 0 60000 65536"/>
                <a:gd name="T9" fmla="*/ 0 w 1440"/>
                <a:gd name="T10" fmla="*/ 0 h 240"/>
                <a:gd name="T11" fmla="*/ 1440 w 1440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0" h="240">
                  <a:moveTo>
                    <a:pt x="0" y="240"/>
                  </a:moveTo>
                  <a:cubicBezTo>
                    <a:pt x="264" y="120"/>
                    <a:pt x="528" y="0"/>
                    <a:pt x="768" y="0"/>
                  </a:cubicBezTo>
                  <a:cubicBezTo>
                    <a:pt x="1008" y="0"/>
                    <a:pt x="1224" y="120"/>
                    <a:pt x="1440" y="240"/>
                  </a:cubicBezTo>
                </a:path>
              </a:pathLst>
            </a:custGeom>
            <a:noFill/>
            <a:ln w="28575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2298" name="Freeform 17">
              <a:extLst>
                <a:ext uri="{FF2B5EF4-FFF2-40B4-BE49-F238E27FC236}">
                  <a16:creationId xmlns:a16="http://schemas.microsoft.com/office/drawing/2014/main" id="{2AA74BD7-9CB1-4826-BAB9-CD75255E4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8" y="1944"/>
              <a:ext cx="960" cy="216"/>
            </a:xfrm>
            <a:custGeom>
              <a:avLst/>
              <a:gdLst>
                <a:gd name="T0" fmla="*/ 0 w 960"/>
                <a:gd name="T1" fmla="*/ 216 h 216"/>
                <a:gd name="T2" fmla="*/ 336 w 960"/>
                <a:gd name="T3" fmla="*/ 24 h 216"/>
                <a:gd name="T4" fmla="*/ 720 w 960"/>
                <a:gd name="T5" fmla="*/ 72 h 216"/>
                <a:gd name="T6" fmla="*/ 960 w 960"/>
                <a:gd name="T7" fmla="*/ 216 h 2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0"/>
                <a:gd name="T13" fmla="*/ 0 h 216"/>
                <a:gd name="T14" fmla="*/ 960 w 960"/>
                <a:gd name="T15" fmla="*/ 216 h 2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0" h="216">
                  <a:moveTo>
                    <a:pt x="0" y="216"/>
                  </a:moveTo>
                  <a:cubicBezTo>
                    <a:pt x="108" y="132"/>
                    <a:pt x="216" y="48"/>
                    <a:pt x="336" y="24"/>
                  </a:cubicBezTo>
                  <a:cubicBezTo>
                    <a:pt x="456" y="0"/>
                    <a:pt x="616" y="40"/>
                    <a:pt x="720" y="72"/>
                  </a:cubicBezTo>
                  <a:cubicBezTo>
                    <a:pt x="824" y="104"/>
                    <a:pt x="892" y="160"/>
                    <a:pt x="960" y="216"/>
                  </a:cubicBezTo>
                </a:path>
              </a:pathLst>
            </a:custGeom>
            <a:noFill/>
            <a:ln w="28575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294" name="Rectangle 18">
            <a:extLst>
              <a:ext uri="{FF2B5EF4-FFF2-40B4-BE49-F238E27FC236}">
                <a16:creationId xmlns:a16="http://schemas.microsoft.com/office/drawing/2014/main" id="{61696A8C-3C9D-4761-AD90-9159082C5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2400" y="3352800"/>
            <a:ext cx="812800" cy="533400"/>
          </a:xfrm>
          <a:prstGeom prst="rect">
            <a:avLst/>
          </a:prstGeom>
          <a:solidFill>
            <a:srgbClr val="66FFFF"/>
          </a:solidFill>
          <a:ln w="9525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?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295" name="Rectangle 19">
            <a:extLst>
              <a:ext uri="{FF2B5EF4-FFF2-40B4-BE49-F238E27FC236}">
                <a16:creationId xmlns:a16="http://schemas.microsoft.com/office/drawing/2014/main" id="{6CE85084-4CC8-4B3F-B636-D607C8474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2400" y="3505200"/>
            <a:ext cx="609600" cy="457200"/>
          </a:xfrm>
          <a:prstGeom prst="rect">
            <a:avLst/>
          </a:prstGeom>
          <a:solidFill>
            <a:srgbClr val="66FFFF"/>
          </a:solidFill>
          <a:ln w="9525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?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18" name="Picture 14" descr="Trẻ Em, Mầm Non, Em Nhỏ, Trẻ Con, Tải hình PNG 65 - Free.Vector6.com">
            <a:extLst>
              <a:ext uri="{FF2B5EF4-FFF2-40B4-BE49-F238E27FC236}">
                <a16:creationId xmlns:a16="http://schemas.microsoft.com/office/drawing/2014/main" id="{E9D6CF36-A832-41AD-AB20-26B2B7198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0120" y="3619500"/>
            <a:ext cx="6880225" cy="44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AutoShape 3">
            <a:extLst>
              <a:ext uri="{FF2B5EF4-FFF2-40B4-BE49-F238E27FC236}">
                <a16:creationId xmlns:a16="http://schemas.microsoft.com/office/drawing/2014/main" id="{997786C8-2B52-486C-AD61-89B5613D68C6}"/>
              </a:ext>
            </a:extLst>
          </p:cNvPr>
          <p:cNvSpPr>
            <a:spLocks noChangeArrowheads="1"/>
          </p:cNvSpPr>
          <p:nvPr/>
        </p:nvSpPr>
        <p:spPr bwMode="auto">
          <a:xfrm rot="-5418390">
            <a:off x="1803400" y="-152400"/>
            <a:ext cx="1066800" cy="1828800"/>
          </a:xfrm>
          <a:prstGeom prst="wedgeEllipseCallout">
            <a:avLst>
              <a:gd name="adj1" fmla="val -43750"/>
              <a:gd name="adj2" fmla="val 70000"/>
            </a:avLst>
          </a:prstGeom>
          <a:solidFill>
            <a:srgbClr val="66FFFF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</a:t>
            </a:r>
            <a:endParaRPr kumimoji="0" lang="en-US" alt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3316" name="AutoShape 4">
            <a:extLst>
              <a:ext uri="{FF2B5EF4-FFF2-40B4-BE49-F238E27FC236}">
                <a16:creationId xmlns:a16="http://schemas.microsoft.com/office/drawing/2014/main" id="{3BA23707-E077-42CE-9E02-6DE4E8882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400" y="914400"/>
            <a:ext cx="8128000" cy="33528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rPr>
              <a:t>Neâu phaân soá töông öùng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</p:txBody>
      </p:sp>
      <p:grpSp>
        <p:nvGrpSpPr>
          <p:cNvPr id="13317" name="Group 5">
            <a:extLst>
              <a:ext uri="{FF2B5EF4-FFF2-40B4-BE49-F238E27FC236}">
                <a16:creationId xmlns:a16="http://schemas.microsoft.com/office/drawing/2014/main" id="{D63433CF-579D-40B2-BFF9-326E4C75C2AA}"/>
              </a:ext>
            </a:extLst>
          </p:cNvPr>
          <p:cNvGrpSpPr>
            <a:grpSpLocks/>
          </p:cNvGrpSpPr>
          <p:nvPr/>
        </p:nvGrpSpPr>
        <p:grpSpPr bwMode="auto">
          <a:xfrm>
            <a:off x="5283200" y="3048000"/>
            <a:ext cx="5080000" cy="533400"/>
            <a:chOff x="1968" y="1920"/>
            <a:chExt cx="2400" cy="336"/>
          </a:xfrm>
        </p:grpSpPr>
        <p:grpSp>
          <p:nvGrpSpPr>
            <p:cNvPr id="13328" name="Group 6">
              <a:extLst>
                <a:ext uri="{FF2B5EF4-FFF2-40B4-BE49-F238E27FC236}">
                  <a16:creationId xmlns:a16="http://schemas.microsoft.com/office/drawing/2014/main" id="{B1C7C596-6DBC-4A58-861D-C336F78C99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2064"/>
              <a:ext cx="2400" cy="192"/>
              <a:chOff x="1584" y="2880"/>
              <a:chExt cx="2400" cy="192"/>
            </a:xfrm>
          </p:grpSpPr>
          <p:sp>
            <p:nvSpPr>
              <p:cNvPr id="13331" name="Line 7">
                <a:extLst>
                  <a:ext uri="{FF2B5EF4-FFF2-40B4-BE49-F238E27FC236}">
                    <a16:creationId xmlns:a16="http://schemas.microsoft.com/office/drawing/2014/main" id="{735562F6-3E8B-4673-A5B1-5DFDDB2EDE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4" y="2976"/>
                <a:ext cx="2400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32" name="Line 8">
                <a:extLst>
                  <a:ext uri="{FF2B5EF4-FFF2-40B4-BE49-F238E27FC236}">
                    <a16:creationId xmlns:a16="http://schemas.microsoft.com/office/drawing/2014/main" id="{8E29A4D1-D552-4C66-A5D6-56C20DEE88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4" y="2880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33" name="Line 9">
                <a:extLst>
                  <a:ext uri="{FF2B5EF4-FFF2-40B4-BE49-F238E27FC236}">
                    <a16:creationId xmlns:a16="http://schemas.microsoft.com/office/drawing/2014/main" id="{C46956C5-4E0B-4CE5-8D45-A56EE4BCA5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4" y="2880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34" name="Line 10">
                <a:extLst>
                  <a:ext uri="{FF2B5EF4-FFF2-40B4-BE49-F238E27FC236}">
                    <a16:creationId xmlns:a16="http://schemas.microsoft.com/office/drawing/2014/main" id="{93B8F4A3-D54C-4FCA-B9FF-29BED679E2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4" y="2880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35" name="Line 11">
                <a:extLst>
                  <a:ext uri="{FF2B5EF4-FFF2-40B4-BE49-F238E27FC236}">
                    <a16:creationId xmlns:a16="http://schemas.microsoft.com/office/drawing/2014/main" id="{6C06323E-2B83-4183-B464-015CAE29DF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4" y="2880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36" name="Line 12">
                <a:extLst>
                  <a:ext uri="{FF2B5EF4-FFF2-40B4-BE49-F238E27FC236}">
                    <a16:creationId xmlns:a16="http://schemas.microsoft.com/office/drawing/2014/main" id="{F94C356A-315B-4C2D-A999-97C1C64869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84" y="2880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37" name="Line 13">
                <a:extLst>
                  <a:ext uri="{FF2B5EF4-FFF2-40B4-BE49-F238E27FC236}">
                    <a16:creationId xmlns:a16="http://schemas.microsoft.com/office/drawing/2014/main" id="{EBD2493E-ADAF-4CFB-96A6-F82051AE99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04" y="2880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329" name="Freeform 14">
              <a:extLst>
                <a:ext uri="{FF2B5EF4-FFF2-40B4-BE49-F238E27FC236}">
                  <a16:creationId xmlns:a16="http://schemas.microsoft.com/office/drawing/2014/main" id="{B1BEC5D4-37F7-4A34-8B0E-9BCE56622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" y="1920"/>
              <a:ext cx="1440" cy="240"/>
            </a:xfrm>
            <a:custGeom>
              <a:avLst/>
              <a:gdLst>
                <a:gd name="T0" fmla="*/ 0 w 1440"/>
                <a:gd name="T1" fmla="*/ 240 h 240"/>
                <a:gd name="T2" fmla="*/ 768 w 1440"/>
                <a:gd name="T3" fmla="*/ 0 h 240"/>
                <a:gd name="T4" fmla="*/ 1440 w 1440"/>
                <a:gd name="T5" fmla="*/ 240 h 240"/>
                <a:gd name="T6" fmla="*/ 0 60000 65536"/>
                <a:gd name="T7" fmla="*/ 0 60000 65536"/>
                <a:gd name="T8" fmla="*/ 0 60000 65536"/>
                <a:gd name="T9" fmla="*/ 0 w 1440"/>
                <a:gd name="T10" fmla="*/ 0 h 240"/>
                <a:gd name="T11" fmla="*/ 1440 w 1440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0" h="240">
                  <a:moveTo>
                    <a:pt x="0" y="240"/>
                  </a:moveTo>
                  <a:cubicBezTo>
                    <a:pt x="264" y="120"/>
                    <a:pt x="528" y="0"/>
                    <a:pt x="768" y="0"/>
                  </a:cubicBezTo>
                  <a:cubicBezTo>
                    <a:pt x="1008" y="0"/>
                    <a:pt x="1224" y="120"/>
                    <a:pt x="1440" y="240"/>
                  </a:cubicBezTo>
                </a:path>
              </a:pathLst>
            </a:custGeom>
            <a:noFill/>
            <a:ln w="28575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3330" name="Freeform 15">
              <a:extLst>
                <a:ext uri="{FF2B5EF4-FFF2-40B4-BE49-F238E27FC236}">
                  <a16:creationId xmlns:a16="http://schemas.microsoft.com/office/drawing/2014/main" id="{2B179C86-9354-4373-A654-7D31CC7D7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8" y="1944"/>
              <a:ext cx="960" cy="216"/>
            </a:xfrm>
            <a:custGeom>
              <a:avLst/>
              <a:gdLst>
                <a:gd name="T0" fmla="*/ 0 w 960"/>
                <a:gd name="T1" fmla="*/ 216 h 216"/>
                <a:gd name="T2" fmla="*/ 336 w 960"/>
                <a:gd name="T3" fmla="*/ 24 h 216"/>
                <a:gd name="T4" fmla="*/ 720 w 960"/>
                <a:gd name="T5" fmla="*/ 72 h 216"/>
                <a:gd name="T6" fmla="*/ 960 w 960"/>
                <a:gd name="T7" fmla="*/ 216 h 2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0"/>
                <a:gd name="T13" fmla="*/ 0 h 216"/>
                <a:gd name="T14" fmla="*/ 960 w 960"/>
                <a:gd name="T15" fmla="*/ 216 h 2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0" h="216">
                  <a:moveTo>
                    <a:pt x="0" y="216"/>
                  </a:moveTo>
                  <a:cubicBezTo>
                    <a:pt x="108" y="132"/>
                    <a:pt x="216" y="48"/>
                    <a:pt x="336" y="24"/>
                  </a:cubicBezTo>
                  <a:cubicBezTo>
                    <a:pt x="456" y="0"/>
                    <a:pt x="616" y="40"/>
                    <a:pt x="720" y="72"/>
                  </a:cubicBezTo>
                  <a:cubicBezTo>
                    <a:pt x="824" y="104"/>
                    <a:pt x="892" y="160"/>
                    <a:pt x="960" y="216"/>
                  </a:cubicBezTo>
                </a:path>
              </a:pathLst>
            </a:custGeom>
            <a:noFill/>
            <a:ln w="28575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3318" name="Rectangle 16">
            <a:extLst>
              <a:ext uri="{FF2B5EF4-FFF2-40B4-BE49-F238E27FC236}">
                <a16:creationId xmlns:a16="http://schemas.microsoft.com/office/drawing/2014/main" id="{EDB1DEAD-63EF-4A1A-850C-8F340C267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2400" y="2362200"/>
            <a:ext cx="812800" cy="533400"/>
          </a:xfrm>
          <a:prstGeom prst="rect">
            <a:avLst/>
          </a:prstGeom>
          <a:solidFill>
            <a:srgbClr val="66FFFF"/>
          </a:solidFill>
          <a:ln w="9525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?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3319" name="Rectangle 17">
            <a:extLst>
              <a:ext uri="{FF2B5EF4-FFF2-40B4-BE49-F238E27FC236}">
                <a16:creationId xmlns:a16="http://schemas.microsoft.com/office/drawing/2014/main" id="{AFCE9468-650D-4FA6-97E2-A1F1B2C76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2400" y="2514600"/>
            <a:ext cx="609600" cy="457200"/>
          </a:xfrm>
          <a:prstGeom prst="rect">
            <a:avLst/>
          </a:prstGeom>
          <a:solidFill>
            <a:srgbClr val="66FFFF"/>
          </a:solidFill>
          <a:ln w="9525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?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4" name="Group 18">
            <a:extLst>
              <a:ext uri="{FF2B5EF4-FFF2-40B4-BE49-F238E27FC236}">
                <a16:creationId xmlns:a16="http://schemas.microsoft.com/office/drawing/2014/main" id="{F074AD34-DA8C-43D7-A493-AC101E3D9B84}"/>
              </a:ext>
            </a:extLst>
          </p:cNvPr>
          <p:cNvGrpSpPr>
            <a:grpSpLocks/>
          </p:cNvGrpSpPr>
          <p:nvPr/>
        </p:nvGrpSpPr>
        <p:grpSpPr bwMode="auto">
          <a:xfrm>
            <a:off x="711200" y="1524000"/>
            <a:ext cx="9042400" cy="2355850"/>
            <a:chOff x="336" y="1008"/>
            <a:chExt cx="4272" cy="1484"/>
          </a:xfrm>
        </p:grpSpPr>
        <p:grpSp>
          <p:nvGrpSpPr>
            <p:cNvPr id="13322" name="Group 19">
              <a:extLst>
                <a:ext uri="{FF2B5EF4-FFF2-40B4-BE49-F238E27FC236}">
                  <a16:creationId xmlns:a16="http://schemas.microsoft.com/office/drawing/2014/main" id="{DE59BCF2-AB29-457F-B852-C9111FB3DC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0" y="1392"/>
              <a:ext cx="1488" cy="576"/>
              <a:chOff x="2592" y="1392"/>
              <a:chExt cx="1488" cy="576"/>
            </a:xfrm>
          </p:grpSpPr>
          <p:sp>
            <p:nvSpPr>
              <p:cNvPr id="13324" name="Rectangle 20">
                <a:extLst>
                  <a:ext uri="{FF2B5EF4-FFF2-40B4-BE49-F238E27FC236}">
                    <a16:creationId xmlns:a16="http://schemas.microsoft.com/office/drawing/2014/main" id="{7A859AAA-E3F8-44AB-B886-CE8BA742E6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392"/>
                <a:ext cx="336" cy="480"/>
              </a:xfrm>
              <a:prstGeom prst="rect">
                <a:avLst/>
              </a:prstGeom>
              <a:solidFill>
                <a:srgbClr val="66FFFF"/>
              </a:solidFill>
              <a:ln w="9525">
                <a:solidFill>
                  <a:srgbClr val="66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+mn-ea"/>
                    <a:cs typeface="+mn-cs"/>
                  </a:rPr>
                  <a:t>3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+mn-ea"/>
                    <a:cs typeface="+mn-cs"/>
                  </a:rPr>
                  <a:t>5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25" name="Rectangle 21">
                <a:extLst>
                  <a:ext uri="{FF2B5EF4-FFF2-40B4-BE49-F238E27FC236}">
                    <a16:creationId xmlns:a16="http://schemas.microsoft.com/office/drawing/2014/main" id="{4CD8C1D4-7DDD-4953-9124-94806267D1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4" y="1488"/>
                <a:ext cx="336" cy="480"/>
              </a:xfrm>
              <a:prstGeom prst="rect">
                <a:avLst/>
              </a:prstGeom>
              <a:solidFill>
                <a:srgbClr val="66FFFF"/>
              </a:solidFill>
              <a:ln w="9525">
                <a:solidFill>
                  <a:srgbClr val="66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+mn-ea"/>
                    <a:cs typeface="+mn-cs"/>
                  </a:rPr>
                  <a:t>2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+mn-ea"/>
                    <a:cs typeface="+mn-cs"/>
                  </a:rPr>
                  <a:t>5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26" name="Line 22">
                <a:extLst>
                  <a:ext uri="{FF2B5EF4-FFF2-40B4-BE49-F238E27FC236}">
                    <a16:creationId xmlns:a16="http://schemas.microsoft.com/office/drawing/2014/main" id="{43196A89-48D5-47CD-AC4B-84A4C89DCD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40" y="1632"/>
                <a:ext cx="240" cy="0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327" name="Line 23">
                <a:extLst>
                  <a:ext uri="{FF2B5EF4-FFF2-40B4-BE49-F238E27FC236}">
                    <a16:creationId xmlns:a16="http://schemas.microsoft.com/office/drawing/2014/main" id="{78FD160B-4A55-4E88-8DB7-39FA194A35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1728"/>
                <a:ext cx="240" cy="0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3323" name="Picture 24" descr="PRESENTS">
              <a:extLst>
                <a:ext uri="{FF2B5EF4-FFF2-40B4-BE49-F238E27FC236}">
                  <a16:creationId xmlns:a16="http://schemas.microsoft.com/office/drawing/2014/main" id="{8AC46FCD-AB6D-4998-B30F-A9364B2C90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" y="1008"/>
              <a:ext cx="1104" cy="1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21" name="AutoShape 2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930CFFA9-6A38-410E-81EC-0E7710A67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0800" y="6324600"/>
            <a:ext cx="711200" cy="533400"/>
          </a:xfrm>
          <a:prstGeom prst="actionButtonBackPrevious">
            <a:avLst/>
          </a:prstGeom>
          <a:solidFill>
            <a:srgbClr val="9FF5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26" name="Picture 14" descr="Trẻ Em, Mầm Non, Em Nhỏ, Trẻ Con, Tải hình PNG 65 - Free.Vector6.com">
            <a:extLst>
              <a:ext uri="{FF2B5EF4-FFF2-40B4-BE49-F238E27FC236}">
                <a16:creationId xmlns:a16="http://schemas.microsoft.com/office/drawing/2014/main" id="{9FA81B77-B3FE-4EEA-B946-50D9DCCDB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909" y="3657600"/>
            <a:ext cx="6880225" cy="44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>
            <a:extLst>
              <a:ext uri="{FF2B5EF4-FFF2-40B4-BE49-F238E27FC236}">
                <a16:creationId xmlns:a16="http://schemas.microsoft.com/office/drawing/2014/main" id="{7975FA75-C46D-461D-9524-F3784ECA8685}"/>
              </a:ext>
            </a:extLst>
          </p:cNvPr>
          <p:cNvSpPr>
            <a:spLocks noChangeArrowheads="1"/>
          </p:cNvSpPr>
          <p:nvPr/>
        </p:nvSpPr>
        <p:spPr bwMode="auto">
          <a:xfrm rot="-5418390">
            <a:off x="1092200" y="-228600"/>
            <a:ext cx="1066800" cy="1828800"/>
          </a:xfrm>
          <a:prstGeom prst="wedgeEllipseCallout">
            <a:avLst>
              <a:gd name="adj1" fmla="val -43750"/>
              <a:gd name="adj2" fmla="val 70000"/>
            </a:avLst>
          </a:prstGeom>
          <a:solidFill>
            <a:srgbClr val="66FFFF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2</a:t>
            </a:r>
            <a:endParaRPr kumimoji="0" lang="en-US" alt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387" name="AutoShape 3">
            <a:extLst>
              <a:ext uri="{FF2B5EF4-FFF2-40B4-BE49-F238E27FC236}">
                <a16:creationId xmlns:a16="http://schemas.microsoft.com/office/drawing/2014/main" id="{0E2B067B-8C38-4551-9EA4-2E26DC836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1066800"/>
            <a:ext cx="8839200" cy="3733800"/>
          </a:xfrm>
          <a:prstGeom prst="flowChartAlternateProcess">
            <a:avLst/>
          </a:prstGeom>
          <a:solidFill>
            <a:srgbClr val="5FFFD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rPr>
              <a:t>Ñieàn daáu thích hôïp vaøo oâ troáng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rPr>
              <a:t>  ( 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rPr>
              <a:t>&gt; , &lt; , =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rPr>
              <a:t> 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</p:txBody>
      </p:sp>
      <p:graphicFrame>
        <p:nvGraphicFramePr>
          <p:cNvPr id="16388" name="Object 4">
            <a:extLst>
              <a:ext uri="{FF2B5EF4-FFF2-40B4-BE49-F238E27FC236}">
                <a16:creationId xmlns:a16="http://schemas.microsoft.com/office/drawing/2014/main" id="{7C61B61D-5848-424F-B675-662A06238E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19663" y="2841625"/>
          <a:ext cx="2497137" cy="134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45863" imgH="393529" progId="Equation.3">
                  <p:embed/>
                </p:oleObj>
              </mc:Choice>
              <mc:Fallback>
                <p:oleObj name="Equation" r:id="rId2" imgW="545863" imgH="393529" progId="Equation.3">
                  <p:embed/>
                  <p:pic>
                    <p:nvPicPr>
                      <p:cNvPr id="16388" name="Object 4">
                        <a:extLst>
                          <a:ext uri="{FF2B5EF4-FFF2-40B4-BE49-F238E27FC236}">
                            <a16:creationId xmlns:a16="http://schemas.microsoft.com/office/drawing/2014/main" id="{7C61B61D-5848-424F-B675-662A06238E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9663" y="2841625"/>
                        <a:ext cx="2497137" cy="1349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9" name="Rectangle 5">
            <a:extLst>
              <a:ext uri="{FF2B5EF4-FFF2-40B4-BE49-F238E27FC236}">
                <a16:creationId xmlns:a16="http://schemas.microsoft.com/office/drawing/2014/main" id="{35582C17-95DD-4F2F-90E6-EE6BDDB3D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9600" y="3200400"/>
            <a:ext cx="914400" cy="609600"/>
          </a:xfrm>
          <a:prstGeom prst="rect">
            <a:avLst/>
          </a:prstGeom>
          <a:solidFill>
            <a:srgbClr val="5FFFD5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6" name="Picture 14" descr="Trẻ Em, Mầm Non, Em Nhỏ, Trẻ Con, Tải hình PNG 65 - Free.Vector6.com">
            <a:extLst>
              <a:ext uri="{FF2B5EF4-FFF2-40B4-BE49-F238E27FC236}">
                <a16:creationId xmlns:a16="http://schemas.microsoft.com/office/drawing/2014/main" id="{E359F38E-5C16-46C8-AADE-8F732E5D4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891" y="3461084"/>
            <a:ext cx="6880225" cy="44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9">
            <a:extLst>
              <a:ext uri="{FF2B5EF4-FFF2-40B4-BE49-F238E27FC236}">
                <a16:creationId xmlns:a16="http://schemas.microsoft.com/office/drawing/2014/main" id="{FBD6FD3A-2626-4485-BA1A-DD1151C76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4870450"/>
            <a:ext cx="4889500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0">
            <a:extLst>
              <a:ext uri="{FF2B5EF4-FFF2-40B4-BE49-F238E27FC236}">
                <a16:creationId xmlns:a16="http://schemas.microsoft.com/office/drawing/2014/main" id="{2B69B158-5D13-411F-AA56-5B4F03360B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988" y="-588963"/>
            <a:ext cx="4949825" cy="294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31">
            <a:extLst>
              <a:ext uri="{FF2B5EF4-FFF2-40B4-BE49-F238E27FC236}">
                <a16:creationId xmlns:a16="http://schemas.microsoft.com/office/drawing/2014/main" id="{53BE9348-17A6-40A1-BABF-2CD9016426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300" y="-420688"/>
            <a:ext cx="5872163" cy="393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Freeform 5">
            <a:extLst>
              <a:ext uri="{FF2B5EF4-FFF2-40B4-BE49-F238E27FC236}">
                <a16:creationId xmlns:a16="http://schemas.microsoft.com/office/drawing/2014/main" id="{1036E282-EB6E-40A4-B39E-526344FA3D1C}"/>
              </a:ext>
            </a:extLst>
          </p:cNvPr>
          <p:cNvSpPr/>
          <p:nvPr/>
        </p:nvSpPr>
        <p:spPr bwMode="auto">
          <a:xfrm rot="20696166">
            <a:off x="687316" y="165893"/>
            <a:ext cx="10580688" cy="6688138"/>
          </a:xfrm>
          <a:custGeom>
            <a:avLst/>
            <a:gdLst>
              <a:gd name="T0" fmla="*/ 1687 w 3366"/>
              <a:gd name="T1" fmla="*/ 0 h 2194"/>
              <a:gd name="T2" fmla="*/ 1293 w 3366"/>
              <a:gd name="T3" fmla="*/ 313 h 2194"/>
              <a:gd name="T4" fmla="*/ 1075 w 3366"/>
              <a:gd name="T5" fmla="*/ 255 h 2194"/>
              <a:gd name="T6" fmla="*/ 631 w 3366"/>
              <a:gd name="T7" fmla="*/ 699 h 2194"/>
              <a:gd name="T8" fmla="*/ 639 w 3366"/>
              <a:gd name="T9" fmla="*/ 779 h 2194"/>
              <a:gd name="T10" fmla="*/ 0 w 3366"/>
              <a:gd name="T11" fmla="*/ 1485 h 2194"/>
              <a:gd name="T12" fmla="*/ 709 w 3366"/>
              <a:gd name="T13" fmla="*/ 2194 h 2194"/>
              <a:gd name="T14" fmla="*/ 1263 w 3366"/>
              <a:gd name="T15" fmla="*/ 1927 h 2194"/>
              <a:gd name="T16" fmla="*/ 1716 w 3366"/>
              <a:gd name="T17" fmla="*/ 2121 h 2194"/>
              <a:gd name="T18" fmla="*/ 2143 w 3366"/>
              <a:gd name="T19" fmla="*/ 1954 h 2194"/>
              <a:gd name="T20" fmla="*/ 2657 w 3366"/>
              <a:gd name="T21" fmla="*/ 2174 h 2194"/>
              <a:gd name="T22" fmla="*/ 3366 w 3366"/>
              <a:gd name="T23" fmla="*/ 1465 h 2194"/>
              <a:gd name="T24" fmla="*/ 2837 w 3366"/>
              <a:gd name="T25" fmla="*/ 780 h 2194"/>
              <a:gd name="T26" fmla="*/ 2266 w 3366"/>
              <a:gd name="T27" fmla="*/ 260 h 2194"/>
              <a:gd name="T28" fmla="*/ 2077 w 3366"/>
              <a:gd name="T29" fmla="*/ 293 h 2194"/>
              <a:gd name="T30" fmla="*/ 1687 w 3366"/>
              <a:gd name="T31" fmla="*/ 0 h 2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366" h="2194">
                <a:moveTo>
                  <a:pt x="1687" y="0"/>
                </a:moveTo>
                <a:cubicBezTo>
                  <a:pt x="1495" y="0"/>
                  <a:pt x="1335" y="133"/>
                  <a:pt x="1293" y="313"/>
                </a:cubicBezTo>
                <a:cubicBezTo>
                  <a:pt x="1229" y="276"/>
                  <a:pt x="1155" y="255"/>
                  <a:pt x="1075" y="255"/>
                </a:cubicBezTo>
                <a:cubicBezTo>
                  <a:pt x="830" y="255"/>
                  <a:pt x="631" y="454"/>
                  <a:pt x="631" y="699"/>
                </a:cubicBezTo>
                <a:cubicBezTo>
                  <a:pt x="631" y="726"/>
                  <a:pt x="634" y="753"/>
                  <a:pt x="639" y="779"/>
                </a:cubicBezTo>
                <a:cubicBezTo>
                  <a:pt x="280" y="814"/>
                  <a:pt x="0" y="1117"/>
                  <a:pt x="0" y="1485"/>
                </a:cubicBezTo>
                <a:cubicBezTo>
                  <a:pt x="0" y="1876"/>
                  <a:pt x="317" y="2194"/>
                  <a:pt x="709" y="2194"/>
                </a:cubicBezTo>
                <a:cubicBezTo>
                  <a:pt x="933" y="2194"/>
                  <a:pt x="1133" y="2089"/>
                  <a:pt x="1263" y="1927"/>
                </a:cubicBezTo>
                <a:cubicBezTo>
                  <a:pt x="1377" y="2047"/>
                  <a:pt x="1538" y="2121"/>
                  <a:pt x="1716" y="2121"/>
                </a:cubicBezTo>
                <a:cubicBezTo>
                  <a:pt x="1881" y="2121"/>
                  <a:pt x="2031" y="2058"/>
                  <a:pt x="2143" y="1954"/>
                </a:cubicBezTo>
                <a:cubicBezTo>
                  <a:pt x="2272" y="2089"/>
                  <a:pt x="2454" y="2174"/>
                  <a:pt x="2657" y="2174"/>
                </a:cubicBezTo>
                <a:cubicBezTo>
                  <a:pt x="3048" y="2174"/>
                  <a:pt x="3366" y="1857"/>
                  <a:pt x="3366" y="1465"/>
                </a:cubicBezTo>
                <a:cubicBezTo>
                  <a:pt x="3366" y="1136"/>
                  <a:pt x="3141" y="860"/>
                  <a:pt x="2837" y="780"/>
                </a:cubicBezTo>
                <a:cubicBezTo>
                  <a:pt x="2810" y="488"/>
                  <a:pt x="2565" y="260"/>
                  <a:pt x="2266" y="260"/>
                </a:cubicBezTo>
                <a:cubicBezTo>
                  <a:pt x="2200" y="260"/>
                  <a:pt x="2136" y="272"/>
                  <a:pt x="2077" y="293"/>
                </a:cubicBezTo>
                <a:cubicBezTo>
                  <a:pt x="2028" y="124"/>
                  <a:pt x="1872" y="0"/>
                  <a:pt x="1687" y="0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68608A3-D888-44FC-B930-97BFEAC6F86C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954088" y="3197225"/>
            <a:ext cx="1509712" cy="11668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59" name="组合 58">
            <a:extLst>
              <a:ext uri="{FF2B5EF4-FFF2-40B4-BE49-F238E27FC236}">
                <a16:creationId xmlns:a16="http://schemas.microsoft.com/office/drawing/2014/main" id="{A8886E53-A284-490E-A50B-22E68F1C21B7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144463"/>
            <a:ext cx="4071938" cy="2987675"/>
            <a:chOff x="-305675" y="289331"/>
            <a:chExt cx="4072048" cy="2987985"/>
          </a:xfrm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B19D3565-150E-46EE-98E0-FA6E83CD20C0}"/>
                </a:ext>
              </a:extLst>
            </p:cNvPr>
            <p:cNvSpPr/>
            <p:nvPr/>
          </p:nvSpPr>
          <p:spPr>
            <a:xfrm>
              <a:off x="1083107" y="612701"/>
              <a:ext cx="2598057" cy="2598057"/>
            </a:xfrm>
            <a:prstGeom prst="ellipse">
              <a:avLst/>
            </a:prstGeom>
            <a:gradFill flip="none" rotWithShape="1">
              <a:gsLst>
                <a:gs pos="0">
                  <a:srgbClr val="8D5EB0"/>
                </a:gs>
                <a:gs pos="100000">
                  <a:srgbClr val="552D6D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B40DF561-9C80-4CAA-A9A1-08FFFBFA5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12940" y="289331"/>
              <a:ext cx="2267902" cy="2557721"/>
            </a:xfrm>
            <a:custGeom>
              <a:avLst/>
              <a:gdLst>
                <a:gd name="connsiteX0" fmla="*/ 0 w 2506924"/>
                <a:gd name="connsiteY0" fmla="*/ 0 h 2015322"/>
                <a:gd name="connsiteX1" fmla="*/ 2506924 w 2506924"/>
                <a:gd name="connsiteY1" fmla="*/ 0 h 2015322"/>
                <a:gd name="connsiteX2" fmla="*/ 2506924 w 2506924"/>
                <a:gd name="connsiteY2" fmla="*/ 1647633 h 2015322"/>
                <a:gd name="connsiteX3" fmla="*/ 0 w 2506924"/>
                <a:gd name="connsiteY3" fmla="*/ 2015322 h 2015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6924" h="2015322">
                  <a:moveTo>
                    <a:pt x="0" y="0"/>
                  </a:moveTo>
                  <a:lnTo>
                    <a:pt x="2506924" y="0"/>
                  </a:lnTo>
                  <a:lnTo>
                    <a:pt x="2506924" y="1647633"/>
                  </a:lnTo>
                  <a:lnTo>
                    <a:pt x="0" y="2015322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186" name="文本框 10">
              <a:extLst>
                <a:ext uri="{FF2B5EF4-FFF2-40B4-BE49-F238E27FC236}">
                  <a16:creationId xmlns:a16="http://schemas.microsoft.com/office/drawing/2014/main" id="{ACCF28E6-A334-4E72-9934-7EDD32E8BE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05675" y="630438"/>
              <a:ext cx="1433406" cy="2646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600" b="1" i="1">
                  <a:solidFill>
                    <a:srgbClr val="AA5C3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zh-CN" altLang="en-US" sz="16600" b="1" i="1">
                <a:solidFill>
                  <a:srgbClr val="AA5C3F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3" name="圆角矩形 52">
              <a:extLst>
                <a:ext uri="{FF2B5EF4-FFF2-40B4-BE49-F238E27FC236}">
                  <a16:creationId xmlns:a16="http://schemas.microsoft.com/office/drawing/2014/main" id="{15D51D9B-8378-47D6-9856-BF148A0A40C0}"/>
                </a:ext>
              </a:extLst>
            </p:cNvPr>
            <p:cNvSpPr/>
            <p:nvPr/>
          </p:nvSpPr>
          <p:spPr>
            <a:xfrm>
              <a:off x="1056849" y="2178364"/>
              <a:ext cx="2709524" cy="902974"/>
            </a:xfrm>
            <a:custGeom>
              <a:avLst/>
              <a:gdLst>
                <a:gd name="connsiteX0" fmla="*/ 0 w 2532914"/>
                <a:gd name="connsiteY0" fmla="*/ 361508 h 723016"/>
                <a:gd name="connsiteX1" fmla="*/ 361508 w 2532914"/>
                <a:gd name="connsiteY1" fmla="*/ 0 h 723016"/>
                <a:gd name="connsiteX2" fmla="*/ 2171406 w 2532914"/>
                <a:gd name="connsiteY2" fmla="*/ 0 h 723016"/>
                <a:gd name="connsiteX3" fmla="*/ 2532914 w 2532914"/>
                <a:gd name="connsiteY3" fmla="*/ 361508 h 723016"/>
                <a:gd name="connsiteX4" fmla="*/ 2532914 w 2532914"/>
                <a:gd name="connsiteY4" fmla="*/ 361508 h 723016"/>
                <a:gd name="connsiteX5" fmla="*/ 2171406 w 2532914"/>
                <a:gd name="connsiteY5" fmla="*/ 723016 h 723016"/>
                <a:gd name="connsiteX6" fmla="*/ 361508 w 2532914"/>
                <a:gd name="connsiteY6" fmla="*/ 723016 h 723016"/>
                <a:gd name="connsiteX7" fmla="*/ 0 w 2532914"/>
                <a:gd name="connsiteY7" fmla="*/ 361508 h 723016"/>
                <a:gd name="connsiteX0-1" fmla="*/ 0 w 2532914"/>
                <a:gd name="connsiteY0-2" fmla="*/ 361508 h 723016"/>
                <a:gd name="connsiteX1-3" fmla="*/ 361508 w 2532914"/>
                <a:gd name="connsiteY1-4" fmla="*/ 0 h 723016"/>
                <a:gd name="connsiteX2-5" fmla="*/ 2258492 w 2532914"/>
                <a:gd name="connsiteY2-6" fmla="*/ 0 h 723016"/>
                <a:gd name="connsiteX3-7" fmla="*/ 2532914 w 2532914"/>
                <a:gd name="connsiteY3-8" fmla="*/ 361508 h 723016"/>
                <a:gd name="connsiteX4-9" fmla="*/ 2532914 w 2532914"/>
                <a:gd name="connsiteY4-10" fmla="*/ 361508 h 723016"/>
                <a:gd name="connsiteX5-11" fmla="*/ 2171406 w 2532914"/>
                <a:gd name="connsiteY5-12" fmla="*/ 723016 h 723016"/>
                <a:gd name="connsiteX6-13" fmla="*/ 361508 w 2532914"/>
                <a:gd name="connsiteY6-14" fmla="*/ 723016 h 723016"/>
                <a:gd name="connsiteX7-15" fmla="*/ 0 w 2532914"/>
                <a:gd name="connsiteY7-16" fmla="*/ 361508 h 723016"/>
                <a:gd name="connsiteX0-17" fmla="*/ 8392 w 2541306"/>
                <a:gd name="connsiteY0-18" fmla="*/ 361508 h 723016"/>
                <a:gd name="connsiteX1-19" fmla="*/ 369900 w 2541306"/>
                <a:gd name="connsiteY1-20" fmla="*/ 0 h 723016"/>
                <a:gd name="connsiteX2-21" fmla="*/ 2266884 w 2541306"/>
                <a:gd name="connsiteY2-22" fmla="*/ 0 h 723016"/>
                <a:gd name="connsiteX3-23" fmla="*/ 2541306 w 2541306"/>
                <a:gd name="connsiteY3-24" fmla="*/ 361508 h 723016"/>
                <a:gd name="connsiteX4-25" fmla="*/ 2541306 w 2541306"/>
                <a:gd name="connsiteY4-26" fmla="*/ 361508 h 723016"/>
                <a:gd name="connsiteX5-27" fmla="*/ 2179798 w 2541306"/>
                <a:gd name="connsiteY5-28" fmla="*/ 723016 h 723016"/>
                <a:gd name="connsiteX6-29" fmla="*/ 210243 w 2541306"/>
                <a:gd name="connsiteY6-30" fmla="*/ 693987 h 723016"/>
                <a:gd name="connsiteX7-31" fmla="*/ 8392 w 2541306"/>
                <a:gd name="connsiteY7-32" fmla="*/ 361508 h 723016"/>
                <a:gd name="connsiteX0-33" fmla="*/ 47051 w 2579965"/>
                <a:gd name="connsiteY0-34" fmla="*/ 361508 h 723016"/>
                <a:gd name="connsiteX1-35" fmla="*/ 408559 w 2579965"/>
                <a:gd name="connsiteY1-36" fmla="*/ 0 h 723016"/>
                <a:gd name="connsiteX2-37" fmla="*/ 2305543 w 2579965"/>
                <a:gd name="connsiteY2-38" fmla="*/ 0 h 723016"/>
                <a:gd name="connsiteX3-39" fmla="*/ 2579965 w 2579965"/>
                <a:gd name="connsiteY3-40" fmla="*/ 361508 h 723016"/>
                <a:gd name="connsiteX4-41" fmla="*/ 2579965 w 2579965"/>
                <a:gd name="connsiteY4-42" fmla="*/ 361508 h 723016"/>
                <a:gd name="connsiteX5-43" fmla="*/ 2218457 w 2579965"/>
                <a:gd name="connsiteY5-44" fmla="*/ 723016 h 723016"/>
                <a:gd name="connsiteX6-45" fmla="*/ 248902 w 2579965"/>
                <a:gd name="connsiteY6-46" fmla="*/ 693987 h 723016"/>
                <a:gd name="connsiteX7-47" fmla="*/ 47051 w 2579965"/>
                <a:gd name="connsiteY7-48" fmla="*/ 361508 h 723016"/>
                <a:gd name="connsiteX0-49" fmla="*/ 172854 w 2503917"/>
                <a:gd name="connsiteY0-50" fmla="*/ 693987 h 723016"/>
                <a:gd name="connsiteX1-51" fmla="*/ 332511 w 2503917"/>
                <a:gd name="connsiteY1-52" fmla="*/ 0 h 723016"/>
                <a:gd name="connsiteX2-53" fmla="*/ 2229495 w 2503917"/>
                <a:gd name="connsiteY2-54" fmla="*/ 0 h 723016"/>
                <a:gd name="connsiteX3-55" fmla="*/ 2503917 w 2503917"/>
                <a:gd name="connsiteY3-56" fmla="*/ 361508 h 723016"/>
                <a:gd name="connsiteX4-57" fmla="*/ 2503917 w 2503917"/>
                <a:gd name="connsiteY4-58" fmla="*/ 361508 h 723016"/>
                <a:gd name="connsiteX5-59" fmla="*/ 2142409 w 2503917"/>
                <a:gd name="connsiteY5-60" fmla="*/ 723016 h 723016"/>
                <a:gd name="connsiteX6-61" fmla="*/ 172854 w 2503917"/>
                <a:gd name="connsiteY6-62" fmla="*/ 693987 h 723016"/>
                <a:gd name="connsiteX0-63" fmla="*/ 172854 w 2503917"/>
                <a:gd name="connsiteY0-64" fmla="*/ 693987 h 723016"/>
                <a:gd name="connsiteX1-65" fmla="*/ 332511 w 2503917"/>
                <a:gd name="connsiteY1-66" fmla="*/ 0 h 723016"/>
                <a:gd name="connsiteX2-67" fmla="*/ 2229495 w 2503917"/>
                <a:gd name="connsiteY2-68" fmla="*/ 0 h 723016"/>
                <a:gd name="connsiteX3-69" fmla="*/ 2503917 w 2503917"/>
                <a:gd name="connsiteY3-70" fmla="*/ 361508 h 723016"/>
                <a:gd name="connsiteX4-71" fmla="*/ 2142409 w 2503917"/>
                <a:gd name="connsiteY4-72" fmla="*/ 723016 h 723016"/>
                <a:gd name="connsiteX5-73" fmla="*/ 172854 w 2503917"/>
                <a:gd name="connsiteY5-74" fmla="*/ 693987 h 723016"/>
                <a:gd name="connsiteX0-75" fmla="*/ 172854 w 2430178"/>
                <a:gd name="connsiteY0-76" fmla="*/ 693987 h 723016"/>
                <a:gd name="connsiteX1-77" fmla="*/ 332511 w 2430178"/>
                <a:gd name="connsiteY1-78" fmla="*/ 0 h 723016"/>
                <a:gd name="connsiteX2-79" fmla="*/ 2229495 w 2430178"/>
                <a:gd name="connsiteY2-80" fmla="*/ 0 h 723016"/>
                <a:gd name="connsiteX3-81" fmla="*/ 2142409 w 2430178"/>
                <a:gd name="connsiteY3-82" fmla="*/ 723016 h 723016"/>
                <a:gd name="connsiteX4-83" fmla="*/ 172854 w 2430178"/>
                <a:gd name="connsiteY4-84" fmla="*/ 693987 h 723016"/>
                <a:gd name="connsiteX0-85" fmla="*/ 172854 w 2548372"/>
                <a:gd name="connsiteY0-86" fmla="*/ 693987 h 723129"/>
                <a:gd name="connsiteX1-87" fmla="*/ 332511 w 2548372"/>
                <a:gd name="connsiteY1-88" fmla="*/ 0 h 723129"/>
                <a:gd name="connsiteX2-89" fmla="*/ 2229495 w 2548372"/>
                <a:gd name="connsiteY2-90" fmla="*/ 0 h 723129"/>
                <a:gd name="connsiteX3-91" fmla="*/ 2142409 w 2548372"/>
                <a:gd name="connsiteY3-92" fmla="*/ 723016 h 723129"/>
                <a:gd name="connsiteX4-93" fmla="*/ 172854 w 2548372"/>
                <a:gd name="connsiteY4-94" fmla="*/ 693987 h 723129"/>
                <a:gd name="connsiteX0-95" fmla="*/ 172854 w 2570805"/>
                <a:gd name="connsiteY0-96" fmla="*/ 693987 h 723016"/>
                <a:gd name="connsiteX1-97" fmla="*/ 332511 w 2570805"/>
                <a:gd name="connsiteY1-98" fmla="*/ 0 h 723016"/>
                <a:gd name="connsiteX2-99" fmla="*/ 2229495 w 2570805"/>
                <a:gd name="connsiteY2-100" fmla="*/ 0 h 723016"/>
                <a:gd name="connsiteX3-101" fmla="*/ 2142409 w 2570805"/>
                <a:gd name="connsiteY3-102" fmla="*/ 723016 h 723016"/>
                <a:gd name="connsiteX4-103" fmla="*/ 172854 w 2570805"/>
                <a:gd name="connsiteY4-104" fmla="*/ 693987 h 723016"/>
                <a:gd name="connsiteX0-105" fmla="*/ 172854 w 2589743"/>
                <a:gd name="connsiteY0-106" fmla="*/ 848805 h 877834"/>
                <a:gd name="connsiteX1-107" fmla="*/ 332511 w 2589743"/>
                <a:gd name="connsiteY1-108" fmla="*/ 154818 h 877834"/>
                <a:gd name="connsiteX2-109" fmla="*/ 2229495 w 2589743"/>
                <a:gd name="connsiteY2-110" fmla="*/ 154818 h 877834"/>
                <a:gd name="connsiteX3-111" fmla="*/ 2142409 w 2589743"/>
                <a:gd name="connsiteY3-112" fmla="*/ 877834 h 877834"/>
                <a:gd name="connsiteX4-113" fmla="*/ 172854 w 2589743"/>
                <a:gd name="connsiteY4-114" fmla="*/ 848805 h 877834"/>
                <a:gd name="connsiteX0-115" fmla="*/ 270426 w 2687315"/>
                <a:gd name="connsiteY0-116" fmla="*/ 848805 h 877834"/>
                <a:gd name="connsiteX1-117" fmla="*/ 430083 w 2687315"/>
                <a:gd name="connsiteY1-118" fmla="*/ 154818 h 877834"/>
                <a:gd name="connsiteX2-119" fmla="*/ 2327067 w 2687315"/>
                <a:gd name="connsiteY2-120" fmla="*/ 154818 h 877834"/>
                <a:gd name="connsiteX3-121" fmla="*/ 2239981 w 2687315"/>
                <a:gd name="connsiteY3-122" fmla="*/ 877834 h 877834"/>
                <a:gd name="connsiteX4-123" fmla="*/ 270426 w 2687315"/>
                <a:gd name="connsiteY4-124" fmla="*/ 848805 h 877834"/>
                <a:gd name="connsiteX0-125" fmla="*/ 292635 w 2709524"/>
                <a:gd name="connsiteY0-126" fmla="*/ 873945 h 902974"/>
                <a:gd name="connsiteX1-127" fmla="*/ 452292 w 2709524"/>
                <a:gd name="connsiteY1-128" fmla="*/ 179958 h 902974"/>
                <a:gd name="connsiteX2-129" fmla="*/ 2349276 w 2709524"/>
                <a:gd name="connsiteY2-130" fmla="*/ 179958 h 902974"/>
                <a:gd name="connsiteX3-131" fmla="*/ 2262190 w 2709524"/>
                <a:gd name="connsiteY3-132" fmla="*/ 902974 h 902974"/>
                <a:gd name="connsiteX4-133" fmla="*/ 292635 w 2709524"/>
                <a:gd name="connsiteY4-134" fmla="*/ 873945 h 9029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709524" h="902974">
                  <a:moveTo>
                    <a:pt x="292635" y="873945"/>
                  </a:moveTo>
                  <a:cubicBezTo>
                    <a:pt x="-9015" y="753442"/>
                    <a:pt x="-238093" y="281558"/>
                    <a:pt x="452292" y="179958"/>
                  </a:cubicBezTo>
                  <a:cubicBezTo>
                    <a:pt x="1142677" y="78358"/>
                    <a:pt x="1673405" y="-168384"/>
                    <a:pt x="2349276" y="179958"/>
                  </a:cubicBezTo>
                  <a:cubicBezTo>
                    <a:pt x="3025147" y="528300"/>
                    <a:pt x="2604963" y="787310"/>
                    <a:pt x="2262190" y="902974"/>
                  </a:cubicBezTo>
                  <a:lnTo>
                    <a:pt x="292635" y="873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D5EB0"/>
                </a:gs>
                <a:gs pos="100000">
                  <a:srgbClr val="552D6D"/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90" name="文本框 4">
              <a:extLst>
                <a:ext uri="{FF2B5EF4-FFF2-40B4-BE49-F238E27FC236}">
                  <a16:creationId xmlns:a16="http://schemas.microsoft.com/office/drawing/2014/main" id="{7756818B-9F1F-4D78-B16B-C553C6FBB7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1536" y="2388456"/>
              <a:ext cx="263565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3200" b="1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KHỞI ĐỘNG</a:t>
              </a:r>
              <a:endParaRPr lang="zh-CN" altLang="en-US" sz="3200" b="1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FA0EC42C-A0AA-4867-A161-A58E284EE234}"/>
              </a:ext>
            </a:extLst>
          </p:cNvPr>
          <p:cNvGrpSpPr>
            <a:grpSpLocks/>
          </p:cNvGrpSpPr>
          <p:nvPr/>
        </p:nvGrpSpPr>
        <p:grpSpPr bwMode="auto">
          <a:xfrm>
            <a:off x="2468805" y="2501045"/>
            <a:ext cx="3748088" cy="3822700"/>
            <a:chOff x="1874541" y="2567956"/>
            <a:chExt cx="3747872" cy="3822131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C25DA291-7A99-47DF-9F61-A18CAC9E3609}"/>
                </a:ext>
              </a:extLst>
            </p:cNvPr>
            <p:cNvSpPr/>
            <p:nvPr/>
          </p:nvSpPr>
          <p:spPr>
            <a:xfrm>
              <a:off x="2383985" y="3792030"/>
              <a:ext cx="2598057" cy="2598057"/>
            </a:xfrm>
            <a:prstGeom prst="ellipse">
              <a:avLst/>
            </a:prstGeom>
            <a:gradFill>
              <a:gsLst>
                <a:gs pos="0">
                  <a:srgbClr val="01D1FD"/>
                </a:gs>
                <a:gs pos="100000">
                  <a:srgbClr val="038CC0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86831B25-10E7-47C8-9DBA-44615B245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86648">
              <a:off x="2507917" y="2969533"/>
              <a:ext cx="3114496" cy="328881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168" name="文本框 18">
              <a:extLst>
                <a:ext uri="{FF2B5EF4-FFF2-40B4-BE49-F238E27FC236}">
                  <a16:creationId xmlns:a16="http://schemas.microsoft.com/office/drawing/2014/main" id="{0471DE5F-8592-49A8-9616-A73DAA2BF4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4541" y="2567956"/>
              <a:ext cx="1249060" cy="2646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600" b="1" i="1" dirty="0">
                  <a:solidFill>
                    <a:srgbClr val="898989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2</a:t>
              </a:r>
              <a:endParaRPr lang="zh-CN" altLang="en-US" sz="16600" b="1" i="1" dirty="0">
                <a:solidFill>
                  <a:srgbClr val="89898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6" name="圆角矩形 52">
              <a:extLst>
                <a:ext uri="{FF2B5EF4-FFF2-40B4-BE49-F238E27FC236}">
                  <a16:creationId xmlns:a16="http://schemas.microsoft.com/office/drawing/2014/main" id="{02ABEC76-45A2-4BA4-A6EE-CCF57AB6679F}"/>
                </a:ext>
              </a:extLst>
            </p:cNvPr>
            <p:cNvSpPr/>
            <p:nvPr/>
          </p:nvSpPr>
          <p:spPr>
            <a:xfrm>
              <a:off x="2316053" y="5354011"/>
              <a:ext cx="2709524" cy="902974"/>
            </a:xfrm>
            <a:custGeom>
              <a:avLst/>
              <a:gdLst>
                <a:gd name="connsiteX0" fmla="*/ 0 w 2532914"/>
                <a:gd name="connsiteY0" fmla="*/ 361508 h 723016"/>
                <a:gd name="connsiteX1" fmla="*/ 361508 w 2532914"/>
                <a:gd name="connsiteY1" fmla="*/ 0 h 723016"/>
                <a:gd name="connsiteX2" fmla="*/ 2171406 w 2532914"/>
                <a:gd name="connsiteY2" fmla="*/ 0 h 723016"/>
                <a:gd name="connsiteX3" fmla="*/ 2532914 w 2532914"/>
                <a:gd name="connsiteY3" fmla="*/ 361508 h 723016"/>
                <a:gd name="connsiteX4" fmla="*/ 2532914 w 2532914"/>
                <a:gd name="connsiteY4" fmla="*/ 361508 h 723016"/>
                <a:gd name="connsiteX5" fmla="*/ 2171406 w 2532914"/>
                <a:gd name="connsiteY5" fmla="*/ 723016 h 723016"/>
                <a:gd name="connsiteX6" fmla="*/ 361508 w 2532914"/>
                <a:gd name="connsiteY6" fmla="*/ 723016 h 723016"/>
                <a:gd name="connsiteX7" fmla="*/ 0 w 2532914"/>
                <a:gd name="connsiteY7" fmla="*/ 361508 h 723016"/>
                <a:gd name="connsiteX0-1" fmla="*/ 0 w 2532914"/>
                <a:gd name="connsiteY0-2" fmla="*/ 361508 h 723016"/>
                <a:gd name="connsiteX1-3" fmla="*/ 361508 w 2532914"/>
                <a:gd name="connsiteY1-4" fmla="*/ 0 h 723016"/>
                <a:gd name="connsiteX2-5" fmla="*/ 2258492 w 2532914"/>
                <a:gd name="connsiteY2-6" fmla="*/ 0 h 723016"/>
                <a:gd name="connsiteX3-7" fmla="*/ 2532914 w 2532914"/>
                <a:gd name="connsiteY3-8" fmla="*/ 361508 h 723016"/>
                <a:gd name="connsiteX4-9" fmla="*/ 2532914 w 2532914"/>
                <a:gd name="connsiteY4-10" fmla="*/ 361508 h 723016"/>
                <a:gd name="connsiteX5-11" fmla="*/ 2171406 w 2532914"/>
                <a:gd name="connsiteY5-12" fmla="*/ 723016 h 723016"/>
                <a:gd name="connsiteX6-13" fmla="*/ 361508 w 2532914"/>
                <a:gd name="connsiteY6-14" fmla="*/ 723016 h 723016"/>
                <a:gd name="connsiteX7-15" fmla="*/ 0 w 2532914"/>
                <a:gd name="connsiteY7-16" fmla="*/ 361508 h 723016"/>
                <a:gd name="connsiteX0-17" fmla="*/ 8392 w 2541306"/>
                <a:gd name="connsiteY0-18" fmla="*/ 361508 h 723016"/>
                <a:gd name="connsiteX1-19" fmla="*/ 369900 w 2541306"/>
                <a:gd name="connsiteY1-20" fmla="*/ 0 h 723016"/>
                <a:gd name="connsiteX2-21" fmla="*/ 2266884 w 2541306"/>
                <a:gd name="connsiteY2-22" fmla="*/ 0 h 723016"/>
                <a:gd name="connsiteX3-23" fmla="*/ 2541306 w 2541306"/>
                <a:gd name="connsiteY3-24" fmla="*/ 361508 h 723016"/>
                <a:gd name="connsiteX4-25" fmla="*/ 2541306 w 2541306"/>
                <a:gd name="connsiteY4-26" fmla="*/ 361508 h 723016"/>
                <a:gd name="connsiteX5-27" fmla="*/ 2179798 w 2541306"/>
                <a:gd name="connsiteY5-28" fmla="*/ 723016 h 723016"/>
                <a:gd name="connsiteX6-29" fmla="*/ 210243 w 2541306"/>
                <a:gd name="connsiteY6-30" fmla="*/ 693987 h 723016"/>
                <a:gd name="connsiteX7-31" fmla="*/ 8392 w 2541306"/>
                <a:gd name="connsiteY7-32" fmla="*/ 361508 h 723016"/>
                <a:gd name="connsiteX0-33" fmla="*/ 47051 w 2579965"/>
                <a:gd name="connsiteY0-34" fmla="*/ 361508 h 723016"/>
                <a:gd name="connsiteX1-35" fmla="*/ 408559 w 2579965"/>
                <a:gd name="connsiteY1-36" fmla="*/ 0 h 723016"/>
                <a:gd name="connsiteX2-37" fmla="*/ 2305543 w 2579965"/>
                <a:gd name="connsiteY2-38" fmla="*/ 0 h 723016"/>
                <a:gd name="connsiteX3-39" fmla="*/ 2579965 w 2579965"/>
                <a:gd name="connsiteY3-40" fmla="*/ 361508 h 723016"/>
                <a:gd name="connsiteX4-41" fmla="*/ 2579965 w 2579965"/>
                <a:gd name="connsiteY4-42" fmla="*/ 361508 h 723016"/>
                <a:gd name="connsiteX5-43" fmla="*/ 2218457 w 2579965"/>
                <a:gd name="connsiteY5-44" fmla="*/ 723016 h 723016"/>
                <a:gd name="connsiteX6-45" fmla="*/ 248902 w 2579965"/>
                <a:gd name="connsiteY6-46" fmla="*/ 693987 h 723016"/>
                <a:gd name="connsiteX7-47" fmla="*/ 47051 w 2579965"/>
                <a:gd name="connsiteY7-48" fmla="*/ 361508 h 723016"/>
                <a:gd name="connsiteX0-49" fmla="*/ 172854 w 2503917"/>
                <a:gd name="connsiteY0-50" fmla="*/ 693987 h 723016"/>
                <a:gd name="connsiteX1-51" fmla="*/ 332511 w 2503917"/>
                <a:gd name="connsiteY1-52" fmla="*/ 0 h 723016"/>
                <a:gd name="connsiteX2-53" fmla="*/ 2229495 w 2503917"/>
                <a:gd name="connsiteY2-54" fmla="*/ 0 h 723016"/>
                <a:gd name="connsiteX3-55" fmla="*/ 2503917 w 2503917"/>
                <a:gd name="connsiteY3-56" fmla="*/ 361508 h 723016"/>
                <a:gd name="connsiteX4-57" fmla="*/ 2503917 w 2503917"/>
                <a:gd name="connsiteY4-58" fmla="*/ 361508 h 723016"/>
                <a:gd name="connsiteX5-59" fmla="*/ 2142409 w 2503917"/>
                <a:gd name="connsiteY5-60" fmla="*/ 723016 h 723016"/>
                <a:gd name="connsiteX6-61" fmla="*/ 172854 w 2503917"/>
                <a:gd name="connsiteY6-62" fmla="*/ 693987 h 723016"/>
                <a:gd name="connsiteX0-63" fmla="*/ 172854 w 2503917"/>
                <a:gd name="connsiteY0-64" fmla="*/ 693987 h 723016"/>
                <a:gd name="connsiteX1-65" fmla="*/ 332511 w 2503917"/>
                <a:gd name="connsiteY1-66" fmla="*/ 0 h 723016"/>
                <a:gd name="connsiteX2-67" fmla="*/ 2229495 w 2503917"/>
                <a:gd name="connsiteY2-68" fmla="*/ 0 h 723016"/>
                <a:gd name="connsiteX3-69" fmla="*/ 2503917 w 2503917"/>
                <a:gd name="connsiteY3-70" fmla="*/ 361508 h 723016"/>
                <a:gd name="connsiteX4-71" fmla="*/ 2142409 w 2503917"/>
                <a:gd name="connsiteY4-72" fmla="*/ 723016 h 723016"/>
                <a:gd name="connsiteX5-73" fmla="*/ 172854 w 2503917"/>
                <a:gd name="connsiteY5-74" fmla="*/ 693987 h 723016"/>
                <a:gd name="connsiteX0-75" fmla="*/ 172854 w 2430178"/>
                <a:gd name="connsiteY0-76" fmla="*/ 693987 h 723016"/>
                <a:gd name="connsiteX1-77" fmla="*/ 332511 w 2430178"/>
                <a:gd name="connsiteY1-78" fmla="*/ 0 h 723016"/>
                <a:gd name="connsiteX2-79" fmla="*/ 2229495 w 2430178"/>
                <a:gd name="connsiteY2-80" fmla="*/ 0 h 723016"/>
                <a:gd name="connsiteX3-81" fmla="*/ 2142409 w 2430178"/>
                <a:gd name="connsiteY3-82" fmla="*/ 723016 h 723016"/>
                <a:gd name="connsiteX4-83" fmla="*/ 172854 w 2430178"/>
                <a:gd name="connsiteY4-84" fmla="*/ 693987 h 723016"/>
                <a:gd name="connsiteX0-85" fmla="*/ 172854 w 2548372"/>
                <a:gd name="connsiteY0-86" fmla="*/ 693987 h 723129"/>
                <a:gd name="connsiteX1-87" fmla="*/ 332511 w 2548372"/>
                <a:gd name="connsiteY1-88" fmla="*/ 0 h 723129"/>
                <a:gd name="connsiteX2-89" fmla="*/ 2229495 w 2548372"/>
                <a:gd name="connsiteY2-90" fmla="*/ 0 h 723129"/>
                <a:gd name="connsiteX3-91" fmla="*/ 2142409 w 2548372"/>
                <a:gd name="connsiteY3-92" fmla="*/ 723016 h 723129"/>
                <a:gd name="connsiteX4-93" fmla="*/ 172854 w 2548372"/>
                <a:gd name="connsiteY4-94" fmla="*/ 693987 h 723129"/>
                <a:gd name="connsiteX0-95" fmla="*/ 172854 w 2570805"/>
                <a:gd name="connsiteY0-96" fmla="*/ 693987 h 723016"/>
                <a:gd name="connsiteX1-97" fmla="*/ 332511 w 2570805"/>
                <a:gd name="connsiteY1-98" fmla="*/ 0 h 723016"/>
                <a:gd name="connsiteX2-99" fmla="*/ 2229495 w 2570805"/>
                <a:gd name="connsiteY2-100" fmla="*/ 0 h 723016"/>
                <a:gd name="connsiteX3-101" fmla="*/ 2142409 w 2570805"/>
                <a:gd name="connsiteY3-102" fmla="*/ 723016 h 723016"/>
                <a:gd name="connsiteX4-103" fmla="*/ 172854 w 2570805"/>
                <a:gd name="connsiteY4-104" fmla="*/ 693987 h 723016"/>
                <a:gd name="connsiteX0-105" fmla="*/ 172854 w 2589743"/>
                <a:gd name="connsiteY0-106" fmla="*/ 848805 h 877834"/>
                <a:gd name="connsiteX1-107" fmla="*/ 332511 w 2589743"/>
                <a:gd name="connsiteY1-108" fmla="*/ 154818 h 877834"/>
                <a:gd name="connsiteX2-109" fmla="*/ 2229495 w 2589743"/>
                <a:gd name="connsiteY2-110" fmla="*/ 154818 h 877834"/>
                <a:gd name="connsiteX3-111" fmla="*/ 2142409 w 2589743"/>
                <a:gd name="connsiteY3-112" fmla="*/ 877834 h 877834"/>
                <a:gd name="connsiteX4-113" fmla="*/ 172854 w 2589743"/>
                <a:gd name="connsiteY4-114" fmla="*/ 848805 h 877834"/>
                <a:gd name="connsiteX0-115" fmla="*/ 270426 w 2687315"/>
                <a:gd name="connsiteY0-116" fmla="*/ 848805 h 877834"/>
                <a:gd name="connsiteX1-117" fmla="*/ 430083 w 2687315"/>
                <a:gd name="connsiteY1-118" fmla="*/ 154818 h 877834"/>
                <a:gd name="connsiteX2-119" fmla="*/ 2327067 w 2687315"/>
                <a:gd name="connsiteY2-120" fmla="*/ 154818 h 877834"/>
                <a:gd name="connsiteX3-121" fmla="*/ 2239981 w 2687315"/>
                <a:gd name="connsiteY3-122" fmla="*/ 877834 h 877834"/>
                <a:gd name="connsiteX4-123" fmla="*/ 270426 w 2687315"/>
                <a:gd name="connsiteY4-124" fmla="*/ 848805 h 877834"/>
                <a:gd name="connsiteX0-125" fmla="*/ 292635 w 2709524"/>
                <a:gd name="connsiteY0-126" fmla="*/ 873945 h 902974"/>
                <a:gd name="connsiteX1-127" fmla="*/ 452292 w 2709524"/>
                <a:gd name="connsiteY1-128" fmla="*/ 179958 h 902974"/>
                <a:gd name="connsiteX2-129" fmla="*/ 2349276 w 2709524"/>
                <a:gd name="connsiteY2-130" fmla="*/ 179958 h 902974"/>
                <a:gd name="connsiteX3-131" fmla="*/ 2262190 w 2709524"/>
                <a:gd name="connsiteY3-132" fmla="*/ 902974 h 902974"/>
                <a:gd name="connsiteX4-133" fmla="*/ 292635 w 2709524"/>
                <a:gd name="connsiteY4-134" fmla="*/ 873945 h 9029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709524" h="902974">
                  <a:moveTo>
                    <a:pt x="292635" y="873945"/>
                  </a:moveTo>
                  <a:cubicBezTo>
                    <a:pt x="-9015" y="753442"/>
                    <a:pt x="-238093" y="281558"/>
                    <a:pt x="452292" y="179958"/>
                  </a:cubicBezTo>
                  <a:cubicBezTo>
                    <a:pt x="1142677" y="78358"/>
                    <a:pt x="1673405" y="-168384"/>
                    <a:pt x="2349276" y="179958"/>
                  </a:cubicBezTo>
                  <a:cubicBezTo>
                    <a:pt x="3025147" y="528300"/>
                    <a:pt x="2604963" y="787310"/>
                    <a:pt x="2262190" y="902974"/>
                  </a:cubicBezTo>
                  <a:lnTo>
                    <a:pt x="292635" y="873945"/>
                  </a:lnTo>
                  <a:close/>
                </a:path>
              </a:pathLst>
            </a:custGeom>
            <a:gradFill>
              <a:gsLst>
                <a:gs pos="0">
                  <a:srgbClr val="01D1FD"/>
                </a:gs>
                <a:gs pos="100000">
                  <a:srgbClr val="038CC0"/>
                </a:gs>
              </a:gsLst>
              <a:path path="circle">
                <a:fillToRect l="50000" t="50000" r="50000" b="50000"/>
              </a:path>
            </a:gradFill>
            <a:ln w="381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72" name="文本框 56">
              <a:extLst>
                <a:ext uri="{FF2B5EF4-FFF2-40B4-BE49-F238E27FC236}">
                  <a16:creationId xmlns:a16="http://schemas.microsoft.com/office/drawing/2014/main" id="{602E907B-F204-4024-A3E5-B6526816BF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0740" y="5564103"/>
              <a:ext cx="253845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3200" b="1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LUYỆN TẬP</a:t>
              </a:r>
              <a:endParaRPr lang="zh-CN" altLang="en-US" sz="3200" b="1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A584D65B-1FB5-42A2-8C4A-0DB90CC23BF8}"/>
              </a:ext>
            </a:extLst>
          </p:cNvPr>
          <p:cNvGrpSpPr>
            <a:grpSpLocks/>
          </p:cNvGrpSpPr>
          <p:nvPr/>
        </p:nvGrpSpPr>
        <p:grpSpPr bwMode="auto">
          <a:xfrm>
            <a:off x="7589044" y="989930"/>
            <a:ext cx="2992438" cy="4151312"/>
            <a:chOff x="7537530" y="1944097"/>
            <a:chExt cx="2992171" cy="4152022"/>
          </a:xfrm>
        </p:grpSpPr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703C3DF0-ABE0-4C1C-9CF4-33B049F08C78}"/>
                </a:ext>
              </a:extLst>
            </p:cNvPr>
            <p:cNvSpPr/>
            <p:nvPr/>
          </p:nvSpPr>
          <p:spPr>
            <a:xfrm>
              <a:off x="7916539" y="3498062"/>
              <a:ext cx="2598057" cy="2598057"/>
            </a:xfrm>
            <a:prstGeom prst="ellipse">
              <a:avLst/>
            </a:prstGeom>
            <a:gradFill>
              <a:gsLst>
                <a:gs pos="0">
                  <a:srgbClr val="02736A"/>
                </a:gs>
                <a:gs pos="100000">
                  <a:srgbClr val="02453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97FDF7B4-F482-4FBA-967B-97933222B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contrast="20000"/>
            </a:blip>
            <a:stretch>
              <a:fillRect/>
            </a:stretch>
          </p:blipFill>
          <p:spPr>
            <a:xfrm rot="21092159">
              <a:off x="7537530" y="3771622"/>
              <a:ext cx="2849309" cy="191326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159" name="文本框 26">
              <a:extLst>
                <a:ext uri="{FF2B5EF4-FFF2-40B4-BE49-F238E27FC236}">
                  <a16:creationId xmlns:a16="http://schemas.microsoft.com/office/drawing/2014/main" id="{542545C4-731D-482B-A521-87D66FD264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89154" y="1944097"/>
              <a:ext cx="1249060" cy="2646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6600" b="1" i="1" dirty="0">
                  <a:solidFill>
                    <a:srgbClr val="FA0B4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zh-CN" altLang="en-US" sz="16600" b="1" i="1" dirty="0">
                <a:solidFill>
                  <a:srgbClr val="FA0B4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64" name="圆角矩形 52">
              <a:extLst>
                <a:ext uri="{FF2B5EF4-FFF2-40B4-BE49-F238E27FC236}">
                  <a16:creationId xmlns:a16="http://schemas.microsoft.com/office/drawing/2014/main" id="{8BA8EC9D-8A71-4215-8A5A-911BD2E6EA6B}"/>
                </a:ext>
              </a:extLst>
            </p:cNvPr>
            <p:cNvSpPr/>
            <p:nvPr/>
          </p:nvSpPr>
          <p:spPr>
            <a:xfrm>
              <a:off x="7820177" y="5055351"/>
              <a:ext cx="2709524" cy="902974"/>
            </a:xfrm>
            <a:custGeom>
              <a:avLst/>
              <a:gdLst>
                <a:gd name="connsiteX0" fmla="*/ 0 w 2532914"/>
                <a:gd name="connsiteY0" fmla="*/ 361508 h 723016"/>
                <a:gd name="connsiteX1" fmla="*/ 361508 w 2532914"/>
                <a:gd name="connsiteY1" fmla="*/ 0 h 723016"/>
                <a:gd name="connsiteX2" fmla="*/ 2171406 w 2532914"/>
                <a:gd name="connsiteY2" fmla="*/ 0 h 723016"/>
                <a:gd name="connsiteX3" fmla="*/ 2532914 w 2532914"/>
                <a:gd name="connsiteY3" fmla="*/ 361508 h 723016"/>
                <a:gd name="connsiteX4" fmla="*/ 2532914 w 2532914"/>
                <a:gd name="connsiteY4" fmla="*/ 361508 h 723016"/>
                <a:gd name="connsiteX5" fmla="*/ 2171406 w 2532914"/>
                <a:gd name="connsiteY5" fmla="*/ 723016 h 723016"/>
                <a:gd name="connsiteX6" fmla="*/ 361508 w 2532914"/>
                <a:gd name="connsiteY6" fmla="*/ 723016 h 723016"/>
                <a:gd name="connsiteX7" fmla="*/ 0 w 2532914"/>
                <a:gd name="connsiteY7" fmla="*/ 361508 h 723016"/>
                <a:gd name="connsiteX0-1" fmla="*/ 0 w 2532914"/>
                <a:gd name="connsiteY0-2" fmla="*/ 361508 h 723016"/>
                <a:gd name="connsiteX1-3" fmla="*/ 361508 w 2532914"/>
                <a:gd name="connsiteY1-4" fmla="*/ 0 h 723016"/>
                <a:gd name="connsiteX2-5" fmla="*/ 2258492 w 2532914"/>
                <a:gd name="connsiteY2-6" fmla="*/ 0 h 723016"/>
                <a:gd name="connsiteX3-7" fmla="*/ 2532914 w 2532914"/>
                <a:gd name="connsiteY3-8" fmla="*/ 361508 h 723016"/>
                <a:gd name="connsiteX4-9" fmla="*/ 2532914 w 2532914"/>
                <a:gd name="connsiteY4-10" fmla="*/ 361508 h 723016"/>
                <a:gd name="connsiteX5-11" fmla="*/ 2171406 w 2532914"/>
                <a:gd name="connsiteY5-12" fmla="*/ 723016 h 723016"/>
                <a:gd name="connsiteX6-13" fmla="*/ 361508 w 2532914"/>
                <a:gd name="connsiteY6-14" fmla="*/ 723016 h 723016"/>
                <a:gd name="connsiteX7-15" fmla="*/ 0 w 2532914"/>
                <a:gd name="connsiteY7-16" fmla="*/ 361508 h 723016"/>
                <a:gd name="connsiteX0-17" fmla="*/ 8392 w 2541306"/>
                <a:gd name="connsiteY0-18" fmla="*/ 361508 h 723016"/>
                <a:gd name="connsiteX1-19" fmla="*/ 369900 w 2541306"/>
                <a:gd name="connsiteY1-20" fmla="*/ 0 h 723016"/>
                <a:gd name="connsiteX2-21" fmla="*/ 2266884 w 2541306"/>
                <a:gd name="connsiteY2-22" fmla="*/ 0 h 723016"/>
                <a:gd name="connsiteX3-23" fmla="*/ 2541306 w 2541306"/>
                <a:gd name="connsiteY3-24" fmla="*/ 361508 h 723016"/>
                <a:gd name="connsiteX4-25" fmla="*/ 2541306 w 2541306"/>
                <a:gd name="connsiteY4-26" fmla="*/ 361508 h 723016"/>
                <a:gd name="connsiteX5-27" fmla="*/ 2179798 w 2541306"/>
                <a:gd name="connsiteY5-28" fmla="*/ 723016 h 723016"/>
                <a:gd name="connsiteX6-29" fmla="*/ 210243 w 2541306"/>
                <a:gd name="connsiteY6-30" fmla="*/ 693987 h 723016"/>
                <a:gd name="connsiteX7-31" fmla="*/ 8392 w 2541306"/>
                <a:gd name="connsiteY7-32" fmla="*/ 361508 h 723016"/>
                <a:gd name="connsiteX0-33" fmla="*/ 47051 w 2579965"/>
                <a:gd name="connsiteY0-34" fmla="*/ 361508 h 723016"/>
                <a:gd name="connsiteX1-35" fmla="*/ 408559 w 2579965"/>
                <a:gd name="connsiteY1-36" fmla="*/ 0 h 723016"/>
                <a:gd name="connsiteX2-37" fmla="*/ 2305543 w 2579965"/>
                <a:gd name="connsiteY2-38" fmla="*/ 0 h 723016"/>
                <a:gd name="connsiteX3-39" fmla="*/ 2579965 w 2579965"/>
                <a:gd name="connsiteY3-40" fmla="*/ 361508 h 723016"/>
                <a:gd name="connsiteX4-41" fmla="*/ 2579965 w 2579965"/>
                <a:gd name="connsiteY4-42" fmla="*/ 361508 h 723016"/>
                <a:gd name="connsiteX5-43" fmla="*/ 2218457 w 2579965"/>
                <a:gd name="connsiteY5-44" fmla="*/ 723016 h 723016"/>
                <a:gd name="connsiteX6-45" fmla="*/ 248902 w 2579965"/>
                <a:gd name="connsiteY6-46" fmla="*/ 693987 h 723016"/>
                <a:gd name="connsiteX7-47" fmla="*/ 47051 w 2579965"/>
                <a:gd name="connsiteY7-48" fmla="*/ 361508 h 723016"/>
                <a:gd name="connsiteX0-49" fmla="*/ 172854 w 2503917"/>
                <a:gd name="connsiteY0-50" fmla="*/ 693987 h 723016"/>
                <a:gd name="connsiteX1-51" fmla="*/ 332511 w 2503917"/>
                <a:gd name="connsiteY1-52" fmla="*/ 0 h 723016"/>
                <a:gd name="connsiteX2-53" fmla="*/ 2229495 w 2503917"/>
                <a:gd name="connsiteY2-54" fmla="*/ 0 h 723016"/>
                <a:gd name="connsiteX3-55" fmla="*/ 2503917 w 2503917"/>
                <a:gd name="connsiteY3-56" fmla="*/ 361508 h 723016"/>
                <a:gd name="connsiteX4-57" fmla="*/ 2503917 w 2503917"/>
                <a:gd name="connsiteY4-58" fmla="*/ 361508 h 723016"/>
                <a:gd name="connsiteX5-59" fmla="*/ 2142409 w 2503917"/>
                <a:gd name="connsiteY5-60" fmla="*/ 723016 h 723016"/>
                <a:gd name="connsiteX6-61" fmla="*/ 172854 w 2503917"/>
                <a:gd name="connsiteY6-62" fmla="*/ 693987 h 723016"/>
                <a:gd name="connsiteX0-63" fmla="*/ 172854 w 2503917"/>
                <a:gd name="connsiteY0-64" fmla="*/ 693987 h 723016"/>
                <a:gd name="connsiteX1-65" fmla="*/ 332511 w 2503917"/>
                <a:gd name="connsiteY1-66" fmla="*/ 0 h 723016"/>
                <a:gd name="connsiteX2-67" fmla="*/ 2229495 w 2503917"/>
                <a:gd name="connsiteY2-68" fmla="*/ 0 h 723016"/>
                <a:gd name="connsiteX3-69" fmla="*/ 2503917 w 2503917"/>
                <a:gd name="connsiteY3-70" fmla="*/ 361508 h 723016"/>
                <a:gd name="connsiteX4-71" fmla="*/ 2142409 w 2503917"/>
                <a:gd name="connsiteY4-72" fmla="*/ 723016 h 723016"/>
                <a:gd name="connsiteX5-73" fmla="*/ 172854 w 2503917"/>
                <a:gd name="connsiteY5-74" fmla="*/ 693987 h 723016"/>
                <a:gd name="connsiteX0-75" fmla="*/ 172854 w 2430178"/>
                <a:gd name="connsiteY0-76" fmla="*/ 693987 h 723016"/>
                <a:gd name="connsiteX1-77" fmla="*/ 332511 w 2430178"/>
                <a:gd name="connsiteY1-78" fmla="*/ 0 h 723016"/>
                <a:gd name="connsiteX2-79" fmla="*/ 2229495 w 2430178"/>
                <a:gd name="connsiteY2-80" fmla="*/ 0 h 723016"/>
                <a:gd name="connsiteX3-81" fmla="*/ 2142409 w 2430178"/>
                <a:gd name="connsiteY3-82" fmla="*/ 723016 h 723016"/>
                <a:gd name="connsiteX4-83" fmla="*/ 172854 w 2430178"/>
                <a:gd name="connsiteY4-84" fmla="*/ 693987 h 723016"/>
                <a:gd name="connsiteX0-85" fmla="*/ 172854 w 2548372"/>
                <a:gd name="connsiteY0-86" fmla="*/ 693987 h 723129"/>
                <a:gd name="connsiteX1-87" fmla="*/ 332511 w 2548372"/>
                <a:gd name="connsiteY1-88" fmla="*/ 0 h 723129"/>
                <a:gd name="connsiteX2-89" fmla="*/ 2229495 w 2548372"/>
                <a:gd name="connsiteY2-90" fmla="*/ 0 h 723129"/>
                <a:gd name="connsiteX3-91" fmla="*/ 2142409 w 2548372"/>
                <a:gd name="connsiteY3-92" fmla="*/ 723016 h 723129"/>
                <a:gd name="connsiteX4-93" fmla="*/ 172854 w 2548372"/>
                <a:gd name="connsiteY4-94" fmla="*/ 693987 h 723129"/>
                <a:gd name="connsiteX0-95" fmla="*/ 172854 w 2570805"/>
                <a:gd name="connsiteY0-96" fmla="*/ 693987 h 723016"/>
                <a:gd name="connsiteX1-97" fmla="*/ 332511 w 2570805"/>
                <a:gd name="connsiteY1-98" fmla="*/ 0 h 723016"/>
                <a:gd name="connsiteX2-99" fmla="*/ 2229495 w 2570805"/>
                <a:gd name="connsiteY2-100" fmla="*/ 0 h 723016"/>
                <a:gd name="connsiteX3-101" fmla="*/ 2142409 w 2570805"/>
                <a:gd name="connsiteY3-102" fmla="*/ 723016 h 723016"/>
                <a:gd name="connsiteX4-103" fmla="*/ 172854 w 2570805"/>
                <a:gd name="connsiteY4-104" fmla="*/ 693987 h 723016"/>
                <a:gd name="connsiteX0-105" fmla="*/ 172854 w 2589743"/>
                <a:gd name="connsiteY0-106" fmla="*/ 848805 h 877834"/>
                <a:gd name="connsiteX1-107" fmla="*/ 332511 w 2589743"/>
                <a:gd name="connsiteY1-108" fmla="*/ 154818 h 877834"/>
                <a:gd name="connsiteX2-109" fmla="*/ 2229495 w 2589743"/>
                <a:gd name="connsiteY2-110" fmla="*/ 154818 h 877834"/>
                <a:gd name="connsiteX3-111" fmla="*/ 2142409 w 2589743"/>
                <a:gd name="connsiteY3-112" fmla="*/ 877834 h 877834"/>
                <a:gd name="connsiteX4-113" fmla="*/ 172854 w 2589743"/>
                <a:gd name="connsiteY4-114" fmla="*/ 848805 h 877834"/>
                <a:gd name="connsiteX0-115" fmla="*/ 270426 w 2687315"/>
                <a:gd name="connsiteY0-116" fmla="*/ 848805 h 877834"/>
                <a:gd name="connsiteX1-117" fmla="*/ 430083 w 2687315"/>
                <a:gd name="connsiteY1-118" fmla="*/ 154818 h 877834"/>
                <a:gd name="connsiteX2-119" fmla="*/ 2327067 w 2687315"/>
                <a:gd name="connsiteY2-120" fmla="*/ 154818 h 877834"/>
                <a:gd name="connsiteX3-121" fmla="*/ 2239981 w 2687315"/>
                <a:gd name="connsiteY3-122" fmla="*/ 877834 h 877834"/>
                <a:gd name="connsiteX4-123" fmla="*/ 270426 w 2687315"/>
                <a:gd name="connsiteY4-124" fmla="*/ 848805 h 877834"/>
                <a:gd name="connsiteX0-125" fmla="*/ 292635 w 2709524"/>
                <a:gd name="connsiteY0-126" fmla="*/ 873945 h 902974"/>
                <a:gd name="connsiteX1-127" fmla="*/ 452292 w 2709524"/>
                <a:gd name="connsiteY1-128" fmla="*/ 179958 h 902974"/>
                <a:gd name="connsiteX2-129" fmla="*/ 2349276 w 2709524"/>
                <a:gd name="connsiteY2-130" fmla="*/ 179958 h 902974"/>
                <a:gd name="connsiteX3-131" fmla="*/ 2262190 w 2709524"/>
                <a:gd name="connsiteY3-132" fmla="*/ 902974 h 902974"/>
                <a:gd name="connsiteX4-133" fmla="*/ 292635 w 2709524"/>
                <a:gd name="connsiteY4-134" fmla="*/ 873945 h 9029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709524" h="902974">
                  <a:moveTo>
                    <a:pt x="292635" y="873945"/>
                  </a:moveTo>
                  <a:cubicBezTo>
                    <a:pt x="-9015" y="753442"/>
                    <a:pt x="-238093" y="281558"/>
                    <a:pt x="452292" y="179958"/>
                  </a:cubicBezTo>
                  <a:cubicBezTo>
                    <a:pt x="1142677" y="78358"/>
                    <a:pt x="1673405" y="-168384"/>
                    <a:pt x="2349276" y="179958"/>
                  </a:cubicBezTo>
                  <a:cubicBezTo>
                    <a:pt x="3025147" y="528300"/>
                    <a:pt x="2604963" y="787310"/>
                    <a:pt x="2262190" y="902974"/>
                  </a:cubicBezTo>
                  <a:lnTo>
                    <a:pt x="292635" y="873945"/>
                  </a:lnTo>
                  <a:close/>
                </a:path>
              </a:pathLst>
            </a:custGeom>
            <a:gradFill>
              <a:gsLst>
                <a:gs pos="0">
                  <a:srgbClr val="02736A"/>
                </a:gs>
                <a:gs pos="100000">
                  <a:srgbClr val="02453E"/>
                </a:gs>
              </a:gsLst>
              <a:path path="circle">
                <a:fillToRect l="50000" t="50000" r="50000" b="50000"/>
              </a:path>
            </a:gradFill>
            <a:ln w="381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63" name="文本框 64">
              <a:extLst>
                <a:ext uri="{FF2B5EF4-FFF2-40B4-BE49-F238E27FC236}">
                  <a16:creationId xmlns:a16="http://schemas.microsoft.com/office/drawing/2014/main" id="{EA3CBF14-E699-4B8B-951A-3587F195C8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87688" y="5251027"/>
              <a:ext cx="179247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3200" b="1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DẶN DÒ</a:t>
              </a:r>
              <a:endParaRPr lang="zh-CN" altLang="en-US" sz="3200" b="1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>
            <a:extLst>
              <a:ext uri="{FF2B5EF4-FFF2-40B4-BE49-F238E27FC236}">
                <a16:creationId xmlns:a16="http://schemas.microsoft.com/office/drawing/2014/main" id="{170EC2D5-BA6A-487B-B679-28E95E0E48B7}"/>
              </a:ext>
            </a:extLst>
          </p:cNvPr>
          <p:cNvSpPr>
            <a:spLocks noChangeArrowheads="1"/>
          </p:cNvSpPr>
          <p:nvPr/>
        </p:nvSpPr>
        <p:spPr bwMode="auto">
          <a:xfrm rot="-5418390">
            <a:off x="1092200" y="-228600"/>
            <a:ext cx="1066800" cy="1828800"/>
          </a:xfrm>
          <a:prstGeom prst="wedgeEllipseCallout">
            <a:avLst>
              <a:gd name="adj1" fmla="val -43750"/>
              <a:gd name="adj2" fmla="val 70000"/>
            </a:avLst>
          </a:prstGeom>
          <a:solidFill>
            <a:srgbClr val="66FFFF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2</a:t>
            </a:r>
            <a:endParaRPr kumimoji="0" lang="en-US" alt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411" name="AutoShape 3">
            <a:extLst>
              <a:ext uri="{FF2B5EF4-FFF2-40B4-BE49-F238E27FC236}">
                <a16:creationId xmlns:a16="http://schemas.microsoft.com/office/drawing/2014/main" id="{3AEA2AEF-1BF9-454C-BB88-79C88F7CB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1066800"/>
            <a:ext cx="8839200" cy="3733800"/>
          </a:xfrm>
          <a:prstGeom prst="flowChartAlternateProcess">
            <a:avLst/>
          </a:prstGeom>
          <a:solidFill>
            <a:srgbClr val="5FFFD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rPr>
              <a:t>Ñieàn daáu thích hôïp vaøo oâ troáng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rPr>
              <a:t>  ( 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rPr>
              <a:t>&gt; , &lt; , =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rPr>
              <a:t> 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</p:txBody>
      </p:sp>
      <p:graphicFrame>
        <p:nvGraphicFramePr>
          <p:cNvPr id="17412" name="Object 4">
            <a:extLst>
              <a:ext uri="{FF2B5EF4-FFF2-40B4-BE49-F238E27FC236}">
                <a16:creationId xmlns:a16="http://schemas.microsoft.com/office/drawing/2014/main" id="{4151860B-AB27-4548-AA34-429BE81592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19663" y="2841625"/>
          <a:ext cx="2497137" cy="134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45863" imgH="393529" progId="Equation.3">
                  <p:embed/>
                </p:oleObj>
              </mc:Choice>
              <mc:Fallback>
                <p:oleObj name="Equation" r:id="rId3" imgW="545863" imgH="393529" progId="Equation.3">
                  <p:embed/>
                  <p:pic>
                    <p:nvPicPr>
                      <p:cNvPr id="17412" name="Object 4">
                        <a:extLst>
                          <a:ext uri="{FF2B5EF4-FFF2-40B4-BE49-F238E27FC236}">
                            <a16:creationId xmlns:a16="http://schemas.microsoft.com/office/drawing/2014/main" id="{4151860B-AB27-4548-AA34-429BE81592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9663" y="2841625"/>
                        <a:ext cx="2497137" cy="1349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3" name="Rectangle 5">
            <a:extLst>
              <a:ext uri="{FF2B5EF4-FFF2-40B4-BE49-F238E27FC236}">
                <a16:creationId xmlns:a16="http://schemas.microsoft.com/office/drawing/2014/main" id="{4BD5AF8B-598B-4E20-A249-F571AA90C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9600" y="3200400"/>
            <a:ext cx="914400" cy="609600"/>
          </a:xfrm>
          <a:prstGeom prst="rect">
            <a:avLst/>
          </a:prstGeom>
          <a:solidFill>
            <a:srgbClr val="5FFFD5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2673914F-221B-4285-811E-5560D791E4C6}"/>
              </a:ext>
            </a:extLst>
          </p:cNvPr>
          <p:cNvGrpSpPr>
            <a:grpSpLocks/>
          </p:cNvGrpSpPr>
          <p:nvPr/>
        </p:nvGrpSpPr>
        <p:grpSpPr bwMode="auto">
          <a:xfrm>
            <a:off x="101600" y="1066800"/>
            <a:ext cx="6400800" cy="3962400"/>
            <a:chOff x="48" y="672"/>
            <a:chExt cx="3024" cy="2496"/>
          </a:xfrm>
        </p:grpSpPr>
        <p:sp>
          <p:nvSpPr>
            <p:cNvPr id="17416" name="Rectangle 7">
              <a:extLst>
                <a:ext uri="{FF2B5EF4-FFF2-40B4-BE49-F238E27FC236}">
                  <a16:creationId xmlns:a16="http://schemas.microsoft.com/office/drawing/2014/main" id="{8922EF34-DB61-4D38-A9A4-B52869AE5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2029"/>
              <a:ext cx="336" cy="336"/>
            </a:xfrm>
            <a:prstGeom prst="rect">
              <a:avLst/>
            </a:prstGeom>
            <a:solidFill>
              <a:srgbClr val="5FFF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&gt;</a:t>
              </a:r>
              <a:endPara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pic>
          <p:nvPicPr>
            <p:cNvPr id="17417" name="Picture 8" descr="Bellcoll">
              <a:extLst>
                <a:ext uri="{FF2B5EF4-FFF2-40B4-BE49-F238E27FC236}">
                  <a16:creationId xmlns:a16="http://schemas.microsoft.com/office/drawing/2014/main" id="{3B4754C5-EF48-4B3E-9CA5-FECAA966FB0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672"/>
              <a:ext cx="1200" cy="2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AutoShape 2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EA2E2D82-2CEA-4C44-B755-652FE8AAD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0800" y="6324600"/>
            <a:ext cx="711200" cy="533400"/>
          </a:xfrm>
          <a:prstGeom prst="actionButtonBackPrevious">
            <a:avLst/>
          </a:prstGeom>
          <a:solidFill>
            <a:srgbClr val="9FF5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4">
            <a:extLst>
              <a:ext uri="{FF2B5EF4-FFF2-40B4-BE49-F238E27FC236}">
                <a16:creationId xmlns:a16="http://schemas.microsoft.com/office/drawing/2014/main" id="{0817D7FF-359E-4315-870B-FA8AFFD87EF8}"/>
              </a:ext>
            </a:extLst>
          </p:cNvPr>
          <p:cNvGrpSpPr>
            <a:grpSpLocks/>
          </p:cNvGrpSpPr>
          <p:nvPr/>
        </p:nvGrpSpPr>
        <p:grpSpPr bwMode="auto">
          <a:xfrm>
            <a:off x="1320800" y="304800"/>
            <a:ext cx="10566400" cy="5334000"/>
            <a:chOff x="576" y="192"/>
            <a:chExt cx="4992" cy="3360"/>
          </a:xfrm>
        </p:grpSpPr>
        <p:sp>
          <p:nvSpPr>
            <p:cNvPr id="18435" name="AutoShape 2">
              <a:extLst>
                <a:ext uri="{FF2B5EF4-FFF2-40B4-BE49-F238E27FC236}">
                  <a16:creationId xmlns:a16="http://schemas.microsoft.com/office/drawing/2014/main" id="{E9346B36-5F2A-4D26-83F9-C7BC0754EA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18390">
              <a:off x="672" y="96"/>
              <a:ext cx="672" cy="864"/>
            </a:xfrm>
            <a:prstGeom prst="wedgeEllipseCallout">
              <a:avLst>
                <a:gd name="adj1" fmla="val -43750"/>
                <a:gd name="adj2" fmla="val 70000"/>
              </a:avLst>
            </a:prstGeom>
            <a:solidFill>
              <a:srgbClr val="66FFFF"/>
            </a:solidFill>
            <a:ln w="38100">
              <a:solidFill>
                <a:srgbClr val="FF0066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3</a:t>
              </a:r>
              <a:endPara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8436" name="Rectangle 3">
              <a:extLst>
                <a:ext uri="{FF2B5EF4-FFF2-40B4-BE49-F238E27FC236}">
                  <a16:creationId xmlns:a16="http://schemas.microsoft.com/office/drawing/2014/main" id="{C07EF2C8-06B5-49F5-B659-622F0D534F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768"/>
              <a:ext cx="3984" cy="2784"/>
            </a:xfrm>
            <a:prstGeom prst="rect">
              <a:avLst/>
            </a:prstGeom>
            <a:solidFill>
              <a:srgbClr val="66FF99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Times" panose="020B0604020202020204" pitchFamily="2" charset="0"/>
                  <a:ea typeface="+mn-ea"/>
                  <a:cs typeface="+mn-cs"/>
                </a:rPr>
                <a:t>    </a:t>
              </a:r>
              <a:r>
                <a:rPr kumimoji="0" lang="en-US" altLang="en-US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VNI-Times" panose="020B0604020202020204" pitchFamily="2" charset="0"/>
                  <a:ea typeface="+mn-ea"/>
                  <a:cs typeface="+mn-cs"/>
                </a:rPr>
                <a:t>Ñieàn vaøo choã chaám sao cho thích hôïp.</a:t>
              </a:r>
              <a:endParaRPr kumimoji="0" lang="en-US" altLang="en-US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Times" panose="020B0604020202020204" pitchFamily="2" charset="0"/>
                  <a:ea typeface="+mn-ea"/>
                  <a:cs typeface="+mn-cs"/>
                </a:rPr>
                <a:t>  </a:t>
              </a:r>
              <a:r>
                <a:rPr kumimoji="0" lang="en-US" altLang="en-US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VNI-Times" panose="020B0604020202020204" pitchFamily="2" charset="0"/>
                  <a:ea typeface="+mn-ea"/>
                  <a:cs typeface="+mn-cs"/>
                </a:rPr>
                <a:t>Trong hai phaân soá cuøng maãu soá, phaân soá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VNI-Times" panose="020B0604020202020204" pitchFamily="2" charset="0"/>
                  <a:ea typeface="+mn-ea"/>
                  <a:cs typeface="+mn-cs"/>
                </a:rPr>
                <a:t>naøo coù töû soá beù hôn thì  </a:t>
              </a:r>
              <a:r>
                <a:rPr kumimoji="0" lang="en-US" altLang="en-US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VNI-Times" panose="020B0604020202020204" pitchFamily="2" charset="0"/>
                  <a:ea typeface="+mn-ea"/>
                  <a:cs typeface="+mn-cs"/>
                </a:rPr>
                <a:t>……………………………………..,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VNI-Times" panose="020B0604020202020204" pitchFamily="2" charset="0"/>
                  <a:ea typeface="+mn-ea"/>
                  <a:cs typeface="+mn-cs"/>
                </a:rPr>
                <a:t>phaân soá naøo coù töû soá lôùn hôn thì  </a:t>
              </a:r>
              <a:r>
                <a:rPr kumimoji="0" lang="en-US" altLang="en-US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VNI-Times" panose="020B0604020202020204" pitchFamily="2" charset="0"/>
                  <a:ea typeface="+mn-ea"/>
                  <a:cs typeface="+mn-cs"/>
                </a:rPr>
                <a:t> …………………</a:t>
              </a:r>
              <a:endParaRPr kumimoji="0" lang="en-US" altLang="en-US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>
            <a:extLst>
              <a:ext uri="{FF2B5EF4-FFF2-40B4-BE49-F238E27FC236}">
                <a16:creationId xmlns:a16="http://schemas.microsoft.com/office/drawing/2014/main" id="{FB7D919B-B61F-46D1-BB57-30FC43E9CA95}"/>
              </a:ext>
            </a:extLst>
          </p:cNvPr>
          <p:cNvGrpSpPr>
            <a:grpSpLocks/>
          </p:cNvGrpSpPr>
          <p:nvPr/>
        </p:nvGrpSpPr>
        <p:grpSpPr bwMode="auto">
          <a:xfrm>
            <a:off x="1320800" y="304800"/>
            <a:ext cx="10566400" cy="5334000"/>
            <a:chOff x="576" y="192"/>
            <a:chExt cx="4992" cy="3360"/>
          </a:xfrm>
        </p:grpSpPr>
        <p:sp>
          <p:nvSpPr>
            <p:cNvPr id="19465" name="AutoShape 3">
              <a:extLst>
                <a:ext uri="{FF2B5EF4-FFF2-40B4-BE49-F238E27FC236}">
                  <a16:creationId xmlns:a16="http://schemas.microsoft.com/office/drawing/2014/main" id="{BCD2672B-4BB5-4A58-A064-49141DD4238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18390">
              <a:off x="672" y="96"/>
              <a:ext cx="672" cy="864"/>
            </a:xfrm>
            <a:prstGeom prst="wedgeEllipseCallout">
              <a:avLst>
                <a:gd name="adj1" fmla="val -43750"/>
                <a:gd name="adj2" fmla="val 70000"/>
              </a:avLst>
            </a:prstGeom>
            <a:solidFill>
              <a:srgbClr val="66FFFF"/>
            </a:solidFill>
            <a:ln w="38100">
              <a:solidFill>
                <a:srgbClr val="FF0066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3</a:t>
              </a:r>
              <a:endPara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9466" name="Rectangle 4">
              <a:extLst>
                <a:ext uri="{FF2B5EF4-FFF2-40B4-BE49-F238E27FC236}">
                  <a16:creationId xmlns:a16="http://schemas.microsoft.com/office/drawing/2014/main" id="{FD0DA5FF-74A1-4F2A-82CB-5D741BA968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768"/>
              <a:ext cx="3984" cy="2784"/>
            </a:xfrm>
            <a:prstGeom prst="rect">
              <a:avLst/>
            </a:prstGeom>
            <a:solidFill>
              <a:srgbClr val="66FF99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Times" panose="020B0604020202020204" pitchFamily="2" charset="0"/>
                  <a:ea typeface="+mn-ea"/>
                  <a:cs typeface="+mn-cs"/>
                </a:rPr>
                <a:t>    </a:t>
              </a:r>
              <a:r>
                <a:rPr kumimoji="0" lang="en-US" altLang="en-US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VNI-Times" panose="020B0604020202020204" pitchFamily="2" charset="0"/>
                  <a:ea typeface="+mn-ea"/>
                  <a:cs typeface="+mn-cs"/>
                </a:rPr>
                <a:t>Ñieàn vaøo choã chaám sao cho thích hôïp.</a:t>
              </a:r>
              <a:endParaRPr kumimoji="0" lang="en-US" altLang="en-US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Times" panose="020B0604020202020204" pitchFamily="2" charset="0"/>
                  <a:ea typeface="+mn-ea"/>
                  <a:cs typeface="+mn-cs"/>
                </a:rPr>
                <a:t>  </a:t>
              </a:r>
              <a:r>
                <a:rPr kumimoji="0" lang="en-US" altLang="en-US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VNI-Times" panose="020B0604020202020204" pitchFamily="2" charset="0"/>
                  <a:ea typeface="+mn-ea"/>
                  <a:cs typeface="+mn-cs"/>
                </a:rPr>
                <a:t>Trong hai phaân soá cuøng maãu soá, phaân soá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VNI-Times" panose="020B0604020202020204" pitchFamily="2" charset="0"/>
                  <a:ea typeface="+mn-ea"/>
                  <a:cs typeface="+mn-cs"/>
                </a:rPr>
                <a:t>naøo coù töû soá beù hôn thì  </a:t>
              </a:r>
              <a:r>
                <a:rPr kumimoji="0" lang="en-US" altLang="en-US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VNI-Times" panose="020B0604020202020204" pitchFamily="2" charset="0"/>
                  <a:ea typeface="+mn-ea"/>
                  <a:cs typeface="+mn-cs"/>
                </a:rPr>
                <a:t>……………………………………..,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VNI-Times" panose="020B0604020202020204" pitchFamily="2" charset="0"/>
                  <a:ea typeface="+mn-ea"/>
                  <a:cs typeface="+mn-cs"/>
                </a:rPr>
                <a:t>phaân soá naøo coù töû soá lôùn hôn thì  </a:t>
              </a:r>
              <a:r>
                <a:rPr kumimoji="0" lang="en-US" altLang="en-US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VNI-Times" panose="020B0604020202020204" pitchFamily="2" charset="0"/>
                  <a:ea typeface="+mn-ea"/>
                  <a:cs typeface="+mn-cs"/>
                </a:rPr>
                <a:t> …………………</a:t>
              </a:r>
              <a:endParaRPr kumimoji="0" lang="en-US" altLang="en-US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5">
            <a:extLst>
              <a:ext uri="{FF2B5EF4-FFF2-40B4-BE49-F238E27FC236}">
                <a16:creationId xmlns:a16="http://schemas.microsoft.com/office/drawing/2014/main" id="{F2BDCB0A-F9E1-40DD-B5CB-4E517EA2FD78}"/>
              </a:ext>
            </a:extLst>
          </p:cNvPr>
          <p:cNvGrpSpPr>
            <a:grpSpLocks/>
          </p:cNvGrpSpPr>
          <p:nvPr/>
        </p:nvGrpSpPr>
        <p:grpSpPr bwMode="auto">
          <a:xfrm>
            <a:off x="77788" y="1524000"/>
            <a:ext cx="11056436" cy="3657600"/>
            <a:chOff x="16" y="1008"/>
            <a:chExt cx="3891" cy="2304"/>
          </a:xfrm>
        </p:grpSpPr>
        <p:grpSp>
          <p:nvGrpSpPr>
            <p:cNvPr id="19461" name="Group 6">
              <a:extLst>
                <a:ext uri="{FF2B5EF4-FFF2-40B4-BE49-F238E27FC236}">
                  <a16:creationId xmlns:a16="http://schemas.microsoft.com/office/drawing/2014/main" id="{19C88AB8-1E7A-46E7-851D-50059D0327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38" y="2160"/>
              <a:ext cx="1369" cy="935"/>
              <a:chOff x="2538" y="2160"/>
              <a:chExt cx="1369" cy="935"/>
            </a:xfrm>
          </p:grpSpPr>
          <p:sp>
            <p:nvSpPr>
              <p:cNvPr id="19463" name="Rectangle 7">
                <a:extLst>
                  <a:ext uri="{FF2B5EF4-FFF2-40B4-BE49-F238E27FC236}">
                    <a16:creationId xmlns:a16="http://schemas.microsoft.com/office/drawing/2014/main" id="{BBD30EBC-9DAD-4E09-A5C7-8C210539EF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8" y="2160"/>
                <a:ext cx="1119" cy="384"/>
              </a:xfrm>
              <a:prstGeom prst="rect">
                <a:avLst/>
              </a:prstGeom>
              <a:solidFill>
                <a:srgbClr val="66FF99"/>
              </a:solidFill>
              <a:ln w="9525">
                <a:solidFill>
                  <a:srgbClr val="00FF9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VNI-Times" panose="020B0604020202020204" pitchFamily="2" charset="0"/>
                    <a:ea typeface="+mn-ea"/>
                    <a:cs typeface="+mn-cs"/>
                  </a:rPr>
                  <a:t>phaân soá ñoù beù hôn</a:t>
                </a:r>
                <a:r>
                  <a:rPr kumimoji="0" lang="en-US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VNI-Times" panose="020B0604020202020204" pitchFamily="2" charset="0"/>
                    <a:ea typeface="+mn-ea"/>
                    <a:cs typeface="+mn-cs"/>
                  </a:rPr>
                  <a:t> ,</a:t>
                </a: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Times" panose="020B0604020202020204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9464" name="Rectangle 8">
                <a:extLst>
                  <a:ext uri="{FF2B5EF4-FFF2-40B4-BE49-F238E27FC236}">
                    <a16:creationId xmlns:a16="http://schemas.microsoft.com/office/drawing/2014/main" id="{CEB6B5F9-1744-4079-ACAC-AF9548F1FF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9" y="2615"/>
                <a:ext cx="888" cy="480"/>
              </a:xfrm>
              <a:prstGeom prst="rect">
                <a:avLst/>
              </a:prstGeom>
              <a:solidFill>
                <a:srgbClr val="66FF99"/>
              </a:solidFill>
              <a:ln w="9525">
                <a:solidFill>
                  <a:srgbClr val="00FF9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VNI-Times" panose="020B0604020202020204" pitchFamily="2" charset="0"/>
                    <a:ea typeface="+mn-ea"/>
                    <a:cs typeface="+mn-cs"/>
                  </a:rPr>
                  <a:t>phaân soá ñoù lôùn hôn</a:t>
                </a:r>
                <a:r>
                  <a:rPr kumimoji="0" lang="en-US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VNI-Times" panose="020B0604020202020204" pitchFamily="2" charset="0"/>
                    <a:ea typeface="+mn-ea"/>
                    <a:cs typeface="+mn-cs"/>
                  </a:rPr>
                  <a:t> .</a:t>
                </a: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Times" panose="020B0604020202020204" pitchFamily="2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9462" name="Picture 9" descr="4">
              <a:extLst>
                <a:ext uri="{FF2B5EF4-FFF2-40B4-BE49-F238E27FC236}">
                  <a16:creationId xmlns:a16="http://schemas.microsoft.com/office/drawing/2014/main" id="{B4EBCA9C-ED92-4C09-8A9F-809E8870E81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" y="1008"/>
              <a:ext cx="1536" cy="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AutoShape 2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9663D85-158E-4D8E-8CDE-D9540EC9B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0800" y="6324600"/>
            <a:ext cx="711200" cy="533400"/>
          </a:xfrm>
          <a:prstGeom prst="actionButtonBackPrevious">
            <a:avLst/>
          </a:prstGeom>
          <a:solidFill>
            <a:srgbClr val="9FF5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5">
            <a:extLst>
              <a:ext uri="{FF2B5EF4-FFF2-40B4-BE49-F238E27FC236}">
                <a16:creationId xmlns:a16="http://schemas.microsoft.com/office/drawing/2014/main" id="{59C90FDB-8F6D-4EEE-B4BC-38EA00C9571F}"/>
              </a:ext>
            </a:extLst>
          </p:cNvPr>
          <p:cNvGrpSpPr>
            <a:grpSpLocks/>
          </p:cNvGrpSpPr>
          <p:nvPr/>
        </p:nvGrpSpPr>
        <p:grpSpPr bwMode="auto">
          <a:xfrm>
            <a:off x="1320800" y="533400"/>
            <a:ext cx="10160000" cy="4038600"/>
            <a:chOff x="672" y="720"/>
            <a:chExt cx="4800" cy="2544"/>
          </a:xfrm>
        </p:grpSpPr>
        <p:sp>
          <p:nvSpPr>
            <p:cNvPr id="14353" name="AutoShape 3">
              <a:extLst>
                <a:ext uri="{FF2B5EF4-FFF2-40B4-BE49-F238E27FC236}">
                  <a16:creationId xmlns:a16="http://schemas.microsoft.com/office/drawing/2014/main" id="{E712197D-A64C-4655-A803-93F82C3FF4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18390">
              <a:off x="768" y="624"/>
              <a:ext cx="672" cy="864"/>
            </a:xfrm>
            <a:prstGeom prst="wedgeEllipseCallout">
              <a:avLst>
                <a:gd name="adj1" fmla="val -43750"/>
                <a:gd name="adj2" fmla="val 70000"/>
              </a:avLst>
            </a:prstGeom>
            <a:solidFill>
              <a:srgbClr val="66FFFF"/>
            </a:solidFill>
            <a:ln w="38100">
              <a:solidFill>
                <a:srgbClr val="FF0066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4</a:t>
              </a:r>
              <a:endPara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354" name="AutoShape 4">
              <a:extLst>
                <a:ext uri="{FF2B5EF4-FFF2-40B4-BE49-F238E27FC236}">
                  <a16:creationId xmlns:a16="http://schemas.microsoft.com/office/drawing/2014/main" id="{7935B068-6288-4E98-AC4B-AA03C2406B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152"/>
              <a:ext cx="3840" cy="2112"/>
            </a:xfrm>
            <a:prstGeom prst="roundRect">
              <a:avLst>
                <a:gd name="adj" fmla="val 16667"/>
              </a:avLst>
            </a:prstGeom>
            <a:solidFill>
              <a:srgbClr val="66FFFF"/>
            </a:solidFill>
            <a:ln w="9525">
              <a:solidFill>
                <a:srgbClr val="FF0066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VNI-Times" panose="020B0604020202020204" pitchFamily="2" charset="0"/>
                  <a:ea typeface="+mn-ea"/>
                  <a:cs typeface="+mn-cs"/>
                </a:rPr>
                <a:t>Ñieàn soá thích hôïp vaøo oâ troáng.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endParaRPr>
            </a:p>
          </p:txBody>
        </p:sp>
      </p:grpSp>
      <p:sp>
        <p:nvSpPr>
          <p:cNvPr id="14339" name="Rectangle 7">
            <a:extLst>
              <a:ext uri="{FF2B5EF4-FFF2-40B4-BE49-F238E27FC236}">
                <a16:creationId xmlns:a16="http://schemas.microsoft.com/office/drawing/2014/main" id="{8CA26160-5ACD-4052-A418-CFBD58BD4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238500"/>
            <a:ext cx="508000" cy="381000"/>
          </a:xfrm>
          <a:prstGeom prst="rect">
            <a:avLst/>
          </a:prstGeom>
          <a:solidFill>
            <a:srgbClr val="66FFFF"/>
          </a:solidFill>
          <a:ln w="57150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=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340" name="Line 9">
            <a:extLst>
              <a:ext uri="{FF2B5EF4-FFF2-40B4-BE49-F238E27FC236}">
                <a16:creationId xmlns:a16="http://schemas.microsoft.com/office/drawing/2014/main" id="{595BE9AE-5ADB-44D1-88FF-266E0BEC537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3429000"/>
            <a:ext cx="609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14341" name="Group 13">
            <a:extLst>
              <a:ext uri="{FF2B5EF4-FFF2-40B4-BE49-F238E27FC236}">
                <a16:creationId xmlns:a16="http://schemas.microsoft.com/office/drawing/2014/main" id="{EB9E9BBA-0EED-40CE-8385-FB4C37117C95}"/>
              </a:ext>
            </a:extLst>
          </p:cNvPr>
          <p:cNvGrpSpPr>
            <a:grpSpLocks/>
          </p:cNvGrpSpPr>
          <p:nvPr/>
        </p:nvGrpSpPr>
        <p:grpSpPr bwMode="auto">
          <a:xfrm>
            <a:off x="3556000" y="2819400"/>
            <a:ext cx="2540000" cy="1219200"/>
            <a:chOff x="1680" y="1776"/>
            <a:chExt cx="1200" cy="768"/>
          </a:xfrm>
        </p:grpSpPr>
        <p:sp>
          <p:nvSpPr>
            <p:cNvPr id="14349" name="Rectangle 6">
              <a:extLst>
                <a:ext uri="{FF2B5EF4-FFF2-40B4-BE49-F238E27FC236}">
                  <a16:creationId xmlns:a16="http://schemas.microsoft.com/office/drawing/2014/main" id="{A88B8CBF-9218-4A7C-9A5E-5DAAB9472E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776"/>
              <a:ext cx="384" cy="768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66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2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3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350" name="Rectangle 8">
              <a:extLst>
                <a:ext uri="{FF2B5EF4-FFF2-40B4-BE49-F238E27FC236}">
                  <a16:creationId xmlns:a16="http://schemas.microsoft.com/office/drawing/2014/main" id="{B400B287-4EF1-4DB6-AA85-FB27840654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776"/>
              <a:ext cx="384" cy="768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66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4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351" name="Line 10">
              <a:extLst>
                <a:ext uri="{FF2B5EF4-FFF2-40B4-BE49-F238E27FC236}">
                  <a16:creationId xmlns:a16="http://schemas.microsoft.com/office/drawing/2014/main" id="{CA220FA0-347A-4324-8146-026E05F0DD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2160"/>
              <a:ext cx="28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352" name="Rectangle 11">
              <a:extLst>
                <a:ext uri="{FF2B5EF4-FFF2-40B4-BE49-F238E27FC236}">
                  <a16:creationId xmlns:a16="http://schemas.microsoft.com/office/drawing/2014/main" id="{D47C5074-B529-4B55-85B3-67058F72E8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0" y="2208"/>
              <a:ext cx="336" cy="336"/>
            </a:xfrm>
            <a:prstGeom prst="rect">
              <a:avLst/>
            </a:prstGeom>
            <a:solidFill>
              <a:srgbClr val="66FFFF"/>
            </a:solidFill>
            <a:ln w="28575">
              <a:solidFill>
                <a:srgbClr val="FF006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342" name="Rectangle 15">
            <a:extLst>
              <a:ext uri="{FF2B5EF4-FFF2-40B4-BE49-F238E27FC236}">
                <a16:creationId xmlns:a16="http://schemas.microsoft.com/office/drawing/2014/main" id="{C8E9C71C-2B67-420B-950E-43035AE89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0" y="2819400"/>
            <a:ext cx="812800" cy="1219200"/>
          </a:xfrm>
          <a:prstGeom prst="rect">
            <a:avLst/>
          </a:prstGeom>
          <a:solidFill>
            <a:srgbClr val="66FFFF"/>
          </a:solidFill>
          <a:ln w="9525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9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12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343" name="Rectangle 16">
            <a:extLst>
              <a:ext uri="{FF2B5EF4-FFF2-40B4-BE49-F238E27FC236}">
                <a16:creationId xmlns:a16="http://schemas.microsoft.com/office/drawing/2014/main" id="{9C005047-CC76-41AA-ACB5-56D772374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5200" y="2819400"/>
            <a:ext cx="812800" cy="1219200"/>
          </a:xfrm>
          <a:prstGeom prst="rect">
            <a:avLst/>
          </a:prstGeom>
          <a:solidFill>
            <a:srgbClr val="66FFFF"/>
          </a:solidFill>
          <a:ln w="9525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344" name="Line 17">
            <a:extLst>
              <a:ext uri="{FF2B5EF4-FFF2-40B4-BE49-F238E27FC236}">
                <a16:creationId xmlns:a16="http://schemas.microsoft.com/office/drawing/2014/main" id="{3291D496-0B16-4569-87A6-668B56412E69}"/>
              </a:ext>
            </a:extLst>
          </p:cNvPr>
          <p:cNvSpPr>
            <a:spLocks noChangeShapeType="1"/>
          </p:cNvSpPr>
          <p:nvPr/>
        </p:nvSpPr>
        <p:spPr bwMode="auto">
          <a:xfrm>
            <a:off x="9956800" y="3429000"/>
            <a:ext cx="609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345" name="Rectangle 18">
            <a:extLst>
              <a:ext uri="{FF2B5EF4-FFF2-40B4-BE49-F238E27FC236}">
                <a16:creationId xmlns:a16="http://schemas.microsoft.com/office/drawing/2014/main" id="{0313125A-7103-4867-92E7-A8EDC8CE8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0" y="2819400"/>
            <a:ext cx="711200" cy="533400"/>
          </a:xfrm>
          <a:prstGeom prst="rect">
            <a:avLst/>
          </a:prstGeom>
          <a:solidFill>
            <a:srgbClr val="66FFFF"/>
          </a:solidFill>
          <a:ln w="2857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346" name="Line 19">
            <a:extLst>
              <a:ext uri="{FF2B5EF4-FFF2-40B4-BE49-F238E27FC236}">
                <a16:creationId xmlns:a16="http://schemas.microsoft.com/office/drawing/2014/main" id="{5E8F95E0-4B39-4F70-BFF7-303172837F05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9600" y="3429000"/>
            <a:ext cx="609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347" name="Line 20">
            <a:extLst>
              <a:ext uri="{FF2B5EF4-FFF2-40B4-BE49-F238E27FC236}">
                <a16:creationId xmlns:a16="http://schemas.microsoft.com/office/drawing/2014/main" id="{17B452F2-FE50-4C99-A6AE-33E38503F2E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3429000"/>
            <a:ext cx="609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348" name="Rectangle 21">
            <a:extLst>
              <a:ext uri="{FF2B5EF4-FFF2-40B4-BE49-F238E27FC236}">
                <a16:creationId xmlns:a16="http://schemas.microsoft.com/office/drawing/2014/main" id="{9E05966C-7ABB-4F0D-B1E6-0D2D8B014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2400" y="3257550"/>
            <a:ext cx="508000" cy="381000"/>
          </a:xfrm>
          <a:prstGeom prst="rect">
            <a:avLst/>
          </a:prstGeom>
          <a:solidFill>
            <a:srgbClr val="66FFFF"/>
          </a:solidFill>
          <a:ln w="38100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=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19" name="Picture 14" descr="Trẻ Em, Mầm Non, Em Nhỏ, Trẻ Con, Tải hình PNG 65 - Free.Vector6.com">
            <a:extLst>
              <a:ext uri="{FF2B5EF4-FFF2-40B4-BE49-F238E27FC236}">
                <a16:creationId xmlns:a16="http://schemas.microsoft.com/office/drawing/2014/main" id="{78E8ECB0-C935-4B13-8BF3-1B29D2E86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5317" y="3742824"/>
            <a:ext cx="6880225" cy="44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>
            <a:extLst>
              <a:ext uri="{FF2B5EF4-FFF2-40B4-BE49-F238E27FC236}">
                <a16:creationId xmlns:a16="http://schemas.microsoft.com/office/drawing/2014/main" id="{097F15CA-BDA5-40A3-87FC-0F14235058A9}"/>
              </a:ext>
            </a:extLst>
          </p:cNvPr>
          <p:cNvGrpSpPr>
            <a:grpSpLocks/>
          </p:cNvGrpSpPr>
          <p:nvPr/>
        </p:nvGrpSpPr>
        <p:grpSpPr bwMode="auto">
          <a:xfrm>
            <a:off x="1320800" y="533400"/>
            <a:ext cx="10160000" cy="4038600"/>
            <a:chOff x="672" y="720"/>
            <a:chExt cx="4800" cy="2544"/>
          </a:xfrm>
        </p:grpSpPr>
        <p:sp>
          <p:nvSpPr>
            <p:cNvPr id="15382" name="AutoShape 3">
              <a:extLst>
                <a:ext uri="{FF2B5EF4-FFF2-40B4-BE49-F238E27FC236}">
                  <a16:creationId xmlns:a16="http://schemas.microsoft.com/office/drawing/2014/main" id="{E4FAFFA2-ABE4-4359-A5F5-B9C6FE5BBB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18390">
              <a:off x="768" y="624"/>
              <a:ext cx="672" cy="864"/>
            </a:xfrm>
            <a:prstGeom prst="wedgeEllipseCallout">
              <a:avLst>
                <a:gd name="adj1" fmla="val -43750"/>
                <a:gd name="adj2" fmla="val 70000"/>
              </a:avLst>
            </a:prstGeom>
            <a:solidFill>
              <a:srgbClr val="66FFFF"/>
            </a:solidFill>
            <a:ln w="38100">
              <a:solidFill>
                <a:srgbClr val="FF0066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4</a:t>
              </a:r>
              <a:endPara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5383" name="AutoShape 4">
              <a:extLst>
                <a:ext uri="{FF2B5EF4-FFF2-40B4-BE49-F238E27FC236}">
                  <a16:creationId xmlns:a16="http://schemas.microsoft.com/office/drawing/2014/main" id="{21C91554-6A61-4E37-AF83-F4EE803921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152"/>
              <a:ext cx="3840" cy="2112"/>
            </a:xfrm>
            <a:prstGeom prst="roundRect">
              <a:avLst>
                <a:gd name="adj" fmla="val 16667"/>
              </a:avLst>
            </a:prstGeom>
            <a:solidFill>
              <a:srgbClr val="66FFFF"/>
            </a:solidFill>
            <a:ln w="9525">
              <a:solidFill>
                <a:srgbClr val="FF0066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VNI-Times" panose="020B0604020202020204" pitchFamily="2" charset="0"/>
                  <a:ea typeface="+mn-ea"/>
                  <a:cs typeface="+mn-cs"/>
                </a:rPr>
                <a:t>Ñieàn soá thích hôïp vaøo oâ troáng.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endParaRPr>
            </a:p>
          </p:txBody>
        </p:sp>
      </p:grpSp>
      <p:sp>
        <p:nvSpPr>
          <p:cNvPr id="15363" name="Rectangle 5">
            <a:extLst>
              <a:ext uri="{FF2B5EF4-FFF2-40B4-BE49-F238E27FC236}">
                <a16:creationId xmlns:a16="http://schemas.microsoft.com/office/drawing/2014/main" id="{016D9C47-EE28-4E2E-9A4A-672848000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238500"/>
            <a:ext cx="508000" cy="381000"/>
          </a:xfrm>
          <a:prstGeom prst="rect">
            <a:avLst/>
          </a:prstGeom>
          <a:solidFill>
            <a:srgbClr val="66FFFF"/>
          </a:solidFill>
          <a:ln w="57150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=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5364" name="Line 6">
            <a:extLst>
              <a:ext uri="{FF2B5EF4-FFF2-40B4-BE49-F238E27FC236}">
                <a16:creationId xmlns:a16="http://schemas.microsoft.com/office/drawing/2014/main" id="{48BC67F8-43A7-4F09-A58B-D3511E745D4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3429000"/>
            <a:ext cx="609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15365" name="Group 7">
            <a:extLst>
              <a:ext uri="{FF2B5EF4-FFF2-40B4-BE49-F238E27FC236}">
                <a16:creationId xmlns:a16="http://schemas.microsoft.com/office/drawing/2014/main" id="{AB4E7281-493F-4352-929A-84E01141C494}"/>
              </a:ext>
            </a:extLst>
          </p:cNvPr>
          <p:cNvGrpSpPr>
            <a:grpSpLocks/>
          </p:cNvGrpSpPr>
          <p:nvPr/>
        </p:nvGrpSpPr>
        <p:grpSpPr bwMode="auto">
          <a:xfrm>
            <a:off x="3556000" y="2819400"/>
            <a:ext cx="2540000" cy="1219200"/>
            <a:chOff x="1680" y="1776"/>
            <a:chExt cx="1200" cy="768"/>
          </a:xfrm>
        </p:grpSpPr>
        <p:sp>
          <p:nvSpPr>
            <p:cNvPr id="15378" name="Rectangle 8">
              <a:extLst>
                <a:ext uri="{FF2B5EF4-FFF2-40B4-BE49-F238E27FC236}">
                  <a16:creationId xmlns:a16="http://schemas.microsoft.com/office/drawing/2014/main" id="{13724C62-E393-45AD-83DE-866B3743B2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776"/>
              <a:ext cx="384" cy="768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66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2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3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5379" name="Rectangle 9">
              <a:extLst>
                <a:ext uri="{FF2B5EF4-FFF2-40B4-BE49-F238E27FC236}">
                  <a16:creationId xmlns:a16="http://schemas.microsoft.com/office/drawing/2014/main" id="{E22716B4-4250-4EFA-8DBD-95F5E448E4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776"/>
              <a:ext cx="384" cy="768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66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4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5380" name="Line 10">
              <a:extLst>
                <a:ext uri="{FF2B5EF4-FFF2-40B4-BE49-F238E27FC236}">
                  <a16:creationId xmlns:a16="http://schemas.microsoft.com/office/drawing/2014/main" id="{F362A057-80A0-4889-98F6-B07CA3CCD9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2160"/>
              <a:ext cx="28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5381" name="Rectangle 11">
              <a:extLst>
                <a:ext uri="{FF2B5EF4-FFF2-40B4-BE49-F238E27FC236}">
                  <a16:creationId xmlns:a16="http://schemas.microsoft.com/office/drawing/2014/main" id="{45D1FF85-4197-4A8C-BB39-02BF3B01D1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0" y="2208"/>
              <a:ext cx="336" cy="336"/>
            </a:xfrm>
            <a:prstGeom prst="rect">
              <a:avLst/>
            </a:prstGeom>
            <a:solidFill>
              <a:srgbClr val="66FFFF"/>
            </a:solidFill>
            <a:ln w="28575">
              <a:solidFill>
                <a:srgbClr val="FF006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5366" name="Rectangle 12">
            <a:extLst>
              <a:ext uri="{FF2B5EF4-FFF2-40B4-BE49-F238E27FC236}">
                <a16:creationId xmlns:a16="http://schemas.microsoft.com/office/drawing/2014/main" id="{38C5D77D-733E-4983-BFD7-247FE7379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0" y="2819400"/>
            <a:ext cx="812800" cy="1219200"/>
          </a:xfrm>
          <a:prstGeom prst="rect">
            <a:avLst/>
          </a:prstGeom>
          <a:solidFill>
            <a:srgbClr val="66FFFF"/>
          </a:solidFill>
          <a:ln w="9525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9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12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5367" name="Rectangle 13">
            <a:extLst>
              <a:ext uri="{FF2B5EF4-FFF2-40B4-BE49-F238E27FC236}">
                <a16:creationId xmlns:a16="http://schemas.microsoft.com/office/drawing/2014/main" id="{86D2F731-2A0F-4770-9C52-B586D429F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5200" y="2819400"/>
            <a:ext cx="812800" cy="1219200"/>
          </a:xfrm>
          <a:prstGeom prst="rect">
            <a:avLst/>
          </a:prstGeom>
          <a:solidFill>
            <a:srgbClr val="66FFFF"/>
          </a:solidFill>
          <a:ln w="9525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5368" name="Line 14">
            <a:extLst>
              <a:ext uri="{FF2B5EF4-FFF2-40B4-BE49-F238E27FC236}">
                <a16:creationId xmlns:a16="http://schemas.microsoft.com/office/drawing/2014/main" id="{B594A5DC-A5F3-42E2-9797-65482E9AABF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56800" y="3429000"/>
            <a:ext cx="609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5369" name="Rectangle 15">
            <a:extLst>
              <a:ext uri="{FF2B5EF4-FFF2-40B4-BE49-F238E27FC236}">
                <a16:creationId xmlns:a16="http://schemas.microsoft.com/office/drawing/2014/main" id="{87C9CCDE-B563-499E-A31E-66A17FD43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0" y="2819400"/>
            <a:ext cx="711200" cy="533400"/>
          </a:xfrm>
          <a:prstGeom prst="rect">
            <a:avLst/>
          </a:prstGeom>
          <a:solidFill>
            <a:srgbClr val="66FFFF"/>
          </a:solidFill>
          <a:ln w="2857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5370" name="Line 16">
            <a:extLst>
              <a:ext uri="{FF2B5EF4-FFF2-40B4-BE49-F238E27FC236}">
                <a16:creationId xmlns:a16="http://schemas.microsoft.com/office/drawing/2014/main" id="{1E2271F6-9E77-4856-9ED6-B51C222BDD10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9600" y="3429000"/>
            <a:ext cx="609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5371" name="Line 17">
            <a:extLst>
              <a:ext uri="{FF2B5EF4-FFF2-40B4-BE49-F238E27FC236}">
                <a16:creationId xmlns:a16="http://schemas.microsoft.com/office/drawing/2014/main" id="{01C07114-9057-4F1D-891B-ABE1D101BD8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3429000"/>
            <a:ext cx="609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5372" name="Rectangle 18">
            <a:extLst>
              <a:ext uri="{FF2B5EF4-FFF2-40B4-BE49-F238E27FC236}">
                <a16:creationId xmlns:a16="http://schemas.microsoft.com/office/drawing/2014/main" id="{0CCF1F19-6C36-4502-9DFA-1A1D26D6EE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2400" y="3257550"/>
            <a:ext cx="508000" cy="381000"/>
          </a:xfrm>
          <a:prstGeom prst="rect">
            <a:avLst/>
          </a:prstGeom>
          <a:solidFill>
            <a:srgbClr val="66FFFF"/>
          </a:solidFill>
          <a:ln w="38100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=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4" name="Group 19">
            <a:extLst>
              <a:ext uri="{FF2B5EF4-FFF2-40B4-BE49-F238E27FC236}">
                <a16:creationId xmlns:a16="http://schemas.microsoft.com/office/drawing/2014/main" id="{D3F95CB3-87BB-4638-AD49-EC649114F0CE}"/>
              </a:ext>
            </a:extLst>
          </p:cNvPr>
          <p:cNvGrpSpPr>
            <a:grpSpLocks/>
          </p:cNvGrpSpPr>
          <p:nvPr/>
        </p:nvGrpSpPr>
        <p:grpSpPr bwMode="auto">
          <a:xfrm>
            <a:off x="-711200" y="1676400"/>
            <a:ext cx="11277600" cy="3352800"/>
            <a:chOff x="-336" y="1056"/>
            <a:chExt cx="5328" cy="2112"/>
          </a:xfrm>
        </p:grpSpPr>
        <p:pic>
          <p:nvPicPr>
            <p:cNvPr id="15375" name="Picture 20" descr="fireworks_big_burst_md_wht">
              <a:extLst>
                <a:ext uri="{FF2B5EF4-FFF2-40B4-BE49-F238E27FC236}">
                  <a16:creationId xmlns:a16="http://schemas.microsoft.com/office/drawing/2014/main" id="{C3707891-A8F7-44FC-A2A4-C7CE9C3D613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6" y="1056"/>
              <a:ext cx="1872" cy="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6" name="Rectangle 21">
              <a:extLst>
                <a:ext uri="{FF2B5EF4-FFF2-40B4-BE49-F238E27FC236}">
                  <a16:creationId xmlns:a16="http://schemas.microsoft.com/office/drawing/2014/main" id="{41438341-0242-4769-8FB2-0C3E45ACBE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256"/>
              <a:ext cx="240" cy="240"/>
            </a:xfrm>
            <a:prstGeom prst="rect">
              <a:avLst/>
            </a:prstGeom>
            <a:solidFill>
              <a:srgbClr val="66FFFF"/>
            </a:solidFill>
            <a:ln w="38100">
              <a:solidFill>
                <a:srgbClr val="66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6</a:t>
              </a:r>
              <a:endPara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5377" name="Rectangle 22">
              <a:extLst>
                <a:ext uri="{FF2B5EF4-FFF2-40B4-BE49-F238E27FC236}">
                  <a16:creationId xmlns:a16="http://schemas.microsoft.com/office/drawing/2014/main" id="{25697F35-364A-4528-8EFA-48382DACC2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1824"/>
              <a:ext cx="240" cy="240"/>
            </a:xfrm>
            <a:prstGeom prst="rect">
              <a:avLst/>
            </a:prstGeom>
            <a:solidFill>
              <a:srgbClr val="66FFFF"/>
            </a:solidFill>
            <a:ln w="38100">
              <a:solidFill>
                <a:srgbClr val="66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+mn-cs"/>
                </a:rPr>
                <a:t>3</a:t>
              </a:r>
              <a:endPara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4" name="Picture 14" descr="Trẻ Em, Mầm Non, Em Nhỏ, Trẻ Con, Tải hình PNG 65 - Free.Vector6.com">
            <a:extLst>
              <a:ext uri="{FF2B5EF4-FFF2-40B4-BE49-F238E27FC236}">
                <a16:creationId xmlns:a16="http://schemas.microsoft.com/office/drawing/2014/main" id="{FE0EBC9D-C0B8-4ACA-BD29-224F1DB1A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5937" y="3771900"/>
            <a:ext cx="6880225" cy="44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AutoShape 2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C4F0D673-EB16-4879-9F98-8231C83F92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0800" y="6324600"/>
            <a:ext cx="711200" cy="533400"/>
          </a:xfrm>
          <a:prstGeom prst="actionButtonBackPrevious">
            <a:avLst/>
          </a:prstGeom>
          <a:solidFill>
            <a:srgbClr val="9FF5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>
            <a:extLst>
              <a:ext uri="{FF2B5EF4-FFF2-40B4-BE49-F238E27FC236}">
                <a16:creationId xmlns:a16="http://schemas.microsoft.com/office/drawing/2014/main" id="{335B7E99-A4EC-48B5-81FC-7AF6D85E77B3}"/>
              </a:ext>
            </a:extLst>
          </p:cNvPr>
          <p:cNvSpPr>
            <a:spLocks noChangeArrowheads="1"/>
          </p:cNvSpPr>
          <p:nvPr/>
        </p:nvSpPr>
        <p:spPr bwMode="auto">
          <a:xfrm rot="-5418390">
            <a:off x="1498600" y="-228600"/>
            <a:ext cx="1066800" cy="1828800"/>
          </a:xfrm>
          <a:prstGeom prst="wedgeEllipseCallout">
            <a:avLst>
              <a:gd name="adj1" fmla="val -43750"/>
              <a:gd name="adj2" fmla="val 70000"/>
            </a:avLst>
          </a:prstGeom>
          <a:solidFill>
            <a:srgbClr val="66FFFF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5</a:t>
            </a:r>
            <a:endParaRPr kumimoji="0" lang="en-US" alt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0483" name="AutoShape 3">
            <a:extLst>
              <a:ext uri="{FF2B5EF4-FFF2-40B4-BE49-F238E27FC236}">
                <a16:creationId xmlns:a16="http://schemas.microsoft.com/office/drawing/2014/main" id="{190CF7D5-E76E-4D85-AADB-BF0159855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0" y="990600"/>
            <a:ext cx="8534400" cy="3962400"/>
          </a:xfrm>
          <a:prstGeom prst="flowChartAlternateProcess">
            <a:avLst/>
          </a:prstGeom>
          <a:solidFill>
            <a:srgbClr val="CCFF99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rPr>
              <a:t>Tính :</a:t>
            </a:r>
            <a:endParaRPr kumimoji="0" lang="en-US" altLang="en-US" sz="6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</p:txBody>
      </p:sp>
      <p:graphicFrame>
        <p:nvGraphicFramePr>
          <p:cNvPr id="20484" name="Object 4">
            <a:extLst>
              <a:ext uri="{FF2B5EF4-FFF2-40B4-BE49-F238E27FC236}">
                <a16:creationId xmlns:a16="http://schemas.microsoft.com/office/drawing/2014/main" id="{B3AE0409-7AB7-419E-8FB5-1B44E2E88C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2400" y="2667000"/>
          <a:ext cx="2946400" cy="163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33169" imgH="393529" progId="Equation.3">
                  <p:embed/>
                </p:oleObj>
              </mc:Choice>
              <mc:Fallback>
                <p:oleObj name="Equation" r:id="rId2" imgW="533169" imgH="393529" progId="Equation.3">
                  <p:embed/>
                  <p:pic>
                    <p:nvPicPr>
                      <p:cNvPr id="20484" name="Object 4">
                        <a:extLst>
                          <a:ext uri="{FF2B5EF4-FFF2-40B4-BE49-F238E27FC236}">
                            <a16:creationId xmlns:a16="http://schemas.microsoft.com/office/drawing/2014/main" id="{B3AE0409-7AB7-419E-8FB5-1B44E2E88C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2667000"/>
                        <a:ext cx="2946400" cy="1630363"/>
                      </a:xfrm>
                      <a:prstGeom prst="rect">
                        <a:avLst/>
                      </a:prstGeom>
                      <a:solidFill>
                        <a:srgbClr val="CC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4" descr="Trẻ Em, Mầm Non, Em Nhỏ, Trẻ Con, Tải hình PNG 65 - Free.Vector6.com">
            <a:extLst>
              <a:ext uri="{FF2B5EF4-FFF2-40B4-BE49-F238E27FC236}">
                <a16:creationId xmlns:a16="http://schemas.microsoft.com/office/drawing/2014/main" id="{A98AF010-0CD1-43B1-BD3E-603CA450E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891" y="3461084"/>
            <a:ext cx="6880225" cy="44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>
            <a:extLst>
              <a:ext uri="{FF2B5EF4-FFF2-40B4-BE49-F238E27FC236}">
                <a16:creationId xmlns:a16="http://schemas.microsoft.com/office/drawing/2014/main" id="{FE7FCBC0-0C42-4AF2-9280-2142BFF65972}"/>
              </a:ext>
            </a:extLst>
          </p:cNvPr>
          <p:cNvSpPr>
            <a:spLocks noChangeArrowheads="1"/>
          </p:cNvSpPr>
          <p:nvPr/>
        </p:nvSpPr>
        <p:spPr bwMode="auto">
          <a:xfrm rot="-5418390">
            <a:off x="1498600" y="-228600"/>
            <a:ext cx="1066800" cy="1828800"/>
          </a:xfrm>
          <a:prstGeom prst="wedgeEllipseCallout">
            <a:avLst>
              <a:gd name="adj1" fmla="val -43750"/>
              <a:gd name="adj2" fmla="val 70000"/>
            </a:avLst>
          </a:prstGeom>
          <a:solidFill>
            <a:srgbClr val="66FFFF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5</a:t>
            </a:r>
            <a:endParaRPr kumimoji="0" lang="en-US" alt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1507" name="AutoShape 3">
            <a:extLst>
              <a:ext uri="{FF2B5EF4-FFF2-40B4-BE49-F238E27FC236}">
                <a16:creationId xmlns:a16="http://schemas.microsoft.com/office/drawing/2014/main" id="{D877AC3D-FE67-4D09-A117-BD6205C61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0" y="990600"/>
            <a:ext cx="8534400" cy="3962400"/>
          </a:xfrm>
          <a:prstGeom prst="flowChartAlternateProcess">
            <a:avLst/>
          </a:prstGeom>
          <a:solidFill>
            <a:srgbClr val="CCFF99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rPr>
              <a:t>Tính :</a:t>
            </a:r>
            <a:endParaRPr kumimoji="0" lang="en-US" altLang="en-US" sz="6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</p:txBody>
      </p:sp>
      <p:graphicFrame>
        <p:nvGraphicFramePr>
          <p:cNvPr id="21508" name="Object 4">
            <a:extLst>
              <a:ext uri="{FF2B5EF4-FFF2-40B4-BE49-F238E27FC236}">
                <a16:creationId xmlns:a16="http://schemas.microsoft.com/office/drawing/2014/main" id="{2E24C274-C2D5-4852-BB61-98EA02CF6B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2400" y="2667000"/>
          <a:ext cx="2946400" cy="163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33169" imgH="393529" progId="Equation.3">
                  <p:embed/>
                </p:oleObj>
              </mc:Choice>
              <mc:Fallback>
                <p:oleObj name="Equation" r:id="rId3" imgW="533169" imgH="393529" progId="Equation.3">
                  <p:embed/>
                  <p:pic>
                    <p:nvPicPr>
                      <p:cNvPr id="21508" name="Object 4">
                        <a:extLst>
                          <a:ext uri="{FF2B5EF4-FFF2-40B4-BE49-F238E27FC236}">
                            <a16:creationId xmlns:a16="http://schemas.microsoft.com/office/drawing/2014/main" id="{2E24C274-C2D5-4852-BB61-98EA02CF6BA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2667000"/>
                        <a:ext cx="2946400" cy="1630363"/>
                      </a:xfrm>
                      <a:prstGeom prst="rect">
                        <a:avLst/>
                      </a:prstGeom>
                      <a:solidFill>
                        <a:srgbClr val="CC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>
            <a:extLst>
              <a:ext uri="{FF2B5EF4-FFF2-40B4-BE49-F238E27FC236}">
                <a16:creationId xmlns:a16="http://schemas.microsoft.com/office/drawing/2014/main" id="{C370490A-7ABA-46DB-97B6-003783E691D8}"/>
              </a:ext>
            </a:extLst>
          </p:cNvPr>
          <p:cNvGrpSpPr>
            <a:grpSpLocks/>
          </p:cNvGrpSpPr>
          <p:nvPr/>
        </p:nvGrpSpPr>
        <p:grpSpPr bwMode="auto">
          <a:xfrm>
            <a:off x="101600" y="1295400"/>
            <a:ext cx="11074400" cy="3733800"/>
            <a:chOff x="48" y="816"/>
            <a:chExt cx="5232" cy="2352"/>
          </a:xfrm>
        </p:grpSpPr>
        <p:graphicFrame>
          <p:nvGraphicFramePr>
            <p:cNvPr id="21515" name="Object 6">
              <a:extLst>
                <a:ext uri="{FF2B5EF4-FFF2-40B4-BE49-F238E27FC236}">
                  <a16:creationId xmlns:a16="http://schemas.microsoft.com/office/drawing/2014/main" id="{818B4A90-589E-4E74-86B0-9D8D81BEE77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272" y="1680"/>
            <a:ext cx="2008" cy="10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736280" imgH="393529" progId="Equation.3">
                    <p:embed/>
                  </p:oleObj>
                </mc:Choice>
                <mc:Fallback>
                  <p:oleObj name="Equation" r:id="rId5" imgW="736280" imgH="393529" progId="Equation.3">
                    <p:embed/>
                    <p:pic>
                      <p:nvPicPr>
                        <p:cNvPr id="21515" name="Object 6">
                          <a:extLst>
                            <a:ext uri="{FF2B5EF4-FFF2-40B4-BE49-F238E27FC236}">
                              <a16:creationId xmlns:a16="http://schemas.microsoft.com/office/drawing/2014/main" id="{818B4A90-589E-4E74-86B0-9D8D81BEE77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72" y="1680"/>
                          <a:ext cx="2008" cy="10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1516" name="Picture 7" descr="Froc1">
              <a:extLst>
                <a:ext uri="{FF2B5EF4-FFF2-40B4-BE49-F238E27FC236}">
                  <a16:creationId xmlns:a16="http://schemas.microsoft.com/office/drawing/2014/main" id="{019E97AD-204C-4D59-BB1F-FEF6184D1D4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816"/>
              <a:ext cx="1392" cy="2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12921A-B916-477E-A9F2-BD9C512F17BE}"/>
              </a:ext>
            </a:extLst>
          </p:cNvPr>
          <p:cNvCxnSpPr/>
          <p:nvPr/>
        </p:nvCxnSpPr>
        <p:spPr>
          <a:xfrm rot="5400000">
            <a:off x="7086600" y="2895600"/>
            <a:ext cx="381000" cy="381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A79067F-E334-4817-88E2-CE09D29EF712}"/>
              </a:ext>
            </a:extLst>
          </p:cNvPr>
          <p:cNvCxnSpPr/>
          <p:nvPr/>
        </p:nvCxnSpPr>
        <p:spPr>
          <a:xfrm rot="5400000">
            <a:off x="8991600" y="3810000"/>
            <a:ext cx="381000" cy="381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C95849-B76F-41F8-8143-ED3DFCC33FC5}"/>
              </a:ext>
            </a:extLst>
          </p:cNvPr>
          <p:cNvCxnSpPr/>
          <p:nvPr/>
        </p:nvCxnSpPr>
        <p:spPr>
          <a:xfrm rot="5400000">
            <a:off x="8991600" y="2895600"/>
            <a:ext cx="381000" cy="381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1A616C7-0123-467E-A281-176BE42DC3C9}"/>
              </a:ext>
            </a:extLst>
          </p:cNvPr>
          <p:cNvCxnSpPr/>
          <p:nvPr/>
        </p:nvCxnSpPr>
        <p:spPr>
          <a:xfrm rot="5400000">
            <a:off x="7086600" y="3810000"/>
            <a:ext cx="381000" cy="381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4" descr="Trẻ Em, Mầm Non, Em Nhỏ, Trẻ Con, Tải hình PNG 65 - Free.Vector6.com">
            <a:extLst>
              <a:ext uri="{FF2B5EF4-FFF2-40B4-BE49-F238E27FC236}">
                <a16:creationId xmlns:a16="http://schemas.microsoft.com/office/drawing/2014/main" id="{46C43A4C-9374-44F8-871D-9AFBD5BE8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513" y="3659981"/>
            <a:ext cx="6880225" cy="44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25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46BF12FE-3241-4716-BAD5-432888646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0800" y="6324600"/>
            <a:ext cx="711200" cy="533400"/>
          </a:xfrm>
          <a:prstGeom prst="actionButtonBackPrevious">
            <a:avLst/>
          </a:prstGeom>
          <a:solidFill>
            <a:srgbClr val="9FF5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>
            <a:extLst>
              <a:ext uri="{FF2B5EF4-FFF2-40B4-BE49-F238E27FC236}">
                <a16:creationId xmlns:a16="http://schemas.microsoft.com/office/drawing/2014/main" id="{47C255C2-6046-4911-BD8C-65269840EAAC}"/>
              </a:ext>
            </a:extLst>
          </p:cNvPr>
          <p:cNvSpPr>
            <a:spLocks noChangeArrowheads="1"/>
          </p:cNvSpPr>
          <p:nvPr/>
        </p:nvSpPr>
        <p:spPr bwMode="auto">
          <a:xfrm rot="-5418390">
            <a:off x="2514600" y="-228600"/>
            <a:ext cx="1066800" cy="1828800"/>
          </a:xfrm>
          <a:prstGeom prst="wedgeEllipseCallout">
            <a:avLst>
              <a:gd name="adj1" fmla="val -43750"/>
              <a:gd name="adj2" fmla="val 70000"/>
            </a:avLst>
          </a:prstGeom>
          <a:solidFill>
            <a:srgbClr val="66FFFF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6</a:t>
            </a:r>
            <a:endParaRPr kumimoji="0" lang="en-US" alt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2531" name="AutoShape 3">
            <a:extLst>
              <a:ext uri="{FF2B5EF4-FFF2-40B4-BE49-F238E27FC236}">
                <a16:creationId xmlns:a16="http://schemas.microsoft.com/office/drawing/2014/main" id="{2AADDCDB-120D-4F66-914E-163F99E7D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533400"/>
            <a:ext cx="7518400" cy="5334000"/>
          </a:xfrm>
          <a:prstGeom prst="irregularSeal1">
            <a:avLst/>
          </a:prstGeom>
          <a:solidFill>
            <a:schemeClr val="accent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rPr>
              <a:t>Tìm       cuûa 12.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</p:txBody>
      </p:sp>
      <p:graphicFrame>
        <p:nvGraphicFramePr>
          <p:cNvPr id="22532" name="Object 4">
            <a:extLst>
              <a:ext uri="{FF2B5EF4-FFF2-40B4-BE49-F238E27FC236}">
                <a16:creationId xmlns:a16="http://schemas.microsoft.com/office/drawing/2014/main" id="{548F5CBA-62FF-4882-836C-C93D60DFF7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15200" y="1676400"/>
          <a:ext cx="685800" cy="1338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2334" imgH="393529" progId="Equation.3">
                  <p:embed/>
                </p:oleObj>
              </mc:Choice>
              <mc:Fallback>
                <p:oleObj name="Equation" r:id="rId2" imgW="152334" imgH="393529" progId="Equation.3">
                  <p:embed/>
                  <p:pic>
                    <p:nvPicPr>
                      <p:cNvPr id="22532" name="Object 4">
                        <a:extLst>
                          <a:ext uri="{FF2B5EF4-FFF2-40B4-BE49-F238E27FC236}">
                            <a16:creationId xmlns:a16="http://schemas.microsoft.com/office/drawing/2014/main" id="{548F5CBA-62FF-4882-836C-C93D60DFF7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1676400"/>
                        <a:ext cx="685800" cy="1338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4" descr="Trẻ Em, Mầm Non, Em Nhỏ, Trẻ Con, Tải hình PNG 65 - Free.Vector6.com">
            <a:extLst>
              <a:ext uri="{FF2B5EF4-FFF2-40B4-BE49-F238E27FC236}">
                <a16:creationId xmlns:a16="http://schemas.microsoft.com/office/drawing/2014/main" id="{A7464D9D-404C-40E2-A4EE-F22B250B3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3659981"/>
            <a:ext cx="6880225" cy="44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>
            <a:extLst>
              <a:ext uri="{FF2B5EF4-FFF2-40B4-BE49-F238E27FC236}">
                <a16:creationId xmlns:a16="http://schemas.microsoft.com/office/drawing/2014/main" id="{E6EFDCA9-326B-445B-BEF9-872E78929356}"/>
              </a:ext>
            </a:extLst>
          </p:cNvPr>
          <p:cNvSpPr>
            <a:spLocks noChangeArrowheads="1"/>
          </p:cNvSpPr>
          <p:nvPr/>
        </p:nvSpPr>
        <p:spPr bwMode="auto">
          <a:xfrm rot="-5418390">
            <a:off x="2514600" y="-228600"/>
            <a:ext cx="1066800" cy="1828800"/>
          </a:xfrm>
          <a:prstGeom prst="wedgeEllipseCallout">
            <a:avLst>
              <a:gd name="adj1" fmla="val -43750"/>
              <a:gd name="adj2" fmla="val 70000"/>
            </a:avLst>
          </a:prstGeom>
          <a:solidFill>
            <a:srgbClr val="66FFFF"/>
          </a:solidFill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6</a:t>
            </a:r>
            <a:endParaRPr kumimoji="0" lang="en-US" alt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3555" name="AutoShape 3">
            <a:extLst>
              <a:ext uri="{FF2B5EF4-FFF2-40B4-BE49-F238E27FC236}">
                <a16:creationId xmlns:a16="http://schemas.microsoft.com/office/drawing/2014/main" id="{586AEDBA-1557-4921-ABCC-5A9EE2FF56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533400"/>
            <a:ext cx="7518400" cy="5334000"/>
          </a:xfrm>
          <a:prstGeom prst="irregularSeal1">
            <a:avLst/>
          </a:prstGeom>
          <a:solidFill>
            <a:schemeClr val="accent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anose="020B0604020202020204" pitchFamily="2" charset="0"/>
                <a:ea typeface="+mn-ea"/>
                <a:cs typeface="+mn-cs"/>
              </a:rPr>
              <a:t>Tìm       cuûa 12.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anose="020B0604020202020204" pitchFamily="2" charset="0"/>
              <a:ea typeface="+mn-ea"/>
              <a:cs typeface="+mn-cs"/>
            </a:endParaRPr>
          </a:p>
        </p:txBody>
      </p:sp>
      <p:graphicFrame>
        <p:nvGraphicFramePr>
          <p:cNvPr id="23556" name="Object 4">
            <a:extLst>
              <a:ext uri="{FF2B5EF4-FFF2-40B4-BE49-F238E27FC236}">
                <a16:creationId xmlns:a16="http://schemas.microsoft.com/office/drawing/2014/main" id="{0BF92C04-1121-40D8-B576-E197A016D9A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15200" y="1676400"/>
          <a:ext cx="685800" cy="1338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52334" imgH="393529" progId="Equation.3">
                  <p:embed/>
                </p:oleObj>
              </mc:Choice>
              <mc:Fallback>
                <p:oleObj name="Equation" r:id="rId3" imgW="152334" imgH="393529" progId="Equation.3">
                  <p:embed/>
                  <p:pic>
                    <p:nvPicPr>
                      <p:cNvPr id="23556" name="Object 4">
                        <a:extLst>
                          <a:ext uri="{FF2B5EF4-FFF2-40B4-BE49-F238E27FC236}">
                            <a16:creationId xmlns:a16="http://schemas.microsoft.com/office/drawing/2014/main" id="{0BF92C04-1121-40D8-B576-E197A016D9A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1676400"/>
                        <a:ext cx="685800" cy="1338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>
            <a:extLst>
              <a:ext uri="{FF2B5EF4-FFF2-40B4-BE49-F238E27FC236}">
                <a16:creationId xmlns:a16="http://schemas.microsoft.com/office/drawing/2014/main" id="{29CC607D-5C34-4DEE-BBEF-DD380F98644A}"/>
              </a:ext>
            </a:extLst>
          </p:cNvPr>
          <p:cNvGrpSpPr>
            <a:grpSpLocks/>
          </p:cNvGrpSpPr>
          <p:nvPr/>
        </p:nvGrpSpPr>
        <p:grpSpPr bwMode="auto">
          <a:xfrm>
            <a:off x="-609600" y="1143000"/>
            <a:ext cx="12801600" cy="5638800"/>
            <a:chOff x="-288" y="720"/>
            <a:chExt cx="6048" cy="3552"/>
          </a:xfrm>
        </p:grpSpPr>
        <p:sp>
          <p:nvSpPr>
            <p:cNvPr id="23559" name="AutoShape 6">
              <a:extLst>
                <a:ext uri="{FF2B5EF4-FFF2-40B4-BE49-F238E27FC236}">
                  <a16:creationId xmlns:a16="http://schemas.microsoft.com/office/drawing/2014/main" id="{C2440000-D6BC-462B-8F4D-4DA9A9618C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1920"/>
              <a:ext cx="4896" cy="2352"/>
            </a:xfrm>
            <a:prstGeom prst="irregularSeal2">
              <a:avLst/>
            </a:prstGeom>
            <a:solidFill>
              <a:schemeClr val="accent1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Times" panose="020B0604020202020204" pitchFamily="2" charset="0"/>
                  <a:ea typeface="+mn-ea"/>
                  <a:cs typeface="+mn-cs"/>
                </a:rPr>
                <a:t>       cuûa 12 laø : 12 x       = 3</a:t>
              </a:r>
            </a:p>
          </p:txBody>
        </p:sp>
        <p:graphicFrame>
          <p:nvGraphicFramePr>
            <p:cNvPr id="23560" name="Object 7">
              <a:extLst>
                <a:ext uri="{FF2B5EF4-FFF2-40B4-BE49-F238E27FC236}">
                  <a16:creationId xmlns:a16="http://schemas.microsoft.com/office/drawing/2014/main" id="{CF1D4CE1-15C4-4FDD-8955-C71AB816AE1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16" y="2757"/>
            <a:ext cx="324" cy="8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52334" imgH="393529" progId="Equation.3">
                    <p:embed/>
                  </p:oleObj>
                </mc:Choice>
                <mc:Fallback>
                  <p:oleObj name="Equation" r:id="rId5" imgW="152334" imgH="393529" progId="Equation.3">
                    <p:embed/>
                    <p:pic>
                      <p:nvPicPr>
                        <p:cNvPr id="23560" name="Object 7">
                          <a:extLst>
                            <a:ext uri="{FF2B5EF4-FFF2-40B4-BE49-F238E27FC236}">
                              <a16:creationId xmlns:a16="http://schemas.microsoft.com/office/drawing/2014/main" id="{CF1D4CE1-15C4-4FDD-8955-C71AB816AE1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16" y="2757"/>
                          <a:ext cx="324" cy="8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561" name="Object 8">
              <a:extLst>
                <a:ext uri="{FF2B5EF4-FFF2-40B4-BE49-F238E27FC236}">
                  <a16:creationId xmlns:a16="http://schemas.microsoft.com/office/drawing/2014/main" id="{531E1F15-1E5F-4C6B-9B0D-C7456140664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36" y="2736"/>
            <a:ext cx="324" cy="8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52334" imgH="393529" progId="Equation.3">
                    <p:embed/>
                  </p:oleObj>
                </mc:Choice>
                <mc:Fallback>
                  <p:oleObj name="Equation" r:id="rId6" imgW="152334" imgH="393529" progId="Equation.3">
                    <p:embed/>
                    <p:pic>
                      <p:nvPicPr>
                        <p:cNvPr id="23561" name="Object 8">
                          <a:extLst>
                            <a:ext uri="{FF2B5EF4-FFF2-40B4-BE49-F238E27FC236}">
                              <a16:creationId xmlns:a16="http://schemas.microsoft.com/office/drawing/2014/main" id="{531E1F15-1E5F-4C6B-9B0D-C7456140664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36" y="2736"/>
                          <a:ext cx="324" cy="8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3562" name="Picture 9" descr="BirdTakeGift">
              <a:extLst>
                <a:ext uri="{FF2B5EF4-FFF2-40B4-BE49-F238E27FC236}">
                  <a16:creationId xmlns:a16="http://schemas.microsoft.com/office/drawing/2014/main" id="{94751259-29AF-4BF3-92D9-C6943582B59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88" y="720"/>
              <a:ext cx="2592" cy="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AutoShape 25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CFFD002E-F8A6-4DCF-886C-579BFAAE7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0800" y="6324600"/>
            <a:ext cx="711200" cy="533400"/>
          </a:xfrm>
          <a:prstGeom prst="actionButtonBackPrevious">
            <a:avLst/>
          </a:prstGeom>
          <a:solidFill>
            <a:srgbClr val="9FF5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4">
            <a:extLst>
              <a:ext uri="{FF2B5EF4-FFF2-40B4-BE49-F238E27FC236}">
                <a16:creationId xmlns:a16="http://schemas.microsoft.com/office/drawing/2014/main" id="{FE4D86C1-5AC3-4EF9-984C-600343FEA42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333575">
            <a:off x="1333624" y="703376"/>
            <a:ext cx="8439150" cy="434498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80653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24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4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em</a:t>
            </a:r>
          </a:p>
        </p:txBody>
      </p:sp>
    </p:spTree>
    <p:extLst>
      <p:ext uri="{BB962C8B-B14F-4D97-AF65-F5344CB8AC3E}">
        <p14:creationId xmlns:p14="http://schemas.microsoft.com/office/powerpoint/2010/main" val="421017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D9486C34-32E7-4EBE-92F3-9945740199AC}"/>
              </a:ext>
            </a:extLst>
          </p:cNvPr>
          <p:cNvSpPr/>
          <p:nvPr/>
        </p:nvSpPr>
        <p:spPr>
          <a:xfrm>
            <a:off x="606425" y="439738"/>
            <a:ext cx="10995025" cy="5961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图片 6">
            <a:extLst>
              <a:ext uri="{FF2B5EF4-FFF2-40B4-BE49-F238E27FC236}">
                <a16:creationId xmlns:a16="http://schemas.microsoft.com/office/drawing/2014/main" id="{0953E67F-47C1-4E1A-A5DA-931CE1783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>
            <a:fillRect/>
          </a:stretch>
        </p:blipFill>
        <p:spPr bwMode="auto">
          <a:xfrm>
            <a:off x="5227638" y="1274763"/>
            <a:ext cx="6373812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6" name="Group 3">
            <a:extLst>
              <a:ext uri="{FF2B5EF4-FFF2-40B4-BE49-F238E27FC236}">
                <a16:creationId xmlns:a16="http://schemas.microsoft.com/office/drawing/2014/main" id="{F74DD38E-30B2-4F28-B06D-F834EBBD4DC3}"/>
              </a:ext>
            </a:extLst>
          </p:cNvPr>
          <p:cNvGrpSpPr>
            <a:grpSpLocks/>
          </p:cNvGrpSpPr>
          <p:nvPr/>
        </p:nvGrpSpPr>
        <p:grpSpPr bwMode="auto">
          <a:xfrm>
            <a:off x="293688" y="763588"/>
            <a:ext cx="11604625" cy="6107112"/>
            <a:chOff x="227636" y="535479"/>
            <a:chExt cx="11605548" cy="6107425"/>
          </a:xfrm>
        </p:grpSpPr>
        <p:pic>
          <p:nvPicPr>
            <p:cNvPr id="8197" name="图片 8">
              <a:extLst>
                <a:ext uri="{FF2B5EF4-FFF2-40B4-BE49-F238E27FC236}">
                  <a16:creationId xmlns:a16="http://schemas.microsoft.com/office/drawing/2014/main" id="{87153705-2970-4C92-9820-5443CB54C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636" y="681942"/>
              <a:ext cx="5960962" cy="5960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8" name="图片 5">
              <a:extLst>
                <a:ext uri="{FF2B5EF4-FFF2-40B4-BE49-F238E27FC236}">
                  <a16:creationId xmlns:a16="http://schemas.microsoft.com/office/drawing/2014/main" id="{A392DAE8-79C3-40C8-BFF4-7990BB442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54" b="27899"/>
            <a:stretch>
              <a:fillRect/>
            </a:stretch>
          </p:blipFill>
          <p:spPr bwMode="auto">
            <a:xfrm>
              <a:off x="6377650" y="535479"/>
              <a:ext cx="5455534" cy="2747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66450CF-781B-47D1-9209-15ED7DAA1761}"/>
                </a:ext>
              </a:extLst>
            </p:cNvPr>
            <p:cNvSpPr txBox="1"/>
            <p:nvPr/>
          </p:nvSpPr>
          <p:spPr>
            <a:xfrm>
              <a:off x="5161431" y="2462492"/>
              <a:ext cx="6096000" cy="280076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800" b="1" dirty="0">
                  <a:solidFill>
                    <a:srgbClr val="9BBB59">
                      <a:lumMod val="75000"/>
                    </a:srgbClr>
                  </a:solidFill>
                  <a:effectLst>
                    <a:glow rad="63500">
                      <a:srgbClr val="9BBB59">
                        <a:satMod val="175000"/>
                        <a:alpha val="40000"/>
                      </a:srgbClr>
                    </a:glow>
                  </a:effectLst>
                  <a:latin typeface="Calibri"/>
                </a:rPr>
                <a:t>KHỞI </a:t>
              </a: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800" b="1" dirty="0">
                  <a:solidFill>
                    <a:srgbClr val="9BBB59">
                      <a:lumMod val="75000"/>
                    </a:srgbClr>
                  </a:solidFill>
                  <a:effectLst>
                    <a:glow rad="63500">
                      <a:srgbClr val="9BBB59">
                        <a:satMod val="175000"/>
                        <a:alpha val="40000"/>
                      </a:srgbClr>
                    </a:glow>
                  </a:effectLst>
                  <a:latin typeface="Calibri"/>
                </a:rPr>
                <a:t>ĐỘNG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543F9C-0761-4803-AEA0-07B6CE18C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10"/>
            <a:ext cx="12192000" cy="6849953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FABF591F-605A-40E8-BD50-24D44B0C8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631449"/>
            <a:ext cx="2667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7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4585579-9D6C-49F2-9F1B-CA19ACEB882B}"/>
                  </a:ext>
                </a:extLst>
              </p:cNvPr>
              <p:cNvSpPr txBox="1"/>
              <p:nvPr/>
            </p:nvSpPr>
            <p:spPr>
              <a:xfrm>
                <a:off x="28903" y="2170288"/>
                <a:ext cx="3352800" cy="1048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a)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400" dirty="0"/>
                  <a:t> </a:t>
                </a:r>
                <a:r>
                  <a:rPr lang="en-US" sz="3600" dirty="0"/>
                  <a:t>x</a:t>
                </a:r>
                <a:r>
                  <a:rPr lang="en-US" sz="4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dirty="0"/>
                  <a:t> </a:t>
                </a:r>
                <a:r>
                  <a:rPr lang="en-US" sz="3600" dirty="0"/>
                  <a:t>+</a:t>
                </a:r>
                <a:r>
                  <a:rPr lang="en-US" sz="4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dirty="0"/>
                  <a:t> </a:t>
                </a:r>
                <a:r>
                  <a:rPr lang="en-US" sz="4000" dirty="0"/>
                  <a:t>x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4585579-9D6C-49F2-9F1B-CA19ACEB8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03" y="2170288"/>
                <a:ext cx="3352800" cy="1048429"/>
              </a:xfrm>
              <a:prstGeom prst="rect">
                <a:avLst/>
              </a:prstGeom>
              <a:blipFill>
                <a:blip r:embed="rId3"/>
                <a:stretch>
                  <a:fillRect l="-5636" b="-8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83C0F92-72C1-4D80-88D5-A096661C473C}"/>
                  </a:ext>
                </a:extLst>
              </p:cNvPr>
              <p:cNvSpPr txBox="1"/>
              <p:nvPr/>
            </p:nvSpPr>
            <p:spPr>
              <a:xfrm>
                <a:off x="6495393" y="2170288"/>
                <a:ext cx="2806260" cy="143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b)</a:t>
                </a:r>
                <a:r>
                  <a:rPr lang="en-US" sz="4400" dirty="0"/>
                  <a:t>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dirty="0"/>
                  <a:t> </a:t>
                </a:r>
                <a:r>
                  <a:rPr lang="en-US" sz="3600" dirty="0"/>
                  <a:t>-</a:t>
                </a:r>
                <a:r>
                  <a:rPr lang="en-US" sz="4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400" b="0" i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3600" dirty="0"/>
                  <a:t>:</a:t>
                </a:r>
                <a:r>
                  <a:rPr lang="en-US" sz="4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83C0F92-72C1-4D80-88D5-A096661C4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393" y="2170288"/>
                <a:ext cx="2806260" cy="1432252"/>
              </a:xfrm>
              <a:prstGeom prst="rect">
                <a:avLst/>
              </a:prstGeom>
              <a:blipFill>
                <a:blip r:embed="rId4"/>
                <a:stretch>
                  <a:fillRect l="-6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23394EB-C98F-4BD9-981E-D1C2C807FB68}"/>
              </a:ext>
            </a:extLst>
          </p:cNvPr>
          <p:cNvCxnSpPr>
            <a:cxnSpLocks/>
          </p:cNvCxnSpPr>
          <p:nvPr/>
        </p:nvCxnSpPr>
        <p:spPr bwMode="auto">
          <a:xfrm>
            <a:off x="6400800" y="2170288"/>
            <a:ext cx="94593" cy="453531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D9FB758-BB23-4189-8A36-FD0E74CC83C1}"/>
                  </a:ext>
                </a:extLst>
              </p:cNvPr>
              <p:cNvSpPr txBox="1"/>
              <p:nvPr/>
            </p:nvSpPr>
            <p:spPr>
              <a:xfrm>
                <a:off x="2795754" y="2184780"/>
                <a:ext cx="3048000" cy="1417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/>
                  <a:t>=(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400" dirty="0"/>
                  <a:t> </a:t>
                </a:r>
                <a:r>
                  <a:rPr lang="en-US" sz="3600" dirty="0"/>
                  <a:t>+</a:t>
                </a:r>
                <a:r>
                  <a:rPr lang="en-US" sz="4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/>
                  <a:t> )</a:t>
                </a:r>
                <a:r>
                  <a:rPr lang="en-US" sz="4000" dirty="0"/>
                  <a:t>x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D9FB758-BB23-4189-8A36-FD0E74CC8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5754" y="2184780"/>
                <a:ext cx="3048000" cy="1417760"/>
              </a:xfrm>
              <a:prstGeom prst="rect">
                <a:avLst/>
              </a:prstGeom>
              <a:blipFill>
                <a:blip r:embed="rId5"/>
                <a:stretch>
                  <a:fillRect l="-8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06F8F59-569A-4B4A-9D82-74B1485305D6}"/>
                  </a:ext>
                </a:extLst>
              </p:cNvPr>
              <p:cNvSpPr txBox="1"/>
              <p:nvPr/>
            </p:nvSpPr>
            <p:spPr>
              <a:xfrm>
                <a:off x="2795754" y="3404365"/>
                <a:ext cx="3048000" cy="1417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4400" dirty="0"/>
                  <a:t> </a:t>
                </a:r>
                <a:r>
                  <a:rPr lang="en-US" sz="4000" dirty="0"/>
                  <a:t>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06F8F59-569A-4B4A-9D82-74B1485305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5754" y="3404365"/>
                <a:ext cx="3048000" cy="1417760"/>
              </a:xfrm>
              <a:prstGeom prst="rect">
                <a:avLst/>
              </a:prstGeom>
              <a:blipFill>
                <a:blip r:embed="rId6"/>
                <a:stretch>
                  <a:fillRect l="-8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CC0FCC-926A-42D6-99B9-5C52EF06B4EC}"/>
                  </a:ext>
                </a:extLst>
              </p:cNvPr>
              <p:cNvSpPr txBox="1"/>
              <p:nvPr/>
            </p:nvSpPr>
            <p:spPr>
              <a:xfrm>
                <a:off x="2795754" y="4623950"/>
                <a:ext cx="3048000" cy="1417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endParaRPr lang="en-US" sz="4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CC0FCC-926A-42D6-99B9-5C52EF06B4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5754" y="4623950"/>
                <a:ext cx="3048000" cy="1417760"/>
              </a:xfrm>
              <a:prstGeom prst="rect">
                <a:avLst/>
              </a:prstGeom>
              <a:blipFill>
                <a:blip r:embed="rId7"/>
                <a:stretch>
                  <a:fillRect l="-8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B39E452-DB80-4E62-9664-1914FA4825AA}"/>
                  </a:ext>
                </a:extLst>
              </p:cNvPr>
              <p:cNvSpPr txBox="1"/>
              <p:nvPr/>
            </p:nvSpPr>
            <p:spPr>
              <a:xfrm>
                <a:off x="9213636" y="2163759"/>
                <a:ext cx="2806260" cy="143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=</a:t>
                </a:r>
                <a:r>
                  <a:rPr lang="en-US" sz="4400" dirty="0"/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en-US" sz="4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/>
                  <a:t>:</a:t>
                </a:r>
                <a:r>
                  <a:rPr lang="en-US" sz="4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B39E452-DB80-4E62-9664-1914FA4825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3636" y="2163759"/>
                <a:ext cx="2806260" cy="1432252"/>
              </a:xfrm>
              <a:prstGeom prst="rect">
                <a:avLst/>
              </a:prstGeom>
              <a:blipFill>
                <a:blip r:embed="rId8"/>
                <a:stretch>
                  <a:fillRect l="-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0CE1A74-CBAE-4784-9A31-77B6BB868120}"/>
                  </a:ext>
                </a:extLst>
              </p:cNvPr>
              <p:cNvSpPr txBox="1"/>
              <p:nvPr/>
            </p:nvSpPr>
            <p:spPr>
              <a:xfrm>
                <a:off x="9257645" y="3570343"/>
                <a:ext cx="2806260" cy="143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=</a:t>
                </a:r>
                <a:r>
                  <a:rPr lang="en-US" sz="4400" dirty="0"/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en-US" sz="4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/>
                  <a:t>x</a:t>
                </a:r>
                <a:r>
                  <a:rPr lang="en-US" sz="4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4400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0CE1A74-CBAE-4784-9A31-77B6BB868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7645" y="3570343"/>
                <a:ext cx="2806260" cy="1432252"/>
              </a:xfrm>
              <a:prstGeom prst="rect">
                <a:avLst/>
              </a:prstGeom>
              <a:blipFill>
                <a:blip r:embed="rId9"/>
                <a:stretch>
                  <a:fillRect l="-6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C1EABE7-8BCD-47FC-B373-10D5E6EAB905}"/>
                  </a:ext>
                </a:extLst>
              </p:cNvPr>
              <p:cNvSpPr txBox="1"/>
              <p:nvPr/>
            </p:nvSpPr>
            <p:spPr>
              <a:xfrm>
                <a:off x="9208380" y="4731175"/>
                <a:ext cx="2711665" cy="10595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=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C1EABE7-8BCD-47FC-B373-10D5E6EAB9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8380" y="4731175"/>
                <a:ext cx="2711665" cy="1059521"/>
              </a:xfrm>
              <a:prstGeom prst="rect">
                <a:avLst/>
              </a:prstGeom>
              <a:blipFill>
                <a:blip r:embed="rId10"/>
                <a:stretch>
                  <a:fillRect l="-6982" b="-28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320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>
            <a:extLst>
              <a:ext uri="{FF2B5EF4-FFF2-40B4-BE49-F238E27FC236}">
                <a16:creationId xmlns:a16="http://schemas.microsoft.com/office/drawing/2014/main" id="{4C4C246A-0FC3-4734-9BBD-C0A804F7C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703729"/>
            <a:ext cx="93599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Thứ</a:t>
            </a:r>
            <a:r>
              <a:rPr lang="en-US" altLang="en-US" sz="36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hai</a:t>
            </a:r>
            <a:r>
              <a:rPr lang="en-US" altLang="en-US" sz="36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err="1">
                <a:solidFill>
                  <a:srgbClr val="000000"/>
                </a:solidFill>
                <a:latin typeface="HP001 4 hàng" panose="020B0603050302020204" pitchFamily="34" charset="0"/>
              </a:rPr>
              <a:t>ngày</a:t>
            </a:r>
            <a:r>
              <a:rPr lang="en-US" altLang="en-US" sz="3600" b="1">
                <a:solidFill>
                  <a:srgbClr val="000000"/>
                </a:solidFill>
                <a:latin typeface="HP001 4 hàng" panose="020B0603050302020204" pitchFamily="34" charset="0"/>
              </a:rPr>
              <a:t> 20 </a:t>
            </a:r>
            <a:r>
              <a:rPr lang="en-US" altLang="en-US" sz="36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tháng</a:t>
            </a:r>
            <a:r>
              <a:rPr lang="en-US" altLang="en-US" sz="36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3 </a:t>
            </a:r>
            <a:r>
              <a:rPr lang="en-US" altLang="en-US" sz="3600" b="1" err="1">
                <a:solidFill>
                  <a:srgbClr val="000000"/>
                </a:solidFill>
                <a:latin typeface="HP001 4 hàng" panose="020B0603050302020204" pitchFamily="34" charset="0"/>
              </a:rPr>
              <a:t>năm</a:t>
            </a:r>
            <a:r>
              <a:rPr lang="en-US" altLang="en-US" sz="3600" b="1">
                <a:solidFill>
                  <a:srgbClr val="000000"/>
                </a:solidFill>
                <a:latin typeface="HP001 4 hàng" panose="020B0603050302020204" pitchFamily="34" charset="0"/>
              </a:rPr>
              <a:t> 2023</a:t>
            </a:r>
            <a:endParaRPr lang="en-US" altLang="en-US" sz="3600" b="1" dirty="0">
              <a:solidFill>
                <a:srgbClr val="0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29773963-6BC4-456D-943C-3F1F6DC14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325" y="1944688"/>
            <a:ext cx="9359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Luyện</a:t>
            </a:r>
            <a:r>
              <a:rPr lang="en-US" alt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tập</a:t>
            </a:r>
            <a:r>
              <a:rPr lang="en-US" alt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chung</a:t>
            </a:r>
            <a:endParaRPr lang="en-US" alt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93E6FD28-F26A-4253-9945-DBB75EE31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401763"/>
            <a:ext cx="7848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Toán</a:t>
            </a:r>
            <a:endParaRPr lang="en-US" altLang="en-US" sz="3600" b="1" dirty="0">
              <a:solidFill>
                <a:srgbClr val="0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Sun 9">
            <a:extLst>
              <a:ext uri="{FF2B5EF4-FFF2-40B4-BE49-F238E27FC236}">
                <a16:creationId xmlns:a16="http://schemas.microsoft.com/office/drawing/2014/main" id="{83A336B0-71A4-4AB8-B76C-3695671935C2}"/>
              </a:ext>
            </a:extLst>
          </p:cNvPr>
          <p:cNvSpPr/>
          <p:nvPr/>
        </p:nvSpPr>
        <p:spPr>
          <a:xfrm>
            <a:off x="8458200" y="2819400"/>
            <a:ext cx="3298825" cy="1873250"/>
          </a:xfrm>
          <a:prstGeom prst="sun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0">
                <a:solidFill>
                  <a:srgbClr val="000000"/>
                </a:solidFill>
                <a:latin typeface="Calibri Light" panose="020F0302020204030204"/>
              </a:rPr>
              <a:t>Trang 139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A8CAB-29D4-4BD1-835E-BA2786296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6FBB2B-826A-4D26-AD00-7522EB482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69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600D67-F5CE-43DD-9B7D-A2A3E0FE15E6}"/>
              </a:ext>
            </a:extLst>
          </p:cNvPr>
          <p:cNvSpPr txBox="1"/>
          <p:nvPr/>
        </p:nvSpPr>
        <p:spPr>
          <a:xfrm>
            <a:off x="4191000" y="625366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YÊU CẦU CẦN ĐẠT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6C7E0C-E252-497A-93BA-29461D2FC209}"/>
              </a:ext>
            </a:extLst>
          </p:cNvPr>
          <p:cNvSpPr txBox="1"/>
          <p:nvPr/>
        </p:nvSpPr>
        <p:spPr>
          <a:xfrm>
            <a:off x="3048000" y="1524000"/>
            <a:ext cx="883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số nội dung cơ bản về phân số 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chắc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 năng giải toán có lời văn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867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33213E54-2C1A-4A8F-A4A6-7FDC395FE4D3}"/>
              </a:ext>
            </a:extLst>
          </p:cNvPr>
          <p:cNvSpPr/>
          <p:nvPr/>
        </p:nvSpPr>
        <p:spPr>
          <a:xfrm>
            <a:off x="606425" y="439738"/>
            <a:ext cx="10995025" cy="5961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图片 6">
            <a:extLst>
              <a:ext uri="{FF2B5EF4-FFF2-40B4-BE49-F238E27FC236}">
                <a16:creationId xmlns:a16="http://schemas.microsoft.com/office/drawing/2014/main" id="{12474B88-9231-49F6-99D0-FCEA6BCFE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>
            <a:fillRect/>
          </a:stretch>
        </p:blipFill>
        <p:spPr bwMode="auto">
          <a:xfrm>
            <a:off x="5227638" y="1274763"/>
            <a:ext cx="6373812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0A409E57-65FF-438E-8B9A-15C961885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682625"/>
            <a:ext cx="5961062" cy="596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图片 5">
            <a:extLst>
              <a:ext uri="{FF2B5EF4-FFF2-40B4-BE49-F238E27FC236}">
                <a16:creationId xmlns:a16="http://schemas.microsoft.com/office/drawing/2014/main" id="{B8C49BFD-687A-42AF-BBD0-A5C287C51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4" b="27899"/>
          <a:stretch>
            <a:fillRect/>
          </a:stretch>
        </p:blipFill>
        <p:spPr bwMode="auto">
          <a:xfrm>
            <a:off x="6376988" y="534988"/>
            <a:ext cx="5456237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D370AC-3ECA-4E02-8655-734394551199}"/>
              </a:ext>
            </a:extLst>
          </p:cNvPr>
          <p:cNvSpPr txBox="1"/>
          <p:nvPr/>
        </p:nvSpPr>
        <p:spPr>
          <a:xfrm>
            <a:off x="5462111" y="3051892"/>
            <a:ext cx="5680275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>
                <a:solidFill>
                  <a:srgbClr val="4BACC6">
                    <a:lumMod val="75000"/>
                  </a:srgbClr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8800" b="1" dirty="0">
                <a:solidFill>
                  <a:srgbClr val="4BACC6">
                    <a:lumMod val="75000"/>
                  </a:srgbClr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4BACC6">
                    <a:lumMod val="75000"/>
                  </a:srgbClr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8800" b="1" dirty="0">
              <a:solidFill>
                <a:srgbClr val="4BACC6">
                  <a:lumMod val="75000"/>
                </a:srgbClr>
              </a:solidFill>
              <a:effectLst>
                <a:glow rad="63500">
                  <a:srgbClr val="9BBB59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CB3224BE-859B-4EEC-8587-AC9CEE361E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93142"/>
            <a:ext cx="7772400" cy="838200"/>
          </a:xfrm>
        </p:spPr>
        <p:txBody>
          <a:bodyPr/>
          <a:lstStyle/>
          <a:p>
            <a:pPr algn="l"/>
            <a:r>
              <a:rPr lang="en-US" altLang="en-US" sz="3200" b="1" dirty="0" err="1">
                <a:solidFill>
                  <a:schemeClr val="tx1"/>
                </a:solidFill>
                <a:latin typeface="+mj-lt"/>
              </a:rPr>
              <a:t>Bài</a:t>
            </a:r>
            <a:r>
              <a:rPr lang="en-US" altLang="en-US" sz="3200" b="1" dirty="0">
                <a:solidFill>
                  <a:schemeClr val="tx1"/>
                </a:solidFill>
                <a:latin typeface="+mj-lt"/>
              </a:rPr>
              <a:t> 1: Cho </a:t>
            </a:r>
            <a:r>
              <a:rPr lang="en-US" altLang="en-US" sz="3200" b="1" dirty="0" err="1">
                <a:solidFill>
                  <a:schemeClr val="tx1"/>
                </a:solidFill>
                <a:latin typeface="+mj-lt"/>
              </a:rPr>
              <a:t>các</a:t>
            </a:r>
            <a:r>
              <a:rPr lang="en-US" alt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+mj-lt"/>
              </a:rPr>
              <a:t>phân</a:t>
            </a:r>
            <a:r>
              <a:rPr lang="en-US" alt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alt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+mj-lt"/>
              </a:rPr>
              <a:t>sau</a:t>
            </a:r>
            <a:r>
              <a:rPr lang="en-US" altLang="en-US" sz="3200" b="1" dirty="0">
                <a:solidFill>
                  <a:schemeClr val="tx1"/>
                </a:solidFill>
                <a:latin typeface="+mj-lt"/>
              </a:rPr>
              <a:t>:  </a:t>
            </a:r>
            <a:r>
              <a:rPr lang="en-US" altLang="en-US" sz="320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graphicFrame>
        <p:nvGraphicFramePr>
          <p:cNvPr id="4099" name="Object 5">
            <a:extLst>
              <a:ext uri="{FF2B5EF4-FFF2-40B4-BE49-F238E27FC236}">
                <a16:creationId xmlns:a16="http://schemas.microsoft.com/office/drawing/2014/main" id="{5697B2F6-2D15-4342-86E2-611E509E72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6341698"/>
              </p:ext>
            </p:extLst>
          </p:nvPr>
        </p:nvGraphicFramePr>
        <p:xfrm>
          <a:off x="5486400" y="533400"/>
          <a:ext cx="3858065" cy="1110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917700" imgH="558800" progId="Equation.3">
                  <p:embed/>
                </p:oleObj>
              </mc:Choice>
              <mc:Fallback>
                <p:oleObj name="Equation" r:id="rId3" imgW="1917700" imgH="558800" progId="Equation.3">
                  <p:embed/>
                  <p:pic>
                    <p:nvPicPr>
                      <p:cNvPr id="4099" name="Object 5">
                        <a:extLst>
                          <a:ext uri="{FF2B5EF4-FFF2-40B4-BE49-F238E27FC236}">
                            <a16:creationId xmlns:a16="http://schemas.microsoft.com/office/drawing/2014/main" id="{5697B2F6-2D15-4342-86E2-611E509E726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533400"/>
                        <a:ext cx="3858065" cy="11100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23A07DE-7CD5-41D9-9C24-588AF9367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255" y="2057400"/>
            <a:ext cx="11083489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0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3">
            <a:extLst>
              <a:ext uri="{FF2B5EF4-FFF2-40B4-BE49-F238E27FC236}">
                <a16:creationId xmlns:a16="http://schemas.microsoft.com/office/drawing/2014/main" id="{1D755540-D438-42B3-8F9D-E96A4CC489DE}"/>
              </a:ext>
            </a:extLst>
          </p:cNvPr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288060329"/>
              </p:ext>
            </p:extLst>
          </p:nvPr>
        </p:nvGraphicFramePr>
        <p:xfrm>
          <a:off x="704850" y="2541671"/>
          <a:ext cx="2971800" cy="1211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65160" imgH="393480" progId="Equation.3">
                  <p:embed/>
                </p:oleObj>
              </mc:Choice>
              <mc:Fallback>
                <p:oleObj name="Equation" r:id="rId3" imgW="965160" imgH="3934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850" y="2541671"/>
                        <a:ext cx="2971800" cy="12117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5">
            <a:extLst>
              <a:ext uri="{FF2B5EF4-FFF2-40B4-BE49-F238E27FC236}">
                <a16:creationId xmlns:a16="http://schemas.microsoft.com/office/drawing/2014/main" id="{0B6C6E83-4456-4B03-9522-FEC83637C521}"/>
              </a:ext>
            </a:extLst>
          </p:cNvPr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961784132"/>
              </p:ext>
            </p:extLst>
          </p:nvPr>
        </p:nvGraphicFramePr>
        <p:xfrm>
          <a:off x="2190750" y="4581270"/>
          <a:ext cx="159204" cy="300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0750" y="4581270"/>
                        <a:ext cx="159204" cy="3007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13">
            <a:extLst>
              <a:ext uri="{FF2B5EF4-FFF2-40B4-BE49-F238E27FC236}">
                <a16:creationId xmlns:a16="http://schemas.microsoft.com/office/drawing/2014/main" id="{4B5A61C6-125F-4B0E-99A9-664AFE38EC68}"/>
              </a:ext>
            </a:extLst>
          </p:cNvPr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214749111"/>
              </p:ext>
            </p:extLst>
          </p:nvPr>
        </p:nvGraphicFramePr>
        <p:xfrm>
          <a:off x="914400" y="1447800"/>
          <a:ext cx="37782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39639" imgH="393529" progId="Equation.3">
                  <p:embed/>
                </p:oleObj>
              </mc:Choice>
              <mc:Fallback>
                <p:oleObj name="Equation" r:id="rId7" imgW="139639" imgH="393529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447800"/>
                        <a:ext cx="377825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5" name="Object 6">
            <a:extLst>
              <a:ext uri="{FF2B5EF4-FFF2-40B4-BE49-F238E27FC236}">
                <a16:creationId xmlns:a16="http://schemas.microsoft.com/office/drawing/2014/main" id="{F3B8E963-66E1-4B3F-9626-E471FA4C54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563429"/>
              </p:ext>
            </p:extLst>
          </p:nvPr>
        </p:nvGraphicFramePr>
        <p:xfrm>
          <a:off x="6644050" y="2494888"/>
          <a:ext cx="3011366" cy="12973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14400" imgH="393700" progId="Equation.3">
                  <p:embed/>
                </p:oleObj>
              </mc:Choice>
              <mc:Fallback>
                <p:oleObj name="Equation" r:id="rId9" imgW="914400" imgH="3937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4050" y="2494888"/>
                        <a:ext cx="3011366" cy="12973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6" name="Object 7">
            <a:extLst>
              <a:ext uri="{FF2B5EF4-FFF2-40B4-BE49-F238E27FC236}">
                <a16:creationId xmlns:a16="http://schemas.microsoft.com/office/drawing/2014/main" id="{C6DDBCFE-C7F0-4D74-A6CD-80FD9B1CC1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0366941"/>
              </p:ext>
            </p:extLst>
          </p:nvPr>
        </p:nvGraphicFramePr>
        <p:xfrm>
          <a:off x="6678813" y="3810000"/>
          <a:ext cx="2826075" cy="1200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926698" imgH="393529" progId="Equation.3">
                  <p:embed/>
                </p:oleObj>
              </mc:Choice>
              <mc:Fallback>
                <p:oleObj name="Equation" r:id="rId11" imgW="926698" imgH="393529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8813" y="3810000"/>
                        <a:ext cx="2826075" cy="1200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7" name="Object 8">
            <a:extLst>
              <a:ext uri="{FF2B5EF4-FFF2-40B4-BE49-F238E27FC236}">
                <a16:creationId xmlns:a16="http://schemas.microsoft.com/office/drawing/2014/main" id="{B0CF0883-D742-4DB4-9FE1-6AECFA5694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3023953"/>
              </p:ext>
            </p:extLst>
          </p:nvPr>
        </p:nvGraphicFramePr>
        <p:xfrm>
          <a:off x="704850" y="3932897"/>
          <a:ext cx="2865664" cy="1200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39600" imgH="393480" progId="Equation.3">
                  <p:embed/>
                </p:oleObj>
              </mc:Choice>
              <mc:Fallback>
                <p:oleObj name="Equation" r:id="rId13" imgW="939600" imgH="39348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850" y="3932897"/>
                        <a:ext cx="2865664" cy="12006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8" name="Text Box 11">
            <a:extLst>
              <a:ext uri="{FF2B5EF4-FFF2-40B4-BE49-F238E27FC236}">
                <a16:creationId xmlns:a16="http://schemas.microsoft.com/office/drawing/2014/main" id="{13986C50-E3E2-497F-9189-58D42FE03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252" y="341153"/>
            <a:ext cx="21659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a) Rút gọn:</a:t>
            </a:r>
          </a:p>
        </p:txBody>
      </p:sp>
      <p:graphicFrame>
        <p:nvGraphicFramePr>
          <p:cNvPr id="5129" name="Object 14">
            <a:extLst>
              <a:ext uri="{FF2B5EF4-FFF2-40B4-BE49-F238E27FC236}">
                <a16:creationId xmlns:a16="http://schemas.microsoft.com/office/drawing/2014/main" id="{13360B03-B298-41C1-A38A-189405ACD5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2911415"/>
              </p:ext>
            </p:extLst>
          </p:nvPr>
        </p:nvGraphicFramePr>
        <p:xfrm>
          <a:off x="6540561" y="1374054"/>
          <a:ext cx="41275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52334" imgH="393529" progId="Equation.3">
                  <p:embed/>
                </p:oleObj>
              </mc:Choice>
              <mc:Fallback>
                <p:oleObj name="Equation" r:id="rId15" imgW="152334" imgH="393529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0561" y="1374054"/>
                        <a:ext cx="41275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30" name="Object 19">
            <a:extLst>
              <a:ext uri="{FF2B5EF4-FFF2-40B4-BE49-F238E27FC236}">
                <a16:creationId xmlns:a16="http://schemas.microsoft.com/office/drawing/2014/main" id="{0D2F44A6-2AD7-4AFD-9B89-3D9E8F015CAD}"/>
              </a:ext>
            </a:extLst>
          </p:cNvPr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4293073622"/>
              </p:ext>
            </p:extLst>
          </p:nvPr>
        </p:nvGraphicFramePr>
        <p:xfrm>
          <a:off x="8091851" y="943817"/>
          <a:ext cx="1158875" cy="219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14151" imgH="215619" progId="Equation.3">
                  <p:embed/>
                </p:oleObj>
              </mc:Choice>
              <mc:Fallback>
                <p:oleObj name="Equation" r:id="rId17" imgW="114151" imgH="215619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1851" y="943817"/>
                        <a:ext cx="1158875" cy="2192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2">
            <a:extLst>
              <a:ext uri="{FF2B5EF4-FFF2-40B4-BE49-F238E27FC236}">
                <a16:creationId xmlns:a16="http://schemas.microsoft.com/office/drawing/2014/main" id="{1985F8EC-55AA-409B-9F0B-3A549F80B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3277" y="1638996"/>
            <a:ext cx="3759200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latin typeface="VNI-Times" panose="020B0604020202020204" pitchFamily="2" charset="0"/>
              </a:rPr>
              <a:t> </a:t>
            </a:r>
            <a:r>
              <a:rPr lang="en-US" altLang="en-US" sz="32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phân số tối giản</a:t>
            </a:r>
            <a:endParaRPr lang="en-US" altLang="en-US" sz="3200" b="1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361C7DC3-C0D8-41DD-BDF8-E3613D56F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7026" y="1596158"/>
            <a:ext cx="3759200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phân số tối giản</a:t>
            </a:r>
            <a:endParaRPr lang="en-US" altLang="en-US" sz="3200" b="1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E1B68C29-E012-4BD7-8B4E-BA2636406D12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9317" y="1471886"/>
            <a:ext cx="11073" cy="3914227"/>
          </a:xfrm>
          <a:prstGeom prst="line">
            <a:avLst/>
          </a:prstGeom>
          <a:noFill/>
          <a:ln w="28575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4" name="Object 3">
            <a:extLst>
              <a:ext uri="{FF2B5EF4-FFF2-40B4-BE49-F238E27FC236}">
                <a16:creationId xmlns:a16="http://schemas.microsoft.com/office/drawing/2014/main" id="{5CE89CB0-0698-4677-BDA1-C597777313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1819138"/>
              </p:ext>
            </p:extLst>
          </p:nvPr>
        </p:nvGraphicFramePr>
        <p:xfrm>
          <a:off x="4080542" y="323568"/>
          <a:ext cx="4431712" cy="955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917700" imgH="558800" progId="Equation.3">
                  <p:embed/>
                </p:oleObj>
              </mc:Choice>
              <mc:Fallback>
                <p:oleObj name="Equation" r:id="rId18" imgW="1917700" imgH="558800" progId="Equation.3">
                  <p:embed/>
                  <p:pic>
                    <p:nvPicPr>
                      <p:cNvPr id="4099" name="Object 3">
                        <a:extLst>
                          <a:ext uri="{FF2B5EF4-FFF2-40B4-BE49-F238E27FC236}">
                            <a16:creationId xmlns:a16="http://schemas.microsoft.com/office/drawing/2014/main" id="{41241A00-7DEC-4CED-A860-B4F8BCAB20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0542" y="323568"/>
                        <a:ext cx="4431712" cy="9550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Oval 14">
            <a:extLst>
              <a:ext uri="{FF2B5EF4-FFF2-40B4-BE49-F238E27FC236}">
                <a16:creationId xmlns:a16="http://schemas.microsoft.com/office/drawing/2014/main" id="{710B18B6-271A-4FAE-BCED-71A869F821FB}"/>
              </a:ext>
            </a:extLst>
          </p:cNvPr>
          <p:cNvSpPr/>
          <p:nvPr/>
        </p:nvSpPr>
        <p:spPr bwMode="auto">
          <a:xfrm>
            <a:off x="704850" y="1374054"/>
            <a:ext cx="819150" cy="1211716"/>
          </a:xfrm>
          <a:prstGeom prst="ellipse">
            <a:avLst/>
          </a:prstGeom>
          <a:noFill/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0D2C608-6C1A-4623-9C68-2F3E842E8894}"/>
              </a:ext>
            </a:extLst>
          </p:cNvPr>
          <p:cNvSpPr/>
          <p:nvPr/>
        </p:nvSpPr>
        <p:spPr bwMode="auto">
          <a:xfrm>
            <a:off x="9057051" y="2530297"/>
            <a:ext cx="819150" cy="1211716"/>
          </a:xfrm>
          <a:prstGeom prst="ellipse">
            <a:avLst/>
          </a:prstGeom>
          <a:noFill/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FB2F20E-1076-4A36-ACE7-BBC358FA2AF4}"/>
              </a:ext>
            </a:extLst>
          </p:cNvPr>
          <p:cNvSpPr/>
          <p:nvPr/>
        </p:nvSpPr>
        <p:spPr bwMode="auto">
          <a:xfrm>
            <a:off x="8890482" y="3819213"/>
            <a:ext cx="819150" cy="1211716"/>
          </a:xfrm>
          <a:prstGeom prst="ellipse">
            <a:avLst/>
          </a:prstGeom>
          <a:noFill/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6204FDF-94A8-4504-85CD-1784FA08A085}"/>
              </a:ext>
            </a:extLst>
          </p:cNvPr>
          <p:cNvSpPr/>
          <p:nvPr/>
        </p:nvSpPr>
        <p:spPr bwMode="auto">
          <a:xfrm>
            <a:off x="6363186" y="1256155"/>
            <a:ext cx="819150" cy="1211716"/>
          </a:xfrm>
          <a:prstGeom prst="ellipse">
            <a:avLst/>
          </a:prstGeom>
          <a:noFill/>
          <a:ln w="76200" cap="flat" cmpd="sng" algn="ctr">
            <a:solidFill>
              <a:srgbClr val="FF5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AAE3281-082A-4CB0-8EBC-9295A44DE4B9}"/>
              </a:ext>
            </a:extLst>
          </p:cNvPr>
          <p:cNvSpPr/>
          <p:nvPr/>
        </p:nvSpPr>
        <p:spPr bwMode="auto">
          <a:xfrm>
            <a:off x="3038898" y="2533083"/>
            <a:ext cx="819150" cy="1211716"/>
          </a:xfrm>
          <a:prstGeom prst="ellipse">
            <a:avLst/>
          </a:prstGeom>
          <a:noFill/>
          <a:ln w="76200" cap="flat" cmpd="sng" algn="ctr">
            <a:solidFill>
              <a:srgbClr val="FF5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BD5957E-ECE2-4D99-9EEF-70677A457526}"/>
              </a:ext>
            </a:extLst>
          </p:cNvPr>
          <p:cNvSpPr/>
          <p:nvPr/>
        </p:nvSpPr>
        <p:spPr bwMode="auto">
          <a:xfrm>
            <a:off x="3028377" y="3911722"/>
            <a:ext cx="819150" cy="1211716"/>
          </a:xfrm>
          <a:prstGeom prst="ellipse">
            <a:avLst/>
          </a:prstGeom>
          <a:noFill/>
          <a:ln w="76200" cap="flat" cmpd="sng" algn="ctr">
            <a:solidFill>
              <a:srgbClr val="FF5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0902420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true,&quot;HasMinimizeMode&quot;:true,&quot;TimerValue&quot;:&quot;04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heme/theme1.xml><?xml version="1.0" encoding="utf-8"?>
<a:theme xmlns:a="http://schemas.openxmlformats.org/drawingml/2006/main" name="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cea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941</Words>
  <Application>Microsoft Office PowerPoint</Application>
  <PresentationFormat>Widescreen</PresentationFormat>
  <Paragraphs>205</Paragraphs>
  <Slides>29</Slides>
  <Notes>2</Notes>
  <HiddenSlides>1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等线</vt:lpstr>
      <vt:lpstr>Tahoma</vt:lpstr>
      <vt:lpstr>Arial</vt:lpstr>
      <vt:lpstr>HP001 4 hàng</vt:lpstr>
      <vt:lpstr>Calibri</vt:lpstr>
      <vt:lpstr>Cambria Math</vt:lpstr>
      <vt:lpstr>Calibri Light</vt:lpstr>
      <vt:lpstr>Wingdings</vt:lpstr>
      <vt:lpstr>VNI-Times</vt:lpstr>
      <vt:lpstr>Times New Roman</vt:lpstr>
      <vt:lpstr>Default Design</vt:lpstr>
      <vt:lpstr>Ocean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1: Cho các phân số sau: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ADMIN</cp:lastModifiedBy>
  <cp:revision>59</cp:revision>
  <dcterms:modified xsi:type="dcterms:W3CDTF">2023-03-18T15:23:06Z</dcterms:modified>
</cp:coreProperties>
</file>