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fntdata" ContentType="application/x-fontdata"/>
  <Default Extension="wav" ContentType="audio/x-wav"/>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tags/tag2.xml" ContentType="application/vnd.openxmlformats-officedocument.presentationml.tags+xml"/>
  <Override PartName="/ppt/notesSlides/notesSlide15.xml" ContentType="application/vnd.openxmlformats-officedocument.presentationml.notesSlide+xml"/>
  <Override PartName="/ppt/tags/tag3.xml" ContentType="application/vnd.openxmlformats-officedocument.presentationml.tags+xml"/>
  <Override PartName="/ppt/notesSlides/notesSlide16.xml" ContentType="application/vnd.openxmlformats-officedocument.presentationml.notesSlide+xml"/>
  <Override PartName="/ppt/tags/tag4.xml" ContentType="application/vnd.openxmlformats-officedocument.presentationml.tags+xml"/>
  <Override PartName="/ppt/notesSlides/notesSlide17.xml" ContentType="application/vnd.openxmlformats-officedocument.presentationml.notesSlide+xml"/>
  <Override PartName="/ppt/tags/tag5.xml" ContentType="application/vnd.openxmlformats-officedocument.presentationml.tags+xml"/>
  <Override PartName="/ppt/notesSlides/notesSlide18.xml" ContentType="application/vnd.openxmlformats-officedocument.presentationml.notesSlide+xml"/>
  <Override PartName="/ppt/tags/tag6.xml" ContentType="application/vnd.openxmlformats-officedocument.presentationml.tags+xml"/>
  <Override PartName="/ppt/notesSlides/notesSlide19.xml" ContentType="application/vnd.openxmlformats-officedocument.presentationml.notesSlide+xml"/>
  <Override PartName="/ppt/tags/tag7.xml" ContentType="application/vnd.openxmlformats-officedocument.presentationml.tags+xml"/>
  <Override PartName="/ppt/notesSlides/notesSlide20.xml" ContentType="application/vnd.openxmlformats-officedocument.presentationml.notesSlide+xml"/>
  <Override PartName="/ppt/tags/tag8.xml" ContentType="application/vnd.openxmlformats-officedocument.presentationml.tags+xml"/>
  <Override PartName="/ppt/notesSlides/notesSlide21.xml" ContentType="application/vnd.openxmlformats-officedocument.presentationml.notesSlide+xml"/>
  <Override PartName="/ppt/tags/tag9.xml" ContentType="application/vnd.openxmlformats-officedocument.presentationml.tags+xml"/>
  <Override PartName="/ppt/notesSlides/notesSlide22.xml" ContentType="application/vnd.openxmlformats-officedocument.presentationml.notesSlide+xml"/>
  <Override PartName="/ppt/tags/tag10.xml" ContentType="application/vnd.openxmlformats-officedocument.presentationml.tags+xml"/>
  <Override PartName="/ppt/notesSlides/notesSlide23.xml" ContentType="application/vnd.openxmlformats-officedocument.presentationml.notesSlide+xml"/>
  <Override PartName="/ppt/tags/tag11.xml" ContentType="application/vnd.openxmlformats-officedocument.presentationml.tags+xml"/>
  <Override PartName="/ppt/notesSlides/notesSlide24.xml" ContentType="application/vnd.openxmlformats-officedocument.presentationml.notesSlide+xml"/>
  <Override PartName="/ppt/tags/tag12.xml" ContentType="application/vnd.openxmlformats-officedocument.presentationml.tags+xml"/>
  <Override PartName="/ppt/notesSlides/notesSlide25.xml" ContentType="application/vnd.openxmlformats-officedocument.presentationml.notesSlide+xml"/>
  <Override PartName="/ppt/tags/tag13.xml" ContentType="application/vnd.openxmlformats-officedocument.presentationml.tags+xml"/>
  <Override PartName="/ppt/notesSlides/notesSlide26.xml" ContentType="application/vnd.openxmlformats-officedocument.presentationml.notesSlide+xml"/>
  <Override PartName="/ppt/tags/tag14.xml" ContentType="application/vnd.openxmlformats-officedocument.presentationml.tags+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tags/tag15.xml" ContentType="application/vnd.openxmlformats-officedocument.presentationml.tags+xml"/>
  <Override PartName="/ppt/tags/tag16.xml" ContentType="application/vnd.openxmlformats-officedocument.presentationml.tags+xml"/>
  <Override PartName="/ppt/notesSlides/notesSlide31.xml" ContentType="application/vnd.openxmlformats-officedocument.presentationml.notesSlide+xml"/>
  <Override PartName="/ppt/notesSlides/notesSlide3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34"/>
  </p:notesMasterIdLst>
  <p:sldIdLst>
    <p:sldId id="355" r:id="rId2"/>
    <p:sldId id="280" r:id="rId3"/>
    <p:sldId id="296" r:id="rId4"/>
    <p:sldId id="334" r:id="rId5"/>
    <p:sldId id="335" r:id="rId6"/>
    <p:sldId id="281" r:id="rId7"/>
    <p:sldId id="356" r:id="rId8"/>
    <p:sldId id="284" r:id="rId9"/>
    <p:sldId id="337" r:id="rId10"/>
    <p:sldId id="338" r:id="rId11"/>
    <p:sldId id="339" r:id="rId12"/>
    <p:sldId id="340" r:id="rId13"/>
    <p:sldId id="341" r:id="rId14"/>
    <p:sldId id="282" r:id="rId15"/>
    <p:sldId id="344" r:id="rId16"/>
    <p:sldId id="323" r:id="rId17"/>
    <p:sldId id="345" r:id="rId18"/>
    <p:sldId id="346" r:id="rId19"/>
    <p:sldId id="347" r:id="rId20"/>
    <p:sldId id="343" r:id="rId21"/>
    <p:sldId id="349" r:id="rId22"/>
    <p:sldId id="350" r:id="rId23"/>
    <p:sldId id="351" r:id="rId24"/>
    <p:sldId id="302" r:id="rId25"/>
    <p:sldId id="357" r:id="rId26"/>
    <p:sldId id="352" r:id="rId27"/>
    <p:sldId id="358" r:id="rId28"/>
    <p:sldId id="299" r:id="rId29"/>
    <p:sldId id="348" r:id="rId30"/>
    <p:sldId id="283" r:id="rId31"/>
    <p:sldId id="324" r:id="rId32"/>
    <p:sldId id="291" r:id="rId33"/>
  </p:sldIdLst>
  <p:sldSz cx="12192000" cy="6858000"/>
  <p:notesSz cx="6858000" cy="9144000"/>
  <p:embeddedFontLst>
    <p:embeddedFont>
      <p:font typeface="Century Gothic" panose="020B0502020202020204" pitchFamily="34" charset="0"/>
      <p:regular r:id="rId35"/>
      <p:bold r:id="rId36"/>
      <p:italic r:id="rId37"/>
      <p:boldItalic r:id="rId38"/>
    </p:embeddedFont>
    <p:embeddedFont>
      <p:font typeface="微软雅黑" panose="020B0503020204020204" pitchFamily="34" charset="-122"/>
      <p:regular r:id="rId39"/>
      <p:bold r:id="rId40"/>
    </p:embeddedFont>
    <p:embeddedFont>
      <p:font typeface="#9Slide07 IcielLa Chic Pro Shad" panose="020B0604020202020204" charset="0"/>
      <p:regular r:id="rId41"/>
    </p:embeddedFont>
    <p:embeddedFont>
      <p:font typeface="Calibri Light" panose="020F0302020204030204" pitchFamily="34" charset="0"/>
      <p:regular r:id="rId42"/>
      <p:italic r:id="rId43"/>
    </p:embeddedFont>
    <p:embeddedFont>
      <p:font typeface="Calibri" panose="020F0502020204030204" pitchFamily="34" charset="0"/>
      <p:regular r:id="rId44"/>
      <p:bold r:id="rId45"/>
      <p:italic r:id="rId46"/>
      <p:boldItalic r:id="rId47"/>
    </p:embeddedFont>
    <p:embeddedFont>
      <p:font typeface="#9Slide07 SVNErika Ormig" panose="020B0609050302020204" charset="0"/>
      <p:regular r:id="rId48"/>
    </p:embeddedFont>
    <p:embeddedFont>
      <p:font typeface="Cambria Math" panose="02040503050406030204" pitchFamily="18" charset="0"/>
      <p:regular r:id="rId49"/>
    </p:embeddedFont>
    <p:embeddedFont>
      <p:font typeface="等线" panose="020B0604020202020204" charset="-122"/>
      <p:regular r:id="rId50"/>
      <p:bold r:id="rId51"/>
    </p:embeddedFont>
    <p:embeddedFont>
      <p:font typeface="宋体" panose="02010600030101010101" pitchFamily="2" charset="-122"/>
      <p:regular r:id="rId52"/>
    </p:embeddedFont>
  </p:embeddedFontLst>
  <p:custDataLst>
    <p:tags r:id="rId53"/>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15" userDrawn="1">
          <p15:clr>
            <a:srgbClr val="A4A3A4"/>
          </p15:clr>
        </p15:guide>
        <p15:guide id="2" pos="3817" userDrawn="1">
          <p15:clr>
            <a:srgbClr val="A4A3A4"/>
          </p15:clr>
        </p15:guide>
        <p15:guide id="3" pos="1980" userDrawn="1">
          <p15:clr>
            <a:srgbClr val="A4A3A4"/>
          </p15:clr>
        </p15:guide>
        <p15:guide id="4" pos="5723">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B050"/>
    <a:srgbClr val="FDAD02"/>
    <a:srgbClr val="FF33CC"/>
    <a:srgbClr val="02736A"/>
    <a:srgbClr val="02453E"/>
    <a:srgbClr val="000000"/>
    <a:srgbClr val="898989"/>
    <a:srgbClr val="C9CACA"/>
    <a:srgbClr val="AA5C3F"/>
    <a:srgbClr val="6BC7B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8092" autoAdjust="0"/>
    <p:restoredTop sz="94660"/>
  </p:normalViewPr>
  <p:slideViewPr>
    <p:cSldViewPr snapToGrid="0">
      <p:cViewPr varScale="1">
        <p:scale>
          <a:sx n="73" d="100"/>
          <a:sy n="73" d="100"/>
        </p:scale>
        <p:origin x="570" y="78"/>
      </p:cViewPr>
      <p:guideLst>
        <p:guide orient="horz" pos="2115"/>
        <p:guide pos="3817"/>
        <p:guide pos="1980"/>
        <p:guide pos="5723"/>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5.fntdata"/><Relationship Id="rId21" Type="http://schemas.openxmlformats.org/officeDocument/2006/relationships/slide" Target="slides/slide20.xml"/><Relationship Id="rId34" Type="http://schemas.openxmlformats.org/officeDocument/2006/relationships/notesMaster" Target="notesMasters/notesMaster1.xml"/><Relationship Id="rId42" Type="http://schemas.openxmlformats.org/officeDocument/2006/relationships/font" Target="fonts/font8.fntdata"/><Relationship Id="rId47" Type="http://schemas.openxmlformats.org/officeDocument/2006/relationships/font" Target="fonts/font13.fntdata"/><Relationship Id="rId50" Type="http://schemas.openxmlformats.org/officeDocument/2006/relationships/font" Target="fonts/font16.fntdata"/><Relationship Id="rId55"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font" Target="fonts/font4.fntdata"/><Relationship Id="rId46" Type="http://schemas.openxmlformats.org/officeDocument/2006/relationships/font" Target="fonts/font12.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font" Target="fonts/font7.fntdata"/><Relationship Id="rId54"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font" Target="fonts/font3.fntdata"/><Relationship Id="rId40" Type="http://schemas.openxmlformats.org/officeDocument/2006/relationships/font" Target="fonts/font6.fntdata"/><Relationship Id="rId45" Type="http://schemas.openxmlformats.org/officeDocument/2006/relationships/font" Target="fonts/font11.fntdata"/><Relationship Id="rId53" Type="http://schemas.openxmlformats.org/officeDocument/2006/relationships/tags" Target="tags/tag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font" Target="fonts/font2.fntdata"/><Relationship Id="rId49" Type="http://schemas.openxmlformats.org/officeDocument/2006/relationships/font" Target="fonts/font15.fntdata"/><Relationship Id="rId57"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font" Target="fonts/font10.fntdata"/><Relationship Id="rId52" Type="http://schemas.openxmlformats.org/officeDocument/2006/relationships/font" Target="fonts/font18.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font" Target="fonts/font1.fntdata"/><Relationship Id="rId43" Type="http://schemas.openxmlformats.org/officeDocument/2006/relationships/font" Target="fonts/font9.fntdata"/><Relationship Id="rId48" Type="http://schemas.openxmlformats.org/officeDocument/2006/relationships/font" Target="fonts/font14.fntdata"/><Relationship Id="rId56"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font" Target="fonts/font17.fntdata"/><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397DD44-B27F-4A13-BFCA-C5B8110331C9}" type="datetimeFigureOut">
              <a:rPr lang="zh-CN" altLang="en-US" smtClean="0"/>
              <a:t>2023/2/28</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E883279-36AD-41C4-A996-A6E09D4E541A}" type="slidenum">
              <a:rPr lang="zh-CN" altLang="en-US" smtClean="0"/>
              <a:t>‹#›</a:t>
            </a:fld>
            <a:endParaRPr lang="zh-CN" altLang="en-US"/>
          </a:p>
        </p:txBody>
      </p:sp>
    </p:spTree>
    <p:extLst>
      <p:ext uri="{BB962C8B-B14F-4D97-AF65-F5344CB8AC3E}">
        <p14:creationId xmlns:p14="http://schemas.microsoft.com/office/powerpoint/2010/main" val="327898401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8E883279-36AD-41C4-A996-A6E09D4E541A}" type="slidenum">
              <a:rPr lang="zh-CN" altLang="en-US" smtClean="0"/>
              <a:t>1</a:t>
            </a:fld>
            <a:endParaRPr lang="zh-CN" altLang="en-US"/>
          </a:p>
        </p:txBody>
      </p:sp>
    </p:spTree>
    <p:extLst>
      <p:ext uri="{BB962C8B-B14F-4D97-AF65-F5344CB8AC3E}">
        <p14:creationId xmlns:p14="http://schemas.microsoft.com/office/powerpoint/2010/main" val="137608525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E7FA9C3-9DBD-4BDA-9EC1-25EF88B1020D}" type="slidenum">
              <a:rPr lang="zh-CN" altLang="en-US" smtClean="0"/>
              <a:t>10</a:t>
            </a:fld>
            <a:endParaRPr lang="zh-CN" altLang="en-US"/>
          </a:p>
        </p:txBody>
      </p:sp>
    </p:spTree>
    <p:extLst>
      <p:ext uri="{BB962C8B-B14F-4D97-AF65-F5344CB8AC3E}">
        <p14:creationId xmlns:p14="http://schemas.microsoft.com/office/powerpoint/2010/main" val="141039536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E7FA9C3-9DBD-4BDA-9EC1-25EF88B1020D}" type="slidenum">
              <a:rPr lang="zh-CN" altLang="en-US" smtClean="0"/>
              <a:t>11</a:t>
            </a:fld>
            <a:endParaRPr lang="zh-CN" altLang="en-US"/>
          </a:p>
        </p:txBody>
      </p:sp>
    </p:spTree>
    <p:extLst>
      <p:ext uri="{BB962C8B-B14F-4D97-AF65-F5344CB8AC3E}">
        <p14:creationId xmlns:p14="http://schemas.microsoft.com/office/powerpoint/2010/main" val="265008997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E7FA9C3-9DBD-4BDA-9EC1-25EF88B1020D}" type="slidenum">
              <a:rPr lang="zh-CN" altLang="en-US" smtClean="0"/>
              <a:t>12</a:t>
            </a:fld>
            <a:endParaRPr lang="zh-CN" altLang="en-US"/>
          </a:p>
        </p:txBody>
      </p:sp>
    </p:spTree>
    <p:extLst>
      <p:ext uri="{BB962C8B-B14F-4D97-AF65-F5344CB8AC3E}">
        <p14:creationId xmlns:p14="http://schemas.microsoft.com/office/powerpoint/2010/main" val="337702600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E7FA9C3-9DBD-4BDA-9EC1-25EF88B1020D}" type="slidenum">
              <a:rPr lang="zh-CN" altLang="en-US" smtClean="0"/>
              <a:t>13</a:t>
            </a:fld>
            <a:endParaRPr lang="zh-CN" altLang="en-US"/>
          </a:p>
        </p:txBody>
      </p:sp>
    </p:spTree>
    <p:extLst>
      <p:ext uri="{BB962C8B-B14F-4D97-AF65-F5344CB8AC3E}">
        <p14:creationId xmlns:p14="http://schemas.microsoft.com/office/powerpoint/2010/main" val="372044814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8E883279-36AD-41C4-A996-A6E09D4E541A}" type="slidenum">
              <a:rPr lang="zh-CN" altLang="en-US" smtClean="0"/>
              <a:t>14</a:t>
            </a:fld>
            <a:endParaRPr lang="zh-CN" altLang="en-US"/>
          </a:p>
        </p:txBody>
      </p:sp>
    </p:spTree>
    <p:extLst>
      <p:ext uri="{BB962C8B-B14F-4D97-AF65-F5344CB8AC3E}">
        <p14:creationId xmlns:p14="http://schemas.microsoft.com/office/powerpoint/2010/main" val="103298572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E7FA9C3-9DBD-4BDA-9EC1-25EF88B1020D}" type="slidenum">
              <a:rPr lang="zh-CN" altLang="en-US" smtClean="0"/>
              <a:t>15</a:t>
            </a:fld>
            <a:endParaRPr lang="zh-CN" altLang="en-US"/>
          </a:p>
        </p:txBody>
      </p:sp>
    </p:spTree>
    <p:extLst>
      <p:ext uri="{BB962C8B-B14F-4D97-AF65-F5344CB8AC3E}">
        <p14:creationId xmlns:p14="http://schemas.microsoft.com/office/powerpoint/2010/main" val="122883423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E7FA9C3-9DBD-4BDA-9EC1-25EF88B1020D}" type="slidenum">
              <a:rPr lang="zh-CN" altLang="en-US" smtClean="0"/>
              <a:t>16</a:t>
            </a:fld>
            <a:endParaRPr lang="zh-CN" altLang="en-US"/>
          </a:p>
        </p:txBody>
      </p:sp>
    </p:spTree>
    <p:extLst>
      <p:ext uri="{BB962C8B-B14F-4D97-AF65-F5344CB8AC3E}">
        <p14:creationId xmlns:p14="http://schemas.microsoft.com/office/powerpoint/2010/main" val="192943401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E7FA9C3-9DBD-4BDA-9EC1-25EF88B1020D}" type="slidenum">
              <a:rPr lang="zh-CN" altLang="en-US" smtClean="0"/>
              <a:t>17</a:t>
            </a:fld>
            <a:endParaRPr lang="zh-CN" altLang="en-US"/>
          </a:p>
        </p:txBody>
      </p:sp>
    </p:spTree>
    <p:extLst>
      <p:ext uri="{BB962C8B-B14F-4D97-AF65-F5344CB8AC3E}">
        <p14:creationId xmlns:p14="http://schemas.microsoft.com/office/powerpoint/2010/main" val="201434221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E7FA9C3-9DBD-4BDA-9EC1-25EF88B1020D}" type="slidenum">
              <a:rPr lang="zh-CN" altLang="en-US" smtClean="0"/>
              <a:t>18</a:t>
            </a:fld>
            <a:endParaRPr lang="zh-CN" altLang="en-US"/>
          </a:p>
        </p:txBody>
      </p:sp>
    </p:spTree>
    <p:extLst>
      <p:ext uri="{BB962C8B-B14F-4D97-AF65-F5344CB8AC3E}">
        <p14:creationId xmlns:p14="http://schemas.microsoft.com/office/powerpoint/2010/main" val="131550683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E7FA9C3-9DBD-4BDA-9EC1-25EF88B1020D}" type="slidenum">
              <a:rPr lang="zh-CN" altLang="en-US" smtClean="0"/>
              <a:t>19</a:t>
            </a:fld>
            <a:endParaRPr lang="zh-CN" altLang="en-US"/>
          </a:p>
        </p:txBody>
      </p:sp>
    </p:spTree>
    <p:extLst>
      <p:ext uri="{BB962C8B-B14F-4D97-AF65-F5344CB8AC3E}">
        <p14:creationId xmlns:p14="http://schemas.microsoft.com/office/powerpoint/2010/main" val="134266129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8E883279-36AD-41C4-A996-A6E09D4E541A}" type="slidenum">
              <a:rPr lang="zh-CN" altLang="en-US" smtClean="0"/>
              <a:t>2</a:t>
            </a:fld>
            <a:endParaRPr lang="zh-CN" altLang="en-US"/>
          </a:p>
        </p:txBody>
      </p:sp>
    </p:spTree>
    <p:extLst>
      <p:ext uri="{BB962C8B-B14F-4D97-AF65-F5344CB8AC3E}">
        <p14:creationId xmlns:p14="http://schemas.microsoft.com/office/powerpoint/2010/main" val="385491563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E7FA9C3-9DBD-4BDA-9EC1-25EF88B1020D}" type="slidenum">
              <a:rPr lang="zh-CN" altLang="en-US" smtClean="0"/>
              <a:t>20</a:t>
            </a:fld>
            <a:endParaRPr lang="zh-CN" altLang="en-US"/>
          </a:p>
        </p:txBody>
      </p:sp>
    </p:spTree>
    <p:extLst>
      <p:ext uri="{BB962C8B-B14F-4D97-AF65-F5344CB8AC3E}">
        <p14:creationId xmlns:p14="http://schemas.microsoft.com/office/powerpoint/2010/main" val="372017580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E7FA9C3-9DBD-4BDA-9EC1-25EF88B1020D}" type="slidenum">
              <a:rPr lang="zh-CN" altLang="en-US" smtClean="0"/>
              <a:t>21</a:t>
            </a:fld>
            <a:endParaRPr lang="zh-CN" altLang="en-US"/>
          </a:p>
        </p:txBody>
      </p:sp>
    </p:spTree>
    <p:extLst>
      <p:ext uri="{BB962C8B-B14F-4D97-AF65-F5344CB8AC3E}">
        <p14:creationId xmlns:p14="http://schemas.microsoft.com/office/powerpoint/2010/main" val="387760824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E7FA9C3-9DBD-4BDA-9EC1-25EF88B1020D}" type="slidenum">
              <a:rPr lang="zh-CN" altLang="en-US" smtClean="0"/>
              <a:t>22</a:t>
            </a:fld>
            <a:endParaRPr lang="zh-CN" altLang="en-US"/>
          </a:p>
        </p:txBody>
      </p:sp>
    </p:spTree>
    <p:extLst>
      <p:ext uri="{BB962C8B-B14F-4D97-AF65-F5344CB8AC3E}">
        <p14:creationId xmlns:p14="http://schemas.microsoft.com/office/powerpoint/2010/main" val="53414997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E7FA9C3-9DBD-4BDA-9EC1-25EF88B1020D}" type="slidenum">
              <a:rPr lang="zh-CN" altLang="en-US" smtClean="0"/>
              <a:t>23</a:t>
            </a:fld>
            <a:endParaRPr lang="zh-CN" altLang="en-US"/>
          </a:p>
        </p:txBody>
      </p:sp>
    </p:spTree>
    <p:extLst>
      <p:ext uri="{BB962C8B-B14F-4D97-AF65-F5344CB8AC3E}">
        <p14:creationId xmlns:p14="http://schemas.microsoft.com/office/powerpoint/2010/main" val="284478456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E7FA9C3-9DBD-4BDA-9EC1-25EF88B1020D}" type="slidenum">
              <a:rPr lang="zh-CN" altLang="en-US" smtClean="0"/>
              <a:t>24</a:t>
            </a:fld>
            <a:endParaRPr lang="zh-CN" altLang="en-US"/>
          </a:p>
        </p:txBody>
      </p:sp>
    </p:spTree>
    <p:extLst>
      <p:ext uri="{BB962C8B-B14F-4D97-AF65-F5344CB8AC3E}">
        <p14:creationId xmlns:p14="http://schemas.microsoft.com/office/powerpoint/2010/main" val="101633095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E7FA9C3-9DBD-4BDA-9EC1-25EF88B1020D}" type="slidenum">
              <a:rPr lang="zh-CN" altLang="en-US" smtClean="0"/>
              <a:t>25</a:t>
            </a:fld>
            <a:endParaRPr lang="zh-CN" altLang="en-US"/>
          </a:p>
        </p:txBody>
      </p:sp>
    </p:spTree>
    <p:extLst>
      <p:ext uri="{BB962C8B-B14F-4D97-AF65-F5344CB8AC3E}">
        <p14:creationId xmlns:p14="http://schemas.microsoft.com/office/powerpoint/2010/main" val="190496359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E7FA9C3-9DBD-4BDA-9EC1-25EF88B1020D}" type="slidenum">
              <a:rPr lang="zh-CN" altLang="en-US" smtClean="0"/>
              <a:t>26</a:t>
            </a:fld>
            <a:endParaRPr lang="zh-CN" altLang="en-US"/>
          </a:p>
        </p:txBody>
      </p:sp>
    </p:spTree>
    <p:extLst>
      <p:ext uri="{BB962C8B-B14F-4D97-AF65-F5344CB8AC3E}">
        <p14:creationId xmlns:p14="http://schemas.microsoft.com/office/powerpoint/2010/main" val="373356502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E7FA9C3-9DBD-4BDA-9EC1-25EF88B1020D}" type="slidenum">
              <a:rPr lang="zh-CN" altLang="en-US" smtClean="0"/>
              <a:t>27</a:t>
            </a:fld>
            <a:endParaRPr lang="zh-CN" altLang="en-US"/>
          </a:p>
        </p:txBody>
      </p:sp>
    </p:spTree>
    <p:extLst>
      <p:ext uri="{BB962C8B-B14F-4D97-AF65-F5344CB8AC3E}">
        <p14:creationId xmlns:p14="http://schemas.microsoft.com/office/powerpoint/2010/main" val="272987185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E7FA9C3-9DBD-4BDA-9EC1-25EF88B1020D}" type="slidenum">
              <a:rPr lang="zh-CN" altLang="en-US" smtClean="0"/>
              <a:t>28</a:t>
            </a:fld>
            <a:endParaRPr lang="zh-CN" altLang="en-US"/>
          </a:p>
        </p:txBody>
      </p:sp>
    </p:spTree>
    <p:extLst>
      <p:ext uri="{BB962C8B-B14F-4D97-AF65-F5344CB8AC3E}">
        <p14:creationId xmlns:p14="http://schemas.microsoft.com/office/powerpoint/2010/main" val="402745052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E7FA9C3-9DBD-4BDA-9EC1-25EF88B1020D}" type="slidenum">
              <a:rPr lang="zh-CN" altLang="en-US" smtClean="0"/>
              <a:t>29</a:t>
            </a:fld>
            <a:endParaRPr lang="zh-CN" altLang="en-US"/>
          </a:p>
        </p:txBody>
      </p:sp>
    </p:spTree>
    <p:extLst>
      <p:ext uri="{BB962C8B-B14F-4D97-AF65-F5344CB8AC3E}">
        <p14:creationId xmlns:p14="http://schemas.microsoft.com/office/powerpoint/2010/main" val="227145970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E7FA9C3-9DBD-4BDA-9EC1-25EF88B1020D}" type="slidenum">
              <a:rPr lang="zh-CN" altLang="en-US" smtClean="0"/>
              <a:t>3</a:t>
            </a:fld>
            <a:endParaRPr lang="zh-CN" altLang="en-US"/>
          </a:p>
        </p:txBody>
      </p:sp>
    </p:spTree>
    <p:extLst>
      <p:ext uri="{BB962C8B-B14F-4D97-AF65-F5344CB8AC3E}">
        <p14:creationId xmlns:p14="http://schemas.microsoft.com/office/powerpoint/2010/main" val="3636628049"/>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8E883279-36AD-41C4-A996-A6E09D4E541A}" type="slidenum">
              <a:rPr lang="zh-CN" altLang="en-US" smtClean="0"/>
              <a:t>30</a:t>
            </a:fld>
            <a:endParaRPr lang="zh-CN" altLang="en-US"/>
          </a:p>
        </p:txBody>
      </p:sp>
    </p:spTree>
    <p:extLst>
      <p:ext uri="{BB962C8B-B14F-4D97-AF65-F5344CB8AC3E}">
        <p14:creationId xmlns:p14="http://schemas.microsoft.com/office/powerpoint/2010/main" val="882665754"/>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8E883279-36AD-41C4-A996-A6E09D4E541A}" type="slidenum">
              <a:rPr lang="zh-CN" altLang="en-US" smtClean="0"/>
              <a:t>32</a:t>
            </a:fld>
            <a:endParaRPr lang="zh-CN" altLang="en-US"/>
          </a:p>
        </p:txBody>
      </p:sp>
    </p:spTree>
    <p:extLst>
      <p:ext uri="{BB962C8B-B14F-4D97-AF65-F5344CB8AC3E}">
        <p14:creationId xmlns:p14="http://schemas.microsoft.com/office/powerpoint/2010/main" val="112285499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E7FA9C3-9DBD-4BDA-9EC1-25EF88B1020D}" type="slidenum">
              <a:rPr lang="zh-CN" altLang="en-US" smtClean="0"/>
              <a:t>4</a:t>
            </a:fld>
            <a:endParaRPr lang="zh-CN" altLang="en-US"/>
          </a:p>
        </p:txBody>
      </p:sp>
    </p:spTree>
    <p:extLst>
      <p:ext uri="{BB962C8B-B14F-4D97-AF65-F5344CB8AC3E}">
        <p14:creationId xmlns:p14="http://schemas.microsoft.com/office/powerpoint/2010/main" val="48378178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E7FA9C3-9DBD-4BDA-9EC1-25EF88B1020D}" type="slidenum">
              <a:rPr lang="zh-CN" altLang="en-US" smtClean="0"/>
              <a:t>5</a:t>
            </a:fld>
            <a:endParaRPr lang="zh-CN" altLang="en-US"/>
          </a:p>
        </p:txBody>
      </p:sp>
    </p:spTree>
    <p:extLst>
      <p:ext uri="{BB962C8B-B14F-4D97-AF65-F5344CB8AC3E}">
        <p14:creationId xmlns:p14="http://schemas.microsoft.com/office/powerpoint/2010/main" val="394168607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8E883279-36AD-41C4-A996-A6E09D4E541A}" type="slidenum">
              <a:rPr lang="zh-CN" altLang="en-US" smtClean="0"/>
              <a:t>6</a:t>
            </a:fld>
            <a:endParaRPr lang="zh-CN" altLang="en-US"/>
          </a:p>
        </p:txBody>
      </p:sp>
    </p:spTree>
    <p:extLst>
      <p:ext uri="{BB962C8B-B14F-4D97-AF65-F5344CB8AC3E}">
        <p14:creationId xmlns:p14="http://schemas.microsoft.com/office/powerpoint/2010/main" val="411722412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8E883279-36AD-41C4-A996-A6E09D4E541A}" type="slidenum">
              <a:rPr lang="zh-CN" altLang="en-US" smtClean="0"/>
              <a:t>7</a:t>
            </a:fld>
            <a:endParaRPr lang="zh-CN" altLang="en-US"/>
          </a:p>
        </p:txBody>
      </p:sp>
    </p:spTree>
    <p:extLst>
      <p:ext uri="{BB962C8B-B14F-4D97-AF65-F5344CB8AC3E}">
        <p14:creationId xmlns:p14="http://schemas.microsoft.com/office/powerpoint/2010/main" val="289708335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8E883279-36AD-41C4-A996-A6E09D4E541A}" type="slidenum">
              <a:rPr lang="zh-CN" altLang="en-US" smtClean="0"/>
              <a:t>8</a:t>
            </a:fld>
            <a:endParaRPr lang="zh-CN" altLang="en-US"/>
          </a:p>
        </p:txBody>
      </p:sp>
    </p:spTree>
    <p:extLst>
      <p:ext uri="{BB962C8B-B14F-4D97-AF65-F5344CB8AC3E}">
        <p14:creationId xmlns:p14="http://schemas.microsoft.com/office/powerpoint/2010/main" val="310950105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E7FA9C3-9DBD-4BDA-9EC1-25EF88B1020D}" type="slidenum">
              <a:rPr lang="zh-CN" altLang="en-US" smtClean="0"/>
              <a:t>9</a:t>
            </a:fld>
            <a:endParaRPr lang="zh-CN" altLang="en-US"/>
          </a:p>
        </p:txBody>
      </p:sp>
    </p:spTree>
    <p:extLst>
      <p:ext uri="{BB962C8B-B14F-4D97-AF65-F5344CB8AC3E}">
        <p14:creationId xmlns:p14="http://schemas.microsoft.com/office/powerpoint/2010/main" val="43469299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仅标题">
    <p:spTree>
      <p:nvGrpSpPr>
        <p:cNvPr id="1" name=""/>
        <p:cNvGrpSpPr/>
        <p:nvPr/>
      </p:nvGrpSpPr>
      <p:grpSpPr>
        <a:xfrm>
          <a:off x="0" y="0"/>
          <a:ext cx="0" cy="0"/>
          <a:chOff x="0" y="0"/>
          <a:chExt cx="0" cy="0"/>
        </a:xfrm>
      </p:grpSpPr>
      <p:pic>
        <p:nvPicPr>
          <p:cNvPr id="19" name="图片 1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184552" y="308452"/>
            <a:ext cx="1436235" cy="1436235"/>
          </a:xfrm>
          <a:prstGeom prst="rect">
            <a:avLst/>
          </a:prstGeom>
        </p:spPr>
      </p:pic>
      <p:pic>
        <p:nvPicPr>
          <p:cNvPr id="18" name="图片 1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902671" y="-277942"/>
            <a:ext cx="2022629" cy="2022629"/>
          </a:xfrm>
          <a:prstGeom prst="rect">
            <a:avLst/>
          </a:prstGeom>
        </p:spPr>
      </p:pic>
    </p:spTree>
    <p:extLst>
      <p:ext uri="{BB962C8B-B14F-4D97-AF65-F5344CB8AC3E}">
        <p14:creationId xmlns:p14="http://schemas.microsoft.com/office/powerpoint/2010/main" val="1867587104"/>
      </p:ext>
    </p:extLst>
  </p:cSld>
  <p:clrMapOvr>
    <a:masterClrMapping/>
  </p:clrMapOvr>
  <mc:AlternateContent xmlns:mc="http://schemas.openxmlformats.org/markup-compatibility/2006" xmlns:p14="http://schemas.microsoft.com/office/powerpoint/2010/main">
    <mc:Choice Requires="p14">
      <p:transition spd="slow" p14:dur="2000" advTm="3000">
        <p14:ripple/>
      </p:transition>
    </mc:Choice>
    <mc:Fallback xmlns="">
      <p:transition spd="slow" advTm="3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nodeType="clickEffect">
                                  <p:stCondLst>
                                    <p:cond delay="0"/>
                                  </p:stCondLst>
                                  <p:childTnLst>
                                    <p:set>
                                      <p:cBhvr>
                                        <p:cTn id="6" dur="1" fill="hold">
                                          <p:stCondLst>
                                            <p:cond delay="0"/>
                                          </p:stCondLst>
                                        </p:cTn>
                                        <p:tgtEl>
                                          <p:spTgt spid="19"/>
                                        </p:tgtEl>
                                        <p:attrNameLst>
                                          <p:attrName>style.visibility</p:attrName>
                                        </p:attrNameLst>
                                      </p:cBhvr>
                                      <p:to>
                                        <p:strVal val="visible"/>
                                      </p:to>
                                    </p:set>
                                    <p:anim calcmode="lin" valueType="num">
                                      <p:cBhvr additive="base">
                                        <p:cTn id="7" dur="500" fill="hold"/>
                                        <p:tgtEl>
                                          <p:spTgt spid="19"/>
                                        </p:tgtEl>
                                        <p:attrNameLst>
                                          <p:attrName>ppt_x</p:attrName>
                                        </p:attrNameLst>
                                      </p:cBhvr>
                                      <p:tavLst>
                                        <p:tav tm="0">
                                          <p:val>
                                            <p:strVal val="1+#ppt_w/2"/>
                                          </p:val>
                                        </p:tav>
                                        <p:tav tm="100000">
                                          <p:val>
                                            <p:strVal val="#ppt_x"/>
                                          </p:val>
                                        </p:tav>
                                      </p:tavLst>
                                    </p:anim>
                                    <p:anim calcmode="lin" valueType="num">
                                      <p:cBhvr additive="base">
                                        <p:cTn id="8" dur="500" fill="hold"/>
                                        <p:tgtEl>
                                          <p:spTgt spid="1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titleOnly">
  <p:cSld name="1_仅标题">
    <p:spTree>
      <p:nvGrpSpPr>
        <p:cNvPr id="1" name=""/>
        <p:cNvGrpSpPr/>
        <p:nvPr/>
      </p:nvGrpSpPr>
      <p:grpSpPr>
        <a:xfrm>
          <a:off x="0" y="0"/>
          <a:ext cx="0" cy="0"/>
          <a:chOff x="0" y="0"/>
          <a:chExt cx="0" cy="0"/>
        </a:xfrm>
      </p:grpSpPr>
      <p:sp>
        <p:nvSpPr>
          <p:cNvPr id="2" name="标题 1"/>
          <p:cNvSpPr>
            <a:spLocks noGrp="1"/>
          </p:cNvSpPr>
          <p:nvPr>
            <p:ph type="title"/>
          </p:nvPr>
        </p:nvSpPr>
        <p:spPr>
          <a:xfrm>
            <a:off x="767350" y="325540"/>
            <a:ext cx="10515600" cy="565900"/>
          </a:xfrm>
        </p:spPr>
        <p:txBody>
          <a:bodyPr>
            <a:noAutofit/>
          </a:bodyPr>
          <a:lstStyle>
            <a:lvl1pPr>
              <a:defRPr sz="3200" b="1">
                <a:solidFill>
                  <a:srgbClr val="6F879A"/>
                </a:solidFill>
              </a:defRPr>
            </a:lvl1pPr>
          </a:lstStyle>
          <a:p>
            <a:r>
              <a:rPr lang="zh-CN" altLang="en-US"/>
              <a:t>单击此处编辑母版标题样式</a:t>
            </a:r>
          </a:p>
        </p:txBody>
      </p:sp>
      <p:sp>
        <p:nvSpPr>
          <p:cNvPr id="3" name="日期占位符 2"/>
          <p:cNvSpPr>
            <a:spLocks noGrp="1"/>
          </p:cNvSpPr>
          <p:nvPr>
            <p:ph type="dt" sz="half" idx="10"/>
          </p:nvPr>
        </p:nvSpPr>
        <p:spPr/>
        <p:txBody>
          <a:bodyPr/>
          <a:lstStyle/>
          <a:p>
            <a:fld id="{D997B5FA-0921-464F-AAE1-844C04324D75}" type="datetimeFigureOut">
              <a:rPr lang="zh-CN" altLang="en-US" smtClean="0"/>
              <a:t>2023/2/28</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1627133561"/>
      </p:ext>
    </p:extLst>
  </p:cSld>
  <p:clrMapOvr>
    <a:masterClrMapping/>
  </p:clrMapOvr>
  <mc:AlternateContent xmlns:mc="http://schemas.openxmlformats.org/markup-compatibility/2006" xmlns:p14="http://schemas.microsoft.com/office/powerpoint/2010/main">
    <mc:Choice Requires="p14">
      <p:transition spd="slow" p14:dur="2000" advTm="3000">
        <p:random/>
      </p:transition>
    </mc:Choice>
    <mc:Fallback xmlns="">
      <p:transition spd="slow" advTm="3000">
        <p:random/>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自定义版式">
    <p:spTree>
      <p:nvGrpSpPr>
        <p:cNvPr id="1" name=""/>
        <p:cNvGrpSpPr/>
        <p:nvPr/>
      </p:nvGrpSpPr>
      <p:grpSpPr>
        <a:xfrm>
          <a:off x="0" y="0"/>
          <a:ext cx="0" cy="0"/>
          <a:chOff x="0" y="0"/>
          <a:chExt cx="0" cy="0"/>
        </a:xfrm>
      </p:grpSpPr>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_自定义版式">
    <p:spTree>
      <p:nvGrpSpPr>
        <p:cNvPr id="1" name=""/>
        <p:cNvGrpSpPr/>
        <p:nvPr/>
      </p:nvGrpSpPr>
      <p:grpSpPr>
        <a:xfrm>
          <a:off x="0" y="0"/>
          <a:ext cx="0" cy="0"/>
          <a:chOff x="0" y="0"/>
          <a:chExt cx="0" cy="0"/>
        </a:xfrm>
      </p:grpSpPr>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3_自定义版式">
    <p:spTree>
      <p:nvGrpSpPr>
        <p:cNvPr id="1" name=""/>
        <p:cNvGrpSpPr/>
        <p:nvPr/>
      </p:nvGrpSpPr>
      <p:grpSpPr>
        <a:xfrm>
          <a:off x="0" y="0"/>
          <a:ext cx="0" cy="0"/>
          <a:chOff x="0" y="0"/>
          <a:chExt cx="0" cy="0"/>
        </a:xfrm>
      </p:grpSpPr>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4_自定义版式">
    <p:spTree>
      <p:nvGrpSpPr>
        <p:cNvPr id="1" name=""/>
        <p:cNvGrpSpPr/>
        <p:nvPr/>
      </p:nvGrpSpPr>
      <p:grpSpPr>
        <a:xfrm>
          <a:off x="0" y="0"/>
          <a:ext cx="0" cy="0"/>
          <a:chOff x="0" y="0"/>
          <a:chExt cx="0" cy="0"/>
        </a:xfrm>
      </p:grpSpPr>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5_自定义版式">
    <p:spTree>
      <p:nvGrpSpPr>
        <p:cNvPr id="1" name=""/>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6_自定义版式">
    <p:spTree>
      <p:nvGrpSpPr>
        <p:cNvPr id="1" name=""/>
        <p:cNvGrpSpPr/>
        <p:nvPr/>
      </p:nvGrpSpPr>
      <p:grpSpPr>
        <a:xfrm>
          <a:off x="0" y="0"/>
          <a:ext cx="0" cy="0"/>
          <a:chOff x="0" y="0"/>
          <a:chExt cx="0" cy="0"/>
        </a:xfrm>
      </p:grpSpPr>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7_自定义版式">
    <p:spTree>
      <p:nvGrpSpPr>
        <p:cNvPr id="1" name=""/>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rgbClr val="02736A"/>
        </a:solidFill>
        <a:effectLst/>
      </p:bgPr>
    </p:bg>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5A99A519-4477-4BD0-A9A1-F44A30AEF24C}"/>
              </a:ext>
            </a:extLst>
          </p:cNvPr>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1129258" y="-960162"/>
            <a:ext cx="1129258" cy="1920324"/>
          </a:xfrm>
          <a:prstGeom prst="rect">
            <a:avLst/>
          </a:prstGeom>
        </p:spPr>
      </p:pic>
      <p:sp>
        <p:nvSpPr>
          <p:cNvPr id="3" name="TextBox 2">
            <a:extLst>
              <a:ext uri="{FF2B5EF4-FFF2-40B4-BE49-F238E27FC236}">
                <a16:creationId xmlns:a16="http://schemas.microsoft.com/office/drawing/2014/main" id="{60712F54-872A-4FD8-B33C-8451BDAD892D}"/>
              </a:ext>
            </a:extLst>
          </p:cNvPr>
          <p:cNvSpPr txBox="1"/>
          <p:nvPr userDrawn="1"/>
        </p:nvSpPr>
        <p:spPr>
          <a:xfrm>
            <a:off x="64604" y="6412468"/>
            <a:ext cx="1089992" cy="369332"/>
          </a:xfrm>
          <a:prstGeom prst="rect">
            <a:avLst/>
          </a:prstGeom>
          <a:noFill/>
        </p:spPr>
        <p:txBody>
          <a:bodyPr wrap="square" rtlCol="0">
            <a:spAutoFit/>
          </a:bodyPr>
          <a:lstStyle/>
          <a:p>
            <a:r>
              <a:rPr lang="en-US" dirty="0" err="1">
                <a:solidFill>
                  <a:schemeClr val="accent4">
                    <a:lumMod val="60000"/>
                    <a:lumOff val="40000"/>
                  </a:schemeClr>
                </a:solidFill>
                <a:latin typeface="UTM Flavour" panose="02040603050506020204" pitchFamily="18" charset="0"/>
              </a:rPr>
              <a:t>MăngNon</a:t>
            </a:r>
            <a:endParaRPr lang="en-US" dirty="0">
              <a:solidFill>
                <a:schemeClr val="accent4">
                  <a:lumMod val="60000"/>
                  <a:lumOff val="40000"/>
                </a:schemeClr>
              </a:solidFill>
              <a:latin typeface="UTM Flavour" panose="02040603050506020204" pitchFamily="18" charset="0"/>
            </a:endParaRPr>
          </a:p>
        </p:txBody>
      </p:sp>
      <p:sp>
        <p:nvSpPr>
          <p:cNvPr id="4" name="TextBox 3">
            <a:extLst>
              <a:ext uri="{FF2B5EF4-FFF2-40B4-BE49-F238E27FC236}">
                <a16:creationId xmlns:a16="http://schemas.microsoft.com/office/drawing/2014/main" id="{3A8F00E3-4708-478E-8114-D890CAFF2AA0}"/>
              </a:ext>
            </a:extLst>
          </p:cNvPr>
          <p:cNvSpPr txBox="1"/>
          <p:nvPr userDrawn="1"/>
        </p:nvSpPr>
        <p:spPr>
          <a:xfrm>
            <a:off x="11102008" y="0"/>
            <a:ext cx="1089992" cy="369332"/>
          </a:xfrm>
          <a:prstGeom prst="rect">
            <a:avLst/>
          </a:prstGeom>
          <a:noFill/>
        </p:spPr>
        <p:txBody>
          <a:bodyPr wrap="square" rtlCol="0">
            <a:spAutoFit/>
          </a:bodyPr>
          <a:lstStyle/>
          <a:p>
            <a:r>
              <a:rPr lang="en-US" dirty="0" err="1">
                <a:solidFill>
                  <a:schemeClr val="accent4">
                    <a:lumMod val="60000"/>
                    <a:lumOff val="40000"/>
                  </a:schemeClr>
                </a:solidFill>
                <a:latin typeface="UTM Flavour" panose="02040603050506020204" pitchFamily="18" charset="0"/>
              </a:rPr>
              <a:t>MăngNon</a:t>
            </a:r>
            <a:endParaRPr lang="en-US" dirty="0">
              <a:solidFill>
                <a:schemeClr val="accent4">
                  <a:lumMod val="60000"/>
                  <a:lumOff val="40000"/>
                </a:schemeClr>
              </a:solidFill>
              <a:latin typeface="UTM Flavour" panose="02040603050506020204" pitchFamily="18" charset="0"/>
            </a:endParaRPr>
          </a:p>
        </p:txBody>
      </p:sp>
      <p:sp>
        <p:nvSpPr>
          <p:cNvPr id="6" name="TextBox 5">
            <a:extLst>
              <a:ext uri="{FF2B5EF4-FFF2-40B4-BE49-F238E27FC236}">
                <a16:creationId xmlns:a16="http://schemas.microsoft.com/office/drawing/2014/main" id="{8EB40209-EFE4-40E8-AB49-DFB984B5C47A}"/>
              </a:ext>
            </a:extLst>
          </p:cNvPr>
          <p:cNvSpPr txBox="1"/>
          <p:nvPr userDrawn="1"/>
        </p:nvSpPr>
        <p:spPr>
          <a:xfrm>
            <a:off x="2514600" y="7314337"/>
            <a:ext cx="6680200" cy="1754326"/>
          </a:xfrm>
          <a:prstGeom prst="rect">
            <a:avLst/>
          </a:prstGeom>
          <a:noFill/>
        </p:spPr>
        <p:txBody>
          <a:bodyPr wrap="square">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70AD47">
                    <a:lumMod val="50000"/>
                  </a:srgbClr>
                </a:solidFill>
                <a:effectLst/>
                <a:uLnTx/>
                <a:uFillTx/>
                <a:latin typeface="SVN-Newton" panose="02040603050506020204" pitchFamily="18" charset="0"/>
                <a:ea typeface="+mn-ea"/>
                <a:cs typeface="Times New Roman" panose="02020603050405020304" pitchFamily="18" charset="0"/>
              </a:rPr>
              <a:t>MĂNG NON – TÀI LIỆU TIỂU HỌC</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DA148A"/>
                </a:solidFill>
                <a:effectLst/>
                <a:uLnTx/>
                <a:uFillTx/>
                <a:latin typeface="SVN-Newton" panose="02040603050506020204" pitchFamily="18" charset="0"/>
                <a:ea typeface="+mn-ea"/>
                <a:cs typeface="Times New Roman" panose="02020603050405020304" pitchFamily="18" charset="0"/>
              </a:rPr>
              <a:t>CHUYÊN GIÁO ÁN ĐIỆN TỬ THEO TUẦN KHỐI 4 </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DA148A"/>
                </a:solidFill>
                <a:effectLst/>
                <a:uLnTx/>
                <a:uFillTx/>
                <a:latin typeface="SVN-Newton" panose="02040603050506020204" pitchFamily="18" charset="0"/>
                <a:ea typeface="+mn-ea"/>
                <a:cs typeface="Times New Roman" panose="02020603050405020304" pitchFamily="18" charset="0"/>
              </a:rPr>
              <a:t>BÀI THAO GIẢNG – ELEARNING</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err="1">
                <a:ln>
                  <a:noFill/>
                </a:ln>
                <a:solidFill>
                  <a:srgbClr val="70AD47">
                    <a:lumMod val="50000"/>
                  </a:srgbClr>
                </a:solidFill>
                <a:effectLst/>
                <a:uLnTx/>
                <a:uFillTx/>
                <a:latin typeface="SVN-Newton" panose="02040603050506020204" pitchFamily="18" charset="0"/>
                <a:ea typeface="+mn-ea"/>
                <a:cs typeface="Times New Roman" panose="02020603050405020304" pitchFamily="18" charset="0"/>
              </a:rPr>
              <a:t>Nhóm</a:t>
            </a:r>
            <a:r>
              <a:rPr kumimoji="0" lang="en-US" sz="1800" b="0" i="0" u="none" strike="noStrike" kern="1200" cap="none" spc="0" normalizeH="0" baseline="0" noProof="0" dirty="0">
                <a:ln>
                  <a:noFill/>
                </a:ln>
                <a:solidFill>
                  <a:srgbClr val="70AD47">
                    <a:lumMod val="50000"/>
                  </a:srgbClr>
                </a:solidFill>
                <a:effectLst/>
                <a:uLnTx/>
                <a:uFillTx/>
                <a:latin typeface="SVN-Newton" panose="02040603050506020204" pitchFamily="18" charset="0"/>
                <a:ea typeface="+mn-ea"/>
                <a:cs typeface="Times New Roman" panose="02020603050405020304" pitchFamily="18" charset="0"/>
              </a:rPr>
              <a:t> chia </a:t>
            </a:r>
            <a:r>
              <a:rPr kumimoji="0" lang="en-US" sz="1800" b="0" i="0" u="none" strike="noStrike" kern="1200" cap="none" spc="0" normalizeH="0" baseline="0" noProof="0" dirty="0" err="1">
                <a:ln>
                  <a:noFill/>
                </a:ln>
                <a:solidFill>
                  <a:srgbClr val="70AD47">
                    <a:lumMod val="50000"/>
                  </a:srgbClr>
                </a:solidFill>
                <a:effectLst/>
                <a:uLnTx/>
                <a:uFillTx/>
                <a:latin typeface="SVN-Newton" panose="02040603050506020204" pitchFamily="18" charset="0"/>
                <a:ea typeface="+mn-ea"/>
                <a:cs typeface="Times New Roman" panose="02020603050405020304" pitchFamily="18" charset="0"/>
              </a:rPr>
              <a:t>sẻ</a:t>
            </a:r>
            <a:r>
              <a:rPr kumimoji="0" lang="en-US" sz="1800" b="0" i="0" u="none" strike="noStrike" kern="1200" cap="none" spc="0" normalizeH="0" baseline="0" noProof="0" dirty="0">
                <a:ln>
                  <a:noFill/>
                </a:ln>
                <a:solidFill>
                  <a:srgbClr val="70AD47">
                    <a:lumMod val="50000"/>
                  </a:srgbClr>
                </a:solidFill>
                <a:effectLst/>
                <a:uLnTx/>
                <a:uFillTx/>
                <a:latin typeface="SVN-Newton" panose="02040603050506020204" pitchFamily="18" charset="0"/>
                <a:ea typeface="+mn-ea"/>
                <a:cs typeface="Times New Roman" panose="02020603050405020304" pitchFamily="18" charset="0"/>
              </a:rPr>
              <a:t> </a:t>
            </a:r>
            <a:r>
              <a:rPr kumimoji="0" lang="en-US" sz="1800" b="0" i="0" u="none" strike="noStrike" kern="1200" cap="none" spc="0" normalizeH="0" baseline="0" noProof="0" dirty="0" err="1">
                <a:ln>
                  <a:noFill/>
                </a:ln>
                <a:solidFill>
                  <a:srgbClr val="70AD47">
                    <a:lumMod val="50000"/>
                  </a:srgbClr>
                </a:solidFill>
                <a:effectLst/>
                <a:uLnTx/>
                <a:uFillTx/>
                <a:latin typeface="SVN-Newton" panose="02040603050506020204" pitchFamily="18" charset="0"/>
                <a:ea typeface="+mn-ea"/>
                <a:cs typeface="Times New Roman" panose="02020603050405020304" pitchFamily="18" charset="0"/>
              </a:rPr>
              <a:t>tài</a:t>
            </a:r>
            <a:r>
              <a:rPr kumimoji="0" lang="en-US" sz="1800" b="0" i="0" u="none" strike="noStrike" kern="1200" cap="none" spc="0" normalizeH="0" baseline="0" noProof="0" dirty="0">
                <a:ln>
                  <a:noFill/>
                </a:ln>
                <a:solidFill>
                  <a:srgbClr val="70AD47">
                    <a:lumMod val="50000"/>
                  </a:srgbClr>
                </a:solidFill>
                <a:effectLst/>
                <a:uLnTx/>
                <a:uFillTx/>
                <a:latin typeface="SVN-Newton" panose="02040603050506020204" pitchFamily="18" charset="0"/>
                <a:ea typeface="+mn-ea"/>
                <a:cs typeface="Times New Roman" panose="02020603050405020304" pitchFamily="18" charset="0"/>
              </a:rPr>
              <a:t> </a:t>
            </a:r>
            <a:r>
              <a:rPr kumimoji="0" lang="en-US" sz="1800" b="0" i="0" u="none" strike="noStrike" kern="1200" cap="none" spc="0" normalizeH="0" baseline="0" noProof="0" dirty="0" err="1">
                <a:ln>
                  <a:noFill/>
                </a:ln>
                <a:solidFill>
                  <a:srgbClr val="70AD47">
                    <a:lumMod val="50000"/>
                  </a:srgbClr>
                </a:solidFill>
                <a:effectLst/>
                <a:uLnTx/>
                <a:uFillTx/>
                <a:latin typeface="SVN-Newton" panose="02040603050506020204" pitchFamily="18" charset="0"/>
                <a:ea typeface="+mn-ea"/>
                <a:cs typeface="Times New Roman" panose="02020603050405020304" pitchFamily="18" charset="0"/>
              </a:rPr>
              <a:t>liệu</a:t>
            </a:r>
            <a:r>
              <a:rPr kumimoji="0" lang="en-US" sz="1800" b="0" i="0" u="none" strike="noStrike" kern="1200" cap="none" spc="0" normalizeH="0" baseline="0" noProof="0" dirty="0">
                <a:ln>
                  <a:noFill/>
                </a:ln>
                <a:solidFill>
                  <a:srgbClr val="70AD47">
                    <a:lumMod val="50000"/>
                  </a:srgbClr>
                </a:solidFill>
                <a:effectLst/>
                <a:uLnTx/>
                <a:uFillTx/>
                <a:latin typeface="SVN-Newton" panose="02040603050506020204" pitchFamily="18" charset="0"/>
                <a:ea typeface="+mn-ea"/>
                <a:cs typeface="Times New Roman" panose="02020603050405020304" pitchFamily="18" charset="0"/>
              </a:rPr>
              <a:t> – </a:t>
            </a:r>
            <a:r>
              <a:rPr kumimoji="0" lang="en-US" sz="1800" b="0" i="0" u="none" strike="noStrike" kern="1200" cap="none" spc="0" normalizeH="0" baseline="0" noProof="0" dirty="0" err="1">
                <a:ln>
                  <a:noFill/>
                </a:ln>
                <a:solidFill>
                  <a:srgbClr val="70AD47">
                    <a:lumMod val="50000"/>
                  </a:srgbClr>
                </a:solidFill>
                <a:effectLst/>
                <a:uLnTx/>
                <a:uFillTx/>
                <a:latin typeface="SVN-Newton" panose="02040603050506020204" pitchFamily="18" charset="0"/>
                <a:ea typeface="+mn-ea"/>
                <a:cs typeface="Times New Roman" panose="02020603050405020304" pitchFamily="18" charset="0"/>
              </a:rPr>
              <a:t>Quà</a:t>
            </a:r>
            <a:r>
              <a:rPr kumimoji="0" lang="en-US" sz="1800" b="0" i="0" u="none" strike="noStrike" kern="1200" cap="none" spc="0" normalizeH="0" baseline="0" noProof="0" dirty="0">
                <a:ln>
                  <a:noFill/>
                </a:ln>
                <a:solidFill>
                  <a:srgbClr val="70AD47">
                    <a:lumMod val="50000"/>
                  </a:srgbClr>
                </a:solidFill>
                <a:effectLst/>
                <a:uLnTx/>
                <a:uFillTx/>
                <a:latin typeface="SVN-Newton" panose="02040603050506020204" pitchFamily="18" charset="0"/>
                <a:ea typeface="+mn-ea"/>
                <a:cs typeface="Times New Roman" panose="02020603050405020304" pitchFamily="18" charset="0"/>
              </a:rPr>
              <a:t> </a:t>
            </a:r>
            <a:r>
              <a:rPr kumimoji="0" lang="en-US" sz="1800" b="0" i="0" u="none" strike="noStrike" kern="1200" cap="none" spc="0" normalizeH="0" baseline="0" noProof="0" dirty="0" err="1">
                <a:ln>
                  <a:noFill/>
                </a:ln>
                <a:solidFill>
                  <a:srgbClr val="70AD47">
                    <a:lumMod val="50000"/>
                  </a:srgbClr>
                </a:solidFill>
                <a:effectLst/>
                <a:uLnTx/>
                <a:uFillTx/>
                <a:latin typeface="SVN-Newton" panose="02040603050506020204" pitchFamily="18" charset="0"/>
                <a:ea typeface="+mn-ea"/>
                <a:cs typeface="Times New Roman" panose="02020603050405020304" pitchFamily="18" charset="0"/>
              </a:rPr>
              <a:t>tặng</a:t>
            </a:r>
            <a:r>
              <a:rPr kumimoji="0" lang="en-US" sz="1800" b="0" i="0" u="none" strike="noStrike" kern="1200" cap="none" spc="0" normalizeH="0" baseline="0" noProof="0" dirty="0">
                <a:ln>
                  <a:noFill/>
                </a:ln>
                <a:solidFill>
                  <a:srgbClr val="70AD47">
                    <a:lumMod val="50000"/>
                  </a:srgbClr>
                </a:solidFill>
                <a:effectLst/>
                <a:uLnTx/>
                <a:uFillTx/>
                <a:latin typeface="SVN-Newton" panose="02040603050506020204" pitchFamily="18" charset="0"/>
                <a:ea typeface="+mn-ea"/>
                <a:cs typeface="Times New Roman" panose="02020603050405020304" pitchFamily="18" charset="0"/>
              </a:rPr>
              <a:t>: </a:t>
            </a:r>
            <a:r>
              <a:rPr kumimoji="0" lang="en-US" sz="1800" b="0" i="0" u="none" strike="noStrike" kern="1200" cap="none" spc="0" normalizeH="0" baseline="0" noProof="0" dirty="0" err="1">
                <a:ln>
                  <a:noFill/>
                </a:ln>
                <a:solidFill>
                  <a:srgbClr val="70AD47">
                    <a:lumMod val="50000"/>
                  </a:srgbClr>
                </a:solidFill>
                <a:effectLst/>
                <a:uLnTx/>
                <a:uFillTx/>
                <a:latin typeface="SVN-Newton" panose="02040603050506020204" pitchFamily="18" charset="0"/>
                <a:ea typeface="+mn-ea"/>
                <a:cs typeface="Times New Roman" panose="02020603050405020304" pitchFamily="18" charset="0"/>
              </a:rPr>
              <a:t>Măng</a:t>
            </a:r>
            <a:r>
              <a:rPr kumimoji="0" lang="en-US" sz="1800" b="0" i="0" u="none" strike="noStrike" kern="1200" cap="none" spc="0" normalizeH="0" baseline="0" noProof="0" dirty="0">
                <a:ln>
                  <a:noFill/>
                </a:ln>
                <a:solidFill>
                  <a:srgbClr val="70AD47">
                    <a:lumMod val="50000"/>
                  </a:srgbClr>
                </a:solidFill>
                <a:effectLst/>
                <a:uLnTx/>
                <a:uFillTx/>
                <a:latin typeface="SVN-Newton" panose="02040603050506020204" pitchFamily="18" charset="0"/>
                <a:ea typeface="+mn-ea"/>
                <a:cs typeface="Times New Roman" panose="02020603050405020304" pitchFamily="18" charset="0"/>
              </a:rPr>
              <a:t> Non – </a:t>
            </a:r>
            <a:r>
              <a:rPr kumimoji="0" lang="en-US" sz="1800" b="0" i="0" u="none" strike="noStrike" kern="1200" cap="none" spc="0" normalizeH="0" baseline="0" noProof="0" dirty="0" err="1">
                <a:ln>
                  <a:noFill/>
                </a:ln>
                <a:solidFill>
                  <a:srgbClr val="70AD47">
                    <a:lumMod val="50000"/>
                  </a:srgbClr>
                </a:solidFill>
                <a:effectLst/>
                <a:uLnTx/>
                <a:uFillTx/>
                <a:latin typeface="SVN-Newton" panose="02040603050506020204" pitchFamily="18" charset="0"/>
                <a:ea typeface="+mn-ea"/>
                <a:cs typeface="Times New Roman" panose="02020603050405020304" pitchFamily="18" charset="0"/>
              </a:rPr>
              <a:t>Tài</a:t>
            </a:r>
            <a:r>
              <a:rPr kumimoji="0" lang="en-US" sz="1800" b="0" i="0" u="none" strike="noStrike" kern="1200" cap="none" spc="0" normalizeH="0" baseline="0" noProof="0" dirty="0">
                <a:ln>
                  <a:noFill/>
                </a:ln>
                <a:solidFill>
                  <a:srgbClr val="70AD47">
                    <a:lumMod val="50000"/>
                  </a:srgbClr>
                </a:solidFill>
                <a:effectLst/>
                <a:uLnTx/>
                <a:uFillTx/>
                <a:latin typeface="SVN-Newton" panose="02040603050506020204" pitchFamily="18" charset="0"/>
                <a:ea typeface="+mn-ea"/>
                <a:cs typeface="Times New Roman" panose="02020603050405020304" pitchFamily="18" charset="0"/>
              </a:rPr>
              <a:t> </a:t>
            </a:r>
            <a:r>
              <a:rPr kumimoji="0" lang="en-US" sz="1800" b="0" i="0" u="none" strike="noStrike" kern="1200" cap="none" spc="0" normalizeH="0" baseline="0" noProof="0" dirty="0" err="1">
                <a:ln>
                  <a:noFill/>
                </a:ln>
                <a:solidFill>
                  <a:srgbClr val="70AD47">
                    <a:lumMod val="50000"/>
                  </a:srgbClr>
                </a:solidFill>
                <a:effectLst/>
                <a:uLnTx/>
                <a:uFillTx/>
                <a:latin typeface="SVN-Newton" panose="02040603050506020204" pitchFamily="18" charset="0"/>
                <a:ea typeface="+mn-ea"/>
                <a:cs typeface="Times New Roman" panose="02020603050405020304" pitchFamily="18" charset="0"/>
              </a:rPr>
              <a:t>liệu</a:t>
            </a:r>
            <a:r>
              <a:rPr kumimoji="0" lang="en-US" sz="1800" b="0" i="0" u="none" strike="noStrike" kern="1200" cap="none" spc="0" normalizeH="0" baseline="0" noProof="0" dirty="0">
                <a:ln>
                  <a:noFill/>
                </a:ln>
                <a:solidFill>
                  <a:srgbClr val="70AD47">
                    <a:lumMod val="50000"/>
                  </a:srgbClr>
                </a:solidFill>
                <a:effectLst/>
                <a:uLnTx/>
                <a:uFillTx/>
                <a:latin typeface="SVN-Newton" panose="02040603050506020204" pitchFamily="18" charset="0"/>
                <a:ea typeface="+mn-ea"/>
                <a:cs typeface="Times New Roman" panose="02020603050405020304" pitchFamily="18" charset="0"/>
              </a:rPr>
              <a:t> </a:t>
            </a:r>
            <a:r>
              <a:rPr kumimoji="0" lang="en-US" sz="1800" b="0" i="0" u="none" strike="noStrike" kern="1200" cap="none" spc="0" normalizeH="0" baseline="0" noProof="0" dirty="0" err="1">
                <a:ln>
                  <a:noFill/>
                </a:ln>
                <a:solidFill>
                  <a:srgbClr val="70AD47">
                    <a:lumMod val="50000"/>
                  </a:srgbClr>
                </a:solidFill>
                <a:effectLst/>
                <a:uLnTx/>
                <a:uFillTx/>
                <a:latin typeface="SVN-Newton" panose="02040603050506020204" pitchFamily="18" charset="0"/>
                <a:ea typeface="+mn-ea"/>
                <a:cs typeface="Times New Roman" panose="02020603050405020304" pitchFamily="18" charset="0"/>
              </a:rPr>
              <a:t>Tiểu</a:t>
            </a:r>
            <a:r>
              <a:rPr kumimoji="0" lang="en-US" sz="1800" b="0" i="0" u="none" strike="noStrike" kern="1200" cap="none" spc="0" normalizeH="0" baseline="0" noProof="0" dirty="0">
                <a:ln>
                  <a:noFill/>
                </a:ln>
                <a:solidFill>
                  <a:srgbClr val="70AD47">
                    <a:lumMod val="50000"/>
                  </a:srgbClr>
                </a:solidFill>
                <a:effectLst/>
                <a:uLnTx/>
                <a:uFillTx/>
                <a:latin typeface="SVN-Newton" panose="02040603050506020204" pitchFamily="18" charset="0"/>
                <a:ea typeface="+mn-ea"/>
                <a:cs typeface="Times New Roman" panose="02020603050405020304" pitchFamily="18" charset="0"/>
              </a:rPr>
              <a:t> học</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70AD47">
                    <a:lumMod val="50000"/>
                  </a:srgbClr>
                </a:solidFill>
                <a:effectLst/>
                <a:uLnTx/>
                <a:uFillTx/>
                <a:latin typeface="SVN-Newton" panose="02040603050506020204" pitchFamily="18" charset="0"/>
                <a:ea typeface="+mn-ea"/>
                <a:cs typeface="Times New Roman" panose="02020603050405020304" pitchFamily="18" charset="0"/>
              </a:rPr>
              <a:t>Page: </a:t>
            </a:r>
            <a:r>
              <a:rPr kumimoji="0" lang="en-US" sz="1800" b="0" i="0" u="none" strike="noStrike" kern="1200" cap="none" spc="0" normalizeH="0" baseline="0" noProof="0" dirty="0" err="1">
                <a:ln>
                  <a:noFill/>
                </a:ln>
                <a:solidFill>
                  <a:srgbClr val="70AD47">
                    <a:lumMod val="50000"/>
                  </a:srgbClr>
                </a:solidFill>
                <a:effectLst/>
                <a:uLnTx/>
                <a:uFillTx/>
                <a:latin typeface="SVN-Newton" panose="02040603050506020204" pitchFamily="18" charset="0"/>
                <a:ea typeface="+mn-ea"/>
                <a:cs typeface="Times New Roman" panose="02020603050405020304" pitchFamily="18" charset="0"/>
              </a:rPr>
              <a:t>Măng</a:t>
            </a:r>
            <a:r>
              <a:rPr kumimoji="0" lang="en-US" sz="1800" b="0" i="0" u="none" strike="noStrike" kern="1200" cap="none" spc="0" normalizeH="0" baseline="0" noProof="0" dirty="0">
                <a:ln>
                  <a:noFill/>
                </a:ln>
                <a:solidFill>
                  <a:srgbClr val="70AD47">
                    <a:lumMod val="50000"/>
                  </a:srgbClr>
                </a:solidFill>
                <a:effectLst/>
                <a:uLnTx/>
                <a:uFillTx/>
                <a:latin typeface="SVN-Newton" panose="02040603050506020204" pitchFamily="18" charset="0"/>
                <a:ea typeface="+mn-ea"/>
                <a:cs typeface="Times New Roman" panose="02020603050405020304" pitchFamily="18" charset="0"/>
              </a:rPr>
              <a:t> Non – </a:t>
            </a:r>
            <a:r>
              <a:rPr kumimoji="0" lang="en-US" sz="1800" b="0" i="0" u="none" strike="noStrike" kern="1200" cap="none" spc="0" normalizeH="0" baseline="0" noProof="0" dirty="0" err="1">
                <a:ln>
                  <a:noFill/>
                </a:ln>
                <a:solidFill>
                  <a:srgbClr val="70AD47">
                    <a:lumMod val="50000"/>
                  </a:srgbClr>
                </a:solidFill>
                <a:effectLst/>
                <a:uLnTx/>
                <a:uFillTx/>
                <a:latin typeface="SVN-Newton" panose="02040603050506020204" pitchFamily="18" charset="0"/>
                <a:ea typeface="+mn-ea"/>
                <a:cs typeface="Times New Roman" panose="02020603050405020304" pitchFamily="18" charset="0"/>
              </a:rPr>
              <a:t>Tài</a:t>
            </a:r>
            <a:r>
              <a:rPr kumimoji="0" lang="en-US" sz="1800" b="0" i="0" u="none" strike="noStrike" kern="1200" cap="none" spc="0" normalizeH="0" baseline="0" noProof="0" dirty="0">
                <a:ln>
                  <a:noFill/>
                </a:ln>
                <a:solidFill>
                  <a:srgbClr val="70AD47">
                    <a:lumMod val="50000"/>
                  </a:srgbClr>
                </a:solidFill>
                <a:effectLst/>
                <a:uLnTx/>
                <a:uFillTx/>
                <a:latin typeface="SVN-Newton" panose="02040603050506020204" pitchFamily="18" charset="0"/>
                <a:ea typeface="+mn-ea"/>
                <a:cs typeface="Times New Roman" panose="02020603050405020304" pitchFamily="18" charset="0"/>
              </a:rPr>
              <a:t> </a:t>
            </a:r>
            <a:r>
              <a:rPr kumimoji="0" lang="en-US" sz="1800" b="0" i="0" u="none" strike="noStrike" kern="1200" cap="none" spc="0" normalizeH="0" baseline="0" noProof="0" dirty="0" err="1">
                <a:ln>
                  <a:noFill/>
                </a:ln>
                <a:solidFill>
                  <a:srgbClr val="70AD47">
                    <a:lumMod val="50000"/>
                  </a:srgbClr>
                </a:solidFill>
                <a:effectLst/>
                <a:uLnTx/>
                <a:uFillTx/>
                <a:latin typeface="SVN-Newton" panose="02040603050506020204" pitchFamily="18" charset="0"/>
                <a:ea typeface="+mn-ea"/>
                <a:cs typeface="Times New Roman" panose="02020603050405020304" pitchFamily="18" charset="0"/>
              </a:rPr>
              <a:t>liệu</a:t>
            </a:r>
            <a:r>
              <a:rPr kumimoji="0" lang="en-US" sz="1800" b="0" i="0" u="none" strike="noStrike" kern="1200" cap="none" spc="0" normalizeH="0" baseline="0" noProof="0" dirty="0">
                <a:ln>
                  <a:noFill/>
                </a:ln>
                <a:solidFill>
                  <a:srgbClr val="70AD47">
                    <a:lumMod val="50000"/>
                  </a:srgbClr>
                </a:solidFill>
                <a:effectLst/>
                <a:uLnTx/>
                <a:uFillTx/>
                <a:latin typeface="SVN-Newton" panose="02040603050506020204" pitchFamily="18" charset="0"/>
                <a:ea typeface="+mn-ea"/>
                <a:cs typeface="Times New Roman" panose="02020603050405020304" pitchFamily="18" charset="0"/>
              </a:rPr>
              <a:t> </a:t>
            </a:r>
            <a:r>
              <a:rPr kumimoji="0" lang="en-US" sz="1800" b="0" i="0" u="none" strike="noStrike" kern="1200" cap="none" spc="0" normalizeH="0" baseline="0" noProof="0" dirty="0" err="1">
                <a:ln>
                  <a:noFill/>
                </a:ln>
                <a:solidFill>
                  <a:srgbClr val="70AD47">
                    <a:lumMod val="50000"/>
                  </a:srgbClr>
                </a:solidFill>
                <a:effectLst/>
                <a:uLnTx/>
                <a:uFillTx/>
                <a:latin typeface="SVN-Newton" panose="02040603050506020204" pitchFamily="18" charset="0"/>
                <a:ea typeface="+mn-ea"/>
                <a:cs typeface="Times New Roman" panose="02020603050405020304" pitchFamily="18" charset="0"/>
              </a:rPr>
              <a:t>Tiểu</a:t>
            </a:r>
            <a:r>
              <a:rPr kumimoji="0" lang="en-US" sz="1800" b="0" i="0" u="none" strike="noStrike" kern="1200" cap="none" spc="0" normalizeH="0" baseline="0" noProof="0" dirty="0">
                <a:ln>
                  <a:noFill/>
                </a:ln>
                <a:solidFill>
                  <a:srgbClr val="70AD47">
                    <a:lumMod val="50000"/>
                  </a:srgbClr>
                </a:solidFill>
                <a:effectLst/>
                <a:uLnTx/>
                <a:uFillTx/>
                <a:latin typeface="SVN-Newton" panose="02040603050506020204" pitchFamily="18" charset="0"/>
                <a:ea typeface="+mn-ea"/>
                <a:cs typeface="Times New Roman" panose="02020603050405020304" pitchFamily="18" charset="0"/>
              </a:rPr>
              <a:t> học </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0D4370"/>
                </a:solidFill>
                <a:effectLst/>
                <a:uLnTx/>
                <a:uFillTx/>
                <a:latin typeface="SVN-Newton" panose="02040603050506020204" pitchFamily="18" charset="0"/>
                <a:ea typeface="+mn-ea"/>
                <a:cs typeface="Times New Roman" panose="02020603050405020304" pitchFamily="18" charset="0"/>
              </a:rPr>
              <a:t>SĐT ZALO : </a:t>
            </a:r>
            <a:r>
              <a:rPr kumimoji="0" lang="en-US" sz="1800" b="1" i="0" u="sng" strike="noStrike" kern="1200" cap="none" spc="0" normalizeH="0" baseline="0" noProof="0" dirty="0">
                <a:ln>
                  <a:noFill/>
                </a:ln>
                <a:solidFill>
                  <a:srgbClr val="0D4370"/>
                </a:solidFill>
                <a:effectLst/>
                <a:uLnTx/>
                <a:uFillTx/>
                <a:latin typeface="SVN-Newton" panose="02040603050506020204" pitchFamily="18" charset="0"/>
                <a:ea typeface="+mn-ea"/>
                <a:cs typeface="+mn-cs"/>
              </a:rPr>
              <a:t>0382348780</a:t>
            </a:r>
            <a:r>
              <a:rPr kumimoji="0" lang="en-US" sz="1800" b="1" i="0" u="none" strike="noStrike" kern="1200" cap="none" spc="0" normalizeH="0" baseline="0" noProof="0" dirty="0">
                <a:ln>
                  <a:noFill/>
                </a:ln>
                <a:solidFill>
                  <a:srgbClr val="0D4370"/>
                </a:solidFill>
                <a:effectLst/>
                <a:uLnTx/>
                <a:uFillTx/>
                <a:latin typeface="SVN-Newton" panose="02040603050506020204" pitchFamily="18" charset="0"/>
                <a:ea typeface="+mn-ea"/>
                <a:cs typeface="+mn-cs"/>
              </a:rPr>
              <a:t> - </a:t>
            </a:r>
            <a:r>
              <a:rPr kumimoji="0" lang="en-US" sz="1800" b="1" i="0" u="sng" strike="noStrike" kern="1200" cap="none" spc="0" normalizeH="0" baseline="0" noProof="0" dirty="0">
                <a:ln>
                  <a:noFill/>
                </a:ln>
                <a:solidFill>
                  <a:srgbClr val="0D4370"/>
                </a:solidFill>
                <a:effectLst/>
                <a:uLnTx/>
                <a:uFillTx/>
                <a:latin typeface="SVN-Newton" panose="02040603050506020204" pitchFamily="18" charset="0"/>
                <a:ea typeface="+mn-ea"/>
                <a:cs typeface="+mn-cs"/>
              </a:rPr>
              <a:t>0984848929</a:t>
            </a:r>
            <a:endParaRPr kumimoji="0" lang="en-US" sz="1800" b="1" i="0" u="none" strike="noStrike" kern="1200" cap="none" spc="0" normalizeH="0" baseline="0" noProof="0" dirty="0">
              <a:ln>
                <a:noFill/>
              </a:ln>
              <a:solidFill>
                <a:srgbClr val="0D4370"/>
              </a:solidFill>
              <a:effectLst/>
              <a:uLnTx/>
              <a:uFillTx/>
              <a:latin typeface="SVN-Newton" panose="02040603050506020204" pitchFamily="18" charset="0"/>
              <a:ea typeface="+mn-ea"/>
              <a:cs typeface="Times New Roman" panose="02020603050405020304" pitchFamily="18" charset="0"/>
            </a:endParaRPr>
          </a:p>
        </p:txBody>
      </p:sp>
      <p:pic>
        <p:nvPicPr>
          <p:cNvPr id="7" name="Picture 6">
            <a:extLst>
              <a:ext uri="{FF2B5EF4-FFF2-40B4-BE49-F238E27FC236}">
                <a16:creationId xmlns:a16="http://schemas.microsoft.com/office/drawing/2014/main" id="{46ABC022-0893-4AAE-B6BD-801B44DB669B}"/>
              </a:ext>
            </a:extLst>
          </p:cNvPr>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2432571" y="6354175"/>
            <a:ext cx="1129258" cy="1920324"/>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9" r:id="rId10"/>
    <p:sldLayoutId id="2147483660"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9.emf"/><Relationship Id="rId3" Type="http://schemas.openxmlformats.org/officeDocument/2006/relationships/image" Target="../media/image4.emf"/><Relationship Id="rId7" Type="http://schemas.openxmlformats.org/officeDocument/2006/relationships/image" Target="../media/image8.png"/><Relationship Id="rId2" Type="http://schemas.openxmlformats.org/officeDocument/2006/relationships/notesSlide" Target="../notesSlides/notesSlide1.xml"/><Relationship Id="rId1" Type="http://schemas.openxmlformats.org/officeDocument/2006/relationships/slideLayout" Target="../slideLayouts/slideLayout9.xml"/><Relationship Id="rId6" Type="http://schemas.openxmlformats.org/officeDocument/2006/relationships/image" Target="../media/image7.png"/><Relationship Id="rId5" Type="http://schemas.openxmlformats.org/officeDocument/2006/relationships/image" Target="../media/image6.emf"/><Relationship Id="rId4" Type="http://schemas.openxmlformats.org/officeDocument/2006/relationships/image" Target="../media/image5.emf"/></Relationships>
</file>

<file path=ppt/slides/_rels/slide10.xml.rels><?xml version="1.0" encoding="UTF-8" standalone="yes"?>
<Relationships xmlns="http://schemas.openxmlformats.org/package/2006/relationships"><Relationship Id="rId8" Type="http://schemas.openxmlformats.org/officeDocument/2006/relationships/image" Target="../media/image33.png"/><Relationship Id="rId3" Type="http://schemas.openxmlformats.org/officeDocument/2006/relationships/image" Target="../media/image15.png"/><Relationship Id="rId7" Type="http://schemas.openxmlformats.org/officeDocument/2006/relationships/image" Target="../media/image32.png"/><Relationship Id="rId2" Type="http://schemas.openxmlformats.org/officeDocument/2006/relationships/notesSlide" Target="../notesSlides/notesSlide10.xml"/><Relationship Id="rId1" Type="http://schemas.openxmlformats.org/officeDocument/2006/relationships/slideLayout" Target="../slideLayouts/slideLayout10.xml"/><Relationship Id="rId6" Type="http://schemas.openxmlformats.org/officeDocument/2006/relationships/image" Target="../media/image31.png"/><Relationship Id="rId5" Type="http://schemas.openxmlformats.org/officeDocument/2006/relationships/image" Target="../media/image30.png"/><Relationship Id="rId4" Type="http://schemas.openxmlformats.org/officeDocument/2006/relationships/image" Target="../media/image11.emf"/><Relationship Id="rId9" Type="http://schemas.openxmlformats.org/officeDocument/2006/relationships/image" Target="../media/image34.png"/></Relationships>
</file>

<file path=ppt/slides/_rels/slide11.xml.rels><?xml version="1.0" encoding="UTF-8" standalone="yes"?>
<Relationships xmlns="http://schemas.openxmlformats.org/package/2006/relationships"><Relationship Id="rId8" Type="http://schemas.openxmlformats.org/officeDocument/2006/relationships/image" Target="../media/image38.png"/><Relationship Id="rId3" Type="http://schemas.openxmlformats.org/officeDocument/2006/relationships/image" Target="../media/image15.png"/><Relationship Id="rId7" Type="http://schemas.openxmlformats.org/officeDocument/2006/relationships/image" Target="../media/image37.png"/><Relationship Id="rId2" Type="http://schemas.openxmlformats.org/officeDocument/2006/relationships/notesSlide" Target="../notesSlides/notesSlide11.xml"/><Relationship Id="rId1" Type="http://schemas.openxmlformats.org/officeDocument/2006/relationships/slideLayout" Target="../slideLayouts/slideLayout10.xml"/><Relationship Id="rId6" Type="http://schemas.openxmlformats.org/officeDocument/2006/relationships/image" Target="../media/image36.png"/><Relationship Id="rId11" Type="http://schemas.openxmlformats.org/officeDocument/2006/relationships/image" Target="../media/image41.png"/><Relationship Id="rId5" Type="http://schemas.openxmlformats.org/officeDocument/2006/relationships/image" Target="../media/image11.emf"/><Relationship Id="rId10" Type="http://schemas.openxmlformats.org/officeDocument/2006/relationships/image" Target="../media/image40.png"/><Relationship Id="rId4" Type="http://schemas.openxmlformats.org/officeDocument/2006/relationships/image" Target="../media/image19.png"/><Relationship Id="rId9" Type="http://schemas.openxmlformats.org/officeDocument/2006/relationships/image" Target="../media/image39.png"/></Relationships>
</file>

<file path=ppt/slides/_rels/slide12.xml.rels><?xml version="1.0" encoding="UTF-8" standalone="yes"?>
<Relationships xmlns="http://schemas.openxmlformats.org/package/2006/relationships"><Relationship Id="rId8" Type="http://schemas.openxmlformats.org/officeDocument/2006/relationships/image" Target="../media/image44.png"/><Relationship Id="rId13" Type="http://schemas.openxmlformats.org/officeDocument/2006/relationships/image" Target="../media/image22.png"/><Relationship Id="rId3" Type="http://schemas.openxmlformats.org/officeDocument/2006/relationships/image" Target="../media/image15.png"/><Relationship Id="rId7" Type="http://schemas.openxmlformats.org/officeDocument/2006/relationships/image" Target="../media/image43.png"/><Relationship Id="rId12" Type="http://schemas.openxmlformats.org/officeDocument/2006/relationships/image" Target="../media/image48.png"/><Relationship Id="rId2" Type="http://schemas.openxmlformats.org/officeDocument/2006/relationships/notesSlide" Target="../notesSlides/notesSlide12.xml"/><Relationship Id="rId1" Type="http://schemas.openxmlformats.org/officeDocument/2006/relationships/slideLayout" Target="../slideLayouts/slideLayout10.xml"/><Relationship Id="rId6" Type="http://schemas.openxmlformats.org/officeDocument/2006/relationships/image" Target="../media/image42.png"/><Relationship Id="rId11" Type="http://schemas.openxmlformats.org/officeDocument/2006/relationships/image" Target="../media/image20.png"/><Relationship Id="rId5" Type="http://schemas.openxmlformats.org/officeDocument/2006/relationships/image" Target="../media/image11.emf"/><Relationship Id="rId10" Type="http://schemas.openxmlformats.org/officeDocument/2006/relationships/image" Target="../media/image46.png"/><Relationship Id="rId4" Type="http://schemas.openxmlformats.org/officeDocument/2006/relationships/image" Target="../media/image19.png"/><Relationship Id="rId9" Type="http://schemas.openxmlformats.org/officeDocument/2006/relationships/image" Target="../media/image45.png"/></Relationships>
</file>

<file path=ppt/slides/_rels/slide13.xml.rels><?xml version="1.0" encoding="UTF-8" standalone="yes"?>
<Relationships xmlns="http://schemas.openxmlformats.org/package/2006/relationships"><Relationship Id="rId8" Type="http://schemas.openxmlformats.org/officeDocument/2006/relationships/image" Target="../media/image52.png"/><Relationship Id="rId3" Type="http://schemas.openxmlformats.org/officeDocument/2006/relationships/image" Target="../media/image15.png"/><Relationship Id="rId7" Type="http://schemas.openxmlformats.org/officeDocument/2006/relationships/image" Target="../media/image51.png"/><Relationship Id="rId2" Type="http://schemas.openxmlformats.org/officeDocument/2006/relationships/notesSlide" Target="../notesSlides/notesSlide13.xml"/><Relationship Id="rId1" Type="http://schemas.openxmlformats.org/officeDocument/2006/relationships/slideLayout" Target="../slideLayouts/slideLayout10.xml"/><Relationship Id="rId6" Type="http://schemas.openxmlformats.org/officeDocument/2006/relationships/image" Target="../media/image50.png"/><Relationship Id="rId11" Type="http://schemas.openxmlformats.org/officeDocument/2006/relationships/image" Target="../media/image55.png"/><Relationship Id="rId5" Type="http://schemas.openxmlformats.org/officeDocument/2006/relationships/image" Target="../media/image11.emf"/><Relationship Id="rId10" Type="http://schemas.openxmlformats.org/officeDocument/2006/relationships/image" Target="../media/image54.png"/><Relationship Id="rId4" Type="http://schemas.openxmlformats.org/officeDocument/2006/relationships/image" Target="../media/image19.png"/><Relationship Id="rId9" Type="http://schemas.openxmlformats.org/officeDocument/2006/relationships/image" Target="../media/image53.png"/></Relationships>
</file>

<file path=ppt/slides/_rels/slide14.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notesSlide" Target="../notesSlides/notesSlide14.xml"/><Relationship Id="rId1" Type="http://schemas.openxmlformats.org/officeDocument/2006/relationships/slideLayout" Target="../slideLayouts/slideLayout5.xml"/><Relationship Id="rId6" Type="http://schemas.openxmlformats.org/officeDocument/2006/relationships/image" Target="../media/image35.png"/><Relationship Id="rId5" Type="http://schemas.openxmlformats.org/officeDocument/2006/relationships/image" Target="../media/image5.emf"/><Relationship Id="rId4" Type="http://schemas.openxmlformats.org/officeDocument/2006/relationships/image" Target="../media/image12.emf"/></Relationships>
</file>

<file path=ppt/slides/_rels/slide15.xml.rels><?xml version="1.0" encoding="UTF-8" standalone="yes"?>
<Relationships xmlns="http://schemas.openxmlformats.org/package/2006/relationships"><Relationship Id="rId8" Type="http://schemas.openxmlformats.org/officeDocument/2006/relationships/image" Target="../media/image49.png"/><Relationship Id="rId13" Type="http://schemas.openxmlformats.org/officeDocument/2006/relationships/image" Target="../media/image62.png"/><Relationship Id="rId3" Type="http://schemas.openxmlformats.org/officeDocument/2006/relationships/notesSlide" Target="../notesSlides/notesSlide15.xml"/><Relationship Id="rId7" Type="http://schemas.openxmlformats.org/officeDocument/2006/relationships/image" Target="../media/image11.emf"/><Relationship Id="rId12" Type="http://schemas.openxmlformats.org/officeDocument/2006/relationships/image" Target="../media/image52.jpeg"/><Relationship Id="rId2" Type="http://schemas.openxmlformats.org/officeDocument/2006/relationships/slideLayout" Target="../slideLayouts/slideLayout10.xml"/><Relationship Id="rId1" Type="http://schemas.openxmlformats.org/officeDocument/2006/relationships/tags" Target="../tags/tag2.xml"/><Relationship Id="rId6" Type="http://schemas.openxmlformats.org/officeDocument/2006/relationships/image" Target="../media/image47.png"/><Relationship Id="rId11" Type="http://schemas.openxmlformats.org/officeDocument/2006/relationships/image" Target="../media/image51.jpeg"/><Relationship Id="rId5" Type="http://schemas.openxmlformats.org/officeDocument/2006/relationships/image" Target="../media/image15.png"/><Relationship Id="rId10" Type="http://schemas.openxmlformats.org/officeDocument/2006/relationships/image" Target="../media/image50.jpeg"/><Relationship Id="rId4" Type="http://schemas.openxmlformats.org/officeDocument/2006/relationships/audio" Target="../media/audio1.wav"/><Relationship Id="rId9" Type="http://schemas.microsoft.com/office/2007/relationships/hdphoto" Target="../media/hdphoto1.wdp"/><Relationship Id="rId14" Type="http://schemas.openxmlformats.org/officeDocument/2006/relationships/image" Target="../media/image63.png"/></Relationships>
</file>

<file path=ppt/slides/_rels/slide16.xml.rels><?xml version="1.0" encoding="UTF-8" standalone="yes"?>
<Relationships xmlns="http://schemas.openxmlformats.org/package/2006/relationships"><Relationship Id="rId8" Type="http://schemas.openxmlformats.org/officeDocument/2006/relationships/image" Target="../media/image49.png"/><Relationship Id="rId13" Type="http://schemas.openxmlformats.org/officeDocument/2006/relationships/image" Target="../media/image64.png"/><Relationship Id="rId3" Type="http://schemas.openxmlformats.org/officeDocument/2006/relationships/notesSlide" Target="../notesSlides/notesSlide16.xml"/><Relationship Id="rId7" Type="http://schemas.openxmlformats.org/officeDocument/2006/relationships/image" Target="../media/image11.emf"/><Relationship Id="rId12" Type="http://schemas.openxmlformats.org/officeDocument/2006/relationships/image" Target="../media/image52.jpeg"/><Relationship Id="rId2" Type="http://schemas.openxmlformats.org/officeDocument/2006/relationships/slideLayout" Target="../slideLayouts/slideLayout10.xml"/><Relationship Id="rId1" Type="http://schemas.openxmlformats.org/officeDocument/2006/relationships/tags" Target="../tags/tag3.xml"/><Relationship Id="rId6" Type="http://schemas.openxmlformats.org/officeDocument/2006/relationships/image" Target="../media/image47.png"/><Relationship Id="rId11" Type="http://schemas.openxmlformats.org/officeDocument/2006/relationships/image" Target="../media/image51.jpeg"/><Relationship Id="rId5" Type="http://schemas.openxmlformats.org/officeDocument/2006/relationships/image" Target="../media/image15.png"/><Relationship Id="rId10" Type="http://schemas.openxmlformats.org/officeDocument/2006/relationships/image" Target="../media/image50.jpeg"/><Relationship Id="rId4" Type="http://schemas.openxmlformats.org/officeDocument/2006/relationships/audio" Target="../media/audio1.wav"/><Relationship Id="rId9" Type="http://schemas.microsoft.com/office/2007/relationships/hdphoto" Target="../media/hdphoto1.wdp"/><Relationship Id="rId14" Type="http://schemas.openxmlformats.org/officeDocument/2006/relationships/image" Target="../media/image65.png"/></Relationships>
</file>

<file path=ppt/slides/_rels/slide17.xml.rels><?xml version="1.0" encoding="UTF-8" standalone="yes"?>
<Relationships xmlns="http://schemas.openxmlformats.org/package/2006/relationships"><Relationship Id="rId8" Type="http://schemas.openxmlformats.org/officeDocument/2006/relationships/image" Target="../media/image49.png"/><Relationship Id="rId13" Type="http://schemas.openxmlformats.org/officeDocument/2006/relationships/image" Target="../media/image66.png"/><Relationship Id="rId3" Type="http://schemas.openxmlformats.org/officeDocument/2006/relationships/notesSlide" Target="../notesSlides/notesSlide17.xml"/><Relationship Id="rId7" Type="http://schemas.openxmlformats.org/officeDocument/2006/relationships/image" Target="../media/image11.emf"/><Relationship Id="rId12" Type="http://schemas.openxmlformats.org/officeDocument/2006/relationships/image" Target="../media/image52.jpeg"/><Relationship Id="rId2" Type="http://schemas.openxmlformats.org/officeDocument/2006/relationships/slideLayout" Target="../slideLayouts/slideLayout10.xml"/><Relationship Id="rId1" Type="http://schemas.openxmlformats.org/officeDocument/2006/relationships/tags" Target="../tags/tag4.xml"/><Relationship Id="rId6" Type="http://schemas.openxmlformats.org/officeDocument/2006/relationships/image" Target="../media/image47.png"/><Relationship Id="rId11" Type="http://schemas.openxmlformats.org/officeDocument/2006/relationships/image" Target="../media/image51.jpeg"/><Relationship Id="rId5" Type="http://schemas.openxmlformats.org/officeDocument/2006/relationships/image" Target="../media/image15.png"/><Relationship Id="rId10" Type="http://schemas.openxmlformats.org/officeDocument/2006/relationships/image" Target="../media/image50.jpeg"/><Relationship Id="rId4" Type="http://schemas.openxmlformats.org/officeDocument/2006/relationships/audio" Target="../media/audio1.wav"/><Relationship Id="rId9" Type="http://schemas.microsoft.com/office/2007/relationships/hdphoto" Target="../media/hdphoto1.wdp"/><Relationship Id="rId14" Type="http://schemas.openxmlformats.org/officeDocument/2006/relationships/image" Target="../media/image67.png"/></Relationships>
</file>

<file path=ppt/slides/_rels/slide18.xml.rels><?xml version="1.0" encoding="UTF-8" standalone="yes"?>
<Relationships xmlns="http://schemas.openxmlformats.org/package/2006/relationships"><Relationship Id="rId8" Type="http://schemas.openxmlformats.org/officeDocument/2006/relationships/image" Target="../media/image49.png"/><Relationship Id="rId13" Type="http://schemas.openxmlformats.org/officeDocument/2006/relationships/image" Target="../media/image68.png"/><Relationship Id="rId3" Type="http://schemas.openxmlformats.org/officeDocument/2006/relationships/notesSlide" Target="../notesSlides/notesSlide18.xml"/><Relationship Id="rId7" Type="http://schemas.openxmlformats.org/officeDocument/2006/relationships/image" Target="../media/image11.emf"/><Relationship Id="rId12" Type="http://schemas.openxmlformats.org/officeDocument/2006/relationships/image" Target="../media/image52.jpeg"/><Relationship Id="rId2" Type="http://schemas.openxmlformats.org/officeDocument/2006/relationships/slideLayout" Target="../slideLayouts/slideLayout10.xml"/><Relationship Id="rId1" Type="http://schemas.openxmlformats.org/officeDocument/2006/relationships/tags" Target="../tags/tag5.xml"/><Relationship Id="rId6" Type="http://schemas.openxmlformats.org/officeDocument/2006/relationships/image" Target="../media/image47.png"/><Relationship Id="rId11" Type="http://schemas.openxmlformats.org/officeDocument/2006/relationships/image" Target="../media/image51.jpeg"/><Relationship Id="rId5" Type="http://schemas.openxmlformats.org/officeDocument/2006/relationships/image" Target="../media/image15.png"/><Relationship Id="rId10" Type="http://schemas.openxmlformats.org/officeDocument/2006/relationships/image" Target="../media/image50.jpeg"/><Relationship Id="rId4" Type="http://schemas.openxmlformats.org/officeDocument/2006/relationships/audio" Target="../media/audio1.wav"/><Relationship Id="rId9" Type="http://schemas.microsoft.com/office/2007/relationships/hdphoto" Target="../media/hdphoto1.wdp"/><Relationship Id="rId14" Type="http://schemas.openxmlformats.org/officeDocument/2006/relationships/image" Target="../media/image69.png"/></Relationships>
</file>

<file path=ppt/slides/_rels/slide19.xml.rels><?xml version="1.0" encoding="UTF-8" standalone="yes"?>
<Relationships xmlns="http://schemas.openxmlformats.org/package/2006/relationships"><Relationship Id="rId8" Type="http://schemas.openxmlformats.org/officeDocument/2006/relationships/image" Target="../media/image49.png"/><Relationship Id="rId13" Type="http://schemas.openxmlformats.org/officeDocument/2006/relationships/image" Target="../media/image70.png"/><Relationship Id="rId3" Type="http://schemas.openxmlformats.org/officeDocument/2006/relationships/notesSlide" Target="../notesSlides/notesSlide19.xml"/><Relationship Id="rId7" Type="http://schemas.openxmlformats.org/officeDocument/2006/relationships/image" Target="../media/image11.emf"/><Relationship Id="rId12" Type="http://schemas.openxmlformats.org/officeDocument/2006/relationships/image" Target="../media/image52.jpeg"/><Relationship Id="rId2" Type="http://schemas.openxmlformats.org/officeDocument/2006/relationships/slideLayout" Target="../slideLayouts/slideLayout10.xml"/><Relationship Id="rId1" Type="http://schemas.openxmlformats.org/officeDocument/2006/relationships/tags" Target="../tags/tag6.xml"/><Relationship Id="rId6" Type="http://schemas.openxmlformats.org/officeDocument/2006/relationships/image" Target="../media/image47.png"/><Relationship Id="rId11" Type="http://schemas.openxmlformats.org/officeDocument/2006/relationships/image" Target="../media/image51.jpeg"/><Relationship Id="rId5" Type="http://schemas.openxmlformats.org/officeDocument/2006/relationships/image" Target="../media/image15.png"/><Relationship Id="rId10" Type="http://schemas.openxmlformats.org/officeDocument/2006/relationships/image" Target="../media/image50.jpeg"/><Relationship Id="rId4" Type="http://schemas.openxmlformats.org/officeDocument/2006/relationships/audio" Target="../media/audio1.wav"/><Relationship Id="rId9" Type="http://schemas.microsoft.com/office/2007/relationships/hdphoto" Target="../media/hdphoto1.wdp"/><Relationship Id="rId14" Type="http://schemas.openxmlformats.org/officeDocument/2006/relationships/image" Target="../media/image71.png"/></Relationships>
</file>

<file path=ppt/slides/_rels/slide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5.emf"/><Relationship Id="rId5" Type="http://schemas.openxmlformats.org/officeDocument/2006/relationships/image" Target="../media/image12.emf"/><Relationship Id="rId4" Type="http://schemas.openxmlformats.org/officeDocument/2006/relationships/image" Target="../media/image11.emf"/></Relationships>
</file>

<file path=ppt/slides/_rels/slide20.xml.rels><?xml version="1.0" encoding="UTF-8" standalone="yes"?>
<Relationships xmlns="http://schemas.openxmlformats.org/package/2006/relationships"><Relationship Id="rId8" Type="http://schemas.openxmlformats.org/officeDocument/2006/relationships/image" Target="../media/image58.png"/><Relationship Id="rId3" Type="http://schemas.openxmlformats.org/officeDocument/2006/relationships/notesSlide" Target="../notesSlides/notesSlide20.xml"/><Relationship Id="rId7" Type="http://schemas.openxmlformats.org/officeDocument/2006/relationships/image" Target="../media/image57.png"/><Relationship Id="rId2" Type="http://schemas.openxmlformats.org/officeDocument/2006/relationships/slideLayout" Target="../slideLayouts/slideLayout10.xml"/><Relationship Id="rId1" Type="http://schemas.openxmlformats.org/officeDocument/2006/relationships/tags" Target="../tags/tag7.xml"/><Relationship Id="rId6" Type="http://schemas.openxmlformats.org/officeDocument/2006/relationships/image" Target="../media/image56.png"/><Relationship Id="rId11" Type="http://schemas.openxmlformats.org/officeDocument/2006/relationships/image" Target="../media/image77.png"/><Relationship Id="rId5" Type="http://schemas.openxmlformats.org/officeDocument/2006/relationships/image" Target="../media/image47.png"/><Relationship Id="rId10" Type="http://schemas.openxmlformats.org/officeDocument/2006/relationships/image" Target="../media/image76.png"/><Relationship Id="rId4" Type="http://schemas.openxmlformats.org/officeDocument/2006/relationships/image" Target="../media/image15.png"/><Relationship Id="rId9" Type="http://schemas.openxmlformats.org/officeDocument/2006/relationships/image" Target="../media/image75.png"/></Relationships>
</file>

<file path=ppt/slides/_rels/slide21.xml.rels><?xml version="1.0" encoding="UTF-8" standalone="yes"?>
<Relationships xmlns="http://schemas.openxmlformats.org/package/2006/relationships"><Relationship Id="rId8" Type="http://schemas.openxmlformats.org/officeDocument/2006/relationships/image" Target="../media/image79.png"/><Relationship Id="rId3" Type="http://schemas.openxmlformats.org/officeDocument/2006/relationships/notesSlide" Target="../notesSlides/notesSlide21.xml"/><Relationship Id="rId7" Type="http://schemas.openxmlformats.org/officeDocument/2006/relationships/image" Target="../media/image78.png"/><Relationship Id="rId2" Type="http://schemas.openxmlformats.org/officeDocument/2006/relationships/slideLayout" Target="../slideLayouts/slideLayout10.xml"/><Relationship Id="rId1" Type="http://schemas.openxmlformats.org/officeDocument/2006/relationships/tags" Target="../tags/tag8.xml"/><Relationship Id="rId6" Type="http://schemas.openxmlformats.org/officeDocument/2006/relationships/image" Target="../media/image57.png"/><Relationship Id="rId11" Type="http://schemas.openxmlformats.org/officeDocument/2006/relationships/image" Target="../media/image82.png"/><Relationship Id="rId5" Type="http://schemas.openxmlformats.org/officeDocument/2006/relationships/image" Target="../media/image47.png"/><Relationship Id="rId10" Type="http://schemas.openxmlformats.org/officeDocument/2006/relationships/image" Target="../media/image81.png"/><Relationship Id="rId4" Type="http://schemas.openxmlformats.org/officeDocument/2006/relationships/image" Target="../media/image15.png"/><Relationship Id="rId9" Type="http://schemas.openxmlformats.org/officeDocument/2006/relationships/image" Target="../media/image80.png"/></Relationships>
</file>

<file path=ppt/slides/_rels/slide22.xml.rels><?xml version="1.0" encoding="UTF-8" standalone="yes"?>
<Relationships xmlns="http://schemas.openxmlformats.org/package/2006/relationships"><Relationship Id="rId8" Type="http://schemas.openxmlformats.org/officeDocument/2006/relationships/image" Target="../media/image84.png"/><Relationship Id="rId3" Type="http://schemas.openxmlformats.org/officeDocument/2006/relationships/notesSlide" Target="../notesSlides/notesSlide22.xml"/><Relationship Id="rId7" Type="http://schemas.openxmlformats.org/officeDocument/2006/relationships/image" Target="../media/image83.png"/><Relationship Id="rId2" Type="http://schemas.openxmlformats.org/officeDocument/2006/relationships/slideLayout" Target="../slideLayouts/slideLayout10.xml"/><Relationship Id="rId1" Type="http://schemas.openxmlformats.org/officeDocument/2006/relationships/tags" Target="../tags/tag9.xml"/><Relationship Id="rId6" Type="http://schemas.openxmlformats.org/officeDocument/2006/relationships/image" Target="../media/image47.png"/><Relationship Id="rId11" Type="http://schemas.openxmlformats.org/officeDocument/2006/relationships/image" Target="../media/image87.png"/><Relationship Id="rId5" Type="http://schemas.openxmlformats.org/officeDocument/2006/relationships/image" Target="../media/image15.png"/><Relationship Id="rId10" Type="http://schemas.openxmlformats.org/officeDocument/2006/relationships/image" Target="../media/image86.png"/><Relationship Id="rId4" Type="http://schemas.openxmlformats.org/officeDocument/2006/relationships/image" Target="../media/image56.png"/><Relationship Id="rId9" Type="http://schemas.openxmlformats.org/officeDocument/2006/relationships/image" Target="../media/image85.png"/></Relationships>
</file>

<file path=ppt/slides/_rels/slide23.xml.rels><?xml version="1.0" encoding="UTF-8" standalone="yes"?>
<Relationships xmlns="http://schemas.openxmlformats.org/package/2006/relationships"><Relationship Id="rId8" Type="http://schemas.openxmlformats.org/officeDocument/2006/relationships/image" Target="../media/image89.png"/><Relationship Id="rId3" Type="http://schemas.openxmlformats.org/officeDocument/2006/relationships/notesSlide" Target="../notesSlides/notesSlide23.xml"/><Relationship Id="rId7" Type="http://schemas.openxmlformats.org/officeDocument/2006/relationships/image" Target="../media/image88.png"/><Relationship Id="rId2" Type="http://schemas.openxmlformats.org/officeDocument/2006/relationships/slideLayout" Target="../slideLayouts/slideLayout10.xml"/><Relationship Id="rId1" Type="http://schemas.openxmlformats.org/officeDocument/2006/relationships/tags" Target="../tags/tag10.xml"/><Relationship Id="rId6" Type="http://schemas.openxmlformats.org/officeDocument/2006/relationships/image" Target="../media/image58.png"/><Relationship Id="rId11" Type="http://schemas.openxmlformats.org/officeDocument/2006/relationships/image" Target="../media/image91.png"/><Relationship Id="rId5" Type="http://schemas.openxmlformats.org/officeDocument/2006/relationships/image" Target="../media/image47.png"/><Relationship Id="rId10" Type="http://schemas.openxmlformats.org/officeDocument/2006/relationships/image" Target="../media/image85.png"/><Relationship Id="rId4" Type="http://schemas.openxmlformats.org/officeDocument/2006/relationships/image" Target="../media/image15.png"/><Relationship Id="rId9" Type="http://schemas.openxmlformats.org/officeDocument/2006/relationships/image" Target="../media/image90.png"/></Relationships>
</file>

<file path=ppt/slides/_rels/slide24.xml.rels><?xml version="1.0" encoding="UTF-8" standalone="yes"?>
<Relationships xmlns="http://schemas.openxmlformats.org/package/2006/relationships"><Relationship Id="rId8" Type="http://schemas.openxmlformats.org/officeDocument/2006/relationships/image" Target="../media/image94.png"/><Relationship Id="rId3" Type="http://schemas.openxmlformats.org/officeDocument/2006/relationships/notesSlide" Target="../notesSlides/notesSlide24.xml"/><Relationship Id="rId7" Type="http://schemas.openxmlformats.org/officeDocument/2006/relationships/image" Target="../media/image93.png"/><Relationship Id="rId2" Type="http://schemas.openxmlformats.org/officeDocument/2006/relationships/slideLayout" Target="../slideLayouts/slideLayout10.xml"/><Relationship Id="rId1" Type="http://schemas.openxmlformats.org/officeDocument/2006/relationships/tags" Target="../tags/tag11.xml"/><Relationship Id="rId6" Type="http://schemas.openxmlformats.org/officeDocument/2006/relationships/image" Target="../media/image47.png"/><Relationship Id="rId5" Type="http://schemas.openxmlformats.org/officeDocument/2006/relationships/image" Target="../media/image59.jpeg"/><Relationship Id="rId4" Type="http://schemas.openxmlformats.org/officeDocument/2006/relationships/image" Target="../media/image15.png"/><Relationship Id="rId9" Type="http://schemas.openxmlformats.org/officeDocument/2006/relationships/image" Target="../media/image95.png"/></Relationships>
</file>

<file path=ppt/slides/_rels/slide25.xml.rels><?xml version="1.0" encoding="UTF-8" standalone="yes"?>
<Relationships xmlns="http://schemas.openxmlformats.org/package/2006/relationships"><Relationship Id="rId8" Type="http://schemas.openxmlformats.org/officeDocument/2006/relationships/image" Target="../media/image61.png"/><Relationship Id="rId3" Type="http://schemas.openxmlformats.org/officeDocument/2006/relationships/notesSlide" Target="../notesSlides/notesSlide25.xml"/><Relationship Id="rId7" Type="http://schemas.openxmlformats.org/officeDocument/2006/relationships/image" Target="../media/image60.png"/><Relationship Id="rId2" Type="http://schemas.openxmlformats.org/officeDocument/2006/relationships/slideLayout" Target="../slideLayouts/slideLayout10.xml"/><Relationship Id="rId1" Type="http://schemas.openxmlformats.org/officeDocument/2006/relationships/tags" Target="../tags/tag12.xml"/><Relationship Id="rId6" Type="http://schemas.openxmlformats.org/officeDocument/2006/relationships/image" Target="../media/image47.png"/><Relationship Id="rId5" Type="http://schemas.openxmlformats.org/officeDocument/2006/relationships/image" Target="../media/image59.jpeg"/><Relationship Id="rId4" Type="http://schemas.openxmlformats.org/officeDocument/2006/relationships/image" Target="../media/image15.png"/><Relationship Id="rId9" Type="http://schemas.openxmlformats.org/officeDocument/2006/relationships/image" Target="../media/image72.png"/></Relationships>
</file>

<file path=ppt/slides/_rels/slide26.xml.rels><?xml version="1.0" encoding="UTF-8" standalone="yes"?>
<Relationships xmlns="http://schemas.openxmlformats.org/package/2006/relationships"><Relationship Id="rId8" Type="http://schemas.openxmlformats.org/officeDocument/2006/relationships/image" Target="../media/image11.emf"/><Relationship Id="rId13" Type="http://schemas.openxmlformats.org/officeDocument/2006/relationships/image" Target="../media/image52.jpeg"/><Relationship Id="rId18" Type="http://schemas.openxmlformats.org/officeDocument/2006/relationships/image" Target="../media/image101.png"/><Relationship Id="rId26" Type="http://schemas.openxmlformats.org/officeDocument/2006/relationships/image" Target="../media/image109.png"/><Relationship Id="rId3" Type="http://schemas.openxmlformats.org/officeDocument/2006/relationships/notesSlide" Target="../notesSlides/notesSlide26.xml"/><Relationship Id="rId21" Type="http://schemas.openxmlformats.org/officeDocument/2006/relationships/image" Target="../media/image104.png"/><Relationship Id="rId7" Type="http://schemas.openxmlformats.org/officeDocument/2006/relationships/image" Target="../media/image96.png"/><Relationship Id="rId12" Type="http://schemas.openxmlformats.org/officeDocument/2006/relationships/image" Target="../media/image51.jpeg"/><Relationship Id="rId17" Type="http://schemas.openxmlformats.org/officeDocument/2006/relationships/image" Target="../media/image100.png"/><Relationship Id="rId25" Type="http://schemas.openxmlformats.org/officeDocument/2006/relationships/image" Target="../media/image108.png"/><Relationship Id="rId2" Type="http://schemas.openxmlformats.org/officeDocument/2006/relationships/slideLayout" Target="../slideLayouts/slideLayout10.xml"/><Relationship Id="rId16" Type="http://schemas.openxmlformats.org/officeDocument/2006/relationships/image" Target="../media/image99.png"/><Relationship Id="rId20" Type="http://schemas.openxmlformats.org/officeDocument/2006/relationships/image" Target="../media/image103.png"/><Relationship Id="rId1" Type="http://schemas.openxmlformats.org/officeDocument/2006/relationships/tags" Target="../tags/tag13.xml"/><Relationship Id="rId6" Type="http://schemas.openxmlformats.org/officeDocument/2006/relationships/image" Target="../media/image47.png"/><Relationship Id="rId11" Type="http://schemas.openxmlformats.org/officeDocument/2006/relationships/image" Target="../media/image50.jpeg"/><Relationship Id="rId24" Type="http://schemas.openxmlformats.org/officeDocument/2006/relationships/image" Target="../media/image107.png"/><Relationship Id="rId5" Type="http://schemas.openxmlformats.org/officeDocument/2006/relationships/image" Target="../media/image59.jpeg"/><Relationship Id="rId15" Type="http://schemas.openxmlformats.org/officeDocument/2006/relationships/image" Target="../media/image98.png"/><Relationship Id="rId23" Type="http://schemas.openxmlformats.org/officeDocument/2006/relationships/image" Target="../media/image106.png"/><Relationship Id="rId10" Type="http://schemas.microsoft.com/office/2007/relationships/hdphoto" Target="../media/hdphoto1.wdp"/><Relationship Id="rId19" Type="http://schemas.openxmlformats.org/officeDocument/2006/relationships/image" Target="../media/image102.png"/><Relationship Id="rId4" Type="http://schemas.openxmlformats.org/officeDocument/2006/relationships/image" Target="../media/image15.png"/><Relationship Id="rId9" Type="http://schemas.openxmlformats.org/officeDocument/2006/relationships/image" Target="../media/image49.png"/><Relationship Id="rId14" Type="http://schemas.openxmlformats.org/officeDocument/2006/relationships/image" Target="../media/image97.png"/><Relationship Id="rId22" Type="http://schemas.openxmlformats.org/officeDocument/2006/relationships/image" Target="../media/image105.png"/></Relationships>
</file>

<file path=ppt/slides/_rels/slide27.xml.rels><?xml version="1.0" encoding="UTF-8" standalone="yes"?>
<Relationships xmlns="http://schemas.openxmlformats.org/package/2006/relationships"><Relationship Id="rId8" Type="http://schemas.openxmlformats.org/officeDocument/2006/relationships/image" Target="../media/image11.emf"/><Relationship Id="rId13" Type="http://schemas.openxmlformats.org/officeDocument/2006/relationships/image" Target="../media/image52.jpeg"/><Relationship Id="rId18" Type="http://schemas.openxmlformats.org/officeDocument/2006/relationships/image" Target="../media/image112.png"/><Relationship Id="rId26" Type="http://schemas.openxmlformats.org/officeDocument/2006/relationships/image" Target="../media/image118.png"/><Relationship Id="rId3" Type="http://schemas.openxmlformats.org/officeDocument/2006/relationships/notesSlide" Target="../notesSlides/notesSlide27.xml"/><Relationship Id="rId21" Type="http://schemas.openxmlformats.org/officeDocument/2006/relationships/image" Target="../media/image114.png"/><Relationship Id="rId7" Type="http://schemas.openxmlformats.org/officeDocument/2006/relationships/image" Target="../media/image73.png"/><Relationship Id="rId12" Type="http://schemas.openxmlformats.org/officeDocument/2006/relationships/image" Target="../media/image51.jpeg"/><Relationship Id="rId17" Type="http://schemas.openxmlformats.org/officeDocument/2006/relationships/image" Target="../media/image111.png"/><Relationship Id="rId25" Type="http://schemas.openxmlformats.org/officeDocument/2006/relationships/image" Target="../media/image117.png"/><Relationship Id="rId2" Type="http://schemas.openxmlformats.org/officeDocument/2006/relationships/slideLayout" Target="../slideLayouts/slideLayout10.xml"/><Relationship Id="rId16" Type="http://schemas.openxmlformats.org/officeDocument/2006/relationships/image" Target="../media/image110.png"/><Relationship Id="rId20" Type="http://schemas.openxmlformats.org/officeDocument/2006/relationships/image" Target="../media/image113.png"/><Relationship Id="rId1" Type="http://schemas.openxmlformats.org/officeDocument/2006/relationships/tags" Target="../tags/tag14.xml"/><Relationship Id="rId6" Type="http://schemas.openxmlformats.org/officeDocument/2006/relationships/image" Target="../media/image47.png"/><Relationship Id="rId11" Type="http://schemas.openxmlformats.org/officeDocument/2006/relationships/image" Target="../media/image50.jpeg"/><Relationship Id="rId24" Type="http://schemas.openxmlformats.org/officeDocument/2006/relationships/image" Target="../media/image116.png"/><Relationship Id="rId5" Type="http://schemas.openxmlformats.org/officeDocument/2006/relationships/image" Target="../media/image59.jpeg"/><Relationship Id="rId15" Type="http://schemas.openxmlformats.org/officeDocument/2006/relationships/image" Target="../media/image92.png"/><Relationship Id="rId23" Type="http://schemas.openxmlformats.org/officeDocument/2006/relationships/image" Target="../media/image106.png"/><Relationship Id="rId10" Type="http://schemas.microsoft.com/office/2007/relationships/hdphoto" Target="../media/hdphoto1.wdp"/><Relationship Id="rId19" Type="http://schemas.openxmlformats.org/officeDocument/2006/relationships/image" Target="../media/image102.png"/><Relationship Id="rId4" Type="http://schemas.openxmlformats.org/officeDocument/2006/relationships/image" Target="../media/image15.png"/><Relationship Id="rId9" Type="http://schemas.openxmlformats.org/officeDocument/2006/relationships/image" Target="../media/image49.png"/><Relationship Id="rId14" Type="http://schemas.openxmlformats.org/officeDocument/2006/relationships/image" Target="../media/image74.png"/><Relationship Id="rId22" Type="http://schemas.openxmlformats.org/officeDocument/2006/relationships/image" Target="../media/image115.png"/></Relationships>
</file>

<file path=ppt/slides/_rels/slide28.xml.rels><?xml version="1.0" encoding="UTF-8" standalone="yes"?>
<Relationships xmlns="http://schemas.openxmlformats.org/package/2006/relationships"><Relationship Id="rId3" Type="http://schemas.openxmlformats.org/officeDocument/2006/relationships/image" Target="../media/image15.png"/><Relationship Id="rId7" Type="http://schemas.openxmlformats.org/officeDocument/2006/relationships/image" Target="../media/image120.png"/><Relationship Id="rId2" Type="http://schemas.openxmlformats.org/officeDocument/2006/relationships/notesSlide" Target="../notesSlides/notesSlide28.xml"/><Relationship Id="rId1" Type="http://schemas.openxmlformats.org/officeDocument/2006/relationships/slideLayout" Target="../slideLayouts/slideLayout10.xml"/><Relationship Id="rId6" Type="http://schemas.openxmlformats.org/officeDocument/2006/relationships/image" Target="../media/image18.emf"/><Relationship Id="rId5" Type="http://schemas.openxmlformats.org/officeDocument/2006/relationships/image" Target="../media/image119.png"/><Relationship Id="rId4" Type="http://schemas.openxmlformats.org/officeDocument/2006/relationships/image" Target="../media/image11.emf"/></Relationships>
</file>

<file path=ppt/slides/_rels/slide29.xml.rels><?xml version="1.0" encoding="UTF-8" standalone="yes"?>
<Relationships xmlns="http://schemas.openxmlformats.org/package/2006/relationships"><Relationship Id="rId8" Type="http://schemas.openxmlformats.org/officeDocument/2006/relationships/image" Target="../media/image1150.png"/><Relationship Id="rId13" Type="http://schemas.openxmlformats.org/officeDocument/2006/relationships/image" Target="../media/image1180.png"/><Relationship Id="rId18" Type="http://schemas.openxmlformats.org/officeDocument/2006/relationships/image" Target="../media/image125.png"/><Relationship Id="rId3" Type="http://schemas.openxmlformats.org/officeDocument/2006/relationships/audio" Target="../media/audio1.wav"/><Relationship Id="rId7" Type="http://schemas.openxmlformats.org/officeDocument/2006/relationships/image" Target="../media/image1140.png"/><Relationship Id="rId12" Type="http://schemas.openxmlformats.org/officeDocument/2006/relationships/image" Target="../media/image1170.png"/><Relationship Id="rId17" Type="http://schemas.openxmlformats.org/officeDocument/2006/relationships/image" Target="../media/image124.png"/><Relationship Id="rId2" Type="http://schemas.openxmlformats.org/officeDocument/2006/relationships/notesSlide" Target="../notesSlides/notesSlide29.xml"/><Relationship Id="rId16" Type="http://schemas.openxmlformats.org/officeDocument/2006/relationships/image" Target="../media/image123.png"/><Relationship Id="rId1" Type="http://schemas.openxmlformats.org/officeDocument/2006/relationships/slideLayout" Target="../slideLayouts/slideLayout10.xml"/><Relationship Id="rId6" Type="http://schemas.openxmlformats.org/officeDocument/2006/relationships/image" Target="../media/image1130.png"/><Relationship Id="rId11" Type="http://schemas.openxmlformats.org/officeDocument/2006/relationships/image" Target="../media/image1160.png"/><Relationship Id="rId5" Type="http://schemas.openxmlformats.org/officeDocument/2006/relationships/image" Target="../media/image121.png"/><Relationship Id="rId15" Type="http://schemas.microsoft.com/office/2007/relationships/hdphoto" Target="../media/hdphoto2.wdp"/><Relationship Id="rId10" Type="http://schemas.openxmlformats.org/officeDocument/2006/relationships/image" Target="../media/image11.emf"/><Relationship Id="rId4" Type="http://schemas.openxmlformats.org/officeDocument/2006/relationships/audio" Target="../media/audio2.wav"/><Relationship Id="rId9" Type="http://schemas.openxmlformats.org/officeDocument/2006/relationships/image" Target="../media/image15.png"/><Relationship Id="rId14" Type="http://schemas.openxmlformats.org/officeDocument/2006/relationships/image" Target="../media/image122.png"/></Relationships>
</file>

<file path=ppt/slides/_rels/slide3.xml.rels><?xml version="1.0" encoding="UTF-8" standalone="yes"?>
<Relationships xmlns="http://schemas.openxmlformats.org/package/2006/relationships"><Relationship Id="rId8" Type="http://schemas.openxmlformats.org/officeDocument/2006/relationships/image" Target="../media/image23.png"/><Relationship Id="rId3" Type="http://schemas.openxmlformats.org/officeDocument/2006/relationships/image" Target="../media/image13.png"/><Relationship Id="rId7" Type="http://schemas.openxmlformats.org/officeDocument/2006/relationships/image" Target="../media/image11.emf"/><Relationship Id="rId2" Type="http://schemas.openxmlformats.org/officeDocument/2006/relationships/notesSlide" Target="../notesSlides/notesSlide3.xml"/><Relationship Id="rId1" Type="http://schemas.openxmlformats.org/officeDocument/2006/relationships/slideLayout" Target="../slideLayouts/slideLayout10.xml"/><Relationship Id="rId6" Type="http://schemas.openxmlformats.org/officeDocument/2006/relationships/image" Target="../media/image15.png"/><Relationship Id="rId5" Type="http://schemas.openxmlformats.org/officeDocument/2006/relationships/image" Target="../media/image21.png"/><Relationship Id="rId4" Type="http://schemas.openxmlformats.org/officeDocument/2006/relationships/image" Target="../media/image14.png"/><Relationship Id="rId9" Type="http://schemas.openxmlformats.org/officeDocument/2006/relationships/image" Target="../media/image24.png"/></Relationships>
</file>

<file path=ppt/slides/_rels/slide30.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notesSlide" Target="../notesSlides/notesSlide30.xml"/><Relationship Id="rId1" Type="http://schemas.openxmlformats.org/officeDocument/2006/relationships/slideLayout" Target="../slideLayouts/slideLayout8.xml"/><Relationship Id="rId6" Type="http://schemas.openxmlformats.org/officeDocument/2006/relationships/image" Target="../media/image126.emf"/><Relationship Id="rId5" Type="http://schemas.openxmlformats.org/officeDocument/2006/relationships/image" Target="../media/image5.emf"/><Relationship Id="rId4" Type="http://schemas.openxmlformats.org/officeDocument/2006/relationships/image" Target="../media/image12.emf"/></Relationships>
</file>

<file path=ppt/slides/_rels/slide31.xml.rels><?xml version="1.0" encoding="UTF-8" standalone="yes"?>
<Relationships xmlns="http://schemas.openxmlformats.org/package/2006/relationships"><Relationship Id="rId8" Type="http://schemas.openxmlformats.org/officeDocument/2006/relationships/image" Target="../media/image11.emf"/><Relationship Id="rId3" Type="http://schemas.openxmlformats.org/officeDocument/2006/relationships/slideLayout" Target="../slideLayouts/slideLayout11.xml"/><Relationship Id="rId7" Type="http://schemas.openxmlformats.org/officeDocument/2006/relationships/image" Target="../media/image127.png"/><Relationship Id="rId2" Type="http://schemas.openxmlformats.org/officeDocument/2006/relationships/tags" Target="../tags/tag16.xml"/><Relationship Id="rId1" Type="http://schemas.openxmlformats.org/officeDocument/2006/relationships/tags" Target="../tags/tag15.xml"/><Relationship Id="rId6" Type="http://schemas.openxmlformats.org/officeDocument/2006/relationships/image" Target="../media/image2.png"/><Relationship Id="rId5" Type="http://schemas.openxmlformats.org/officeDocument/2006/relationships/image" Target="../media/image15.png"/><Relationship Id="rId4" Type="http://schemas.openxmlformats.org/officeDocument/2006/relationships/notesSlide" Target="../notesSlides/notesSlide31.xml"/></Relationships>
</file>

<file path=ppt/slides/_rels/slide32.xml.rels><?xml version="1.0" encoding="UTF-8" standalone="yes"?>
<Relationships xmlns="http://schemas.openxmlformats.org/package/2006/relationships"><Relationship Id="rId8" Type="http://schemas.openxmlformats.org/officeDocument/2006/relationships/image" Target="../media/image129.emf"/><Relationship Id="rId3" Type="http://schemas.openxmlformats.org/officeDocument/2006/relationships/image" Target="../media/image128.emf"/><Relationship Id="rId7" Type="http://schemas.openxmlformats.org/officeDocument/2006/relationships/image" Target="../media/image6.emf"/><Relationship Id="rId2" Type="http://schemas.openxmlformats.org/officeDocument/2006/relationships/notesSlide" Target="../notesSlides/notesSlide32.xml"/><Relationship Id="rId1" Type="http://schemas.openxmlformats.org/officeDocument/2006/relationships/slideLayout" Target="../slideLayouts/slideLayout9.xml"/><Relationship Id="rId6" Type="http://schemas.openxmlformats.org/officeDocument/2006/relationships/image" Target="../media/image9.emf"/><Relationship Id="rId5" Type="http://schemas.openxmlformats.org/officeDocument/2006/relationships/image" Target="../media/image5.emf"/><Relationship Id="rId4" Type="http://schemas.openxmlformats.org/officeDocument/2006/relationships/image" Target="../media/image4.emf"/></Relationships>
</file>

<file path=ppt/slides/_rels/slide4.xml.rels><?xml version="1.0" encoding="UTF-8" standalone="yes"?>
<Relationships xmlns="http://schemas.openxmlformats.org/package/2006/relationships"><Relationship Id="rId8" Type="http://schemas.openxmlformats.org/officeDocument/2006/relationships/image" Target="../media/image26.png"/><Relationship Id="rId3" Type="http://schemas.openxmlformats.org/officeDocument/2006/relationships/image" Target="../media/image13.png"/><Relationship Id="rId7" Type="http://schemas.openxmlformats.org/officeDocument/2006/relationships/image" Target="../media/image25.png"/><Relationship Id="rId2" Type="http://schemas.openxmlformats.org/officeDocument/2006/relationships/notesSlide" Target="../notesSlides/notesSlide4.xml"/><Relationship Id="rId1" Type="http://schemas.openxmlformats.org/officeDocument/2006/relationships/slideLayout" Target="../slideLayouts/slideLayout10.xml"/><Relationship Id="rId6" Type="http://schemas.openxmlformats.org/officeDocument/2006/relationships/image" Target="../media/image11.emf"/><Relationship Id="rId5" Type="http://schemas.openxmlformats.org/officeDocument/2006/relationships/image" Target="../media/image15.png"/><Relationship Id="rId4" Type="http://schemas.openxmlformats.org/officeDocument/2006/relationships/image" Target="../media/image14.png"/></Relationships>
</file>

<file path=ppt/slides/_rels/slide5.xml.rels><?xml version="1.0" encoding="UTF-8" standalone="yes"?>
<Relationships xmlns="http://schemas.openxmlformats.org/package/2006/relationships"><Relationship Id="rId8" Type="http://schemas.openxmlformats.org/officeDocument/2006/relationships/image" Target="../media/image26.png"/><Relationship Id="rId3" Type="http://schemas.openxmlformats.org/officeDocument/2006/relationships/image" Target="../media/image13.png"/><Relationship Id="rId7" Type="http://schemas.openxmlformats.org/officeDocument/2006/relationships/image" Target="../media/image25.png"/><Relationship Id="rId2" Type="http://schemas.openxmlformats.org/officeDocument/2006/relationships/notesSlide" Target="../notesSlides/notesSlide5.xml"/><Relationship Id="rId1" Type="http://schemas.openxmlformats.org/officeDocument/2006/relationships/slideLayout" Target="../slideLayouts/slideLayout10.xml"/><Relationship Id="rId6" Type="http://schemas.openxmlformats.org/officeDocument/2006/relationships/image" Target="../media/image11.emf"/><Relationship Id="rId11" Type="http://schemas.openxmlformats.org/officeDocument/2006/relationships/image" Target="../media/image29.png"/><Relationship Id="rId5" Type="http://schemas.openxmlformats.org/officeDocument/2006/relationships/image" Target="../media/image15.png"/><Relationship Id="rId10" Type="http://schemas.openxmlformats.org/officeDocument/2006/relationships/image" Target="../media/image28.png"/><Relationship Id="rId4" Type="http://schemas.openxmlformats.org/officeDocument/2006/relationships/image" Target="../media/image14.png"/><Relationship Id="rId9" Type="http://schemas.openxmlformats.org/officeDocument/2006/relationships/image" Target="../media/image27.png"/></Relationships>
</file>

<file path=ppt/slides/_rels/slide6.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notesSlide" Target="../notesSlides/notesSlide6.xml"/><Relationship Id="rId1" Type="http://schemas.openxmlformats.org/officeDocument/2006/relationships/slideLayout" Target="../slideLayouts/slideLayout4.xml"/><Relationship Id="rId6" Type="http://schemas.openxmlformats.org/officeDocument/2006/relationships/image" Target="../media/image5.emf"/><Relationship Id="rId5" Type="http://schemas.openxmlformats.org/officeDocument/2006/relationships/image" Target="../media/image16.png"/><Relationship Id="rId4" Type="http://schemas.openxmlformats.org/officeDocument/2006/relationships/image" Target="../media/image12.emf"/></Relationships>
</file>

<file path=ppt/slides/_rels/slide7.xml.rels><?xml version="1.0" encoding="UTF-8" standalone="yes"?>
<Relationships xmlns="http://schemas.openxmlformats.org/package/2006/relationships"><Relationship Id="rId8" Type="http://schemas.openxmlformats.org/officeDocument/2006/relationships/image" Target="../media/image9.emf"/><Relationship Id="rId3" Type="http://schemas.openxmlformats.org/officeDocument/2006/relationships/image" Target="../media/image4.emf"/><Relationship Id="rId7" Type="http://schemas.openxmlformats.org/officeDocument/2006/relationships/image" Target="../media/image8.png"/><Relationship Id="rId2" Type="http://schemas.openxmlformats.org/officeDocument/2006/relationships/notesSlide" Target="../notesSlides/notesSlide7.xml"/><Relationship Id="rId1" Type="http://schemas.openxmlformats.org/officeDocument/2006/relationships/slideLayout" Target="../slideLayouts/slideLayout9.xml"/><Relationship Id="rId6" Type="http://schemas.openxmlformats.org/officeDocument/2006/relationships/image" Target="../media/image7.png"/><Relationship Id="rId5" Type="http://schemas.openxmlformats.org/officeDocument/2006/relationships/image" Target="../media/image6.emf"/><Relationship Id="rId4" Type="http://schemas.openxmlformats.org/officeDocument/2006/relationships/image" Target="../media/image5.emf"/></Relationships>
</file>

<file path=ppt/slides/_rels/slide8.xml.rels><?xml version="1.0" encoding="UTF-8" standalone="yes"?>
<Relationships xmlns="http://schemas.openxmlformats.org/package/2006/relationships"><Relationship Id="rId3" Type="http://schemas.openxmlformats.org/officeDocument/2006/relationships/image" Target="../media/image17.emf"/><Relationship Id="rId2" Type="http://schemas.openxmlformats.org/officeDocument/2006/relationships/notesSlide" Target="../notesSlides/notesSlide8.xml"/><Relationship Id="rId1" Type="http://schemas.openxmlformats.org/officeDocument/2006/relationships/slideLayout" Target="../slideLayouts/slideLayout9.xml"/><Relationship Id="rId4" Type="http://schemas.openxmlformats.org/officeDocument/2006/relationships/image" Target="../media/image18.emf"/></Relationships>
</file>

<file path=ppt/slides/_rels/slide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9.xml"/><Relationship Id="rId1" Type="http://schemas.openxmlformats.org/officeDocument/2006/relationships/slideLayout" Target="../slideLayouts/slideLayout10.xml"/><Relationship Id="rId5" Type="http://schemas.openxmlformats.org/officeDocument/2006/relationships/image" Target="../media/image30.png"/><Relationship Id="rId4" Type="http://schemas.openxmlformats.org/officeDocument/2006/relationships/image" Target="../media/image11.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Freeform 8"/>
          <p:cNvSpPr/>
          <p:nvPr/>
        </p:nvSpPr>
        <p:spPr bwMode="auto">
          <a:xfrm>
            <a:off x="107644" y="355298"/>
            <a:ext cx="3679651" cy="1809362"/>
          </a:xfrm>
          <a:custGeom>
            <a:avLst/>
            <a:gdLst>
              <a:gd name="T0" fmla="*/ 2061 w 2368"/>
              <a:gd name="T1" fmla="*/ 709 h 1583"/>
              <a:gd name="T2" fmla="*/ 1558 w 2368"/>
              <a:gd name="T3" fmla="*/ 270 h 1583"/>
              <a:gd name="T4" fmla="*/ 1308 w 2368"/>
              <a:gd name="T5" fmla="*/ 54 h 1583"/>
              <a:gd name="T6" fmla="*/ 1121 w 2368"/>
              <a:gd name="T7" fmla="*/ 136 h 1583"/>
              <a:gd name="T8" fmla="*/ 773 w 2368"/>
              <a:gd name="T9" fmla="*/ 0 h 1583"/>
              <a:gd name="T10" fmla="*/ 258 w 2368"/>
              <a:gd name="T11" fmla="*/ 514 h 1583"/>
              <a:gd name="T12" fmla="*/ 270 w 2368"/>
              <a:gd name="T13" fmla="*/ 622 h 1583"/>
              <a:gd name="T14" fmla="*/ 0 w 2368"/>
              <a:gd name="T15" fmla="*/ 1002 h 1583"/>
              <a:gd name="T16" fmla="*/ 403 w 2368"/>
              <a:gd name="T17" fmla="*/ 1406 h 1583"/>
              <a:gd name="T18" fmla="*/ 723 w 2368"/>
              <a:gd name="T19" fmla="*/ 1247 h 1583"/>
              <a:gd name="T20" fmla="*/ 1156 w 2368"/>
              <a:gd name="T21" fmla="*/ 1583 h 1583"/>
              <a:gd name="T22" fmla="*/ 1512 w 2368"/>
              <a:gd name="T23" fmla="*/ 1406 h 1583"/>
              <a:gd name="T24" fmla="*/ 2018 w 2368"/>
              <a:gd name="T25" fmla="*/ 1406 h 1583"/>
              <a:gd name="T26" fmla="*/ 2368 w 2368"/>
              <a:gd name="T27" fmla="*/ 1056 h 1583"/>
              <a:gd name="T28" fmla="*/ 2061 w 2368"/>
              <a:gd name="T29" fmla="*/ 709 h 1583"/>
              <a:gd name="connsiteX0" fmla="*/ 8704 w 10000"/>
              <a:gd name="connsiteY0" fmla="*/ 4479 h 10000"/>
              <a:gd name="connsiteX1" fmla="*/ 6492 w 10000"/>
              <a:gd name="connsiteY1" fmla="*/ 2461 h 10000"/>
              <a:gd name="connsiteX2" fmla="*/ 5524 w 10000"/>
              <a:gd name="connsiteY2" fmla="*/ 341 h 10000"/>
              <a:gd name="connsiteX3" fmla="*/ 4734 w 10000"/>
              <a:gd name="connsiteY3" fmla="*/ 859 h 10000"/>
              <a:gd name="connsiteX4" fmla="*/ 3264 w 10000"/>
              <a:gd name="connsiteY4" fmla="*/ 0 h 10000"/>
              <a:gd name="connsiteX5" fmla="*/ 1090 w 10000"/>
              <a:gd name="connsiteY5" fmla="*/ 3247 h 10000"/>
              <a:gd name="connsiteX6" fmla="*/ 1140 w 10000"/>
              <a:gd name="connsiteY6" fmla="*/ 3929 h 10000"/>
              <a:gd name="connsiteX7" fmla="*/ 0 w 10000"/>
              <a:gd name="connsiteY7" fmla="*/ 6330 h 10000"/>
              <a:gd name="connsiteX8" fmla="*/ 1702 w 10000"/>
              <a:gd name="connsiteY8" fmla="*/ 8882 h 10000"/>
              <a:gd name="connsiteX9" fmla="*/ 3053 w 10000"/>
              <a:gd name="connsiteY9" fmla="*/ 7877 h 10000"/>
              <a:gd name="connsiteX10" fmla="*/ 4882 w 10000"/>
              <a:gd name="connsiteY10" fmla="*/ 10000 h 10000"/>
              <a:gd name="connsiteX11" fmla="*/ 6385 w 10000"/>
              <a:gd name="connsiteY11" fmla="*/ 8882 h 10000"/>
              <a:gd name="connsiteX12" fmla="*/ 8522 w 10000"/>
              <a:gd name="connsiteY12" fmla="*/ 8882 h 10000"/>
              <a:gd name="connsiteX13" fmla="*/ 10000 w 10000"/>
              <a:gd name="connsiteY13" fmla="*/ 6671 h 10000"/>
              <a:gd name="connsiteX14" fmla="*/ 8704 w 10000"/>
              <a:gd name="connsiteY14" fmla="*/ 4479 h 10000"/>
              <a:gd name="connsiteX0-1" fmla="*/ 8704 w 10000"/>
              <a:gd name="connsiteY0-2" fmla="*/ 4479 h 10000"/>
              <a:gd name="connsiteX1-3" fmla="*/ 6492 w 10000"/>
              <a:gd name="connsiteY1-4" fmla="*/ 2461 h 10000"/>
              <a:gd name="connsiteX2-5" fmla="*/ 5872 w 10000"/>
              <a:gd name="connsiteY2-6" fmla="*/ 776 h 10000"/>
              <a:gd name="connsiteX3-7" fmla="*/ 4734 w 10000"/>
              <a:gd name="connsiteY3-8" fmla="*/ 859 h 10000"/>
              <a:gd name="connsiteX4-9" fmla="*/ 3264 w 10000"/>
              <a:gd name="connsiteY4-10" fmla="*/ 0 h 10000"/>
              <a:gd name="connsiteX5-11" fmla="*/ 1090 w 10000"/>
              <a:gd name="connsiteY5-12" fmla="*/ 3247 h 10000"/>
              <a:gd name="connsiteX6-13" fmla="*/ 1140 w 10000"/>
              <a:gd name="connsiteY6-14" fmla="*/ 3929 h 10000"/>
              <a:gd name="connsiteX7-15" fmla="*/ 0 w 10000"/>
              <a:gd name="connsiteY7-16" fmla="*/ 6330 h 10000"/>
              <a:gd name="connsiteX8-17" fmla="*/ 1702 w 10000"/>
              <a:gd name="connsiteY8-18" fmla="*/ 8882 h 10000"/>
              <a:gd name="connsiteX9-19" fmla="*/ 3053 w 10000"/>
              <a:gd name="connsiteY9-20" fmla="*/ 7877 h 10000"/>
              <a:gd name="connsiteX10-21" fmla="*/ 4882 w 10000"/>
              <a:gd name="connsiteY10-22" fmla="*/ 10000 h 10000"/>
              <a:gd name="connsiteX11-23" fmla="*/ 6385 w 10000"/>
              <a:gd name="connsiteY11-24" fmla="*/ 8882 h 10000"/>
              <a:gd name="connsiteX12-25" fmla="*/ 8522 w 10000"/>
              <a:gd name="connsiteY12-26" fmla="*/ 8882 h 10000"/>
              <a:gd name="connsiteX13-27" fmla="*/ 10000 w 10000"/>
              <a:gd name="connsiteY13-28" fmla="*/ 6671 h 10000"/>
              <a:gd name="connsiteX14-29" fmla="*/ 8704 w 10000"/>
              <a:gd name="connsiteY14-30" fmla="*/ 4479 h 10000"/>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 ang="0">
                <a:pos x="connsiteX11-23" y="connsiteY11-24"/>
              </a:cxn>
              <a:cxn ang="0">
                <a:pos x="connsiteX12-25" y="connsiteY12-26"/>
              </a:cxn>
              <a:cxn ang="0">
                <a:pos x="connsiteX13-27" y="connsiteY13-28"/>
              </a:cxn>
              <a:cxn ang="0">
                <a:pos x="connsiteX14-29" y="connsiteY14-30"/>
              </a:cxn>
            </a:cxnLst>
            <a:rect l="l" t="t" r="r" b="b"/>
            <a:pathLst>
              <a:path w="10000" h="10000">
                <a:moveTo>
                  <a:pt x="8704" y="4479"/>
                </a:moveTo>
                <a:cubicBezTo>
                  <a:pt x="8518" y="2950"/>
                  <a:pt x="7561" y="2530"/>
                  <a:pt x="6492" y="2461"/>
                </a:cubicBezTo>
                <a:cubicBezTo>
                  <a:pt x="6416" y="1690"/>
                  <a:pt x="6165" y="1043"/>
                  <a:pt x="5872" y="776"/>
                </a:cubicBezTo>
                <a:cubicBezTo>
                  <a:pt x="5579" y="509"/>
                  <a:pt x="4928" y="543"/>
                  <a:pt x="4734" y="859"/>
                </a:cubicBezTo>
                <a:cubicBezTo>
                  <a:pt x="4345" y="328"/>
                  <a:pt x="3830" y="0"/>
                  <a:pt x="3264" y="0"/>
                </a:cubicBezTo>
                <a:cubicBezTo>
                  <a:pt x="2065" y="0"/>
                  <a:pt x="1090" y="1453"/>
                  <a:pt x="1090" y="3247"/>
                </a:cubicBezTo>
                <a:cubicBezTo>
                  <a:pt x="1090" y="3481"/>
                  <a:pt x="1111" y="3708"/>
                  <a:pt x="1140" y="3929"/>
                </a:cubicBezTo>
                <a:cubicBezTo>
                  <a:pt x="477" y="4277"/>
                  <a:pt x="0" y="5218"/>
                  <a:pt x="0" y="6330"/>
                </a:cubicBezTo>
                <a:cubicBezTo>
                  <a:pt x="0" y="7738"/>
                  <a:pt x="764" y="8882"/>
                  <a:pt x="1702" y="8882"/>
                </a:cubicBezTo>
                <a:cubicBezTo>
                  <a:pt x="2255" y="8882"/>
                  <a:pt x="2745" y="8484"/>
                  <a:pt x="3053" y="7877"/>
                </a:cubicBezTo>
                <a:cubicBezTo>
                  <a:pt x="3264" y="9097"/>
                  <a:pt x="4003" y="10000"/>
                  <a:pt x="4882" y="10000"/>
                </a:cubicBezTo>
                <a:cubicBezTo>
                  <a:pt x="5494" y="10000"/>
                  <a:pt x="6039" y="9558"/>
                  <a:pt x="6385" y="8882"/>
                </a:cubicBezTo>
                <a:lnTo>
                  <a:pt x="8522" y="8882"/>
                </a:lnTo>
                <a:cubicBezTo>
                  <a:pt x="9337" y="8882"/>
                  <a:pt x="10000" y="7890"/>
                  <a:pt x="10000" y="6671"/>
                </a:cubicBezTo>
                <a:cubicBezTo>
                  <a:pt x="10000" y="5540"/>
                  <a:pt x="9434" y="4611"/>
                  <a:pt x="8704" y="4479"/>
                </a:cubicBezTo>
                <a:close/>
              </a:path>
            </a:pathLst>
          </a:custGeom>
          <a:solidFill>
            <a:schemeClr val="accent4">
              <a:lumMod val="20000"/>
              <a:lumOff val="80000"/>
            </a:schemeClr>
          </a:solidFill>
          <a:ln w="63500">
            <a:solidFill>
              <a:srgbClr val="C00000"/>
            </a:solidFill>
            <a:round/>
          </a:ln>
          <a:effectLst>
            <a:outerShdw blurRad="63500" sx="102000" sy="102000" algn="ctr" rotWithShape="0">
              <a:prstClr val="black">
                <a:alpha val="40000"/>
              </a:prstClr>
            </a:outerShdw>
          </a:effectLst>
        </p:spPr>
        <p:txBody>
          <a:bodyPr vert="horz" wrap="square" lIns="91440" tIns="45720" rIns="91440" bIns="45720" numCol="1" anchor="t" anchorCtr="0" compatLnSpc="1"/>
          <a:lstStyle/>
          <a:p>
            <a:endParaRPr lang="zh-CN" altLang="en-US"/>
          </a:p>
        </p:txBody>
      </p:sp>
      <p:pic>
        <p:nvPicPr>
          <p:cNvPr id="6" name="图片 5"/>
          <p:cNvPicPr>
            <a:picLocks noChangeAspect="1"/>
          </p:cNvPicPr>
          <p:nvPr/>
        </p:nvPicPr>
        <p:blipFill>
          <a:blip r:embed="rId3">
            <a:lum contrast="20000"/>
          </a:blip>
          <a:stretch>
            <a:fillRect/>
          </a:stretch>
        </p:blipFill>
        <p:spPr>
          <a:xfrm>
            <a:off x="2850873" y="-137811"/>
            <a:ext cx="6490253" cy="1721519"/>
          </a:xfrm>
          <a:prstGeom prst="rect">
            <a:avLst/>
          </a:prstGeom>
        </p:spPr>
      </p:pic>
      <p:pic>
        <p:nvPicPr>
          <p:cNvPr id="24" name="图片 23"/>
          <p:cNvPicPr>
            <a:picLocks noChangeAspect="1"/>
          </p:cNvPicPr>
          <p:nvPr/>
        </p:nvPicPr>
        <p:blipFill>
          <a:blip r:embed="rId4">
            <a:lum contrast="20000"/>
          </a:blip>
          <a:stretch>
            <a:fillRect/>
          </a:stretch>
        </p:blipFill>
        <p:spPr>
          <a:xfrm>
            <a:off x="10209619" y="243752"/>
            <a:ext cx="1801231" cy="958391"/>
          </a:xfrm>
          <a:prstGeom prst="rect">
            <a:avLst/>
          </a:prstGeom>
          <a:effectLst>
            <a:outerShdw blurRad="63500" sx="102000" sy="102000" algn="ctr" rotWithShape="0">
              <a:prstClr val="black">
                <a:alpha val="40000"/>
              </a:prstClr>
            </a:outerShdw>
          </a:effectLst>
        </p:spPr>
      </p:pic>
      <p:pic>
        <p:nvPicPr>
          <p:cNvPr id="29" name="图片 28"/>
          <p:cNvPicPr>
            <a:picLocks noChangeAspect="1"/>
          </p:cNvPicPr>
          <p:nvPr/>
        </p:nvPicPr>
        <p:blipFill>
          <a:blip r:embed="rId5">
            <a:lum contrast="20000"/>
          </a:blip>
          <a:stretch>
            <a:fillRect/>
          </a:stretch>
        </p:blipFill>
        <p:spPr>
          <a:xfrm>
            <a:off x="8956846" y="-137811"/>
            <a:ext cx="1046250" cy="990000"/>
          </a:xfrm>
          <a:prstGeom prst="rect">
            <a:avLst/>
          </a:prstGeom>
        </p:spPr>
      </p:pic>
      <p:sp>
        <p:nvSpPr>
          <p:cNvPr id="11" name="文本框 11">
            <a:extLst>
              <a:ext uri="{FF2B5EF4-FFF2-40B4-BE49-F238E27FC236}">
                <a16:creationId xmlns:a16="http://schemas.microsoft.com/office/drawing/2014/main" id="{5442553D-C8B7-4524-BAA4-DFDB86BFF6B4}"/>
              </a:ext>
            </a:extLst>
          </p:cNvPr>
          <p:cNvSpPr txBox="1"/>
          <p:nvPr/>
        </p:nvSpPr>
        <p:spPr>
          <a:xfrm>
            <a:off x="681135" y="873058"/>
            <a:ext cx="2162772" cy="923330"/>
          </a:xfrm>
          <a:prstGeom prst="rect">
            <a:avLst/>
          </a:prstGeom>
          <a:noFill/>
        </p:spPr>
        <p:txBody>
          <a:bodyPr wrap="none" rtlCol="0">
            <a:spAutoFit/>
          </a:bodyPr>
          <a:lstStyle/>
          <a:p>
            <a:r>
              <a:rPr lang="en-US" altLang="zh-CN" sz="5400" dirty="0">
                <a:ln w="0">
                  <a:noFill/>
                </a:ln>
                <a:solidFill>
                  <a:srgbClr val="E14628"/>
                </a:solidFill>
                <a:latin typeface="UTM Loko" panose="02040603050506020204" pitchFamily="18" charset="0"/>
                <a:ea typeface="微软雅黑" panose="020B0503020204020204" pitchFamily="34" charset="-122"/>
              </a:rPr>
              <a:t>TOÁN</a:t>
            </a:r>
            <a:endParaRPr lang="zh-CN" altLang="en-US" sz="5400" dirty="0">
              <a:ln w="0">
                <a:noFill/>
              </a:ln>
              <a:solidFill>
                <a:srgbClr val="E14628"/>
              </a:solidFill>
              <a:latin typeface="UTM Loko" panose="02040603050506020204" pitchFamily="18" charset="0"/>
              <a:ea typeface="微软雅黑" panose="020B0503020204020204" pitchFamily="34" charset="-122"/>
            </a:endParaRPr>
          </a:p>
        </p:txBody>
      </p:sp>
      <p:pic>
        <p:nvPicPr>
          <p:cNvPr id="13" name="图片 8">
            <a:extLst>
              <a:ext uri="{FF2B5EF4-FFF2-40B4-BE49-F238E27FC236}">
                <a16:creationId xmlns:a16="http://schemas.microsoft.com/office/drawing/2014/main" id="{E4BE8CDD-EA4A-407B-AD4B-ADABE44D33D4}"/>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538898" y="2003967"/>
            <a:ext cx="8263702" cy="4185147"/>
          </a:xfrm>
          <a:prstGeom prst="rect">
            <a:avLst/>
          </a:prstGeom>
        </p:spPr>
      </p:pic>
      <p:sp>
        <p:nvSpPr>
          <p:cNvPr id="17" name="矩形: 圆角 12">
            <a:extLst>
              <a:ext uri="{FF2B5EF4-FFF2-40B4-BE49-F238E27FC236}">
                <a16:creationId xmlns:a16="http://schemas.microsoft.com/office/drawing/2014/main" id="{5BE863EA-5D3E-47FB-B791-691F792A4CBB}"/>
              </a:ext>
            </a:extLst>
          </p:cNvPr>
          <p:cNvSpPr/>
          <p:nvPr/>
        </p:nvSpPr>
        <p:spPr>
          <a:xfrm rot="10800000" flipH="1" flipV="1">
            <a:off x="5151943" y="4938012"/>
            <a:ext cx="4189183" cy="30135"/>
          </a:xfrm>
          <a:prstGeom prst="roundRect">
            <a:avLst>
              <a:gd name="adj" fmla="val 50000"/>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dist">
              <a:defRPr/>
            </a:pPr>
            <a:endParaRPr lang="zh-CN" altLang="en-US" sz="2400" dirty="0">
              <a:solidFill>
                <a:srgbClr val="00B050"/>
              </a:solidFill>
              <a:latin typeface="汉仪铸字木头人W" panose="00020600040101010101" pitchFamily="18" charset="-122"/>
              <a:ea typeface="汉仪铸字木头人W" panose="00020600040101010101" pitchFamily="18" charset="-122"/>
              <a:cs typeface="+mn-ea"/>
              <a:sym typeface="+mn-lt"/>
            </a:endParaRPr>
          </a:p>
        </p:txBody>
      </p:sp>
      <p:pic>
        <p:nvPicPr>
          <p:cNvPr id="18" name="图片 13">
            <a:extLst>
              <a:ext uri="{FF2B5EF4-FFF2-40B4-BE49-F238E27FC236}">
                <a16:creationId xmlns:a16="http://schemas.microsoft.com/office/drawing/2014/main" id="{7D29738A-D55F-4B34-8BCD-D1557E65785A}"/>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flipH="1">
            <a:off x="778212" y="2598212"/>
            <a:ext cx="4556749" cy="4556749"/>
          </a:xfrm>
          <a:prstGeom prst="rect">
            <a:avLst/>
          </a:prstGeom>
        </p:spPr>
      </p:pic>
      <p:sp>
        <p:nvSpPr>
          <p:cNvPr id="20" name="文本框 11">
            <a:extLst>
              <a:ext uri="{FF2B5EF4-FFF2-40B4-BE49-F238E27FC236}">
                <a16:creationId xmlns:a16="http://schemas.microsoft.com/office/drawing/2014/main" id="{4E1ADD33-FC2F-4A35-88A5-0C2C609613AC}"/>
              </a:ext>
            </a:extLst>
          </p:cNvPr>
          <p:cNvSpPr txBox="1"/>
          <p:nvPr/>
        </p:nvSpPr>
        <p:spPr>
          <a:xfrm>
            <a:off x="3619374" y="2385017"/>
            <a:ext cx="6952544" cy="2308324"/>
          </a:xfrm>
          <a:prstGeom prst="rect">
            <a:avLst/>
          </a:prstGeom>
          <a:noFill/>
        </p:spPr>
        <p:txBody>
          <a:bodyPr wrap="none" rtlCol="0">
            <a:spAutoFit/>
          </a:bodyPr>
          <a:lstStyle/>
          <a:p>
            <a:r>
              <a:rPr lang="en-US" altLang="zh-CN" sz="7200" dirty="0">
                <a:ln w="0">
                  <a:noFill/>
                </a:ln>
                <a:solidFill>
                  <a:srgbClr val="00B050"/>
                </a:solidFill>
                <a:latin typeface="UTM Loko" panose="02040603050506020204" pitchFamily="18" charset="0"/>
                <a:ea typeface="微软雅黑" panose="020B0503020204020204" pitchFamily="34" charset="-122"/>
              </a:rPr>
              <a:t>PHÉP CHIA </a:t>
            </a:r>
          </a:p>
          <a:p>
            <a:r>
              <a:rPr lang="en-US" altLang="zh-CN" sz="7200" dirty="0">
                <a:ln w="0">
                  <a:noFill/>
                </a:ln>
                <a:solidFill>
                  <a:srgbClr val="00B050"/>
                </a:solidFill>
                <a:latin typeface="UTM Loko" panose="02040603050506020204" pitchFamily="18" charset="0"/>
                <a:ea typeface="微软雅黑" panose="020B0503020204020204" pitchFamily="34" charset="-122"/>
              </a:rPr>
              <a:t>           PHÂN SỐ</a:t>
            </a:r>
            <a:endParaRPr lang="zh-CN" altLang="en-US" sz="7200" dirty="0">
              <a:ln w="0">
                <a:noFill/>
              </a:ln>
              <a:solidFill>
                <a:srgbClr val="00B050"/>
              </a:solidFill>
              <a:latin typeface="UTM Loko" panose="02040603050506020204" pitchFamily="18" charset="0"/>
              <a:ea typeface="微软雅黑" panose="020B0503020204020204" pitchFamily="34" charset="-122"/>
            </a:endParaRPr>
          </a:p>
        </p:txBody>
      </p:sp>
      <p:sp>
        <p:nvSpPr>
          <p:cNvPr id="21" name="矩形: 圆角 12">
            <a:extLst>
              <a:ext uri="{FF2B5EF4-FFF2-40B4-BE49-F238E27FC236}">
                <a16:creationId xmlns:a16="http://schemas.microsoft.com/office/drawing/2014/main" id="{7AFCA547-0505-467B-8646-38D98BF2506E}"/>
              </a:ext>
            </a:extLst>
          </p:cNvPr>
          <p:cNvSpPr/>
          <p:nvPr/>
        </p:nvSpPr>
        <p:spPr>
          <a:xfrm rot="10800000" flipH="1" flipV="1">
            <a:off x="5151943" y="4986106"/>
            <a:ext cx="4189183" cy="30135"/>
          </a:xfrm>
          <a:prstGeom prst="roundRect">
            <a:avLst>
              <a:gd name="adj" fmla="val 50000"/>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dist">
              <a:defRPr/>
            </a:pPr>
            <a:endParaRPr lang="zh-CN" altLang="en-US" sz="2400" dirty="0">
              <a:solidFill>
                <a:srgbClr val="00B050"/>
              </a:solidFill>
              <a:latin typeface="汉仪铸字木头人W" panose="00020600040101010101" pitchFamily="18" charset="-122"/>
              <a:ea typeface="汉仪铸字木头人W" panose="00020600040101010101" pitchFamily="18" charset="-122"/>
              <a:cs typeface="+mn-ea"/>
              <a:sym typeface="+mn-lt"/>
            </a:endParaRPr>
          </a:p>
        </p:txBody>
      </p:sp>
      <p:pic>
        <p:nvPicPr>
          <p:cNvPr id="25" name="图片 26">
            <a:extLst>
              <a:ext uri="{FF2B5EF4-FFF2-40B4-BE49-F238E27FC236}">
                <a16:creationId xmlns:a16="http://schemas.microsoft.com/office/drawing/2014/main" id="{EA2EA26F-1244-4B46-AE66-B8CAE9645368}"/>
              </a:ext>
            </a:extLst>
          </p:cNvPr>
          <p:cNvPicPr>
            <a:picLocks noChangeAspect="1"/>
          </p:cNvPicPr>
          <p:nvPr/>
        </p:nvPicPr>
        <p:blipFill>
          <a:blip r:embed="rId8">
            <a:lum contrast="20000"/>
          </a:blip>
          <a:stretch>
            <a:fillRect/>
          </a:stretch>
        </p:blipFill>
        <p:spPr>
          <a:xfrm>
            <a:off x="9034375" y="5807549"/>
            <a:ext cx="3206250" cy="1057500"/>
          </a:xfrm>
          <a:prstGeom prst="rect">
            <a:avLst/>
          </a:prstGeom>
          <a:effectLst>
            <a:outerShdw blurRad="63500" sx="102000" sy="102000" algn="ctr" rotWithShape="0">
              <a:prstClr val="black">
                <a:alpha val="40000"/>
              </a:prstClr>
            </a:outerShdw>
          </a:effectLst>
        </p:spPr>
      </p:pic>
    </p:spTree>
    <p:extLst>
      <p:ext uri="{BB962C8B-B14F-4D97-AF65-F5344CB8AC3E}">
        <p14:creationId xmlns:p14="http://schemas.microsoft.com/office/powerpoint/2010/main" val="145411800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allOver"/>
      </p:transition>
    </mc:Choice>
    <mc:Fallback xmlns="">
      <p:transition spd="slow">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fade">
                                          <p:cBhvr>
                                            <p:cTn id="7" dur="500"/>
                                            <p:tgtEl>
                                              <p:spTgt spid="23"/>
                                            </p:tgtEl>
                                          </p:cBhvr>
                                        </p:animEffect>
                                        <p:anim calcmode="lin" valueType="num">
                                          <p:cBhvr>
                                            <p:cTn id="8" dur="500" fill="hold"/>
                                            <p:tgtEl>
                                              <p:spTgt spid="23"/>
                                            </p:tgtEl>
                                            <p:attrNameLst>
                                              <p:attrName>ppt_x</p:attrName>
                                            </p:attrNameLst>
                                          </p:cBhvr>
                                          <p:tavLst>
                                            <p:tav tm="0">
                                              <p:val>
                                                <p:strVal val="#ppt_x"/>
                                              </p:val>
                                            </p:tav>
                                            <p:tav tm="100000">
                                              <p:val>
                                                <p:strVal val="#ppt_x"/>
                                              </p:val>
                                            </p:tav>
                                          </p:tavLst>
                                        </p:anim>
                                        <p:anim calcmode="lin" valueType="num">
                                          <p:cBhvr>
                                            <p:cTn id="9" dur="500" fill="hold"/>
                                            <p:tgtEl>
                                              <p:spTgt spid="23"/>
                                            </p:tgtEl>
                                            <p:attrNameLst>
                                              <p:attrName>ppt_y</p:attrName>
                                            </p:attrNameLst>
                                          </p:cBhvr>
                                          <p:tavLst>
                                            <p:tav tm="0">
                                              <p:val>
                                                <p:strVal val="#ppt_y+.1"/>
                                              </p:val>
                                            </p:tav>
                                            <p:tav tm="100000">
                                              <p:val>
                                                <p:strVal val="#ppt_y"/>
                                              </p:val>
                                            </p:tav>
                                          </p:tavLst>
                                        </p:anim>
                                      </p:childTnLst>
                                    </p:cTn>
                                  </p:par>
                                  <p:par>
                                    <p:cTn id="10" presetID="2" presetClass="entr" presetSubtype="2" fill="hold" nodeType="withEffect" p14:presetBounceEnd="20000">
                                      <p:stCondLst>
                                        <p:cond delay="0"/>
                                      </p:stCondLst>
                                      <p:childTnLst>
                                        <p:set>
                                          <p:cBhvr>
                                            <p:cTn id="11" dur="1" fill="hold">
                                              <p:stCondLst>
                                                <p:cond delay="0"/>
                                              </p:stCondLst>
                                            </p:cTn>
                                            <p:tgtEl>
                                              <p:spTgt spid="24"/>
                                            </p:tgtEl>
                                            <p:attrNameLst>
                                              <p:attrName>style.visibility</p:attrName>
                                            </p:attrNameLst>
                                          </p:cBhvr>
                                          <p:to>
                                            <p:strVal val="visible"/>
                                          </p:to>
                                        </p:set>
                                        <p:anim calcmode="lin" valueType="num" p14:bounceEnd="20000">
                                          <p:cBhvr additive="base">
                                            <p:cTn id="12" dur="750" fill="hold"/>
                                            <p:tgtEl>
                                              <p:spTgt spid="24"/>
                                            </p:tgtEl>
                                            <p:attrNameLst>
                                              <p:attrName>ppt_x</p:attrName>
                                            </p:attrNameLst>
                                          </p:cBhvr>
                                          <p:tavLst>
                                            <p:tav tm="0">
                                              <p:val>
                                                <p:strVal val="1+#ppt_w/2"/>
                                              </p:val>
                                            </p:tav>
                                            <p:tav tm="100000">
                                              <p:val>
                                                <p:strVal val="#ppt_x"/>
                                              </p:val>
                                            </p:tav>
                                          </p:tavLst>
                                        </p:anim>
                                        <p:anim calcmode="lin" valueType="num" p14:bounceEnd="20000">
                                          <p:cBhvr additive="base">
                                            <p:cTn id="13" dur="750" fill="hold"/>
                                            <p:tgtEl>
                                              <p:spTgt spid="24"/>
                                            </p:tgtEl>
                                            <p:attrNameLst>
                                              <p:attrName>ppt_y</p:attrName>
                                            </p:attrNameLst>
                                          </p:cBhvr>
                                          <p:tavLst>
                                            <p:tav tm="0">
                                              <p:val>
                                                <p:strVal val="#ppt_y"/>
                                              </p:val>
                                            </p:tav>
                                            <p:tav tm="100000">
                                              <p:val>
                                                <p:strVal val="#ppt_y"/>
                                              </p:val>
                                            </p:tav>
                                          </p:tavLst>
                                        </p:anim>
                                      </p:childTnLst>
                                    </p:cTn>
                                  </p:par>
                                </p:childTnLst>
                              </p:cTn>
                            </p:par>
                            <p:par>
                              <p:cTn id="14" fill="hold">
                                <p:stCondLst>
                                  <p:cond delay="750"/>
                                </p:stCondLst>
                                <p:childTnLst>
                                  <p:par>
                                    <p:cTn id="15" presetID="53" presetClass="entr" presetSubtype="16" fill="hold" nodeType="afterEffect">
                                      <p:stCondLst>
                                        <p:cond delay="0"/>
                                      </p:stCondLst>
                                      <p:childTnLst>
                                        <p:set>
                                          <p:cBhvr>
                                            <p:cTn id="16" dur="1" fill="hold">
                                              <p:stCondLst>
                                                <p:cond delay="0"/>
                                              </p:stCondLst>
                                            </p:cTn>
                                            <p:tgtEl>
                                              <p:spTgt spid="29"/>
                                            </p:tgtEl>
                                            <p:attrNameLst>
                                              <p:attrName>style.visibility</p:attrName>
                                            </p:attrNameLst>
                                          </p:cBhvr>
                                          <p:to>
                                            <p:strVal val="visible"/>
                                          </p:to>
                                        </p:set>
                                        <p:anim calcmode="lin" valueType="num">
                                          <p:cBhvr>
                                            <p:cTn id="17" dur="500" fill="hold"/>
                                            <p:tgtEl>
                                              <p:spTgt spid="29"/>
                                            </p:tgtEl>
                                            <p:attrNameLst>
                                              <p:attrName>ppt_w</p:attrName>
                                            </p:attrNameLst>
                                          </p:cBhvr>
                                          <p:tavLst>
                                            <p:tav tm="0">
                                              <p:val>
                                                <p:fltVal val="0"/>
                                              </p:val>
                                            </p:tav>
                                            <p:tav tm="100000">
                                              <p:val>
                                                <p:strVal val="#ppt_w"/>
                                              </p:val>
                                            </p:tav>
                                          </p:tavLst>
                                        </p:anim>
                                        <p:anim calcmode="lin" valueType="num">
                                          <p:cBhvr>
                                            <p:cTn id="18" dur="500" fill="hold"/>
                                            <p:tgtEl>
                                              <p:spTgt spid="29"/>
                                            </p:tgtEl>
                                            <p:attrNameLst>
                                              <p:attrName>ppt_h</p:attrName>
                                            </p:attrNameLst>
                                          </p:cBhvr>
                                          <p:tavLst>
                                            <p:tav tm="0">
                                              <p:val>
                                                <p:fltVal val="0"/>
                                              </p:val>
                                            </p:tav>
                                            <p:tav tm="100000">
                                              <p:val>
                                                <p:strVal val="#ppt_h"/>
                                              </p:val>
                                            </p:tav>
                                          </p:tavLst>
                                        </p:anim>
                                        <p:animEffect transition="in" filter="fade">
                                          <p:cBhvr>
                                            <p:cTn id="19" dur="500"/>
                                            <p:tgtEl>
                                              <p:spTgt spid="29"/>
                                            </p:tgtEl>
                                          </p:cBhvr>
                                        </p:animEffect>
                                      </p:childTnLst>
                                    </p:cTn>
                                  </p:par>
                                </p:childTnLst>
                              </p:cTn>
                            </p:par>
                            <p:par>
                              <p:cTn id="20" fill="hold">
                                <p:stCondLst>
                                  <p:cond delay="1250"/>
                                </p:stCondLst>
                                <p:childTnLst>
                                  <p:par>
                                    <p:cTn id="21" presetID="16" presetClass="entr" presetSubtype="37" fill="hold" nodeType="afterEffect">
                                      <p:stCondLst>
                                        <p:cond delay="0"/>
                                      </p:stCondLst>
                                      <p:childTnLst>
                                        <p:set>
                                          <p:cBhvr>
                                            <p:cTn id="22" dur="1" fill="hold">
                                              <p:stCondLst>
                                                <p:cond delay="0"/>
                                              </p:stCondLst>
                                            </p:cTn>
                                            <p:tgtEl>
                                              <p:spTgt spid="6"/>
                                            </p:tgtEl>
                                            <p:attrNameLst>
                                              <p:attrName>style.visibility</p:attrName>
                                            </p:attrNameLst>
                                          </p:cBhvr>
                                          <p:to>
                                            <p:strVal val="visible"/>
                                          </p:to>
                                        </p:set>
                                        <p:animEffect transition="in" filter="barn(outVertical)">
                                          <p:cBhvr>
                                            <p:cTn id="23" dur="500"/>
                                            <p:tgtEl>
                                              <p:spTgt spid="6"/>
                                            </p:tgtEl>
                                          </p:cBhvr>
                                        </p:animEffect>
                                      </p:childTnLst>
                                    </p:cTn>
                                  </p:par>
                                </p:childTnLst>
                              </p:cTn>
                            </p:par>
                            <p:par>
                              <p:cTn id="24" fill="hold">
                                <p:stCondLst>
                                  <p:cond delay="1750"/>
                                </p:stCondLst>
                                <p:childTnLst>
                                  <p:par>
                                    <p:cTn id="25" presetID="49" presetClass="entr" presetSubtype="0" decel="100000" fill="hold" grpId="0" nodeType="afterEffect">
                                      <p:stCondLst>
                                        <p:cond delay="0"/>
                                      </p:stCondLst>
                                      <p:childTnLst>
                                        <p:set>
                                          <p:cBhvr>
                                            <p:cTn id="26" dur="1" fill="hold">
                                              <p:stCondLst>
                                                <p:cond delay="0"/>
                                              </p:stCondLst>
                                            </p:cTn>
                                            <p:tgtEl>
                                              <p:spTgt spid="11"/>
                                            </p:tgtEl>
                                            <p:attrNameLst>
                                              <p:attrName>style.visibility</p:attrName>
                                            </p:attrNameLst>
                                          </p:cBhvr>
                                          <p:to>
                                            <p:strVal val="visible"/>
                                          </p:to>
                                        </p:set>
                                        <p:anim calcmode="lin" valueType="num">
                                          <p:cBhvr>
                                            <p:cTn id="27" dur="500" fill="hold"/>
                                            <p:tgtEl>
                                              <p:spTgt spid="11"/>
                                            </p:tgtEl>
                                            <p:attrNameLst>
                                              <p:attrName>ppt_w</p:attrName>
                                            </p:attrNameLst>
                                          </p:cBhvr>
                                          <p:tavLst>
                                            <p:tav tm="0">
                                              <p:val>
                                                <p:fltVal val="0"/>
                                              </p:val>
                                            </p:tav>
                                            <p:tav tm="100000">
                                              <p:val>
                                                <p:strVal val="#ppt_w"/>
                                              </p:val>
                                            </p:tav>
                                          </p:tavLst>
                                        </p:anim>
                                        <p:anim calcmode="lin" valueType="num">
                                          <p:cBhvr>
                                            <p:cTn id="28" dur="500" fill="hold"/>
                                            <p:tgtEl>
                                              <p:spTgt spid="11"/>
                                            </p:tgtEl>
                                            <p:attrNameLst>
                                              <p:attrName>ppt_h</p:attrName>
                                            </p:attrNameLst>
                                          </p:cBhvr>
                                          <p:tavLst>
                                            <p:tav tm="0">
                                              <p:val>
                                                <p:fltVal val="0"/>
                                              </p:val>
                                            </p:tav>
                                            <p:tav tm="100000">
                                              <p:val>
                                                <p:strVal val="#ppt_h"/>
                                              </p:val>
                                            </p:tav>
                                          </p:tavLst>
                                        </p:anim>
                                        <p:anim calcmode="lin" valueType="num">
                                          <p:cBhvr>
                                            <p:cTn id="29" dur="500" fill="hold"/>
                                            <p:tgtEl>
                                              <p:spTgt spid="11"/>
                                            </p:tgtEl>
                                            <p:attrNameLst>
                                              <p:attrName>style.rotation</p:attrName>
                                            </p:attrNameLst>
                                          </p:cBhvr>
                                          <p:tavLst>
                                            <p:tav tm="0">
                                              <p:val>
                                                <p:fltVal val="360"/>
                                              </p:val>
                                            </p:tav>
                                            <p:tav tm="100000">
                                              <p:val>
                                                <p:fltVal val="0"/>
                                              </p:val>
                                            </p:tav>
                                          </p:tavLst>
                                        </p:anim>
                                        <p:animEffect transition="in" filter="fade">
                                          <p:cBhvr>
                                            <p:cTn id="30" dur="500"/>
                                            <p:tgtEl>
                                              <p:spTgt spid="11"/>
                                            </p:tgtEl>
                                          </p:cBhvr>
                                        </p:animEffect>
                                      </p:childTnLst>
                                    </p:cTn>
                                  </p:par>
                                </p:childTnLst>
                              </p:cTn>
                            </p:par>
                            <p:par>
                              <p:cTn id="31" fill="hold">
                                <p:stCondLst>
                                  <p:cond delay="2250"/>
                                </p:stCondLst>
                                <p:childTnLst>
                                  <p:par>
                                    <p:cTn id="32" presetID="22" presetClass="entr" presetSubtype="4" fill="hold" nodeType="afterEffect">
                                      <p:stCondLst>
                                        <p:cond delay="0"/>
                                      </p:stCondLst>
                                      <p:childTnLst>
                                        <p:set>
                                          <p:cBhvr>
                                            <p:cTn id="33" dur="1" fill="hold">
                                              <p:stCondLst>
                                                <p:cond delay="0"/>
                                              </p:stCondLst>
                                            </p:cTn>
                                            <p:tgtEl>
                                              <p:spTgt spid="18"/>
                                            </p:tgtEl>
                                            <p:attrNameLst>
                                              <p:attrName>style.visibility</p:attrName>
                                            </p:attrNameLst>
                                          </p:cBhvr>
                                          <p:to>
                                            <p:strVal val="visible"/>
                                          </p:to>
                                        </p:set>
                                        <p:animEffect transition="in" filter="wipe(down)">
                                          <p:cBhvr>
                                            <p:cTn id="34" dur="500"/>
                                            <p:tgtEl>
                                              <p:spTgt spid="18"/>
                                            </p:tgtEl>
                                          </p:cBhvr>
                                        </p:animEffect>
                                      </p:childTnLst>
                                    </p:cTn>
                                  </p:par>
                                </p:childTnLst>
                              </p:cTn>
                            </p:par>
                            <p:par>
                              <p:cTn id="35" fill="hold">
                                <p:stCondLst>
                                  <p:cond delay="2750"/>
                                </p:stCondLst>
                                <p:childTnLst>
                                  <p:par>
                                    <p:cTn id="36" presetID="49" presetClass="entr" presetSubtype="0" decel="100000" fill="hold" grpId="0" nodeType="afterEffect">
                                      <p:stCondLst>
                                        <p:cond delay="0"/>
                                      </p:stCondLst>
                                      <p:childTnLst>
                                        <p:set>
                                          <p:cBhvr>
                                            <p:cTn id="37" dur="1" fill="hold">
                                              <p:stCondLst>
                                                <p:cond delay="0"/>
                                              </p:stCondLst>
                                            </p:cTn>
                                            <p:tgtEl>
                                              <p:spTgt spid="20"/>
                                            </p:tgtEl>
                                            <p:attrNameLst>
                                              <p:attrName>style.visibility</p:attrName>
                                            </p:attrNameLst>
                                          </p:cBhvr>
                                          <p:to>
                                            <p:strVal val="visible"/>
                                          </p:to>
                                        </p:set>
                                        <p:anim calcmode="lin" valueType="num">
                                          <p:cBhvr>
                                            <p:cTn id="38" dur="500" fill="hold"/>
                                            <p:tgtEl>
                                              <p:spTgt spid="20"/>
                                            </p:tgtEl>
                                            <p:attrNameLst>
                                              <p:attrName>ppt_w</p:attrName>
                                            </p:attrNameLst>
                                          </p:cBhvr>
                                          <p:tavLst>
                                            <p:tav tm="0">
                                              <p:val>
                                                <p:fltVal val="0"/>
                                              </p:val>
                                            </p:tav>
                                            <p:tav tm="100000">
                                              <p:val>
                                                <p:strVal val="#ppt_w"/>
                                              </p:val>
                                            </p:tav>
                                          </p:tavLst>
                                        </p:anim>
                                        <p:anim calcmode="lin" valueType="num">
                                          <p:cBhvr>
                                            <p:cTn id="39" dur="500" fill="hold"/>
                                            <p:tgtEl>
                                              <p:spTgt spid="20"/>
                                            </p:tgtEl>
                                            <p:attrNameLst>
                                              <p:attrName>ppt_h</p:attrName>
                                            </p:attrNameLst>
                                          </p:cBhvr>
                                          <p:tavLst>
                                            <p:tav tm="0">
                                              <p:val>
                                                <p:fltVal val="0"/>
                                              </p:val>
                                            </p:tav>
                                            <p:tav tm="100000">
                                              <p:val>
                                                <p:strVal val="#ppt_h"/>
                                              </p:val>
                                            </p:tav>
                                          </p:tavLst>
                                        </p:anim>
                                        <p:anim calcmode="lin" valueType="num">
                                          <p:cBhvr>
                                            <p:cTn id="40" dur="500" fill="hold"/>
                                            <p:tgtEl>
                                              <p:spTgt spid="20"/>
                                            </p:tgtEl>
                                            <p:attrNameLst>
                                              <p:attrName>style.rotation</p:attrName>
                                            </p:attrNameLst>
                                          </p:cBhvr>
                                          <p:tavLst>
                                            <p:tav tm="0">
                                              <p:val>
                                                <p:fltVal val="360"/>
                                              </p:val>
                                            </p:tav>
                                            <p:tav tm="100000">
                                              <p:val>
                                                <p:fltVal val="0"/>
                                              </p:val>
                                            </p:tav>
                                          </p:tavLst>
                                        </p:anim>
                                        <p:animEffect transition="in" filter="fade">
                                          <p:cBhvr>
                                            <p:cTn id="41" dur="500"/>
                                            <p:tgtEl>
                                              <p:spTgt spid="20"/>
                                            </p:tgtEl>
                                          </p:cBhvr>
                                        </p:animEffect>
                                      </p:childTnLst>
                                    </p:cTn>
                                  </p:par>
                                  <p:par>
                                    <p:cTn id="42" presetID="2" presetClass="entr" presetSubtype="2" fill="hold" nodeType="withEffect" p14:presetBounceEnd="20000">
                                      <p:stCondLst>
                                        <p:cond delay="0"/>
                                      </p:stCondLst>
                                      <p:childTnLst>
                                        <p:set>
                                          <p:cBhvr>
                                            <p:cTn id="43" dur="1" fill="hold">
                                              <p:stCondLst>
                                                <p:cond delay="0"/>
                                              </p:stCondLst>
                                            </p:cTn>
                                            <p:tgtEl>
                                              <p:spTgt spid="25"/>
                                            </p:tgtEl>
                                            <p:attrNameLst>
                                              <p:attrName>style.visibility</p:attrName>
                                            </p:attrNameLst>
                                          </p:cBhvr>
                                          <p:to>
                                            <p:strVal val="visible"/>
                                          </p:to>
                                        </p:set>
                                        <p:anim calcmode="lin" valueType="num" p14:bounceEnd="20000">
                                          <p:cBhvr additive="base">
                                            <p:cTn id="44" dur="750" fill="hold"/>
                                            <p:tgtEl>
                                              <p:spTgt spid="25"/>
                                            </p:tgtEl>
                                            <p:attrNameLst>
                                              <p:attrName>ppt_x</p:attrName>
                                            </p:attrNameLst>
                                          </p:cBhvr>
                                          <p:tavLst>
                                            <p:tav tm="0">
                                              <p:val>
                                                <p:strVal val="1+#ppt_w/2"/>
                                              </p:val>
                                            </p:tav>
                                            <p:tav tm="100000">
                                              <p:val>
                                                <p:strVal val="#ppt_x"/>
                                              </p:val>
                                            </p:tav>
                                          </p:tavLst>
                                        </p:anim>
                                        <p:anim calcmode="lin" valueType="num" p14:bounceEnd="20000">
                                          <p:cBhvr additive="base">
                                            <p:cTn id="45" dur="750" fill="hold"/>
                                            <p:tgtEl>
                                              <p:spTgt spid="2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11" grpId="0"/>
          <p:bldP spid="20"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fade">
                                          <p:cBhvr>
                                            <p:cTn id="7" dur="500"/>
                                            <p:tgtEl>
                                              <p:spTgt spid="23"/>
                                            </p:tgtEl>
                                          </p:cBhvr>
                                        </p:animEffect>
                                        <p:anim calcmode="lin" valueType="num">
                                          <p:cBhvr>
                                            <p:cTn id="8" dur="500" fill="hold"/>
                                            <p:tgtEl>
                                              <p:spTgt spid="23"/>
                                            </p:tgtEl>
                                            <p:attrNameLst>
                                              <p:attrName>ppt_x</p:attrName>
                                            </p:attrNameLst>
                                          </p:cBhvr>
                                          <p:tavLst>
                                            <p:tav tm="0">
                                              <p:val>
                                                <p:strVal val="#ppt_x"/>
                                              </p:val>
                                            </p:tav>
                                            <p:tav tm="100000">
                                              <p:val>
                                                <p:strVal val="#ppt_x"/>
                                              </p:val>
                                            </p:tav>
                                          </p:tavLst>
                                        </p:anim>
                                        <p:anim calcmode="lin" valueType="num">
                                          <p:cBhvr>
                                            <p:cTn id="9" dur="500" fill="hold"/>
                                            <p:tgtEl>
                                              <p:spTgt spid="23"/>
                                            </p:tgtEl>
                                            <p:attrNameLst>
                                              <p:attrName>ppt_y</p:attrName>
                                            </p:attrNameLst>
                                          </p:cBhvr>
                                          <p:tavLst>
                                            <p:tav tm="0">
                                              <p:val>
                                                <p:strVal val="#ppt_y+.1"/>
                                              </p:val>
                                            </p:tav>
                                            <p:tav tm="100000">
                                              <p:val>
                                                <p:strVal val="#ppt_y"/>
                                              </p:val>
                                            </p:tav>
                                          </p:tavLst>
                                        </p:anim>
                                      </p:childTnLst>
                                    </p:cTn>
                                  </p:par>
                                  <p:par>
                                    <p:cTn id="10" presetID="2" presetClass="entr" presetSubtype="2" fill="hold" nodeType="withEffect">
                                      <p:stCondLst>
                                        <p:cond delay="0"/>
                                      </p:stCondLst>
                                      <p:childTnLst>
                                        <p:set>
                                          <p:cBhvr>
                                            <p:cTn id="11" dur="1" fill="hold">
                                              <p:stCondLst>
                                                <p:cond delay="0"/>
                                              </p:stCondLst>
                                            </p:cTn>
                                            <p:tgtEl>
                                              <p:spTgt spid="24"/>
                                            </p:tgtEl>
                                            <p:attrNameLst>
                                              <p:attrName>style.visibility</p:attrName>
                                            </p:attrNameLst>
                                          </p:cBhvr>
                                          <p:to>
                                            <p:strVal val="visible"/>
                                          </p:to>
                                        </p:set>
                                        <p:anim calcmode="lin" valueType="num">
                                          <p:cBhvr additive="base">
                                            <p:cTn id="12" dur="750" fill="hold"/>
                                            <p:tgtEl>
                                              <p:spTgt spid="24"/>
                                            </p:tgtEl>
                                            <p:attrNameLst>
                                              <p:attrName>ppt_x</p:attrName>
                                            </p:attrNameLst>
                                          </p:cBhvr>
                                          <p:tavLst>
                                            <p:tav tm="0">
                                              <p:val>
                                                <p:strVal val="1+#ppt_w/2"/>
                                              </p:val>
                                            </p:tav>
                                            <p:tav tm="100000">
                                              <p:val>
                                                <p:strVal val="#ppt_x"/>
                                              </p:val>
                                            </p:tav>
                                          </p:tavLst>
                                        </p:anim>
                                        <p:anim calcmode="lin" valueType="num">
                                          <p:cBhvr additive="base">
                                            <p:cTn id="13" dur="750" fill="hold"/>
                                            <p:tgtEl>
                                              <p:spTgt spid="24"/>
                                            </p:tgtEl>
                                            <p:attrNameLst>
                                              <p:attrName>ppt_y</p:attrName>
                                            </p:attrNameLst>
                                          </p:cBhvr>
                                          <p:tavLst>
                                            <p:tav tm="0">
                                              <p:val>
                                                <p:strVal val="#ppt_y"/>
                                              </p:val>
                                            </p:tav>
                                            <p:tav tm="100000">
                                              <p:val>
                                                <p:strVal val="#ppt_y"/>
                                              </p:val>
                                            </p:tav>
                                          </p:tavLst>
                                        </p:anim>
                                      </p:childTnLst>
                                    </p:cTn>
                                  </p:par>
                                </p:childTnLst>
                              </p:cTn>
                            </p:par>
                            <p:par>
                              <p:cTn id="14" fill="hold">
                                <p:stCondLst>
                                  <p:cond delay="750"/>
                                </p:stCondLst>
                                <p:childTnLst>
                                  <p:par>
                                    <p:cTn id="15" presetID="53" presetClass="entr" presetSubtype="16" fill="hold" nodeType="afterEffect">
                                      <p:stCondLst>
                                        <p:cond delay="0"/>
                                      </p:stCondLst>
                                      <p:childTnLst>
                                        <p:set>
                                          <p:cBhvr>
                                            <p:cTn id="16" dur="1" fill="hold">
                                              <p:stCondLst>
                                                <p:cond delay="0"/>
                                              </p:stCondLst>
                                            </p:cTn>
                                            <p:tgtEl>
                                              <p:spTgt spid="29"/>
                                            </p:tgtEl>
                                            <p:attrNameLst>
                                              <p:attrName>style.visibility</p:attrName>
                                            </p:attrNameLst>
                                          </p:cBhvr>
                                          <p:to>
                                            <p:strVal val="visible"/>
                                          </p:to>
                                        </p:set>
                                        <p:anim calcmode="lin" valueType="num">
                                          <p:cBhvr>
                                            <p:cTn id="17" dur="500" fill="hold"/>
                                            <p:tgtEl>
                                              <p:spTgt spid="29"/>
                                            </p:tgtEl>
                                            <p:attrNameLst>
                                              <p:attrName>ppt_w</p:attrName>
                                            </p:attrNameLst>
                                          </p:cBhvr>
                                          <p:tavLst>
                                            <p:tav tm="0">
                                              <p:val>
                                                <p:fltVal val="0"/>
                                              </p:val>
                                            </p:tav>
                                            <p:tav tm="100000">
                                              <p:val>
                                                <p:strVal val="#ppt_w"/>
                                              </p:val>
                                            </p:tav>
                                          </p:tavLst>
                                        </p:anim>
                                        <p:anim calcmode="lin" valueType="num">
                                          <p:cBhvr>
                                            <p:cTn id="18" dur="500" fill="hold"/>
                                            <p:tgtEl>
                                              <p:spTgt spid="29"/>
                                            </p:tgtEl>
                                            <p:attrNameLst>
                                              <p:attrName>ppt_h</p:attrName>
                                            </p:attrNameLst>
                                          </p:cBhvr>
                                          <p:tavLst>
                                            <p:tav tm="0">
                                              <p:val>
                                                <p:fltVal val="0"/>
                                              </p:val>
                                            </p:tav>
                                            <p:tav tm="100000">
                                              <p:val>
                                                <p:strVal val="#ppt_h"/>
                                              </p:val>
                                            </p:tav>
                                          </p:tavLst>
                                        </p:anim>
                                        <p:animEffect transition="in" filter="fade">
                                          <p:cBhvr>
                                            <p:cTn id="19" dur="500"/>
                                            <p:tgtEl>
                                              <p:spTgt spid="29"/>
                                            </p:tgtEl>
                                          </p:cBhvr>
                                        </p:animEffect>
                                      </p:childTnLst>
                                    </p:cTn>
                                  </p:par>
                                </p:childTnLst>
                              </p:cTn>
                            </p:par>
                            <p:par>
                              <p:cTn id="20" fill="hold">
                                <p:stCondLst>
                                  <p:cond delay="1250"/>
                                </p:stCondLst>
                                <p:childTnLst>
                                  <p:par>
                                    <p:cTn id="21" presetID="16" presetClass="entr" presetSubtype="37" fill="hold" nodeType="afterEffect">
                                      <p:stCondLst>
                                        <p:cond delay="0"/>
                                      </p:stCondLst>
                                      <p:childTnLst>
                                        <p:set>
                                          <p:cBhvr>
                                            <p:cTn id="22" dur="1" fill="hold">
                                              <p:stCondLst>
                                                <p:cond delay="0"/>
                                              </p:stCondLst>
                                            </p:cTn>
                                            <p:tgtEl>
                                              <p:spTgt spid="6"/>
                                            </p:tgtEl>
                                            <p:attrNameLst>
                                              <p:attrName>style.visibility</p:attrName>
                                            </p:attrNameLst>
                                          </p:cBhvr>
                                          <p:to>
                                            <p:strVal val="visible"/>
                                          </p:to>
                                        </p:set>
                                        <p:animEffect transition="in" filter="barn(outVertical)">
                                          <p:cBhvr>
                                            <p:cTn id="23" dur="500"/>
                                            <p:tgtEl>
                                              <p:spTgt spid="6"/>
                                            </p:tgtEl>
                                          </p:cBhvr>
                                        </p:animEffect>
                                      </p:childTnLst>
                                    </p:cTn>
                                  </p:par>
                                </p:childTnLst>
                              </p:cTn>
                            </p:par>
                            <p:par>
                              <p:cTn id="24" fill="hold">
                                <p:stCondLst>
                                  <p:cond delay="1750"/>
                                </p:stCondLst>
                                <p:childTnLst>
                                  <p:par>
                                    <p:cTn id="25" presetID="49" presetClass="entr" presetSubtype="0" decel="100000" fill="hold" grpId="0" nodeType="afterEffect">
                                      <p:stCondLst>
                                        <p:cond delay="0"/>
                                      </p:stCondLst>
                                      <p:childTnLst>
                                        <p:set>
                                          <p:cBhvr>
                                            <p:cTn id="26" dur="1" fill="hold">
                                              <p:stCondLst>
                                                <p:cond delay="0"/>
                                              </p:stCondLst>
                                            </p:cTn>
                                            <p:tgtEl>
                                              <p:spTgt spid="11"/>
                                            </p:tgtEl>
                                            <p:attrNameLst>
                                              <p:attrName>style.visibility</p:attrName>
                                            </p:attrNameLst>
                                          </p:cBhvr>
                                          <p:to>
                                            <p:strVal val="visible"/>
                                          </p:to>
                                        </p:set>
                                        <p:anim calcmode="lin" valueType="num">
                                          <p:cBhvr>
                                            <p:cTn id="27" dur="500" fill="hold"/>
                                            <p:tgtEl>
                                              <p:spTgt spid="11"/>
                                            </p:tgtEl>
                                            <p:attrNameLst>
                                              <p:attrName>ppt_w</p:attrName>
                                            </p:attrNameLst>
                                          </p:cBhvr>
                                          <p:tavLst>
                                            <p:tav tm="0">
                                              <p:val>
                                                <p:fltVal val="0"/>
                                              </p:val>
                                            </p:tav>
                                            <p:tav tm="100000">
                                              <p:val>
                                                <p:strVal val="#ppt_w"/>
                                              </p:val>
                                            </p:tav>
                                          </p:tavLst>
                                        </p:anim>
                                        <p:anim calcmode="lin" valueType="num">
                                          <p:cBhvr>
                                            <p:cTn id="28" dur="500" fill="hold"/>
                                            <p:tgtEl>
                                              <p:spTgt spid="11"/>
                                            </p:tgtEl>
                                            <p:attrNameLst>
                                              <p:attrName>ppt_h</p:attrName>
                                            </p:attrNameLst>
                                          </p:cBhvr>
                                          <p:tavLst>
                                            <p:tav tm="0">
                                              <p:val>
                                                <p:fltVal val="0"/>
                                              </p:val>
                                            </p:tav>
                                            <p:tav tm="100000">
                                              <p:val>
                                                <p:strVal val="#ppt_h"/>
                                              </p:val>
                                            </p:tav>
                                          </p:tavLst>
                                        </p:anim>
                                        <p:anim calcmode="lin" valueType="num">
                                          <p:cBhvr>
                                            <p:cTn id="29" dur="500" fill="hold"/>
                                            <p:tgtEl>
                                              <p:spTgt spid="11"/>
                                            </p:tgtEl>
                                            <p:attrNameLst>
                                              <p:attrName>style.rotation</p:attrName>
                                            </p:attrNameLst>
                                          </p:cBhvr>
                                          <p:tavLst>
                                            <p:tav tm="0">
                                              <p:val>
                                                <p:fltVal val="360"/>
                                              </p:val>
                                            </p:tav>
                                            <p:tav tm="100000">
                                              <p:val>
                                                <p:fltVal val="0"/>
                                              </p:val>
                                            </p:tav>
                                          </p:tavLst>
                                        </p:anim>
                                        <p:animEffect transition="in" filter="fade">
                                          <p:cBhvr>
                                            <p:cTn id="30" dur="500"/>
                                            <p:tgtEl>
                                              <p:spTgt spid="11"/>
                                            </p:tgtEl>
                                          </p:cBhvr>
                                        </p:animEffect>
                                      </p:childTnLst>
                                    </p:cTn>
                                  </p:par>
                                </p:childTnLst>
                              </p:cTn>
                            </p:par>
                            <p:par>
                              <p:cTn id="31" fill="hold">
                                <p:stCondLst>
                                  <p:cond delay="2250"/>
                                </p:stCondLst>
                                <p:childTnLst>
                                  <p:par>
                                    <p:cTn id="32" presetID="22" presetClass="entr" presetSubtype="4" fill="hold" nodeType="afterEffect">
                                      <p:stCondLst>
                                        <p:cond delay="0"/>
                                      </p:stCondLst>
                                      <p:childTnLst>
                                        <p:set>
                                          <p:cBhvr>
                                            <p:cTn id="33" dur="1" fill="hold">
                                              <p:stCondLst>
                                                <p:cond delay="0"/>
                                              </p:stCondLst>
                                            </p:cTn>
                                            <p:tgtEl>
                                              <p:spTgt spid="18"/>
                                            </p:tgtEl>
                                            <p:attrNameLst>
                                              <p:attrName>style.visibility</p:attrName>
                                            </p:attrNameLst>
                                          </p:cBhvr>
                                          <p:to>
                                            <p:strVal val="visible"/>
                                          </p:to>
                                        </p:set>
                                        <p:animEffect transition="in" filter="wipe(down)">
                                          <p:cBhvr>
                                            <p:cTn id="34" dur="500"/>
                                            <p:tgtEl>
                                              <p:spTgt spid="18"/>
                                            </p:tgtEl>
                                          </p:cBhvr>
                                        </p:animEffect>
                                      </p:childTnLst>
                                    </p:cTn>
                                  </p:par>
                                </p:childTnLst>
                              </p:cTn>
                            </p:par>
                            <p:par>
                              <p:cTn id="35" fill="hold">
                                <p:stCondLst>
                                  <p:cond delay="2750"/>
                                </p:stCondLst>
                                <p:childTnLst>
                                  <p:par>
                                    <p:cTn id="36" presetID="49" presetClass="entr" presetSubtype="0" decel="100000" fill="hold" grpId="0" nodeType="afterEffect">
                                      <p:stCondLst>
                                        <p:cond delay="0"/>
                                      </p:stCondLst>
                                      <p:childTnLst>
                                        <p:set>
                                          <p:cBhvr>
                                            <p:cTn id="37" dur="1" fill="hold">
                                              <p:stCondLst>
                                                <p:cond delay="0"/>
                                              </p:stCondLst>
                                            </p:cTn>
                                            <p:tgtEl>
                                              <p:spTgt spid="20"/>
                                            </p:tgtEl>
                                            <p:attrNameLst>
                                              <p:attrName>style.visibility</p:attrName>
                                            </p:attrNameLst>
                                          </p:cBhvr>
                                          <p:to>
                                            <p:strVal val="visible"/>
                                          </p:to>
                                        </p:set>
                                        <p:anim calcmode="lin" valueType="num">
                                          <p:cBhvr>
                                            <p:cTn id="38" dur="500" fill="hold"/>
                                            <p:tgtEl>
                                              <p:spTgt spid="20"/>
                                            </p:tgtEl>
                                            <p:attrNameLst>
                                              <p:attrName>ppt_w</p:attrName>
                                            </p:attrNameLst>
                                          </p:cBhvr>
                                          <p:tavLst>
                                            <p:tav tm="0">
                                              <p:val>
                                                <p:fltVal val="0"/>
                                              </p:val>
                                            </p:tav>
                                            <p:tav tm="100000">
                                              <p:val>
                                                <p:strVal val="#ppt_w"/>
                                              </p:val>
                                            </p:tav>
                                          </p:tavLst>
                                        </p:anim>
                                        <p:anim calcmode="lin" valueType="num">
                                          <p:cBhvr>
                                            <p:cTn id="39" dur="500" fill="hold"/>
                                            <p:tgtEl>
                                              <p:spTgt spid="20"/>
                                            </p:tgtEl>
                                            <p:attrNameLst>
                                              <p:attrName>ppt_h</p:attrName>
                                            </p:attrNameLst>
                                          </p:cBhvr>
                                          <p:tavLst>
                                            <p:tav tm="0">
                                              <p:val>
                                                <p:fltVal val="0"/>
                                              </p:val>
                                            </p:tav>
                                            <p:tav tm="100000">
                                              <p:val>
                                                <p:strVal val="#ppt_h"/>
                                              </p:val>
                                            </p:tav>
                                          </p:tavLst>
                                        </p:anim>
                                        <p:anim calcmode="lin" valueType="num">
                                          <p:cBhvr>
                                            <p:cTn id="40" dur="500" fill="hold"/>
                                            <p:tgtEl>
                                              <p:spTgt spid="20"/>
                                            </p:tgtEl>
                                            <p:attrNameLst>
                                              <p:attrName>style.rotation</p:attrName>
                                            </p:attrNameLst>
                                          </p:cBhvr>
                                          <p:tavLst>
                                            <p:tav tm="0">
                                              <p:val>
                                                <p:fltVal val="360"/>
                                              </p:val>
                                            </p:tav>
                                            <p:tav tm="100000">
                                              <p:val>
                                                <p:fltVal val="0"/>
                                              </p:val>
                                            </p:tav>
                                          </p:tavLst>
                                        </p:anim>
                                        <p:animEffect transition="in" filter="fade">
                                          <p:cBhvr>
                                            <p:cTn id="41" dur="500"/>
                                            <p:tgtEl>
                                              <p:spTgt spid="20"/>
                                            </p:tgtEl>
                                          </p:cBhvr>
                                        </p:animEffect>
                                      </p:childTnLst>
                                    </p:cTn>
                                  </p:par>
                                  <p:par>
                                    <p:cTn id="42" presetID="2" presetClass="entr" presetSubtype="2" fill="hold" nodeType="withEffect">
                                      <p:stCondLst>
                                        <p:cond delay="0"/>
                                      </p:stCondLst>
                                      <p:childTnLst>
                                        <p:set>
                                          <p:cBhvr>
                                            <p:cTn id="43" dur="1" fill="hold">
                                              <p:stCondLst>
                                                <p:cond delay="0"/>
                                              </p:stCondLst>
                                            </p:cTn>
                                            <p:tgtEl>
                                              <p:spTgt spid="25"/>
                                            </p:tgtEl>
                                            <p:attrNameLst>
                                              <p:attrName>style.visibility</p:attrName>
                                            </p:attrNameLst>
                                          </p:cBhvr>
                                          <p:to>
                                            <p:strVal val="visible"/>
                                          </p:to>
                                        </p:set>
                                        <p:anim calcmode="lin" valueType="num">
                                          <p:cBhvr additive="base">
                                            <p:cTn id="44" dur="750" fill="hold"/>
                                            <p:tgtEl>
                                              <p:spTgt spid="25"/>
                                            </p:tgtEl>
                                            <p:attrNameLst>
                                              <p:attrName>ppt_x</p:attrName>
                                            </p:attrNameLst>
                                          </p:cBhvr>
                                          <p:tavLst>
                                            <p:tav tm="0">
                                              <p:val>
                                                <p:strVal val="1+#ppt_w/2"/>
                                              </p:val>
                                            </p:tav>
                                            <p:tav tm="100000">
                                              <p:val>
                                                <p:strVal val="#ppt_x"/>
                                              </p:val>
                                            </p:tav>
                                          </p:tavLst>
                                        </p:anim>
                                        <p:anim calcmode="lin" valueType="num">
                                          <p:cBhvr additive="base">
                                            <p:cTn id="45" dur="750" fill="hold"/>
                                            <p:tgtEl>
                                              <p:spTgt spid="2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11" grpId="0"/>
          <p:bldP spid="20" grpId="0"/>
        </p:bldLst>
      </p:timing>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矩形: 圆角 11">
            <a:extLst>
              <a:ext uri="{FF2B5EF4-FFF2-40B4-BE49-F238E27FC236}">
                <a16:creationId xmlns:a16="http://schemas.microsoft.com/office/drawing/2014/main" id="{005F4C43-DF2E-44D2-8642-401808968252}"/>
              </a:ext>
            </a:extLst>
          </p:cNvPr>
          <p:cNvSpPr/>
          <p:nvPr/>
        </p:nvSpPr>
        <p:spPr>
          <a:xfrm>
            <a:off x="260822" y="1441011"/>
            <a:ext cx="11605235" cy="6291632"/>
          </a:xfrm>
          <a:prstGeom prst="roundRect">
            <a:avLst/>
          </a:prstGeom>
          <a:solidFill>
            <a:schemeClr val="bg1"/>
          </a:solidFill>
          <a:ln w="101600">
            <a:solidFill>
              <a:srgbClr val="02736A"/>
            </a:solidFill>
          </a:ln>
          <a:effectLst>
            <a:outerShdw blurRad="50800" dist="139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pic>
        <p:nvPicPr>
          <p:cNvPr id="8" name="图片 7" descr="6"/>
          <p:cNvPicPr>
            <a:picLocks noChangeAspect="1"/>
          </p:cNvPicPr>
          <p:nvPr/>
        </p:nvPicPr>
        <p:blipFill>
          <a:blip r:embed="rId3"/>
          <a:srcRect r="74368"/>
          <a:stretch>
            <a:fillRect/>
          </a:stretch>
        </p:blipFill>
        <p:spPr>
          <a:xfrm>
            <a:off x="-3810" y="4604385"/>
            <a:ext cx="1602105" cy="2278380"/>
          </a:xfrm>
          <a:prstGeom prst="rect">
            <a:avLst/>
          </a:prstGeom>
        </p:spPr>
      </p:pic>
      <p:pic>
        <p:nvPicPr>
          <p:cNvPr id="9" name="图片 8" descr="6"/>
          <p:cNvPicPr>
            <a:picLocks noChangeAspect="1"/>
          </p:cNvPicPr>
          <p:nvPr/>
        </p:nvPicPr>
        <p:blipFill>
          <a:blip r:embed="rId3"/>
          <a:srcRect l="47449" t="21697"/>
          <a:stretch>
            <a:fillRect/>
          </a:stretch>
        </p:blipFill>
        <p:spPr>
          <a:xfrm>
            <a:off x="9053195" y="5132705"/>
            <a:ext cx="3137535" cy="1704340"/>
          </a:xfrm>
          <a:prstGeom prst="rect">
            <a:avLst/>
          </a:prstGeom>
        </p:spPr>
      </p:pic>
      <p:sp>
        <p:nvSpPr>
          <p:cNvPr id="14" name="矩形 13">
            <a:extLst>
              <a:ext uri="{FF2B5EF4-FFF2-40B4-BE49-F238E27FC236}">
                <a16:creationId xmlns:a16="http://schemas.microsoft.com/office/drawing/2014/main" id="{16BC682C-430E-4A2E-8FBC-9146623E9995}"/>
              </a:ext>
            </a:extLst>
          </p:cNvPr>
          <p:cNvSpPr/>
          <p:nvPr/>
        </p:nvSpPr>
        <p:spPr>
          <a:xfrm>
            <a:off x="1597708" y="420924"/>
            <a:ext cx="2952906" cy="1020087"/>
          </a:xfrm>
          <a:prstGeom prst="rect">
            <a:avLst/>
          </a:prstGeom>
        </p:spPr>
        <p:txBody>
          <a:bodyPr wrap="squar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150000"/>
              </a:lnSpc>
              <a:defRPr/>
            </a:pPr>
            <a:endParaRPr lang="zh-CN" altLang="en-US" sz="4400" b="1" spc="300" dirty="0">
              <a:solidFill>
                <a:schemeClr val="bg1"/>
              </a:solidFill>
              <a:latin typeface="微软雅黑" panose="020B0503020204020204" pitchFamily="34" charset="-122"/>
              <a:ea typeface="微软雅黑" panose="020B0503020204020204" pitchFamily="34" charset="-122"/>
              <a:sym typeface="微软雅黑" panose="020B0503020204020204" charset="-122"/>
            </a:endParaRPr>
          </a:p>
        </p:txBody>
      </p:sp>
      <p:sp>
        <p:nvSpPr>
          <p:cNvPr id="16" name="椭圆 15">
            <a:extLst>
              <a:ext uri="{FF2B5EF4-FFF2-40B4-BE49-F238E27FC236}">
                <a16:creationId xmlns:a16="http://schemas.microsoft.com/office/drawing/2014/main" id="{2CCDAD01-F830-4467-84F4-1C290EDCDEDF}"/>
              </a:ext>
            </a:extLst>
          </p:cNvPr>
          <p:cNvSpPr/>
          <p:nvPr/>
        </p:nvSpPr>
        <p:spPr>
          <a:xfrm>
            <a:off x="325943" y="263330"/>
            <a:ext cx="5758503" cy="910170"/>
          </a:xfrm>
          <a:prstGeom prst="ellipse">
            <a:avLst/>
          </a:prstGeom>
          <a:solidFill>
            <a:srgbClr val="97F1E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bg1"/>
              </a:solidFill>
              <a:latin typeface="微软雅黑" panose="020B0503020204020204" pitchFamily="34" charset="-122"/>
              <a:ea typeface="微软雅黑" panose="020B0503020204020204" pitchFamily="34" charset="-122"/>
            </a:endParaRPr>
          </a:p>
        </p:txBody>
      </p:sp>
      <p:sp>
        <p:nvSpPr>
          <p:cNvPr id="18" name="文本框 1">
            <a:extLst>
              <a:ext uri="{FF2B5EF4-FFF2-40B4-BE49-F238E27FC236}">
                <a16:creationId xmlns:a16="http://schemas.microsoft.com/office/drawing/2014/main" id="{52B85A6C-AD44-4579-867B-AFDF430441BD}"/>
              </a:ext>
            </a:extLst>
          </p:cNvPr>
          <p:cNvSpPr txBox="1">
            <a:spLocks noChangeArrowheads="1"/>
          </p:cNvSpPr>
          <p:nvPr/>
        </p:nvSpPr>
        <p:spPr bwMode="auto">
          <a:xfrm>
            <a:off x="1248136" y="443666"/>
            <a:ext cx="4246955"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1300">
                <a:solidFill>
                  <a:schemeClr val="tx1"/>
                </a:solidFill>
                <a:latin typeface="Nexa Light" panose="02000000000000000000" pitchFamily="50" charset="0"/>
                <a:ea typeface="微软雅黑" panose="020B0503020204020204" charset="-122"/>
              </a:defRPr>
            </a:lvl1pPr>
            <a:lvl2pPr marL="742950" indent="-285750">
              <a:defRPr sz="1300">
                <a:solidFill>
                  <a:schemeClr val="tx1"/>
                </a:solidFill>
                <a:latin typeface="Nexa Light" panose="02000000000000000000" pitchFamily="50" charset="0"/>
                <a:ea typeface="微软雅黑" panose="020B0503020204020204" charset="-122"/>
              </a:defRPr>
            </a:lvl2pPr>
            <a:lvl3pPr marL="1143000" indent="-228600">
              <a:defRPr sz="1300">
                <a:solidFill>
                  <a:schemeClr val="tx1"/>
                </a:solidFill>
                <a:latin typeface="Nexa Light" panose="02000000000000000000" pitchFamily="50" charset="0"/>
                <a:ea typeface="微软雅黑" panose="020B0503020204020204" charset="-122"/>
              </a:defRPr>
            </a:lvl3pPr>
            <a:lvl4pPr marL="1600200" indent="-228600">
              <a:defRPr sz="1300">
                <a:solidFill>
                  <a:schemeClr val="tx1"/>
                </a:solidFill>
                <a:latin typeface="Nexa Light" panose="02000000000000000000" pitchFamily="50" charset="0"/>
                <a:ea typeface="微软雅黑" panose="020B0503020204020204" charset="-122"/>
              </a:defRPr>
            </a:lvl4pPr>
            <a:lvl5pPr marL="2057400" indent="-228600">
              <a:defRPr sz="1300">
                <a:solidFill>
                  <a:schemeClr val="tx1"/>
                </a:solidFill>
                <a:latin typeface="Nexa Light" panose="02000000000000000000" pitchFamily="50" charset="0"/>
                <a:ea typeface="微软雅黑" panose="020B0503020204020204" charset="-122"/>
              </a:defRPr>
            </a:lvl5pPr>
            <a:lvl6pPr marL="2514600" indent="-228600" defTabSz="685800" eaLnBrk="0" fontAlgn="base" hangingPunct="0">
              <a:spcBef>
                <a:spcPct val="0"/>
              </a:spcBef>
              <a:spcAft>
                <a:spcPct val="0"/>
              </a:spcAft>
              <a:defRPr sz="1300">
                <a:solidFill>
                  <a:schemeClr val="tx1"/>
                </a:solidFill>
                <a:latin typeface="Nexa Light" panose="02000000000000000000" pitchFamily="50" charset="0"/>
                <a:ea typeface="微软雅黑" panose="020B0503020204020204" charset="-122"/>
              </a:defRPr>
            </a:lvl6pPr>
            <a:lvl7pPr marL="2971800" indent="-228600" defTabSz="685800" eaLnBrk="0" fontAlgn="base" hangingPunct="0">
              <a:spcBef>
                <a:spcPct val="0"/>
              </a:spcBef>
              <a:spcAft>
                <a:spcPct val="0"/>
              </a:spcAft>
              <a:defRPr sz="1300">
                <a:solidFill>
                  <a:schemeClr val="tx1"/>
                </a:solidFill>
                <a:latin typeface="Nexa Light" panose="02000000000000000000" pitchFamily="50" charset="0"/>
                <a:ea typeface="微软雅黑" panose="020B0503020204020204" charset="-122"/>
              </a:defRPr>
            </a:lvl7pPr>
            <a:lvl8pPr marL="3429000" indent="-228600" defTabSz="685800" eaLnBrk="0" fontAlgn="base" hangingPunct="0">
              <a:spcBef>
                <a:spcPct val="0"/>
              </a:spcBef>
              <a:spcAft>
                <a:spcPct val="0"/>
              </a:spcAft>
              <a:defRPr sz="1300">
                <a:solidFill>
                  <a:schemeClr val="tx1"/>
                </a:solidFill>
                <a:latin typeface="Nexa Light" panose="02000000000000000000" pitchFamily="50" charset="0"/>
                <a:ea typeface="微软雅黑" panose="020B0503020204020204" charset="-122"/>
              </a:defRPr>
            </a:lvl8pPr>
            <a:lvl9pPr marL="3886200" indent="-228600" defTabSz="685800" eaLnBrk="0" fontAlgn="base" hangingPunct="0">
              <a:spcBef>
                <a:spcPct val="0"/>
              </a:spcBef>
              <a:spcAft>
                <a:spcPct val="0"/>
              </a:spcAft>
              <a:defRPr sz="1300">
                <a:solidFill>
                  <a:schemeClr val="tx1"/>
                </a:solidFill>
                <a:latin typeface="Nexa Light" panose="02000000000000000000" pitchFamily="50" charset="0"/>
                <a:ea typeface="微软雅黑" panose="020B0503020204020204" charset="-122"/>
              </a:defRPr>
            </a:lvl9pPr>
          </a:lstStyle>
          <a:p>
            <a:pPr>
              <a:defRPr/>
            </a:pPr>
            <a:r>
              <a:rPr lang="en-US" altLang="zh-CN" sz="3200" b="1" dirty="0" err="1">
                <a:solidFill>
                  <a:srgbClr val="02453E"/>
                </a:solidFill>
                <a:latin typeface="UTM Loko" panose="02040603050506020204" pitchFamily="18" charset="0"/>
                <a:ea typeface="微软雅黑" panose="020B0503020204020204" pitchFamily="34" charset="-122"/>
                <a:cs typeface="+mn-ea"/>
                <a:sym typeface="+mn-lt"/>
              </a:rPr>
              <a:t>Phân</a:t>
            </a:r>
            <a:r>
              <a:rPr lang="en-US" altLang="zh-CN" sz="3200" b="1" dirty="0">
                <a:solidFill>
                  <a:srgbClr val="02453E"/>
                </a:solidFill>
                <a:latin typeface="UTM Loko" panose="02040603050506020204" pitchFamily="18" charset="0"/>
                <a:ea typeface="微软雅黑" panose="020B0503020204020204" pitchFamily="34" charset="-122"/>
                <a:cs typeface="+mn-ea"/>
                <a:sym typeface="+mn-lt"/>
              </a:rPr>
              <a:t> </a:t>
            </a:r>
            <a:r>
              <a:rPr lang="en-US" altLang="zh-CN" sz="3200" b="1" dirty="0" err="1">
                <a:solidFill>
                  <a:srgbClr val="02453E"/>
                </a:solidFill>
                <a:latin typeface="UTM Loko" panose="02040603050506020204" pitchFamily="18" charset="0"/>
                <a:ea typeface="微软雅黑" panose="020B0503020204020204" pitchFamily="34" charset="-122"/>
                <a:cs typeface="+mn-ea"/>
                <a:sym typeface="+mn-lt"/>
              </a:rPr>
              <a:t>số</a:t>
            </a:r>
            <a:r>
              <a:rPr lang="en-US" altLang="zh-CN" sz="3200" b="1" dirty="0">
                <a:solidFill>
                  <a:srgbClr val="02453E"/>
                </a:solidFill>
                <a:latin typeface="UTM Loko" panose="02040603050506020204" pitchFamily="18" charset="0"/>
                <a:ea typeface="微软雅黑" panose="020B0503020204020204" pitchFamily="34" charset="-122"/>
                <a:cs typeface="+mn-ea"/>
                <a:sym typeface="+mn-lt"/>
              </a:rPr>
              <a:t> </a:t>
            </a:r>
            <a:r>
              <a:rPr lang="en-US" altLang="zh-CN" sz="3200" b="1" dirty="0" err="1">
                <a:solidFill>
                  <a:srgbClr val="02453E"/>
                </a:solidFill>
                <a:latin typeface="UTM Loko" panose="02040603050506020204" pitchFamily="18" charset="0"/>
                <a:ea typeface="微软雅黑" panose="020B0503020204020204" pitchFamily="34" charset="-122"/>
                <a:cs typeface="+mn-ea"/>
                <a:sym typeface="+mn-lt"/>
              </a:rPr>
              <a:t>đảo</a:t>
            </a:r>
            <a:r>
              <a:rPr lang="en-US" altLang="zh-CN" sz="3200" b="1" dirty="0">
                <a:solidFill>
                  <a:srgbClr val="02453E"/>
                </a:solidFill>
                <a:latin typeface="UTM Loko" panose="02040603050506020204" pitchFamily="18" charset="0"/>
                <a:ea typeface="微软雅黑" panose="020B0503020204020204" pitchFamily="34" charset="-122"/>
                <a:cs typeface="+mn-ea"/>
                <a:sym typeface="+mn-lt"/>
              </a:rPr>
              <a:t> </a:t>
            </a:r>
            <a:r>
              <a:rPr lang="en-US" altLang="zh-CN" sz="3200" b="1" dirty="0" err="1">
                <a:solidFill>
                  <a:srgbClr val="02453E"/>
                </a:solidFill>
                <a:latin typeface="UTM Loko" panose="02040603050506020204" pitchFamily="18" charset="0"/>
                <a:ea typeface="微软雅黑" panose="020B0503020204020204" pitchFamily="34" charset="-122"/>
                <a:cs typeface="+mn-ea"/>
                <a:sym typeface="+mn-lt"/>
              </a:rPr>
              <a:t>ngược</a:t>
            </a:r>
            <a:endParaRPr lang="zh-CN" altLang="en-US" sz="3200" b="1" dirty="0">
              <a:solidFill>
                <a:srgbClr val="02453E"/>
              </a:solidFill>
              <a:latin typeface="UTM Loko" panose="02040603050506020204" pitchFamily="18" charset="0"/>
              <a:ea typeface="微软雅黑" panose="020B0503020204020204" pitchFamily="34" charset="-122"/>
              <a:cs typeface="+mn-ea"/>
              <a:sym typeface="+mn-lt"/>
            </a:endParaRPr>
          </a:p>
        </p:txBody>
      </p:sp>
      <p:pic>
        <p:nvPicPr>
          <p:cNvPr id="19" name="图片 5">
            <a:extLst>
              <a:ext uri="{FF2B5EF4-FFF2-40B4-BE49-F238E27FC236}">
                <a16:creationId xmlns:a16="http://schemas.microsoft.com/office/drawing/2014/main" id="{428A2626-3225-42B7-BA4D-CA6ED57307A1}"/>
              </a:ext>
            </a:extLst>
          </p:cNvPr>
          <p:cNvPicPr>
            <a:picLocks noChangeAspect="1"/>
          </p:cNvPicPr>
          <p:nvPr/>
        </p:nvPicPr>
        <p:blipFill rotWithShape="1">
          <a:blip r:embed="rId4">
            <a:lum contrast="20000"/>
          </a:blip>
          <a:srcRect t="-1" r="42475" b="77784"/>
          <a:stretch/>
        </p:blipFill>
        <p:spPr>
          <a:xfrm>
            <a:off x="-581028" y="6038237"/>
            <a:ext cx="12814112" cy="844528"/>
          </a:xfrm>
          <a:prstGeom prst="rect">
            <a:avLst/>
          </a:prstGeom>
          <a:effectLst>
            <a:outerShdw blurRad="63500" sx="102000" sy="102000" algn="ctr" rotWithShape="0">
              <a:prstClr val="black">
                <a:alpha val="40000"/>
              </a:prstClr>
            </a:outerShdw>
          </a:effectLst>
        </p:spPr>
      </p:pic>
      <mc:AlternateContent xmlns:mc="http://schemas.openxmlformats.org/markup-compatibility/2006" xmlns:a14="http://schemas.microsoft.com/office/drawing/2010/main">
        <mc:Choice Requires="a14">
          <p:sp>
            <p:nvSpPr>
              <p:cNvPr id="2" name="TextBox 1">
                <a:extLst>
                  <a:ext uri="{FF2B5EF4-FFF2-40B4-BE49-F238E27FC236}">
                    <a16:creationId xmlns:a16="http://schemas.microsoft.com/office/drawing/2014/main" id="{B76897F5-7972-42CE-A0E8-0A1110DD56FA}"/>
                  </a:ext>
                </a:extLst>
              </p:cNvPr>
              <p:cNvSpPr txBox="1"/>
              <p:nvPr/>
            </p:nvSpPr>
            <p:spPr>
              <a:xfrm>
                <a:off x="687912" y="2029320"/>
                <a:ext cx="10962861" cy="892552"/>
              </a:xfrm>
              <a:prstGeom prst="rect">
                <a:avLst/>
              </a:prstGeom>
              <a:noFill/>
            </p:spPr>
            <p:txBody>
              <a:bodyPr wrap="square" rtlCol="0">
                <a:spAutoFit/>
              </a:bodyPr>
              <a:lstStyle/>
              <a:p>
                <a:r>
                  <a:rPr lang="en-US" sz="3200" b="1" dirty="0">
                    <a:latin typeface="UTM Avo" panose="02040603050506020204" pitchFamily="18" charset="0"/>
                  </a:rPr>
                  <a:t>Phân </a:t>
                </a:r>
                <a:r>
                  <a:rPr lang="en-US" sz="3200" b="1" dirty="0" err="1">
                    <a:latin typeface="UTM Avo" panose="02040603050506020204" pitchFamily="18" charset="0"/>
                  </a:rPr>
                  <a:t>số</a:t>
                </a:r>
                <a:r>
                  <a:rPr lang="en-US" sz="3200" b="1" dirty="0">
                    <a:latin typeface="UTM Avo" panose="02040603050506020204" pitchFamily="18" charset="0"/>
                  </a:rPr>
                  <a:t> </a:t>
                </a:r>
                <a:r>
                  <a:rPr lang="en-US" sz="3200" b="1" dirty="0" err="1">
                    <a:latin typeface="UTM Avo" panose="02040603050506020204" pitchFamily="18" charset="0"/>
                  </a:rPr>
                  <a:t>đảo</a:t>
                </a:r>
                <a:r>
                  <a:rPr lang="en-US" sz="3200" b="1" dirty="0">
                    <a:latin typeface="UTM Avo" panose="02040603050506020204" pitchFamily="18" charset="0"/>
                  </a:rPr>
                  <a:t> </a:t>
                </a:r>
                <a:r>
                  <a:rPr lang="en-US" sz="3200" b="1" dirty="0" err="1">
                    <a:latin typeface="UTM Avo" panose="02040603050506020204" pitchFamily="18" charset="0"/>
                  </a:rPr>
                  <a:t>ngược</a:t>
                </a:r>
                <a:r>
                  <a:rPr lang="en-US" sz="3200" b="1" dirty="0">
                    <a:latin typeface="UTM Avo" panose="02040603050506020204" pitchFamily="18" charset="0"/>
                  </a:rPr>
                  <a:t> </a:t>
                </a:r>
                <a:r>
                  <a:rPr lang="en-US" sz="3200" b="1" dirty="0" err="1">
                    <a:latin typeface="UTM Avo" panose="02040603050506020204" pitchFamily="18" charset="0"/>
                  </a:rPr>
                  <a:t>của</a:t>
                </a:r>
                <a:r>
                  <a:rPr lang="en-US" sz="3200" b="1" dirty="0">
                    <a:latin typeface="UTM Avo" panose="02040603050506020204" pitchFamily="18" charset="0"/>
                  </a:rPr>
                  <a:t> </a:t>
                </a:r>
                <a:r>
                  <a:rPr lang="en-US" sz="3200" b="1" dirty="0" err="1">
                    <a:latin typeface="UTM Avo" panose="02040603050506020204" pitchFamily="18" charset="0"/>
                  </a:rPr>
                  <a:t>phân</a:t>
                </a:r>
                <a:r>
                  <a:rPr lang="en-US" sz="3200" b="1" dirty="0">
                    <a:latin typeface="UTM Avo" panose="02040603050506020204" pitchFamily="18" charset="0"/>
                  </a:rPr>
                  <a:t> </a:t>
                </a:r>
                <a:r>
                  <a:rPr lang="en-US" sz="3200" b="1" dirty="0" err="1">
                    <a:latin typeface="UTM Avo" panose="02040603050506020204" pitchFamily="18" charset="0"/>
                  </a:rPr>
                  <a:t>số</a:t>
                </a:r>
                <a:r>
                  <a:rPr lang="en-US" sz="3200" b="1" dirty="0">
                    <a:latin typeface="UTM Avo" panose="02040603050506020204" pitchFamily="18" charset="0"/>
                  </a:rPr>
                  <a:t> </a:t>
                </a:r>
                <a14:m>
                  <m:oMath xmlns:m="http://schemas.openxmlformats.org/officeDocument/2006/math">
                    <m:f>
                      <m:fPr>
                        <m:ctrlPr>
                          <a:rPr lang="en-US" sz="3600" b="1" i="1" smtClean="0">
                            <a:latin typeface="Cambria Math" panose="02040503050406030204" pitchFamily="18" charset="0"/>
                          </a:rPr>
                        </m:ctrlPr>
                      </m:fPr>
                      <m:num>
                        <m:r>
                          <a:rPr lang="en-US" sz="3600" b="1" i="1" smtClean="0">
                            <a:latin typeface="Cambria Math" panose="02040503050406030204" pitchFamily="18" charset="0"/>
                          </a:rPr>
                          <m:t>𝟑</m:t>
                        </m:r>
                      </m:num>
                      <m:den>
                        <m:r>
                          <a:rPr lang="en-US" sz="3600" b="1" i="1" smtClean="0">
                            <a:latin typeface="Cambria Math" panose="02040503050406030204" pitchFamily="18" charset="0"/>
                          </a:rPr>
                          <m:t>𝟓</m:t>
                        </m:r>
                      </m:den>
                    </m:f>
                  </m:oMath>
                </a14:m>
                <a:r>
                  <a:rPr lang="en-US" sz="3600" b="1" dirty="0">
                    <a:latin typeface="UTM Avo" panose="02040603050506020204" pitchFamily="18" charset="0"/>
                  </a:rPr>
                  <a:t> </a:t>
                </a:r>
                <a:r>
                  <a:rPr lang="en-US" sz="3200" b="1" dirty="0">
                    <a:latin typeface="UTM Avo" panose="02040603050506020204" pitchFamily="18" charset="0"/>
                  </a:rPr>
                  <a:t>là </a:t>
                </a:r>
                <a:r>
                  <a:rPr lang="en-US" sz="3200" b="1" dirty="0" err="1">
                    <a:latin typeface="UTM Avo" panose="02040603050506020204" pitchFamily="18" charset="0"/>
                  </a:rPr>
                  <a:t>phân</a:t>
                </a:r>
                <a:r>
                  <a:rPr lang="en-US" sz="3200" b="1" dirty="0">
                    <a:latin typeface="UTM Avo" panose="02040603050506020204" pitchFamily="18" charset="0"/>
                  </a:rPr>
                  <a:t> </a:t>
                </a:r>
                <a:r>
                  <a:rPr lang="en-US" sz="3200" b="1" dirty="0" err="1">
                    <a:latin typeface="UTM Avo" panose="02040603050506020204" pitchFamily="18" charset="0"/>
                  </a:rPr>
                  <a:t>số</a:t>
                </a:r>
                <a:r>
                  <a:rPr lang="en-US" sz="3200" b="1" dirty="0">
                    <a:latin typeface="UTM Avo" panose="02040603050506020204" pitchFamily="18" charset="0"/>
                  </a:rPr>
                  <a:t> </a:t>
                </a:r>
                <a14:m>
                  <m:oMath xmlns:m="http://schemas.openxmlformats.org/officeDocument/2006/math">
                    <m:f>
                      <m:fPr>
                        <m:ctrlPr>
                          <a:rPr lang="en-US" sz="3600" b="1" i="1" smtClean="0">
                            <a:latin typeface="Cambria Math" panose="02040503050406030204" pitchFamily="18" charset="0"/>
                          </a:rPr>
                        </m:ctrlPr>
                      </m:fPr>
                      <m:num>
                        <m:r>
                          <a:rPr lang="en-US" sz="3600" b="1" i="1" smtClean="0">
                            <a:latin typeface="Cambria Math" panose="02040503050406030204" pitchFamily="18" charset="0"/>
                          </a:rPr>
                          <m:t>𝟓</m:t>
                        </m:r>
                      </m:num>
                      <m:den>
                        <m:r>
                          <a:rPr lang="en-US" sz="3600" b="1" i="1" smtClean="0">
                            <a:latin typeface="Cambria Math" panose="02040503050406030204" pitchFamily="18" charset="0"/>
                          </a:rPr>
                          <m:t>𝟑</m:t>
                        </m:r>
                      </m:den>
                    </m:f>
                  </m:oMath>
                </a14:m>
                <a:endParaRPr lang="en-US" sz="3200" b="1" dirty="0">
                  <a:latin typeface="UTM Avo" panose="02040603050506020204" pitchFamily="18" charset="0"/>
                </a:endParaRPr>
              </a:p>
            </p:txBody>
          </p:sp>
        </mc:Choice>
        <mc:Fallback xmlns="">
          <p:sp>
            <p:nvSpPr>
              <p:cNvPr id="2" name="TextBox 1">
                <a:extLst>
                  <a:ext uri="{FF2B5EF4-FFF2-40B4-BE49-F238E27FC236}">
                    <a16:creationId xmlns:a16="http://schemas.microsoft.com/office/drawing/2014/main" id="{B76897F5-7972-42CE-A0E8-0A1110DD56FA}"/>
                  </a:ext>
                </a:extLst>
              </p:cNvPr>
              <p:cNvSpPr txBox="1">
                <a:spLocks noRot="1" noChangeAspect="1" noMove="1" noResize="1" noEditPoints="1" noAdjustHandles="1" noChangeArrowheads="1" noChangeShapeType="1" noTextEdit="1"/>
              </p:cNvSpPr>
              <p:nvPr/>
            </p:nvSpPr>
            <p:spPr>
              <a:xfrm>
                <a:off x="687912" y="2029320"/>
                <a:ext cx="10962861" cy="892552"/>
              </a:xfrm>
              <a:prstGeom prst="rect">
                <a:avLst/>
              </a:prstGeom>
              <a:blipFill>
                <a:blip r:embed="rId5"/>
                <a:stretch>
                  <a:fillRect l="-1446" b="-6849"/>
                </a:stretch>
              </a:blipFill>
            </p:spPr>
            <p:txBody>
              <a:bodyPr/>
              <a:lstStyle/>
              <a:p>
                <a:r>
                  <a:rPr lang="en-US">
                    <a:noFill/>
                  </a:rPr>
                  <a:t> </a:t>
                </a:r>
              </a:p>
            </p:txBody>
          </p:sp>
        </mc:Fallback>
      </mc:AlternateContent>
      <p:sp>
        <p:nvSpPr>
          <p:cNvPr id="10" name="TextBox 9">
            <a:extLst>
              <a:ext uri="{FF2B5EF4-FFF2-40B4-BE49-F238E27FC236}">
                <a16:creationId xmlns:a16="http://schemas.microsoft.com/office/drawing/2014/main" id="{022A0245-5852-43FC-A660-A872A4968CE8}"/>
              </a:ext>
            </a:extLst>
          </p:cNvPr>
          <p:cNvSpPr txBox="1"/>
          <p:nvPr/>
        </p:nvSpPr>
        <p:spPr>
          <a:xfrm>
            <a:off x="1003886" y="3082498"/>
            <a:ext cx="10119105" cy="1200329"/>
          </a:xfrm>
          <a:prstGeom prst="rect">
            <a:avLst/>
          </a:prstGeom>
          <a:noFill/>
        </p:spPr>
        <p:txBody>
          <a:bodyPr wrap="square" rtlCol="0">
            <a:spAutoFit/>
          </a:bodyPr>
          <a:lstStyle/>
          <a:p>
            <a:pPr algn="ctr"/>
            <a:r>
              <a:rPr lang="en-US" sz="3600" dirty="0" err="1">
                <a:latin typeface="UTM Avo" panose="02040603050506020204" pitchFamily="18" charset="0"/>
              </a:rPr>
              <a:t>Phân</a:t>
            </a:r>
            <a:r>
              <a:rPr lang="en-US" sz="3600" dirty="0">
                <a:latin typeface="UTM Avo" panose="02040603050506020204" pitchFamily="18" charset="0"/>
              </a:rPr>
              <a:t> </a:t>
            </a:r>
            <a:r>
              <a:rPr lang="en-US" sz="3600" dirty="0" err="1">
                <a:latin typeface="UTM Avo" panose="02040603050506020204" pitchFamily="18" charset="0"/>
              </a:rPr>
              <a:t>số</a:t>
            </a:r>
            <a:r>
              <a:rPr lang="en-US" sz="3600" dirty="0">
                <a:latin typeface="UTM Avo" panose="02040603050506020204" pitchFamily="18" charset="0"/>
              </a:rPr>
              <a:t> </a:t>
            </a:r>
            <a:r>
              <a:rPr lang="en-US" sz="3600" dirty="0" err="1">
                <a:latin typeface="UTM Avo" panose="02040603050506020204" pitchFamily="18" charset="0"/>
              </a:rPr>
              <a:t>đảo</a:t>
            </a:r>
            <a:r>
              <a:rPr lang="en-US" sz="3600" dirty="0">
                <a:latin typeface="UTM Avo" panose="02040603050506020204" pitchFamily="18" charset="0"/>
              </a:rPr>
              <a:t> </a:t>
            </a:r>
            <a:r>
              <a:rPr lang="en-US" sz="3600" dirty="0" err="1">
                <a:latin typeface="UTM Avo" panose="02040603050506020204" pitchFamily="18" charset="0"/>
              </a:rPr>
              <a:t>ngược</a:t>
            </a:r>
            <a:r>
              <a:rPr lang="en-US" sz="3600" dirty="0">
                <a:latin typeface="UTM Avo" panose="02040603050506020204" pitchFamily="18" charset="0"/>
              </a:rPr>
              <a:t> là </a:t>
            </a:r>
            <a:r>
              <a:rPr lang="en-US" sz="3600" dirty="0" err="1">
                <a:latin typeface="UTM Avo" panose="02040603050506020204" pitchFamily="18" charset="0"/>
              </a:rPr>
              <a:t>phân</a:t>
            </a:r>
            <a:r>
              <a:rPr lang="en-US" sz="3600" dirty="0">
                <a:latin typeface="UTM Avo" panose="02040603050506020204" pitchFamily="18" charset="0"/>
              </a:rPr>
              <a:t> </a:t>
            </a:r>
            <a:r>
              <a:rPr lang="en-US" sz="3600" dirty="0" err="1">
                <a:latin typeface="UTM Avo" panose="02040603050506020204" pitchFamily="18" charset="0"/>
              </a:rPr>
              <a:t>số</a:t>
            </a:r>
            <a:r>
              <a:rPr lang="en-US" sz="3600" dirty="0">
                <a:latin typeface="UTM Avo" panose="02040603050506020204" pitchFamily="18" charset="0"/>
              </a:rPr>
              <a:t> </a:t>
            </a:r>
            <a:r>
              <a:rPr lang="en-US" sz="3600" dirty="0" err="1">
                <a:latin typeface="UTM Avo" panose="02040603050506020204" pitchFamily="18" charset="0"/>
              </a:rPr>
              <a:t>đảo</a:t>
            </a:r>
            <a:r>
              <a:rPr lang="en-US" sz="3600" dirty="0">
                <a:latin typeface="UTM Avo" panose="02040603050506020204" pitchFamily="18" charset="0"/>
              </a:rPr>
              <a:t> </a:t>
            </a:r>
            <a:r>
              <a:rPr lang="en-US" sz="3600" dirty="0" err="1">
                <a:latin typeface="UTM Avo" panose="02040603050506020204" pitchFamily="18" charset="0"/>
              </a:rPr>
              <a:t>ngược</a:t>
            </a:r>
            <a:r>
              <a:rPr lang="en-US" sz="3600" dirty="0">
                <a:latin typeface="UTM Avo" panose="02040603050506020204" pitchFamily="18" charset="0"/>
              </a:rPr>
              <a:t> </a:t>
            </a:r>
            <a:r>
              <a:rPr lang="en-US" sz="3600" dirty="0" err="1">
                <a:solidFill>
                  <a:srgbClr val="FFC000"/>
                </a:solidFill>
                <a:latin typeface="UTM Avo" panose="02040603050506020204" pitchFamily="18" charset="0"/>
              </a:rPr>
              <a:t>tử</a:t>
            </a:r>
            <a:r>
              <a:rPr lang="en-US" sz="3600" dirty="0">
                <a:solidFill>
                  <a:srgbClr val="FFC000"/>
                </a:solidFill>
                <a:latin typeface="UTM Avo" panose="02040603050506020204" pitchFamily="18" charset="0"/>
              </a:rPr>
              <a:t> </a:t>
            </a:r>
            <a:r>
              <a:rPr lang="en-US" sz="3600" dirty="0" err="1">
                <a:solidFill>
                  <a:srgbClr val="FFC000"/>
                </a:solidFill>
                <a:latin typeface="UTM Avo" panose="02040603050506020204" pitchFamily="18" charset="0"/>
              </a:rPr>
              <a:t>số</a:t>
            </a:r>
            <a:r>
              <a:rPr lang="en-US" sz="3600" dirty="0">
                <a:solidFill>
                  <a:srgbClr val="FFC000"/>
                </a:solidFill>
                <a:latin typeface="UTM Avo" panose="02040603050506020204" pitchFamily="18" charset="0"/>
              </a:rPr>
              <a:t> </a:t>
            </a:r>
            <a:r>
              <a:rPr lang="en-US" sz="3600" dirty="0" err="1">
                <a:latin typeface="UTM Avo" panose="02040603050506020204" pitchFamily="18" charset="0"/>
              </a:rPr>
              <a:t>thành</a:t>
            </a:r>
            <a:r>
              <a:rPr lang="en-US" sz="3600" dirty="0">
                <a:latin typeface="UTM Avo" panose="02040603050506020204" pitchFamily="18" charset="0"/>
              </a:rPr>
              <a:t> </a:t>
            </a:r>
            <a:r>
              <a:rPr lang="en-US" sz="3600" dirty="0" err="1">
                <a:solidFill>
                  <a:srgbClr val="0070C0"/>
                </a:solidFill>
                <a:latin typeface="UTM Avo" panose="02040603050506020204" pitchFamily="18" charset="0"/>
              </a:rPr>
              <a:t>mẫu</a:t>
            </a:r>
            <a:r>
              <a:rPr lang="en-US" sz="3600" dirty="0">
                <a:solidFill>
                  <a:srgbClr val="0070C0"/>
                </a:solidFill>
                <a:latin typeface="UTM Avo" panose="02040603050506020204" pitchFamily="18" charset="0"/>
              </a:rPr>
              <a:t> </a:t>
            </a:r>
            <a:r>
              <a:rPr lang="en-US" sz="3600" dirty="0" err="1">
                <a:solidFill>
                  <a:srgbClr val="0070C0"/>
                </a:solidFill>
                <a:latin typeface="UTM Avo" panose="02040603050506020204" pitchFamily="18" charset="0"/>
              </a:rPr>
              <a:t>số</a:t>
            </a:r>
            <a:r>
              <a:rPr lang="en-US" sz="3600" dirty="0">
                <a:latin typeface="UTM Avo" panose="02040603050506020204" pitchFamily="18" charset="0"/>
              </a:rPr>
              <a:t>, </a:t>
            </a:r>
            <a:r>
              <a:rPr lang="en-US" sz="3600" dirty="0" err="1">
                <a:solidFill>
                  <a:srgbClr val="0070C0"/>
                </a:solidFill>
                <a:latin typeface="UTM Avo" panose="02040603050506020204" pitchFamily="18" charset="0"/>
              </a:rPr>
              <a:t>mẫu</a:t>
            </a:r>
            <a:r>
              <a:rPr lang="en-US" sz="3600" dirty="0">
                <a:solidFill>
                  <a:srgbClr val="0070C0"/>
                </a:solidFill>
                <a:latin typeface="UTM Avo" panose="02040603050506020204" pitchFamily="18" charset="0"/>
              </a:rPr>
              <a:t> </a:t>
            </a:r>
            <a:r>
              <a:rPr lang="en-US" sz="3600" dirty="0" err="1">
                <a:solidFill>
                  <a:srgbClr val="0070C0"/>
                </a:solidFill>
                <a:latin typeface="UTM Avo" panose="02040603050506020204" pitchFamily="18" charset="0"/>
              </a:rPr>
              <a:t>số</a:t>
            </a:r>
            <a:r>
              <a:rPr lang="en-US" sz="3600" dirty="0">
                <a:solidFill>
                  <a:srgbClr val="0070C0"/>
                </a:solidFill>
                <a:latin typeface="UTM Avo" panose="02040603050506020204" pitchFamily="18" charset="0"/>
              </a:rPr>
              <a:t> </a:t>
            </a:r>
            <a:r>
              <a:rPr lang="en-US" sz="3600" dirty="0" err="1">
                <a:latin typeface="UTM Avo" panose="02040603050506020204" pitchFamily="18" charset="0"/>
              </a:rPr>
              <a:t>thành</a:t>
            </a:r>
            <a:r>
              <a:rPr lang="en-US" sz="3600" dirty="0">
                <a:latin typeface="UTM Avo" panose="02040603050506020204" pitchFamily="18" charset="0"/>
              </a:rPr>
              <a:t> </a:t>
            </a:r>
            <a:r>
              <a:rPr lang="en-US" sz="3600" dirty="0" err="1">
                <a:solidFill>
                  <a:srgbClr val="FFC000"/>
                </a:solidFill>
                <a:latin typeface="UTM Avo" panose="02040603050506020204" pitchFamily="18" charset="0"/>
              </a:rPr>
              <a:t>tử</a:t>
            </a:r>
            <a:r>
              <a:rPr lang="en-US" sz="3600" dirty="0">
                <a:solidFill>
                  <a:srgbClr val="FFC000"/>
                </a:solidFill>
                <a:latin typeface="UTM Avo" panose="02040603050506020204" pitchFamily="18" charset="0"/>
              </a:rPr>
              <a:t> </a:t>
            </a:r>
            <a:r>
              <a:rPr lang="en-US" sz="3600" dirty="0" err="1">
                <a:solidFill>
                  <a:srgbClr val="FFC000"/>
                </a:solidFill>
                <a:latin typeface="UTM Avo" panose="02040603050506020204" pitchFamily="18" charset="0"/>
              </a:rPr>
              <a:t>số</a:t>
            </a:r>
            <a:endParaRPr lang="en-US" sz="3600" dirty="0">
              <a:solidFill>
                <a:srgbClr val="FFC000"/>
              </a:solidFill>
              <a:latin typeface="UTM Avo" panose="02040603050506020204" pitchFamily="18" charset="0"/>
            </a:endParaRPr>
          </a:p>
        </p:txBody>
      </p:sp>
      <p:sp>
        <p:nvSpPr>
          <p:cNvPr id="3" name="TextBox 2">
            <a:extLst>
              <a:ext uri="{FF2B5EF4-FFF2-40B4-BE49-F238E27FC236}">
                <a16:creationId xmlns:a16="http://schemas.microsoft.com/office/drawing/2014/main" id="{D52B1933-D985-4352-A069-16FC4EA78720}"/>
              </a:ext>
            </a:extLst>
          </p:cNvPr>
          <p:cNvSpPr txBox="1"/>
          <p:nvPr/>
        </p:nvSpPr>
        <p:spPr>
          <a:xfrm>
            <a:off x="2023132" y="4542028"/>
            <a:ext cx="9394168" cy="584775"/>
          </a:xfrm>
          <a:prstGeom prst="rect">
            <a:avLst/>
          </a:prstGeom>
          <a:noFill/>
        </p:spPr>
        <p:txBody>
          <a:bodyPr wrap="square" rtlCol="0">
            <a:spAutoFit/>
          </a:bodyPr>
          <a:lstStyle/>
          <a:p>
            <a:r>
              <a:rPr lang="en-US" sz="3200" b="1" dirty="0" err="1">
                <a:latin typeface="UTM Avo" panose="02040603050506020204" pitchFamily="18" charset="0"/>
              </a:rPr>
              <a:t>Ví</a:t>
            </a:r>
            <a:r>
              <a:rPr lang="en-US" sz="3200" b="1" dirty="0">
                <a:latin typeface="UTM Avo" panose="02040603050506020204" pitchFamily="18" charset="0"/>
              </a:rPr>
              <a:t> </a:t>
            </a:r>
            <a:r>
              <a:rPr lang="en-US" sz="3200" b="1" dirty="0" err="1">
                <a:latin typeface="UTM Avo" panose="02040603050506020204" pitchFamily="18" charset="0"/>
              </a:rPr>
              <a:t>dụ</a:t>
            </a:r>
            <a:r>
              <a:rPr lang="en-US" sz="3200" b="1" dirty="0">
                <a:latin typeface="UTM Avo" panose="02040603050506020204" pitchFamily="18" charset="0"/>
              </a:rPr>
              <a:t>: </a:t>
            </a:r>
            <a:r>
              <a:rPr lang="en-US" sz="3200" b="1" dirty="0" err="1">
                <a:latin typeface="UTM Avo" panose="02040603050506020204" pitchFamily="18" charset="0"/>
              </a:rPr>
              <a:t>Tìm</a:t>
            </a:r>
            <a:r>
              <a:rPr lang="en-US" sz="3200" b="1" dirty="0">
                <a:latin typeface="UTM Avo" panose="02040603050506020204" pitchFamily="18" charset="0"/>
              </a:rPr>
              <a:t> </a:t>
            </a:r>
            <a:r>
              <a:rPr lang="en-US" sz="3200" b="1" dirty="0" err="1">
                <a:latin typeface="UTM Avo" panose="02040603050506020204" pitchFamily="18" charset="0"/>
              </a:rPr>
              <a:t>phân</a:t>
            </a:r>
            <a:r>
              <a:rPr lang="en-US" sz="3200" b="1" dirty="0">
                <a:latin typeface="UTM Avo" panose="02040603050506020204" pitchFamily="18" charset="0"/>
              </a:rPr>
              <a:t> </a:t>
            </a:r>
            <a:r>
              <a:rPr lang="en-US" sz="3200" b="1" dirty="0" err="1">
                <a:latin typeface="UTM Avo" panose="02040603050506020204" pitchFamily="18" charset="0"/>
              </a:rPr>
              <a:t>số</a:t>
            </a:r>
            <a:r>
              <a:rPr lang="en-US" sz="3200" b="1" dirty="0">
                <a:latin typeface="UTM Avo" panose="02040603050506020204" pitchFamily="18" charset="0"/>
              </a:rPr>
              <a:t> </a:t>
            </a:r>
            <a:r>
              <a:rPr lang="en-US" sz="3200" b="1" dirty="0" err="1">
                <a:latin typeface="UTM Avo" panose="02040603050506020204" pitchFamily="18" charset="0"/>
              </a:rPr>
              <a:t>đảo</a:t>
            </a:r>
            <a:r>
              <a:rPr lang="en-US" sz="3200" b="1" dirty="0">
                <a:latin typeface="UTM Avo" panose="02040603050506020204" pitchFamily="18" charset="0"/>
              </a:rPr>
              <a:t> </a:t>
            </a:r>
            <a:r>
              <a:rPr lang="en-US" sz="3200" b="1" dirty="0" err="1">
                <a:latin typeface="UTM Avo" panose="02040603050506020204" pitchFamily="18" charset="0"/>
              </a:rPr>
              <a:t>ngược</a:t>
            </a:r>
            <a:r>
              <a:rPr lang="en-US" sz="3200" b="1" dirty="0">
                <a:latin typeface="UTM Avo" panose="02040603050506020204" pitchFamily="18" charset="0"/>
              </a:rPr>
              <a:t> </a:t>
            </a:r>
            <a:r>
              <a:rPr lang="en-US" sz="3200" b="1" dirty="0" err="1">
                <a:latin typeface="UTM Avo" panose="02040603050506020204" pitchFamily="18" charset="0"/>
              </a:rPr>
              <a:t>của</a:t>
            </a:r>
            <a:r>
              <a:rPr lang="en-US" sz="3200" b="1" dirty="0">
                <a:latin typeface="UTM Avo" panose="02040603050506020204" pitchFamily="18" charset="0"/>
              </a:rPr>
              <a:t> </a:t>
            </a:r>
            <a:r>
              <a:rPr lang="en-US" sz="3200" b="1" dirty="0" err="1">
                <a:latin typeface="UTM Avo" panose="02040603050506020204" pitchFamily="18" charset="0"/>
              </a:rPr>
              <a:t>phân</a:t>
            </a:r>
            <a:r>
              <a:rPr lang="en-US" sz="3200" b="1" dirty="0">
                <a:latin typeface="UTM Avo" panose="02040603050506020204" pitchFamily="18" charset="0"/>
              </a:rPr>
              <a:t> </a:t>
            </a:r>
            <a:r>
              <a:rPr lang="en-US" sz="3200" b="1" dirty="0" err="1">
                <a:latin typeface="UTM Avo" panose="02040603050506020204" pitchFamily="18" charset="0"/>
              </a:rPr>
              <a:t>số</a:t>
            </a:r>
            <a:r>
              <a:rPr lang="en-US" sz="3200" b="1" dirty="0">
                <a:latin typeface="UTM Avo" panose="02040603050506020204" pitchFamily="18" charset="0"/>
              </a:rPr>
              <a:t>: </a:t>
            </a:r>
          </a:p>
        </p:txBody>
      </p:sp>
      <mc:AlternateContent xmlns:mc="http://schemas.openxmlformats.org/markup-compatibility/2006" xmlns:a14="http://schemas.microsoft.com/office/drawing/2010/main">
        <mc:Choice Requires="a14">
          <p:sp>
            <p:nvSpPr>
              <p:cNvPr id="4" name="TextBox 3">
                <a:extLst>
                  <a:ext uri="{FF2B5EF4-FFF2-40B4-BE49-F238E27FC236}">
                    <a16:creationId xmlns:a16="http://schemas.microsoft.com/office/drawing/2014/main" id="{AC5B6DD6-EBDF-48BD-A304-C5EBDA0ECA31}"/>
                  </a:ext>
                </a:extLst>
              </p:cNvPr>
              <p:cNvSpPr txBox="1"/>
              <p:nvPr/>
            </p:nvSpPr>
            <p:spPr>
              <a:xfrm>
                <a:off x="3865515" y="5222555"/>
                <a:ext cx="371897" cy="922560"/>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f>
                        <m:fPr>
                          <m:ctrlPr>
                            <a:rPr lang="en-US" sz="3200" b="1" i="1" smtClean="0">
                              <a:latin typeface="Cambria Math" panose="02040503050406030204" pitchFamily="18" charset="0"/>
                            </a:rPr>
                          </m:ctrlPr>
                        </m:fPr>
                        <m:num>
                          <m:r>
                            <a:rPr lang="en-US" sz="3200" b="1" i="1" smtClean="0">
                              <a:latin typeface="Cambria Math" panose="02040503050406030204" pitchFamily="18" charset="0"/>
                            </a:rPr>
                            <m:t>𝟔</m:t>
                          </m:r>
                        </m:num>
                        <m:den>
                          <m:r>
                            <a:rPr lang="en-US" sz="3200" b="1" i="1" smtClean="0">
                              <a:latin typeface="Cambria Math" panose="02040503050406030204" pitchFamily="18" charset="0"/>
                            </a:rPr>
                            <m:t>𝟕</m:t>
                          </m:r>
                        </m:den>
                      </m:f>
                    </m:oMath>
                  </m:oMathPara>
                </a14:m>
                <a:endParaRPr lang="en-US" sz="3200" b="1" dirty="0">
                  <a:latin typeface="UTM Avo" panose="02040603050506020204" pitchFamily="18" charset="0"/>
                </a:endParaRPr>
              </a:p>
            </p:txBody>
          </p:sp>
        </mc:Choice>
        <mc:Fallback xmlns="">
          <p:sp>
            <p:nvSpPr>
              <p:cNvPr id="4" name="TextBox 3">
                <a:extLst>
                  <a:ext uri="{FF2B5EF4-FFF2-40B4-BE49-F238E27FC236}">
                    <a16:creationId xmlns:a16="http://schemas.microsoft.com/office/drawing/2014/main" id="{AC5B6DD6-EBDF-48BD-A304-C5EBDA0ECA31}"/>
                  </a:ext>
                </a:extLst>
              </p:cNvPr>
              <p:cNvSpPr txBox="1">
                <a:spLocks noRot="1" noChangeAspect="1" noMove="1" noResize="1" noEditPoints="1" noAdjustHandles="1" noChangeArrowheads="1" noChangeShapeType="1" noTextEdit="1"/>
              </p:cNvSpPr>
              <p:nvPr/>
            </p:nvSpPr>
            <p:spPr>
              <a:xfrm>
                <a:off x="3865515" y="5222555"/>
                <a:ext cx="371897" cy="922560"/>
              </a:xfrm>
              <a:prstGeom prst="rect">
                <a:avLst/>
              </a:prstGeom>
              <a:blipFill>
                <a:blip r:embed="rId6"/>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5" name="TextBox 14">
                <a:extLst>
                  <a:ext uri="{FF2B5EF4-FFF2-40B4-BE49-F238E27FC236}">
                    <a16:creationId xmlns:a16="http://schemas.microsoft.com/office/drawing/2014/main" id="{775D561E-53D0-4926-A6D8-5F7FB1EAAA20}"/>
                  </a:ext>
                </a:extLst>
              </p:cNvPr>
              <p:cNvSpPr txBox="1"/>
              <p:nvPr/>
            </p:nvSpPr>
            <p:spPr>
              <a:xfrm>
                <a:off x="5027966" y="5254982"/>
                <a:ext cx="617157" cy="925190"/>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f>
                        <m:fPr>
                          <m:ctrlPr>
                            <a:rPr lang="en-US" sz="3200" b="1" i="1" smtClean="0">
                              <a:latin typeface="Cambria Math" panose="02040503050406030204" pitchFamily="18" charset="0"/>
                            </a:rPr>
                          </m:ctrlPr>
                        </m:fPr>
                        <m:num>
                          <m:r>
                            <a:rPr lang="en-US" sz="3200" b="1" i="1" smtClean="0">
                              <a:latin typeface="Cambria Math" panose="02040503050406030204" pitchFamily="18" charset="0"/>
                            </a:rPr>
                            <m:t>𝟏𝟑</m:t>
                          </m:r>
                        </m:num>
                        <m:den>
                          <m:r>
                            <a:rPr lang="en-US" sz="3200" b="1" i="1" smtClean="0">
                              <a:latin typeface="Cambria Math" panose="02040503050406030204" pitchFamily="18" charset="0"/>
                            </a:rPr>
                            <m:t>𝟗</m:t>
                          </m:r>
                        </m:den>
                      </m:f>
                    </m:oMath>
                  </m:oMathPara>
                </a14:m>
                <a:endParaRPr lang="en-US" sz="3200" b="1" dirty="0">
                  <a:latin typeface="UTM Avo" panose="02040603050506020204" pitchFamily="18" charset="0"/>
                </a:endParaRPr>
              </a:p>
            </p:txBody>
          </p:sp>
        </mc:Choice>
        <mc:Fallback xmlns="">
          <p:sp>
            <p:nvSpPr>
              <p:cNvPr id="15" name="TextBox 14">
                <a:extLst>
                  <a:ext uri="{FF2B5EF4-FFF2-40B4-BE49-F238E27FC236}">
                    <a16:creationId xmlns:a16="http://schemas.microsoft.com/office/drawing/2014/main" id="{775D561E-53D0-4926-A6D8-5F7FB1EAAA20}"/>
                  </a:ext>
                </a:extLst>
              </p:cNvPr>
              <p:cNvSpPr txBox="1">
                <a:spLocks noRot="1" noChangeAspect="1" noMove="1" noResize="1" noEditPoints="1" noAdjustHandles="1" noChangeArrowheads="1" noChangeShapeType="1" noTextEdit="1"/>
              </p:cNvSpPr>
              <p:nvPr/>
            </p:nvSpPr>
            <p:spPr>
              <a:xfrm>
                <a:off x="5027966" y="5254982"/>
                <a:ext cx="617157" cy="925190"/>
              </a:xfrm>
              <a:prstGeom prst="rect">
                <a:avLst/>
              </a:prstGeom>
              <a:blipFill>
                <a:blip r:embed="rId7"/>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0" name="TextBox 19">
                <a:extLst>
                  <a:ext uri="{FF2B5EF4-FFF2-40B4-BE49-F238E27FC236}">
                    <a16:creationId xmlns:a16="http://schemas.microsoft.com/office/drawing/2014/main" id="{ACC92A18-E4E4-451A-9A02-0A3368CF5A26}"/>
                  </a:ext>
                </a:extLst>
              </p:cNvPr>
              <p:cNvSpPr txBox="1"/>
              <p:nvPr/>
            </p:nvSpPr>
            <p:spPr>
              <a:xfrm>
                <a:off x="6353546" y="5222555"/>
                <a:ext cx="617157" cy="921984"/>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f>
                        <m:fPr>
                          <m:ctrlPr>
                            <a:rPr lang="en-US" sz="3200" b="1" i="1" smtClean="0">
                              <a:latin typeface="Cambria Math" panose="02040503050406030204" pitchFamily="18" charset="0"/>
                            </a:rPr>
                          </m:ctrlPr>
                        </m:fPr>
                        <m:num>
                          <m:r>
                            <a:rPr lang="en-US" sz="3200" b="1" i="1" smtClean="0">
                              <a:latin typeface="Cambria Math" panose="02040503050406030204" pitchFamily="18" charset="0"/>
                            </a:rPr>
                            <m:t>𝟏𝟎</m:t>
                          </m:r>
                        </m:num>
                        <m:den>
                          <m:r>
                            <a:rPr lang="en-US" sz="3200" b="1" i="1" smtClean="0">
                              <a:latin typeface="Cambria Math" panose="02040503050406030204" pitchFamily="18" charset="0"/>
                            </a:rPr>
                            <m:t>𝟐𝟏</m:t>
                          </m:r>
                        </m:den>
                      </m:f>
                    </m:oMath>
                  </m:oMathPara>
                </a14:m>
                <a:endParaRPr lang="en-US" sz="3200" b="1" dirty="0">
                  <a:latin typeface="UTM Avo" panose="02040603050506020204" pitchFamily="18" charset="0"/>
                </a:endParaRPr>
              </a:p>
            </p:txBody>
          </p:sp>
        </mc:Choice>
        <mc:Fallback xmlns="">
          <p:sp>
            <p:nvSpPr>
              <p:cNvPr id="20" name="TextBox 19">
                <a:extLst>
                  <a:ext uri="{FF2B5EF4-FFF2-40B4-BE49-F238E27FC236}">
                    <a16:creationId xmlns:a16="http://schemas.microsoft.com/office/drawing/2014/main" id="{ACC92A18-E4E4-451A-9A02-0A3368CF5A26}"/>
                  </a:ext>
                </a:extLst>
              </p:cNvPr>
              <p:cNvSpPr txBox="1">
                <a:spLocks noRot="1" noChangeAspect="1" noMove="1" noResize="1" noEditPoints="1" noAdjustHandles="1" noChangeArrowheads="1" noChangeShapeType="1" noTextEdit="1"/>
              </p:cNvSpPr>
              <p:nvPr/>
            </p:nvSpPr>
            <p:spPr>
              <a:xfrm>
                <a:off x="6353546" y="5222555"/>
                <a:ext cx="617157" cy="921984"/>
              </a:xfrm>
              <a:prstGeom prst="rect">
                <a:avLst/>
              </a:prstGeom>
              <a:blipFill>
                <a:blip r:embed="rId8"/>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1" name="TextBox 20">
                <a:extLst>
                  <a:ext uri="{FF2B5EF4-FFF2-40B4-BE49-F238E27FC236}">
                    <a16:creationId xmlns:a16="http://schemas.microsoft.com/office/drawing/2014/main" id="{6FA99BB7-B342-4509-B7D9-667F2CF60864}"/>
                  </a:ext>
                </a:extLst>
              </p:cNvPr>
              <p:cNvSpPr txBox="1"/>
              <p:nvPr/>
            </p:nvSpPr>
            <p:spPr>
              <a:xfrm>
                <a:off x="7666794" y="5184913"/>
                <a:ext cx="617157" cy="920765"/>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f>
                        <m:fPr>
                          <m:ctrlPr>
                            <a:rPr lang="en-US" sz="3200" b="1" i="1" smtClean="0">
                              <a:latin typeface="Cambria Math" panose="02040503050406030204" pitchFamily="18" charset="0"/>
                            </a:rPr>
                          </m:ctrlPr>
                        </m:fPr>
                        <m:num>
                          <m:r>
                            <a:rPr lang="en-US" sz="3200" b="1" i="1" smtClean="0">
                              <a:latin typeface="Cambria Math" panose="02040503050406030204" pitchFamily="18" charset="0"/>
                            </a:rPr>
                            <m:t>𝟒</m:t>
                          </m:r>
                        </m:num>
                        <m:den>
                          <m:r>
                            <a:rPr lang="en-US" sz="3200" b="1" i="1" smtClean="0">
                              <a:latin typeface="Cambria Math" panose="02040503050406030204" pitchFamily="18" charset="0"/>
                            </a:rPr>
                            <m:t>𝟐𝟕</m:t>
                          </m:r>
                        </m:den>
                      </m:f>
                    </m:oMath>
                  </m:oMathPara>
                </a14:m>
                <a:endParaRPr lang="en-US" sz="3200" b="1" dirty="0">
                  <a:latin typeface="UTM Avo" panose="02040603050506020204" pitchFamily="18" charset="0"/>
                </a:endParaRPr>
              </a:p>
            </p:txBody>
          </p:sp>
        </mc:Choice>
        <mc:Fallback xmlns="">
          <p:sp>
            <p:nvSpPr>
              <p:cNvPr id="21" name="TextBox 20">
                <a:extLst>
                  <a:ext uri="{FF2B5EF4-FFF2-40B4-BE49-F238E27FC236}">
                    <a16:creationId xmlns:a16="http://schemas.microsoft.com/office/drawing/2014/main" id="{6FA99BB7-B342-4509-B7D9-667F2CF60864}"/>
                  </a:ext>
                </a:extLst>
              </p:cNvPr>
              <p:cNvSpPr txBox="1">
                <a:spLocks noRot="1" noChangeAspect="1" noMove="1" noResize="1" noEditPoints="1" noAdjustHandles="1" noChangeArrowheads="1" noChangeShapeType="1" noTextEdit="1"/>
              </p:cNvSpPr>
              <p:nvPr/>
            </p:nvSpPr>
            <p:spPr>
              <a:xfrm>
                <a:off x="7666794" y="5184913"/>
                <a:ext cx="617157" cy="920765"/>
              </a:xfrm>
              <a:prstGeom prst="rect">
                <a:avLst/>
              </a:prstGeom>
              <a:blipFill>
                <a:blip r:embed="rId9"/>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3327472428"/>
      </p:ext>
    </p:extLst>
  </p:cSld>
  <p:clrMapOvr>
    <a:masterClrMapping/>
  </p:clrMapOvr>
  <mc:AlternateContent xmlns:mc="http://schemas.openxmlformats.org/markup-compatibility/2006">
    <mc:Choice xmlns:p159="http://schemas.microsoft.com/office/powerpoint/2015/09/main" xmlns=""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down)">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barn(inVertical)">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1000"/>
                                        <p:tgtEl>
                                          <p:spTgt spid="4"/>
                                        </p:tgtEl>
                                      </p:cBhvr>
                                    </p:animEffect>
                                    <p:anim calcmode="lin" valueType="num">
                                      <p:cBhvr>
                                        <p:cTn id="18" dur="1000" fill="hold"/>
                                        <p:tgtEl>
                                          <p:spTgt spid="4"/>
                                        </p:tgtEl>
                                        <p:attrNameLst>
                                          <p:attrName>ppt_x</p:attrName>
                                        </p:attrNameLst>
                                      </p:cBhvr>
                                      <p:tavLst>
                                        <p:tav tm="0">
                                          <p:val>
                                            <p:strVal val="#ppt_x"/>
                                          </p:val>
                                        </p:tav>
                                        <p:tav tm="100000">
                                          <p:val>
                                            <p:strVal val="#ppt_x"/>
                                          </p:val>
                                        </p:tav>
                                      </p:tavLst>
                                    </p:anim>
                                    <p:anim calcmode="lin" valueType="num">
                                      <p:cBhvr>
                                        <p:cTn id="1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grpId="0" nodeType="clickEffect">
                                  <p:stCondLst>
                                    <p:cond delay="0"/>
                                  </p:stCondLst>
                                  <p:childTnLst>
                                    <p:set>
                                      <p:cBhvr>
                                        <p:cTn id="23" dur="1" fill="hold">
                                          <p:stCondLst>
                                            <p:cond delay="0"/>
                                          </p:stCondLst>
                                        </p:cTn>
                                        <p:tgtEl>
                                          <p:spTgt spid="15"/>
                                        </p:tgtEl>
                                        <p:attrNameLst>
                                          <p:attrName>style.visibility</p:attrName>
                                        </p:attrNameLst>
                                      </p:cBhvr>
                                      <p:to>
                                        <p:strVal val="visible"/>
                                      </p:to>
                                    </p:set>
                                    <p:animEffect transition="in" filter="fade">
                                      <p:cBhvr>
                                        <p:cTn id="24" dur="1000"/>
                                        <p:tgtEl>
                                          <p:spTgt spid="15"/>
                                        </p:tgtEl>
                                      </p:cBhvr>
                                    </p:animEffect>
                                    <p:anim calcmode="lin" valueType="num">
                                      <p:cBhvr>
                                        <p:cTn id="25" dur="1000" fill="hold"/>
                                        <p:tgtEl>
                                          <p:spTgt spid="15"/>
                                        </p:tgtEl>
                                        <p:attrNameLst>
                                          <p:attrName>ppt_x</p:attrName>
                                        </p:attrNameLst>
                                      </p:cBhvr>
                                      <p:tavLst>
                                        <p:tav tm="0">
                                          <p:val>
                                            <p:strVal val="#ppt_x"/>
                                          </p:val>
                                        </p:tav>
                                        <p:tav tm="100000">
                                          <p:val>
                                            <p:strVal val="#ppt_x"/>
                                          </p:val>
                                        </p:tav>
                                      </p:tavLst>
                                    </p:anim>
                                    <p:anim calcmode="lin" valueType="num">
                                      <p:cBhvr>
                                        <p:cTn id="26"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42" presetClass="entr" presetSubtype="0" fill="hold" nodeType="clickEffect">
                                  <p:stCondLst>
                                    <p:cond delay="0"/>
                                  </p:stCondLst>
                                  <p:childTnLst>
                                    <p:set>
                                      <p:cBhvr>
                                        <p:cTn id="30" dur="1" fill="hold">
                                          <p:stCondLst>
                                            <p:cond delay="0"/>
                                          </p:stCondLst>
                                        </p:cTn>
                                        <p:tgtEl>
                                          <p:spTgt spid="20">
                                            <p:txEl>
                                              <p:pRg st="0" end="0"/>
                                            </p:txEl>
                                          </p:spTgt>
                                        </p:tgtEl>
                                        <p:attrNameLst>
                                          <p:attrName>style.visibility</p:attrName>
                                        </p:attrNameLst>
                                      </p:cBhvr>
                                      <p:to>
                                        <p:strVal val="visible"/>
                                      </p:to>
                                    </p:set>
                                    <p:animEffect transition="in" filter="fade">
                                      <p:cBhvr>
                                        <p:cTn id="31" dur="1000"/>
                                        <p:tgtEl>
                                          <p:spTgt spid="20">
                                            <p:txEl>
                                              <p:pRg st="0" end="0"/>
                                            </p:txEl>
                                          </p:spTgt>
                                        </p:tgtEl>
                                      </p:cBhvr>
                                    </p:animEffect>
                                    <p:anim calcmode="lin" valueType="num">
                                      <p:cBhvr>
                                        <p:cTn id="32" dur="1000" fill="hold"/>
                                        <p:tgtEl>
                                          <p:spTgt spid="20">
                                            <p:txEl>
                                              <p:pRg st="0" end="0"/>
                                            </p:txEl>
                                          </p:spTgt>
                                        </p:tgtEl>
                                        <p:attrNameLst>
                                          <p:attrName>ppt_x</p:attrName>
                                        </p:attrNameLst>
                                      </p:cBhvr>
                                      <p:tavLst>
                                        <p:tav tm="0">
                                          <p:val>
                                            <p:strVal val="#ppt_x"/>
                                          </p:val>
                                        </p:tav>
                                        <p:tav tm="100000">
                                          <p:val>
                                            <p:strVal val="#ppt_x"/>
                                          </p:val>
                                        </p:tav>
                                      </p:tavLst>
                                    </p:anim>
                                    <p:anim calcmode="lin" valueType="num">
                                      <p:cBhvr>
                                        <p:cTn id="33" dur="1000" fill="hold"/>
                                        <p:tgtEl>
                                          <p:spTgt spid="20">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42" presetClass="entr" presetSubtype="0" fill="hold" grpId="0" nodeType="clickEffect">
                                  <p:stCondLst>
                                    <p:cond delay="0"/>
                                  </p:stCondLst>
                                  <p:childTnLst>
                                    <p:set>
                                      <p:cBhvr>
                                        <p:cTn id="37" dur="1" fill="hold">
                                          <p:stCondLst>
                                            <p:cond delay="0"/>
                                          </p:stCondLst>
                                        </p:cTn>
                                        <p:tgtEl>
                                          <p:spTgt spid="21"/>
                                        </p:tgtEl>
                                        <p:attrNameLst>
                                          <p:attrName>style.visibility</p:attrName>
                                        </p:attrNameLst>
                                      </p:cBhvr>
                                      <p:to>
                                        <p:strVal val="visible"/>
                                      </p:to>
                                    </p:set>
                                    <p:animEffect transition="in" filter="fade">
                                      <p:cBhvr>
                                        <p:cTn id="38" dur="1000"/>
                                        <p:tgtEl>
                                          <p:spTgt spid="21"/>
                                        </p:tgtEl>
                                      </p:cBhvr>
                                    </p:animEffect>
                                    <p:anim calcmode="lin" valueType="num">
                                      <p:cBhvr>
                                        <p:cTn id="39" dur="1000" fill="hold"/>
                                        <p:tgtEl>
                                          <p:spTgt spid="21"/>
                                        </p:tgtEl>
                                        <p:attrNameLst>
                                          <p:attrName>ppt_x</p:attrName>
                                        </p:attrNameLst>
                                      </p:cBhvr>
                                      <p:tavLst>
                                        <p:tav tm="0">
                                          <p:val>
                                            <p:strVal val="#ppt_x"/>
                                          </p:val>
                                        </p:tav>
                                        <p:tav tm="100000">
                                          <p:val>
                                            <p:strVal val="#ppt_x"/>
                                          </p:val>
                                        </p:tav>
                                      </p:tavLst>
                                    </p:anim>
                                    <p:anim calcmode="lin" valueType="num">
                                      <p:cBhvr>
                                        <p:cTn id="40"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3" grpId="0"/>
      <p:bldP spid="4" grpId="0"/>
      <p:bldP spid="15" grpId="0"/>
      <p:bldP spid="21"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矩形: 圆角 11">
            <a:extLst>
              <a:ext uri="{FF2B5EF4-FFF2-40B4-BE49-F238E27FC236}">
                <a16:creationId xmlns:a16="http://schemas.microsoft.com/office/drawing/2014/main" id="{6FE56FE4-6B10-49FC-BE0D-93AFF93E60A4}"/>
              </a:ext>
            </a:extLst>
          </p:cNvPr>
          <p:cNvSpPr/>
          <p:nvPr/>
        </p:nvSpPr>
        <p:spPr>
          <a:xfrm>
            <a:off x="260822" y="1199981"/>
            <a:ext cx="11605235" cy="6532662"/>
          </a:xfrm>
          <a:prstGeom prst="roundRect">
            <a:avLst/>
          </a:prstGeom>
          <a:solidFill>
            <a:schemeClr val="bg1"/>
          </a:solidFill>
          <a:ln w="101600">
            <a:solidFill>
              <a:srgbClr val="02736A"/>
            </a:solidFill>
          </a:ln>
          <a:effectLst>
            <a:outerShdw blurRad="50800" dist="139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52" name="Rounded Rectangle 21">
            <a:extLst>
              <a:ext uri="{FF2B5EF4-FFF2-40B4-BE49-F238E27FC236}">
                <a16:creationId xmlns:a16="http://schemas.microsoft.com/office/drawing/2014/main" id="{5CD099E9-E7AC-4206-A617-85451F86CED3}"/>
              </a:ext>
            </a:extLst>
          </p:cNvPr>
          <p:cNvSpPr/>
          <p:nvPr/>
        </p:nvSpPr>
        <p:spPr>
          <a:xfrm>
            <a:off x="1497819" y="4195678"/>
            <a:ext cx="7905487" cy="1654539"/>
          </a:xfrm>
          <a:prstGeom prst="roundRect">
            <a:avLst/>
          </a:prstGeom>
          <a:solidFill>
            <a:schemeClr val="accent2">
              <a:lumMod val="20000"/>
              <a:lumOff val="80000"/>
              <a:alpha val="88000"/>
            </a:schemeClr>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 name="组合 5"/>
          <p:cNvGrpSpPr/>
          <p:nvPr/>
        </p:nvGrpSpPr>
        <p:grpSpPr>
          <a:xfrm>
            <a:off x="1521508" y="257308"/>
            <a:ext cx="3551555" cy="1078151"/>
            <a:chOff x="2638269" y="2965026"/>
            <a:chExt cx="3551555" cy="1078151"/>
          </a:xfrm>
        </p:grpSpPr>
        <p:sp>
          <p:nvSpPr>
            <p:cNvPr id="7" name="文本框 1"/>
            <p:cNvSpPr txBox="1">
              <a:spLocks noChangeArrowheads="1"/>
            </p:cNvSpPr>
            <p:nvPr/>
          </p:nvSpPr>
          <p:spPr bwMode="auto">
            <a:xfrm>
              <a:off x="2638269" y="2965026"/>
              <a:ext cx="3551555"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1300">
                  <a:solidFill>
                    <a:schemeClr val="tx1"/>
                  </a:solidFill>
                  <a:latin typeface="Nexa Light" panose="02000000000000000000" pitchFamily="50" charset="0"/>
                  <a:ea typeface="微软雅黑" panose="020B0503020204020204" charset="-122"/>
                </a:defRPr>
              </a:lvl1pPr>
              <a:lvl2pPr marL="742950" indent="-285750">
                <a:defRPr sz="1300">
                  <a:solidFill>
                    <a:schemeClr val="tx1"/>
                  </a:solidFill>
                  <a:latin typeface="Nexa Light" panose="02000000000000000000" pitchFamily="50" charset="0"/>
                  <a:ea typeface="微软雅黑" panose="020B0503020204020204" charset="-122"/>
                </a:defRPr>
              </a:lvl2pPr>
              <a:lvl3pPr marL="1143000" indent="-228600">
                <a:defRPr sz="1300">
                  <a:solidFill>
                    <a:schemeClr val="tx1"/>
                  </a:solidFill>
                  <a:latin typeface="Nexa Light" panose="02000000000000000000" pitchFamily="50" charset="0"/>
                  <a:ea typeface="微软雅黑" panose="020B0503020204020204" charset="-122"/>
                </a:defRPr>
              </a:lvl3pPr>
              <a:lvl4pPr marL="1600200" indent="-228600">
                <a:defRPr sz="1300">
                  <a:solidFill>
                    <a:schemeClr val="tx1"/>
                  </a:solidFill>
                  <a:latin typeface="Nexa Light" panose="02000000000000000000" pitchFamily="50" charset="0"/>
                  <a:ea typeface="微软雅黑" panose="020B0503020204020204" charset="-122"/>
                </a:defRPr>
              </a:lvl4pPr>
              <a:lvl5pPr marL="2057400" indent="-228600">
                <a:defRPr sz="1300">
                  <a:solidFill>
                    <a:schemeClr val="tx1"/>
                  </a:solidFill>
                  <a:latin typeface="Nexa Light" panose="02000000000000000000" pitchFamily="50" charset="0"/>
                  <a:ea typeface="微软雅黑" panose="020B0503020204020204" charset="-122"/>
                </a:defRPr>
              </a:lvl5pPr>
              <a:lvl6pPr marL="2514600" indent="-228600" defTabSz="685800" eaLnBrk="0" fontAlgn="base" hangingPunct="0">
                <a:spcBef>
                  <a:spcPct val="0"/>
                </a:spcBef>
                <a:spcAft>
                  <a:spcPct val="0"/>
                </a:spcAft>
                <a:defRPr sz="1300">
                  <a:solidFill>
                    <a:schemeClr val="tx1"/>
                  </a:solidFill>
                  <a:latin typeface="Nexa Light" panose="02000000000000000000" pitchFamily="50" charset="0"/>
                  <a:ea typeface="微软雅黑" panose="020B0503020204020204" charset="-122"/>
                </a:defRPr>
              </a:lvl6pPr>
              <a:lvl7pPr marL="2971800" indent="-228600" defTabSz="685800" eaLnBrk="0" fontAlgn="base" hangingPunct="0">
                <a:spcBef>
                  <a:spcPct val="0"/>
                </a:spcBef>
                <a:spcAft>
                  <a:spcPct val="0"/>
                </a:spcAft>
                <a:defRPr sz="1300">
                  <a:solidFill>
                    <a:schemeClr val="tx1"/>
                  </a:solidFill>
                  <a:latin typeface="Nexa Light" panose="02000000000000000000" pitchFamily="50" charset="0"/>
                  <a:ea typeface="微软雅黑" panose="020B0503020204020204" charset="-122"/>
                </a:defRPr>
              </a:lvl7pPr>
              <a:lvl8pPr marL="3429000" indent="-228600" defTabSz="685800" eaLnBrk="0" fontAlgn="base" hangingPunct="0">
                <a:spcBef>
                  <a:spcPct val="0"/>
                </a:spcBef>
                <a:spcAft>
                  <a:spcPct val="0"/>
                </a:spcAft>
                <a:defRPr sz="1300">
                  <a:solidFill>
                    <a:schemeClr val="tx1"/>
                  </a:solidFill>
                  <a:latin typeface="Nexa Light" panose="02000000000000000000" pitchFamily="50" charset="0"/>
                  <a:ea typeface="微软雅黑" panose="020B0503020204020204" charset="-122"/>
                </a:defRPr>
              </a:lvl8pPr>
              <a:lvl9pPr marL="3886200" indent="-228600" defTabSz="685800" eaLnBrk="0" fontAlgn="base" hangingPunct="0">
                <a:spcBef>
                  <a:spcPct val="0"/>
                </a:spcBef>
                <a:spcAft>
                  <a:spcPct val="0"/>
                </a:spcAft>
                <a:defRPr sz="1300">
                  <a:solidFill>
                    <a:schemeClr val="tx1"/>
                  </a:solidFill>
                  <a:latin typeface="Nexa Light" panose="02000000000000000000" pitchFamily="50" charset="0"/>
                  <a:ea typeface="微软雅黑" panose="020B0503020204020204" charset="-122"/>
                </a:defRPr>
              </a:lvl9pPr>
            </a:lstStyle>
            <a:p>
              <a:pPr>
                <a:defRPr/>
              </a:pPr>
              <a:r>
                <a:rPr lang="en-US" altLang="zh-CN" sz="4400" b="1" dirty="0">
                  <a:solidFill>
                    <a:schemeClr val="bg1"/>
                  </a:solidFill>
                  <a:latin typeface="UTM Loko" panose="02040603050506020204" pitchFamily="18" charset="0"/>
                  <a:ea typeface="微软雅黑" panose="020B0503020204020204" pitchFamily="34" charset="-122"/>
                  <a:cs typeface="+mn-ea"/>
                  <a:sym typeface="+mn-lt"/>
                </a:rPr>
                <a:t>Bài </a:t>
              </a:r>
              <a:r>
                <a:rPr lang="en-US" altLang="zh-CN" sz="4400" b="1" dirty="0" err="1">
                  <a:solidFill>
                    <a:schemeClr val="bg1"/>
                  </a:solidFill>
                  <a:latin typeface="UTM Loko" panose="02040603050506020204" pitchFamily="18" charset="0"/>
                  <a:ea typeface="微软雅黑" panose="020B0503020204020204" pitchFamily="34" charset="-122"/>
                  <a:cs typeface="+mn-ea"/>
                  <a:sym typeface="+mn-lt"/>
                </a:rPr>
                <a:t>toán</a:t>
              </a:r>
              <a:endParaRPr lang="zh-CN" altLang="en-US" sz="4400" b="1" dirty="0">
                <a:solidFill>
                  <a:schemeClr val="bg1"/>
                </a:solidFill>
                <a:latin typeface="UTM Loko" panose="02040603050506020204" pitchFamily="18" charset="0"/>
                <a:ea typeface="微软雅黑" panose="020B0503020204020204" pitchFamily="34" charset="-122"/>
                <a:cs typeface="+mn-ea"/>
                <a:sym typeface="+mn-lt"/>
              </a:endParaRPr>
            </a:p>
          </p:txBody>
        </p:sp>
        <p:sp>
          <p:nvSpPr>
            <p:cNvPr id="8" name="矩形 7"/>
            <p:cNvSpPr/>
            <p:nvPr/>
          </p:nvSpPr>
          <p:spPr>
            <a:xfrm>
              <a:off x="2638269" y="3073040"/>
              <a:ext cx="2952906" cy="970137"/>
            </a:xfrm>
            <a:prstGeom prst="rect">
              <a:avLst/>
            </a:prstGeom>
          </p:spPr>
          <p:txBody>
            <a:bodyPr wrap="squar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150000"/>
                </a:lnSpc>
                <a:defRPr/>
              </a:pPr>
              <a:endParaRPr lang="zh-CN" altLang="en-US" sz="4400" b="1" spc="300" dirty="0">
                <a:solidFill>
                  <a:schemeClr val="bg1"/>
                </a:solidFill>
                <a:latin typeface="UTM Flamenco" panose="02040603050506020204" pitchFamily="18" charset="0"/>
                <a:ea typeface="微软雅黑" panose="020B0503020204020204" pitchFamily="34" charset="-122"/>
                <a:sym typeface="微软雅黑" panose="020B0503020204020204" charset="-122"/>
              </a:endParaRPr>
            </a:p>
          </p:txBody>
        </p:sp>
      </p:grpSp>
      <p:sp>
        <p:nvSpPr>
          <p:cNvPr id="10" name="椭圆 9"/>
          <p:cNvSpPr/>
          <p:nvPr/>
        </p:nvSpPr>
        <p:spPr>
          <a:xfrm>
            <a:off x="525931" y="181797"/>
            <a:ext cx="910170" cy="910170"/>
          </a:xfrm>
          <a:prstGeom prst="ellipse">
            <a:avLst/>
          </a:prstGeom>
          <a:solidFill>
            <a:srgbClr val="97F1E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bg1"/>
              </a:solidFill>
              <a:latin typeface="微软雅黑" panose="020B0503020204020204" pitchFamily="34" charset="-122"/>
              <a:ea typeface="微软雅黑" panose="020B0503020204020204" pitchFamily="34" charset="-122"/>
            </a:endParaRPr>
          </a:p>
        </p:txBody>
      </p:sp>
      <p:pic>
        <p:nvPicPr>
          <p:cNvPr id="3" name="图片 2" descr="6"/>
          <p:cNvPicPr>
            <a:picLocks noChangeAspect="1"/>
          </p:cNvPicPr>
          <p:nvPr/>
        </p:nvPicPr>
        <p:blipFill>
          <a:blip r:embed="rId3"/>
          <a:srcRect r="74368"/>
          <a:stretch>
            <a:fillRect/>
          </a:stretch>
        </p:blipFill>
        <p:spPr>
          <a:xfrm>
            <a:off x="-3810" y="4604385"/>
            <a:ext cx="1602105" cy="2278380"/>
          </a:xfrm>
          <a:prstGeom prst="rect">
            <a:avLst/>
          </a:prstGeom>
        </p:spPr>
      </p:pic>
      <p:pic>
        <p:nvPicPr>
          <p:cNvPr id="5" name="图片 4" descr="6"/>
          <p:cNvPicPr>
            <a:picLocks noChangeAspect="1"/>
          </p:cNvPicPr>
          <p:nvPr/>
        </p:nvPicPr>
        <p:blipFill>
          <a:blip r:embed="rId3"/>
          <a:srcRect l="47449" t="21697"/>
          <a:stretch>
            <a:fillRect/>
          </a:stretch>
        </p:blipFill>
        <p:spPr>
          <a:xfrm>
            <a:off x="9054465" y="5163721"/>
            <a:ext cx="3137535" cy="1704340"/>
          </a:xfrm>
          <a:prstGeom prst="rect">
            <a:avLst/>
          </a:prstGeom>
        </p:spPr>
      </p:pic>
      <p:pic>
        <p:nvPicPr>
          <p:cNvPr id="31" name="图片 16">
            <a:extLst>
              <a:ext uri="{FF2B5EF4-FFF2-40B4-BE49-F238E27FC236}">
                <a16:creationId xmlns:a16="http://schemas.microsoft.com/office/drawing/2014/main" id="{400BB031-C04D-4A04-852A-D50D2E47760C}"/>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20216" r="51909" b="67495"/>
          <a:stretch>
            <a:fillRect/>
          </a:stretch>
        </p:blipFill>
        <p:spPr>
          <a:xfrm>
            <a:off x="655300" y="200603"/>
            <a:ext cx="739695" cy="873291"/>
          </a:xfrm>
          <a:prstGeom prst="rect">
            <a:avLst/>
          </a:prstGeom>
        </p:spPr>
      </p:pic>
      <p:pic>
        <p:nvPicPr>
          <p:cNvPr id="36" name="图片 5">
            <a:extLst>
              <a:ext uri="{FF2B5EF4-FFF2-40B4-BE49-F238E27FC236}">
                <a16:creationId xmlns:a16="http://schemas.microsoft.com/office/drawing/2014/main" id="{67B993B9-698F-4E95-8839-7D2F412B6DB0}"/>
              </a:ext>
            </a:extLst>
          </p:cNvPr>
          <p:cNvPicPr>
            <a:picLocks noChangeAspect="1"/>
          </p:cNvPicPr>
          <p:nvPr/>
        </p:nvPicPr>
        <p:blipFill rotWithShape="1">
          <a:blip r:embed="rId5">
            <a:lum contrast="20000"/>
          </a:blip>
          <a:srcRect t="-1" r="54732" b="80724"/>
          <a:stretch/>
        </p:blipFill>
        <p:spPr>
          <a:xfrm>
            <a:off x="-839446" y="5623693"/>
            <a:ext cx="13031445" cy="1278372"/>
          </a:xfrm>
          <a:prstGeom prst="rect">
            <a:avLst/>
          </a:prstGeom>
          <a:effectLst>
            <a:outerShdw blurRad="63500" sx="102000" sy="102000" algn="ctr" rotWithShape="0">
              <a:prstClr val="black">
                <a:alpha val="40000"/>
              </a:prstClr>
            </a:outerShdw>
          </a:effectLst>
        </p:spPr>
      </p:pic>
      <mc:AlternateContent xmlns:mc="http://schemas.openxmlformats.org/markup-compatibility/2006" xmlns:a14="http://schemas.microsoft.com/office/drawing/2010/main">
        <mc:Choice Requires="a14">
          <p:sp>
            <p:nvSpPr>
              <p:cNvPr id="37" name="TextBox 36">
                <a:extLst>
                  <a:ext uri="{FF2B5EF4-FFF2-40B4-BE49-F238E27FC236}">
                    <a16:creationId xmlns:a16="http://schemas.microsoft.com/office/drawing/2014/main" id="{78F8C5F5-B6C6-48DB-B727-413BF4A4FA43}"/>
                  </a:ext>
                </a:extLst>
              </p:cNvPr>
              <p:cNvSpPr txBox="1"/>
              <p:nvPr/>
            </p:nvSpPr>
            <p:spPr>
              <a:xfrm>
                <a:off x="1041765" y="1424708"/>
                <a:ext cx="2047452" cy="1425968"/>
              </a:xfrm>
              <a:prstGeom prst="rect">
                <a:avLst/>
              </a:prstGeom>
              <a:noFill/>
            </p:spPr>
            <p:txBody>
              <a:bodyPr wrap="square">
                <a:spAutoFit/>
              </a:bodyPr>
              <a:lstStyle/>
              <a:p>
                <a14:m>
                  <m:oMath xmlns:m="http://schemas.openxmlformats.org/officeDocument/2006/math">
                    <m:f>
                      <m:fPr>
                        <m:ctrlPr>
                          <a:rPr lang="en-US" sz="6000" b="1" i="1">
                            <a:solidFill>
                              <a:schemeClr val="accent6">
                                <a:lumMod val="50000"/>
                              </a:schemeClr>
                            </a:solidFill>
                            <a:latin typeface="Cambria Math" panose="02040503050406030204" pitchFamily="18" charset="0"/>
                          </a:rPr>
                        </m:ctrlPr>
                      </m:fPr>
                      <m:num>
                        <m:r>
                          <a:rPr lang="en-US" sz="6000" b="1" i="1">
                            <a:solidFill>
                              <a:schemeClr val="accent6">
                                <a:lumMod val="50000"/>
                              </a:schemeClr>
                            </a:solidFill>
                            <a:latin typeface="Cambria Math" panose="02040503050406030204" pitchFamily="18" charset="0"/>
                          </a:rPr>
                          <m:t>𝟕</m:t>
                        </m:r>
                      </m:num>
                      <m:den>
                        <m:r>
                          <a:rPr lang="en-US" sz="6000" b="1" i="1">
                            <a:solidFill>
                              <a:schemeClr val="accent6">
                                <a:lumMod val="50000"/>
                              </a:schemeClr>
                            </a:solidFill>
                            <a:latin typeface="Cambria Math" panose="02040503050406030204" pitchFamily="18" charset="0"/>
                          </a:rPr>
                          <m:t>𝟏𝟓</m:t>
                        </m:r>
                      </m:den>
                    </m:f>
                  </m:oMath>
                </a14:m>
                <a:r>
                  <a:rPr lang="en-US" sz="6000" b="1" dirty="0">
                    <a:solidFill>
                      <a:schemeClr val="accent6">
                        <a:lumMod val="50000"/>
                      </a:schemeClr>
                    </a:solidFill>
                  </a:rPr>
                  <a:t> : </a:t>
                </a:r>
                <a14:m>
                  <m:oMath xmlns:m="http://schemas.openxmlformats.org/officeDocument/2006/math">
                    <m:f>
                      <m:fPr>
                        <m:ctrlPr>
                          <a:rPr lang="en-US" sz="6000" b="1" i="1" smtClean="0">
                            <a:solidFill>
                              <a:schemeClr val="accent6">
                                <a:lumMod val="50000"/>
                              </a:schemeClr>
                            </a:solidFill>
                            <a:latin typeface="Cambria Math" panose="02040503050406030204" pitchFamily="18" charset="0"/>
                          </a:rPr>
                        </m:ctrlPr>
                      </m:fPr>
                      <m:num>
                        <m:r>
                          <a:rPr lang="en-US" sz="6000" b="1" i="1" smtClean="0">
                            <a:solidFill>
                              <a:schemeClr val="accent6">
                                <a:lumMod val="50000"/>
                              </a:schemeClr>
                            </a:solidFill>
                            <a:latin typeface="Cambria Math" panose="02040503050406030204" pitchFamily="18" charset="0"/>
                          </a:rPr>
                          <m:t>𝟐</m:t>
                        </m:r>
                      </m:num>
                      <m:den>
                        <m:r>
                          <a:rPr lang="en-US" sz="6000" b="1" i="1" smtClean="0">
                            <a:solidFill>
                              <a:schemeClr val="accent6">
                                <a:lumMod val="50000"/>
                              </a:schemeClr>
                            </a:solidFill>
                            <a:latin typeface="Cambria Math" panose="02040503050406030204" pitchFamily="18" charset="0"/>
                          </a:rPr>
                          <m:t>𝟑</m:t>
                        </m:r>
                      </m:den>
                    </m:f>
                  </m:oMath>
                </a14:m>
                <a:r>
                  <a:rPr lang="en-US" sz="6000" b="1" dirty="0">
                    <a:solidFill>
                      <a:schemeClr val="accent6">
                        <a:lumMod val="50000"/>
                      </a:schemeClr>
                    </a:solidFill>
                  </a:rPr>
                  <a:t> </a:t>
                </a:r>
                <a:endParaRPr lang="en-US" sz="6000" dirty="0">
                  <a:solidFill>
                    <a:schemeClr val="accent6">
                      <a:lumMod val="50000"/>
                    </a:schemeClr>
                  </a:solidFill>
                </a:endParaRPr>
              </a:p>
            </p:txBody>
          </p:sp>
        </mc:Choice>
        <mc:Fallback xmlns="">
          <p:sp>
            <p:nvSpPr>
              <p:cNvPr id="37" name="TextBox 36">
                <a:extLst>
                  <a:ext uri="{FF2B5EF4-FFF2-40B4-BE49-F238E27FC236}">
                    <a16:creationId xmlns:a16="http://schemas.microsoft.com/office/drawing/2014/main" id="{78F8C5F5-B6C6-48DB-B727-413BF4A4FA43}"/>
                  </a:ext>
                </a:extLst>
              </p:cNvPr>
              <p:cNvSpPr txBox="1">
                <a:spLocks noRot="1" noChangeAspect="1" noMove="1" noResize="1" noEditPoints="1" noAdjustHandles="1" noChangeArrowheads="1" noChangeShapeType="1" noTextEdit="1"/>
              </p:cNvSpPr>
              <p:nvPr/>
            </p:nvSpPr>
            <p:spPr>
              <a:xfrm>
                <a:off x="1041765" y="1424708"/>
                <a:ext cx="2047452" cy="1425968"/>
              </a:xfrm>
              <a:prstGeom prst="rect">
                <a:avLst/>
              </a:prstGeom>
              <a:blipFill>
                <a:blip r:embed="rId6"/>
                <a:stretch>
                  <a:fillRect b="-14957"/>
                </a:stretch>
              </a:blipFill>
            </p:spPr>
            <p:txBody>
              <a:bodyPr/>
              <a:lstStyle/>
              <a:p>
                <a:r>
                  <a:rPr lang="en-US">
                    <a:noFill/>
                  </a:rPr>
                  <a:t> </a:t>
                </a:r>
              </a:p>
            </p:txBody>
          </p:sp>
        </mc:Fallback>
      </mc:AlternateContent>
      <p:sp>
        <p:nvSpPr>
          <p:cNvPr id="40" name="Text Box 66">
            <a:extLst>
              <a:ext uri="{FF2B5EF4-FFF2-40B4-BE49-F238E27FC236}">
                <a16:creationId xmlns:a16="http://schemas.microsoft.com/office/drawing/2014/main" id="{AD704197-7D2E-421A-8537-6883D3E993DE}"/>
              </a:ext>
            </a:extLst>
          </p:cNvPr>
          <p:cNvSpPr txBox="1">
            <a:spLocks noChangeArrowheads="1"/>
          </p:cNvSpPr>
          <p:nvPr/>
        </p:nvSpPr>
        <p:spPr bwMode="auto">
          <a:xfrm>
            <a:off x="3467962" y="1634394"/>
            <a:ext cx="6826970"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50000"/>
              </a:spcBef>
              <a:buFontTx/>
              <a:buNone/>
            </a:pPr>
            <a:r>
              <a:rPr lang="en-US" altLang="en-US" b="1" i="1" dirty="0">
                <a:latin typeface="UTM Avo" panose="02040603050506020204" pitchFamily="18" charset="0"/>
              </a:rPr>
              <a:t>* </a:t>
            </a:r>
            <a:r>
              <a:rPr lang="en-US" altLang="en-US" b="1" i="1" dirty="0" err="1">
                <a:latin typeface="UTM Avo" panose="02040603050506020204" pitchFamily="18" charset="0"/>
              </a:rPr>
              <a:t>Lấy</a:t>
            </a:r>
            <a:r>
              <a:rPr lang="en-US" altLang="en-US" b="1" i="1" dirty="0">
                <a:latin typeface="UTM Avo" panose="02040603050506020204" pitchFamily="18" charset="0"/>
              </a:rPr>
              <a:t> </a:t>
            </a:r>
            <a:r>
              <a:rPr lang="en-US" altLang="en-US" b="1" i="1" dirty="0" err="1">
                <a:latin typeface="UTM Avo" panose="02040603050506020204" pitchFamily="18" charset="0"/>
              </a:rPr>
              <a:t>phân</a:t>
            </a:r>
            <a:r>
              <a:rPr lang="en-US" altLang="en-US" b="1" i="1" dirty="0">
                <a:latin typeface="UTM Avo" panose="02040603050506020204" pitchFamily="18" charset="0"/>
              </a:rPr>
              <a:t> </a:t>
            </a:r>
            <a:r>
              <a:rPr lang="en-US" altLang="en-US" b="1" i="1" dirty="0" err="1">
                <a:latin typeface="UTM Avo" panose="02040603050506020204" pitchFamily="18" charset="0"/>
              </a:rPr>
              <a:t>số</a:t>
            </a:r>
            <a:r>
              <a:rPr lang="en-US" altLang="en-US" b="1" i="1" dirty="0">
                <a:latin typeface="UTM Avo" panose="02040603050506020204" pitchFamily="18" charset="0"/>
              </a:rPr>
              <a:t> </a:t>
            </a:r>
            <a:r>
              <a:rPr lang="en-US" altLang="en-US" b="1" i="1" dirty="0" err="1">
                <a:latin typeface="UTM Avo" panose="02040603050506020204" pitchFamily="18" charset="0"/>
              </a:rPr>
              <a:t>thứ</a:t>
            </a:r>
            <a:r>
              <a:rPr lang="en-US" altLang="en-US" b="1" i="1" dirty="0">
                <a:latin typeface="UTM Avo" panose="02040603050506020204" pitchFamily="18" charset="0"/>
              </a:rPr>
              <a:t> </a:t>
            </a:r>
            <a:r>
              <a:rPr lang="en-US" altLang="en-US" b="1" i="1" dirty="0" err="1">
                <a:latin typeface="UTM Avo" panose="02040603050506020204" pitchFamily="18" charset="0"/>
              </a:rPr>
              <a:t>nhất</a:t>
            </a:r>
            <a:r>
              <a:rPr lang="en-US" altLang="en-US" b="1" i="1" dirty="0">
                <a:latin typeface="UTM Avo" panose="02040603050506020204" pitchFamily="18" charset="0"/>
              </a:rPr>
              <a:t> </a:t>
            </a:r>
            <a:r>
              <a:rPr lang="en-US" altLang="en-US" b="1" i="1" dirty="0" err="1">
                <a:latin typeface="UTM Avo" panose="02040603050506020204" pitchFamily="18" charset="0"/>
              </a:rPr>
              <a:t>nhân</a:t>
            </a:r>
            <a:r>
              <a:rPr lang="en-US" altLang="en-US" b="1" i="1" dirty="0">
                <a:latin typeface="UTM Avo" panose="02040603050506020204" pitchFamily="18" charset="0"/>
              </a:rPr>
              <a:t> </a:t>
            </a:r>
            <a:r>
              <a:rPr lang="en-US" altLang="en-US" b="1" i="1" dirty="0" err="1">
                <a:latin typeface="UTM Avo" panose="02040603050506020204" pitchFamily="18" charset="0"/>
              </a:rPr>
              <a:t>với</a:t>
            </a:r>
            <a:r>
              <a:rPr lang="en-US" altLang="en-US" b="1" i="1" dirty="0">
                <a:latin typeface="UTM Avo" panose="02040603050506020204" pitchFamily="18" charset="0"/>
              </a:rPr>
              <a:t> </a:t>
            </a:r>
            <a:r>
              <a:rPr lang="en-US" altLang="en-US" b="1" i="1" dirty="0" err="1">
                <a:latin typeface="UTM Avo" panose="02040603050506020204" pitchFamily="18" charset="0"/>
              </a:rPr>
              <a:t>phân</a:t>
            </a:r>
            <a:r>
              <a:rPr lang="en-US" altLang="en-US" b="1" i="1" dirty="0">
                <a:latin typeface="UTM Avo" panose="02040603050506020204" pitchFamily="18" charset="0"/>
              </a:rPr>
              <a:t> </a:t>
            </a:r>
            <a:r>
              <a:rPr lang="en-US" altLang="en-US" b="1" i="1" dirty="0" err="1">
                <a:latin typeface="UTM Avo" panose="02040603050506020204" pitchFamily="18" charset="0"/>
              </a:rPr>
              <a:t>số</a:t>
            </a:r>
            <a:r>
              <a:rPr lang="en-US" altLang="en-US" b="1" i="1" dirty="0">
                <a:latin typeface="UTM Avo" panose="02040603050506020204" pitchFamily="18" charset="0"/>
              </a:rPr>
              <a:t> </a:t>
            </a:r>
            <a:r>
              <a:rPr lang="en-US" altLang="en-US" b="1" i="1" dirty="0" err="1">
                <a:latin typeface="UTM Avo" panose="02040603050506020204" pitchFamily="18" charset="0"/>
              </a:rPr>
              <a:t>thứ</a:t>
            </a:r>
            <a:r>
              <a:rPr lang="en-US" altLang="en-US" b="1" i="1" dirty="0">
                <a:latin typeface="UTM Avo" panose="02040603050506020204" pitchFamily="18" charset="0"/>
              </a:rPr>
              <a:t> </a:t>
            </a:r>
            <a:r>
              <a:rPr lang="en-US" altLang="en-US" b="1" i="1" dirty="0" err="1">
                <a:latin typeface="UTM Avo" panose="02040603050506020204" pitchFamily="18" charset="0"/>
              </a:rPr>
              <a:t>hai</a:t>
            </a:r>
            <a:r>
              <a:rPr lang="en-US" altLang="en-US" b="1" i="1" dirty="0">
                <a:latin typeface="UTM Avo" panose="02040603050506020204" pitchFamily="18" charset="0"/>
              </a:rPr>
              <a:t> </a:t>
            </a:r>
            <a:r>
              <a:rPr lang="en-US" altLang="en-US" b="1" i="1" dirty="0" err="1">
                <a:latin typeface="UTM Avo" panose="02040603050506020204" pitchFamily="18" charset="0"/>
              </a:rPr>
              <a:t>đảo</a:t>
            </a:r>
            <a:r>
              <a:rPr lang="en-US" altLang="en-US" b="1" i="1" dirty="0">
                <a:latin typeface="UTM Avo" panose="02040603050506020204" pitchFamily="18" charset="0"/>
              </a:rPr>
              <a:t> </a:t>
            </a:r>
            <a:r>
              <a:rPr lang="en-US" altLang="en-US" b="1" i="1" dirty="0" err="1">
                <a:latin typeface="UTM Avo" panose="02040603050506020204" pitchFamily="18" charset="0"/>
              </a:rPr>
              <a:t>ngược</a:t>
            </a:r>
            <a:r>
              <a:rPr lang="en-US" altLang="en-US" b="1" i="1" dirty="0">
                <a:latin typeface="UTM Avo" panose="02040603050506020204" pitchFamily="18" charset="0"/>
              </a:rPr>
              <a:t>.</a:t>
            </a:r>
          </a:p>
        </p:txBody>
      </p:sp>
      <p:grpSp>
        <p:nvGrpSpPr>
          <p:cNvPr id="41" name="Group 72">
            <a:extLst>
              <a:ext uri="{FF2B5EF4-FFF2-40B4-BE49-F238E27FC236}">
                <a16:creationId xmlns:a16="http://schemas.microsoft.com/office/drawing/2014/main" id="{E312C336-31D0-47B7-8328-2F2223B1E8E5}"/>
              </a:ext>
            </a:extLst>
          </p:cNvPr>
          <p:cNvGrpSpPr>
            <a:grpSpLocks/>
          </p:cNvGrpSpPr>
          <p:nvPr/>
        </p:nvGrpSpPr>
        <p:grpSpPr bwMode="auto">
          <a:xfrm>
            <a:off x="536220" y="2819455"/>
            <a:ext cx="11492808" cy="1365251"/>
            <a:chOff x="384" y="1835"/>
            <a:chExt cx="5450" cy="860"/>
          </a:xfrm>
        </p:grpSpPr>
        <p:sp>
          <p:nvSpPr>
            <p:cNvPr id="42" name="Text Box 67">
              <a:extLst>
                <a:ext uri="{FF2B5EF4-FFF2-40B4-BE49-F238E27FC236}">
                  <a16:creationId xmlns:a16="http://schemas.microsoft.com/office/drawing/2014/main" id="{BBF13AC5-B97F-4686-AD54-6EE8C5AAFA3C}"/>
                </a:ext>
              </a:extLst>
            </p:cNvPr>
            <p:cNvSpPr txBox="1">
              <a:spLocks noChangeArrowheads="1"/>
            </p:cNvSpPr>
            <p:nvPr/>
          </p:nvSpPr>
          <p:spPr bwMode="auto">
            <a:xfrm>
              <a:off x="384" y="2016"/>
              <a:ext cx="912" cy="6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50000"/>
                </a:spcBef>
                <a:buFontTx/>
                <a:buNone/>
              </a:pPr>
              <a:r>
                <a:rPr lang="en-US" altLang="en-US" b="1" dirty="0" err="1">
                  <a:latin typeface="UTM Avo" panose="02040603050506020204" pitchFamily="18" charset="0"/>
                </a:rPr>
                <a:t>Phân</a:t>
              </a:r>
              <a:r>
                <a:rPr lang="en-US" altLang="en-US" b="1" dirty="0">
                  <a:latin typeface="UTM Avo" panose="02040603050506020204" pitchFamily="18" charset="0"/>
                </a:rPr>
                <a:t> </a:t>
              </a:r>
              <a:r>
                <a:rPr lang="en-US" altLang="en-US" b="1" dirty="0" err="1">
                  <a:latin typeface="UTM Avo" panose="02040603050506020204" pitchFamily="18" charset="0"/>
                </a:rPr>
                <a:t>số</a:t>
              </a:r>
              <a:endParaRPr lang="en-US" altLang="en-US" b="1" u="sng" dirty="0">
                <a:latin typeface="UTM Avo" panose="02040603050506020204" pitchFamily="18" charset="0"/>
              </a:endParaRPr>
            </a:p>
          </p:txBody>
        </p:sp>
        <p:sp>
          <p:nvSpPr>
            <p:cNvPr id="43" name="Text Box 68">
              <a:extLst>
                <a:ext uri="{FF2B5EF4-FFF2-40B4-BE49-F238E27FC236}">
                  <a16:creationId xmlns:a16="http://schemas.microsoft.com/office/drawing/2014/main" id="{F1ED1FF1-CEAC-49FC-BE93-F6B74444480B}"/>
                </a:ext>
              </a:extLst>
            </p:cNvPr>
            <p:cNvSpPr txBox="1">
              <a:spLocks noChangeArrowheads="1"/>
            </p:cNvSpPr>
            <p:nvPr/>
          </p:nvSpPr>
          <p:spPr bwMode="auto">
            <a:xfrm>
              <a:off x="1253" y="1920"/>
              <a:ext cx="240" cy="6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50000"/>
                </a:spcBef>
                <a:buFontTx/>
                <a:buNone/>
              </a:pPr>
              <a:r>
                <a:rPr lang="en-US" altLang="en-US" b="1" u="sng" dirty="0">
                  <a:solidFill>
                    <a:srgbClr val="FF0000"/>
                  </a:solidFill>
                  <a:latin typeface="UTM Avo" panose="02040603050506020204" pitchFamily="18" charset="0"/>
                </a:rPr>
                <a:t>3  </a:t>
              </a:r>
              <a:r>
                <a:rPr lang="en-US" altLang="en-US" b="1" dirty="0">
                  <a:solidFill>
                    <a:srgbClr val="FF0000"/>
                  </a:solidFill>
                  <a:latin typeface="UTM Avo" panose="02040603050506020204" pitchFamily="18" charset="0"/>
                </a:rPr>
                <a:t>2</a:t>
              </a:r>
            </a:p>
          </p:txBody>
        </p:sp>
        <p:sp>
          <p:nvSpPr>
            <p:cNvPr id="44" name="Text Box 69">
              <a:extLst>
                <a:ext uri="{FF2B5EF4-FFF2-40B4-BE49-F238E27FC236}">
                  <a16:creationId xmlns:a16="http://schemas.microsoft.com/office/drawing/2014/main" id="{042048AC-62C4-448C-A0E0-633813ED5E19}"/>
                </a:ext>
              </a:extLst>
            </p:cNvPr>
            <p:cNvSpPr txBox="1">
              <a:spLocks noChangeArrowheads="1"/>
            </p:cNvSpPr>
            <p:nvPr/>
          </p:nvSpPr>
          <p:spPr bwMode="auto">
            <a:xfrm>
              <a:off x="1407" y="1960"/>
              <a:ext cx="4427" cy="3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50000"/>
                </a:spcBef>
                <a:buFontTx/>
                <a:buNone/>
              </a:pPr>
              <a:r>
                <a:rPr lang="en-US" altLang="en-US" dirty="0">
                  <a:latin typeface="UTM Avo" panose="02040603050506020204" pitchFamily="18" charset="0"/>
                </a:rPr>
                <a:t> </a:t>
              </a:r>
              <a:r>
                <a:rPr lang="en-US" altLang="en-US" b="1" dirty="0" err="1">
                  <a:latin typeface="UTM Avo" panose="02040603050506020204" pitchFamily="18" charset="0"/>
                </a:rPr>
                <a:t>gọi</a:t>
              </a:r>
              <a:r>
                <a:rPr lang="en-US" altLang="en-US" b="1" dirty="0">
                  <a:latin typeface="UTM Avo" panose="02040603050506020204" pitchFamily="18" charset="0"/>
                </a:rPr>
                <a:t> là </a:t>
              </a:r>
              <a:r>
                <a:rPr lang="en-US" altLang="en-US" b="1" dirty="0" err="1">
                  <a:latin typeface="UTM Avo" panose="02040603050506020204" pitchFamily="18" charset="0"/>
                </a:rPr>
                <a:t>phân</a:t>
              </a:r>
              <a:r>
                <a:rPr lang="en-US" altLang="en-US" b="1" dirty="0">
                  <a:latin typeface="UTM Avo" panose="02040603050506020204" pitchFamily="18" charset="0"/>
                </a:rPr>
                <a:t> </a:t>
              </a:r>
              <a:r>
                <a:rPr lang="en-US" altLang="en-US" b="1" dirty="0" err="1">
                  <a:latin typeface="UTM Avo" panose="02040603050506020204" pitchFamily="18" charset="0"/>
                </a:rPr>
                <a:t>số</a:t>
              </a:r>
              <a:r>
                <a:rPr lang="en-US" altLang="en-US" b="1" dirty="0">
                  <a:latin typeface="UTM Avo" panose="02040603050506020204" pitchFamily="18" charset="0"/>
                </a:rPr>
                <a:t>  </a:t>
              </a:r>
              <a:r>
                <a:rPr lang="en-US" altLang="en-US" b="1" dirty="0" err="1">
                  <a:solidFill>
                    <a:srgbClr val="FF0066"/>
                  </a:solidFill>
                  <a:latin typeface="UTM Avo" panose="02040603050506020204" pitchFamily="18" charset="0"/>
                </a:rPr>
                <a:t>đảo</a:t>
              </a:r>
              <a:r>
                <a:rPr lang="en-US" altLang="en-US" b="1" dirty="0">
                  <a:solidFill>
                    <a:srgbClr val="FF0066"/>
                  </a:solidFill>
                  <a:latin typeface="UTM Avo" panose="02040603050506020204" pitchFamily="18" charset="0"/>
                </a:rPr>
                <a:t> </a:t>
              </a:r>
              <a:r>
                <a:rPr lang="en-US" altLang="en-US" b="1" dirty="0" err="1">
                  <a:solidFill>
                    <a:srgbClr val="FF0066"/>
                  </a:solidFill>
                  <a:latin typeface="UTM Avo" panose="02040603050506020204" pitchFamily="18" charset="0"/>
                </a:rPr>
                <a:t>ngược</a:t>
              </a:r>
              <a:r>
                <a:rPr lang="en-US" altLang="en-US" b="1" dirty="0">
                  <a:latin typeface="UTM Avo" panose="02040603050506020204" pitchFamily="18" charset="0"/>
                </a:rPr>
                <a:t> </a:t>
              </a:r>
              <a:r>
                <a:rPr lang="en-US" altLang="en-US" b="1" dirty="0" err="1">
                  <a:latin typeface="UTM Avo" panose="02040603050506020204" pitchFamily="18" charset="0"/>
                </a:rPr>
                <a:t>của</a:t>
              </a:r>
              <a:r>
                <a:rPr lang="en-US" altLang="en-US" b="1" dirty="0">
                  <a:latin typeface="UTM Avo" panose="02040603050506020204" pitchFamily="18" charset="0"/>
                </a:rPr>
                <a:t> </a:t>
              </a:r>
              <a:r>
                <a:rPr lang="en-US" altLang="en-US" b="1" dirty="0" err="1">
                  <a:latin typeface="UTM Avo" panose="02040603050506020204" pitchFamily="18" charset="0"/>
                </a:rPr>
                <a:t>phân</a:t>
              </a:r>
              <a:r>
                <a:rPr lang="en-US" altLang="en-US" b="1" dirty="0">
                  <a:latin typeface="UTM Avo" panose="02040603050506020204" pitchFamily="18" charset="0"/>
                </a:rPr>
                <a:t> </a:t>
              </a:r>
              <a:r>
                <a:rPr lang="en-US" altLang="en-US" b="1" dirty="0" err="1">
                  <a:latin typeface="UTM Avo" panose="02040603050506020204" pitchFamily="18" charset="0"/>
                </a:rPr>
                <a:t>số</a:t>
              </a:r>
              <a:endParaRPr lang="en-US" altLang="en-US" dirty="0">
                <a:latin typeface="UTM Avo" panose="02040603050506020204" pitchFamily="18" charset="0"/>
              </a:endParaRPr>
            </a:p>
          </p:txBody>
        </p:sp>
        <p:sp>
          <p:nvSpPr>
            <p:cNvPr id="45" name="Text Box 70">
              <a:extLst>
                <a:ext uri="{FF2B5EF4-FFF2-40B4-BE49-F238E27FC236}">
                  <a16:creationId xmlns:a16="http://schemas.microsoft.com/office/drawing/2014/main" id="{3C6EECA0-7732-4C35-8B46-B57D62428206}"/>
                </a:ext>
              </a:extLst>
            </p:cNvPr>
            <p:cNvSpPr txBox="1">
              <a:spLocks noChangeArrowheads="1"/>
            </p:cNvSpPr>
            <p:nvPr/>
          </p:nvSpPr>
          <p:spPr bwMode="auto">
            <a:xfrm>
              <a:off x="4589" y="1835"/>
              <a:ext cx="336" cy="6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50000"/>
                </a:spcBef>
                <a:buFontTx/>
                <a:buNone/>
              </a:pPr>
              <a:r>
                <a:rPr lang="en-US" altLang="en-US" b="1" u="sng" dirty="0">
                  <a:solidFill>
                    <a:srgbClr val="FF0000"/>
                  </a:solidFill>
                  <a:latin typeface="UTM Avo" panose="02040603050506020204" pitchFamily="18" charset="0"/>
                </a:rPr>
                <a:t>2  </a:t>
              </a:r>
              <a:r>
                <a:rPr lang="en-US" altLang="en-US" b="1" dirty="0">
                  <a:solidFill>
                    <a:srgbClr val="FF0000"/>
                  </a:solidFill>
                  <a:latin typeface="UTM Avo" panose="02040603050506020204" pitchFamily="18" charset="0"/>
                </a:rPr>
                <a:t>3</a:t>
              </a:r>
            </a:p>
          </p:txBody>
        </p:sp>
      </p:grpSp>
      <p:sp>
        <p:nvSpPr>
          <p:cNvPr id="2" name="TextBox 1">
            <a:extLst>
              <a:ext uri="{FF2B5EF4-FFF2-40B4-BE49-F238E27FC236}">
                <a16:creationId xmlns:a16="http://schemas.microsoft.com/office/drawing/2014/main" id="{AE69FE84-A823-4266-B605-82581CE97333}"/>
              </a:ext>
            </a:extLst>
          </p:cNvPr>
          <p:cNvSpPr txBox="1"/>
          <p:nvPr/>
        </p:nvSpPr>
        <p:spPr>
          <a:xfrm>
            <a:off x="3670698" y="4592022"/>
            <a:ext cx="556182" cy="769441"/>
          </a:xfrm>
          <a:prstGeom prst="rect">
            <a:avLst/>
          </a:prstGeom>
          <a:noFill/>
        </p:spPr>
        <p:txBody>
          <a:bodyPr wrap="square" rtlCol="0">
            <a:spAutoFit/>
          </a:bodyPr>
          <a:lstStyle/>
          <a:p>
            <a:r>
              <a:rPr lang="en-US" sz="4400" b="1" dirty="0">
                <a:solidFill>
                  <a:schemeClr val="accent6">
                    <a:lumMod val="50000"/>
                  </a:schemeClr>
                </a:solidFill>
              </a:rPr>
              <a:t>=</a:t>
            </a:r>
          </a:p>
        </p:txBody>
      </p:sp>
      <mc:AlternateContent xmlns:mc="http://schemas.openxmlformats.org/markup-compatibility/2006" xmlns:a14="http://schemas.microsoft.com/office/drawing/2010/main">
        <mc:Choice Requires="a14">
          <p:sp>
            <p:nvSpPr>
              <p:cNvPr id="47" name="TextBox 46">
                <a:extLst>
                  <a:ext uri="{FF2B5EF4-FFF2-40B4-BE49-F238E27FC236}">
                    <a16:creationId xmlns:a16="http://schemas.microsoft.com/office/drawing/2014/main" id="{73430468-1FB1-4CC5-8FCF-98AAFBAB51C9}"/>
                  </a:ext>
                </a:extLst>
              </p:cNvPr>
              <p:cNvSpPr txBox="1"/>
              <p:nvPr/>
            </p:nvSpPr>
            <p:spPr>
              <a:xfrm>
                <a:off x="4174240" y="4265938"/>
                <a:ext cx="863654" cy="1421608"/>
              </a:xfrm>
              <a:prstGeom prst="rect">
                <a:avLst/>
              </a:prstGeom>
              <a:noFill/>
            </p:spPr>
            <p:txBody>
              <a:bodyPr wrap="square">
                <a:spAutoFit/>
              </a:bodyPr>
              <a:lstStyle/>
              <a:p>
                <a14:m>
                  <m:oMath xmlns:m="http://schemas.openxmlformats.org/officeDocument/2006/math">
                    <m:f>
                      <m:fPr>
                        <m:ctrlPr>
                          <a:rPr lang="en-US" sz="6000" b="1" i="1" smtClean="0">
                            <a:solidFill>
                              <a:schemeClr val="accent6">
                                <a:lumMod val="50000"/>
                              </a:schemeClr>
                            </a:solidFill>
                            <a:latin typeface="Cambria Math" panose="02040503050406030204" pitchFamily="18" charset="0"/>
                          </a:rPr>
                        </m:ctrlPr>
                      </m:fPr>
                      <m:num>
                        <m:r>
                          <a:rPr lang="en-US" sz="6000" b="1" i="1" smtClean="0">
                            <a:solidFill>
                              <a:schemeClr val="accent6">
                                <a:lumMod val="50000"/>
                              </a:schemeClr>
                            </a:solidFill>
                            <a:latin typeface="Cambria Math" panose="02040503050406030204" pitchFamily="18" charset="0"/>
                          </a:rPr>
                          <m:t>𝟕</m:t>
                        </m:r>
                      </m:num>
                      <m:den>
                        <m:r>
                          <a:rPr lang="en-US" sz="6000" b="1" i="1" smtClean="0">
                            <a:solidFill>
                              <a:schemeClr val="accent6">
                                <a:lumMod val="50000"/>
                              </a:schemeClr>
                            </a:solidFill>
                            <a:latin typeface="Cambria Math" panose="02040503050406030204" pitchFamily="18" charset="0"/>
                          </a:rPr>
                          <m:t>𝟏𝟓</m:t>
                        </m:r>
                      </m:den>
                    </m:f>
                  </m:oMath>
                </a14:m>
                <a:r>
                  <a:rPr lang="en-US" sz="6000" b="1" dirty="0">
                    <a:solidFill>
                      <a:schemeClr val="accent6">
                        <a:lumMod val="50000"/>
                      </a:schemeClr>
                    </a:solidFill>
                  </a:rPr>
                  <a:t> </a:t>
                </a:r>
                <a:endParaRPr lang="en-US" sz="6000" dirty="0">
                  <a:solidFill>
                    <a:schemeClr val="accent6">
                      <a:lumMod val="50000"/>
                    </a:schemeClr>
                  </a:solidFill>
                </a:endParaRPr>
              </a:p>
            </p:txBody>
          </p:sp>
        </mc:Choice>
        <mc:Fallback xmlns="">
          <p:sp>
            <p:nvSpPr>
              <p:cNvPr id="47" name="TextBox 46">
                <a:extLst>
                  <a:ext uri="{FF2B5EF4-FFF2-40B4-BE49-F238E27FC236}">
                    <a16:creationId xmlns:a16="http://schemas.microsoft.com/office/drawing/2014/main" id="{73430468-1FB1-4CC5-8FCF-98AAFBAB51C9}"/>
                  </a:ext>
                </a:extLst>
              </p:cNvPr>
              <p:cNvSpPr txBox="1">
                <a:spLocks noRot="1" noChangeAspect="1" noMove="1" noResize="1" noEditPoints="1" noAdjustHandles="1" noChangeArrowheads="1" noChangeShapeType="1" noTextEdit="1"/>
              </p:cNvSpPr>
              <p:nvPr/>
            </p:nvSpPr>
            <p:spPr>
              <a:xfrm>
                <a:off x="4174240" y="4265938"/>
                <a:ext cx="863654" cy="1421608"/>
              </a:xfrm>
              <a:prstGeom prst="rect">
                <a:avLst/>
              </a:prstGeom>
              <a:blipFill>
                <a:blip r:embed="rId7"/>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8" name="TextBox 47">
                <a:extLst>
                  <a:ext uri="{FF2B5EF4-FFF2-40B4-BE49-F238E27FC236}">
                    <a16:creationId xmlns:a16="http://schemas.microsoft.com/office/drawing/2014/main" id="{47363661-B6B8-4D41-830A-0E7680006D35}"/>
                  </a:ext>
                </a:extLst>
              </p:cNvPr>
              <p:cNvSpPr txBox="1"/>
              <p:nvPr/>
            </p:nvSpPr>
            <p:spPr>
              <a:xfrm>
                <a:off x="5776708" y="4265938"/>
                <a:ext cx="863654" cy="1425968"/>
              </a:xfrm>
              <a:prstGeom prst="rect">
                <a:avLst/>
              </a:prstGeom>
              <a:noFill/>
            </p:spPr>
            <p:txBody>
              <a:bodyPr wrap="square">
                <a:spAutoFit/>
              </a:bodyPr>
              <a:lstStyle/>
              <a:p>
                <a14:m>
                  <m:oMath xmlns:m="http://schemas.openxmlformats.org/officeDocument/2006/math">
                    <m:f>
                      <m:fPr>
                        <m:ctrlPr>
                          <a:rPr lang="en-US" sz="6000" b="1" i="1" smtClean="0">
                            <a:solidFill>
                              <a:schemeClr val="accent6">
                                <a:lumMod val="50000"/>
                              </a:schemeClr>
                            </a:solidFill>
                            <a:latin typeface="Cambria Math" panose="02040503050406030204" pitchFamily="18" charset="0"/>
                          </a:rPr>
                        </m:ctrlPr>
                      </m:fPr>
                      <m:num>
                        <m:r>
                          <a:rPr lang="en-US" sz="6000" b="1" i="1" smtClean="0">
                            <a:solidFill>
                              <a:schemeClr val="accent6">
                                <a:lumMod val="50000"/>
                              </a:schemeClr>
                            </a:solidFill>
                            <a:latin typeface="Cambria Math" panose="02040503050406030204" pitchFamily="18" charset="0"/>
                          </a:rPr>
                          <m:t>𝟑</m:t>
                        </m:r>
                      </m:num>
                      <m:den>
                        <m:r>
                          <a:rPr lang="en-US" sz="6000" b="1" i="1" smtClean="0">
                            <a:solidFill>
                              <a:schemeClr val="accent6">
                                <a:lumMod val="50000"/>
                              </a:schemeClr>
                            </a:solidFill>
                            <a:latin typeface="Cambria Math" panose="02040503050406030204" pitchFamily="18" charset="0"/>
                          </a:rPr>
                          <m:t>𝟐</m:t>
                        </m:r>
                      </m:den>
                    </m:f>
                  </m:oMath>
                </a14:m>
                <a:r>
                  <a:rPr lang="en-US" sz="6000" b="1" dirty="0">
                    <a:solidFill>
                      <a:schemeClr val="accent6">
                        <a:lumMod val="50000"/>
                      </a:schemeClr>
                    </a:solidFill>
                  </a:rPr>
                  <a:t> </a:t>
                </a:r>
                <a:endParaRPr lang="en-US" sz="6000" dirty="0">
                  <a:solidFill>
                    <a:schemeClr val="accent6">
                      <a:lumMod val="50000"/>
                    </a:schemeClr>
                  </a:solidFill>
                </a:endParaRPr>
              </a:p>
            </p:txBody>
          </p:sp>
        </mc:Choice>
        <mc:Fallback xmlns="">
          <p:sp>
            <p:nvSpPr>
              <p:cNvPr id="48" name="TextBox 47">
                <a:extLst>
                  <a:ext uri="{FF2B5EF4-FFF2-40B4-BE49-F238E27FC236}">
                    <a16:creationId xmlns:a16="http://schemas.microsoft.com/office/drawing/2014/main" id="{47363661-B6B8-4D41-830A-0E7680006D35}"/>
                  </a:ext>
                </a:extLst>
              </p:cNvPr>
              <p:cNvSpPr txBox="1">
                <a:spLocks noRot="1" noChangeAspect="1" noMove="1" noResize="1" noEditPoints="1" noAdjustHandles="1" noChangeArrowheads="1" noChangeShapeType="1" noTextEdit="1"/>
              </p:cNvSpPr>
              <p:nvPr/>
            </p:nvSpPr>
            <p:spPr>
              <a:xfrm>
                <a:off x="5776708" y="4265938"/>
                <a:ext cx="863654" cy="1425968"/>
              </a:xfrm>
              <a:prstGeom prst="rect">
                <a:avLst/>
              </a:prstGeom>
              <a:blipFill>
                <a:blip r:embed="rId8"/>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9" name="TextBox 48">
                <a:extLst>
                  <a:ext uri="{FF2B5EF4-FFF2-40B4-BE49-F238E27FC236}">
                    <a16:creationId xmlns:a16="http://schemas.microsoft.com/office/drawing/2014/main" id="{884B72BD-6CEA-4E06-BEEA-2459AC2BA2A7}"/>
                  </a:ext>
                </a:extLst>
              </p:cNvPr>
              <p:cNvSpPr txBox="1"/>
              <p:nvPr/>
            </p:nvSpPr>
            <p:spPr>
              <a:xfrm>
                <a:off x="5008171" y="4560095"/>
                <a:ext cx="863654" cy="769441"/>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en-US" sz="4400" b="1" i="0" smtClean="0">
                          <a:solidFill>
                            <a:schemeClr val="accent6">
                              <a:lumMod val="50000"/>
                            </a:schemeClr>
                          </a:solidFill>
                          <a:latin typeface="Cambria Math" panose="02040503050406030204" pitchFamily="18" charset="0"/>
                        </a:rPr>
                        <m:t>𝐱</m:t>
                      </m:r>
                    </m:oMath>
                  </m:oMathPara>
                </a14:m>
                <a:endParaRPr lang="en-US" sz="4400" dirty="0">
                  <a:solidFill>
                    <a:schemeClr val="accent6">
                      <a:lumMod val="50000"/>
                    </a:schemeClr>
                  </a:solidFill>
                </a:endParaRPr>
              </a:p>
            </p:txBody>
          </p:sp>
        </mc:Choice>
        <mc:Fallback xmlns="">
          <p:sp>
            <p:nvSpPr>
              <p:cNvPr id="49" name="TextBox 48">
                <a:extLst>
                  <a:ext uri="{FF2B5EF4-FFF2-40B4-BE49-F238E27FC236}">
                    <a16:creationId xmlns:a16="http://schemas.microsoft.com/office/drawing/2014/main" id="{884B72BD-6CEA-4E06-BEEA-2459AC2BA2A7}"/>
                  </a:ext>
                </a:extLst>
              </p:cNvPr>
              <p:cNvSpPr txBox="1">
                <a:spLocks noRot="1" noChangeAspect="1" noMove="1" noResize="1" noEditPoints="1" noAdjustHandles="1" noChangeArrowheads="1" noChangeShapeType="1" noTextEdit="1"/>
              </p:cNvSpPr>
              <p:nvPr/>
            </p:nvSpPr>
            <p:spPr>
              <a:xfrm>
                <a:off x="5008171" y="4560095"/>
                <a:ext cx="863654" cy="769441"/>
              </a:xfrm>
              <a:prstGeom prst="rect">
                <a:avLst/>
              </a:prstGeom>
              <a:blipFill>
                <a:blip r:embed="rId9"/>
                <a:stretch>
                  <a:fillRect/>
                </a:stretch>
              </a:blipFill>
            </p:spPr>
            <p:txBody>
              <a:bodyPr/>
              <a:lstStyle/>
              <a:p>
                <a:r>
                  <a:rPr lang="en-US">
                    <a:noFill/>
                  </a:rPr>
                  <a:t> </a:t>
                </a:r>
              </a:p>
            </p:txBody>
          </p:sp>
        </mc:Fallback>
      </mc:AlternateContent>
      <p:sp>
        <p:nvSpPr>
          <p:cNvPr id="50" name="TextBox 49">
            <a:extLst>
              <a:ext uri="{FF2B5EF4-FFF2-40B4-BE49-F238E27FC236}">
                <a16:creationId xmlns:a16="http://schemas.microsoft.com/office/drawing/2014/main" id="{A1DAB30C-D94D-4CC3-BC6F-0FC34557F85D}"/>
              </a:ext>
            </a:extLst>
          </p:cNvPr>
          <p:cNvSpPr txBox="1"/>
          <p:nvPr/>
        </p:nvSpPr>
        <p:spPr>
          <a:xfrm>
            <a:off x="6373434" y="4592022"/>
            <a:ext cx="556182" cy="769441"/>
          </a:xfrm>
          <a:prstGeom prst="rect">
            <a:avLst/>
          </a:prstGeom>
          <a:noFill/>
        </p:spPr>
        <p:txBody>
          <a:bodyPr wrap="square" rtlCol="0">
            <a:spAutoFit/>
          </a:bodyPr>
          <a:lstStyle/>
          <a:p>
            <a:r>
              <a:rPr lang="en-US" sz="4400" b="1" dirty="0">
                <a:solidFill>
                  <a:schemeClr val="accent6">
                    <a:lumMod val="50000"/>
                  </a:schemeClr>
                </a:solidFill>
              </a:rPr>
              <a:t>=</a:t>
            </a:r>
          </a:p>
        </p:txBody>
      </p:sp>
      <mc:AlternateContent xmlns:mc="http://schemas.openxmlformats.org/markup-compatibility/2006" xmlns:a14="http://schemas.microsoft.com/office/drawing/2010/main">
        <mc:Choice Requires="a14">
          <p:sp>
            <p:nvSpPr>
              <p:cNvPr id="51" name="TextBox 50">
                <a:extLst>
                  <a:ext uri="{FF2B5EF4-FFF2-40B4-BE49-F238E27FC236}">
                    <a16:creationId xmlns:a16="http://schemas.microsoft.com/office/drawing/2014/main" id="{992710E6-B442-4531-BA5C-6BE72C9E4F79}"/>
                  </a:ext>
                </a:extLst>
              </p:cNvPr>
              <p:cNvSpPr txBox="1"/>
              <p:nvPr/>
            </p:nvSpPr>
            <p:spPr>
              <a:xfrm>
                <a:off x="6876976" y="4265938"/>
                <a:ext cx="863654" cy="1421608"/>
              </a:xfrm>
              <a:prstGeom prst="rect">
                <a:avLst/>
              </a:prstGeom>
              <a:noFill/>
            </p:spPr>
            <p:txBody>
              <a:bodyPr wrap="square">
                <a:spAutoFit/>
              </a:bodyPr>
              <a:lstStyle/>
              <a:p>
                <a14:m>
                  <m:oMath xmlns:m="http://schemas.openxmlformats.org/officeDocument/2006/math">
                    <m:f>
                      <m:fPr>
                        <m:ctrlPr>
                          <a:rPr lang="en-US" sz="6000" b="1" i="1" smtClean="0">
                            <a:solidFill>
                              <a:schemeClr val="accent6">
                                <a:lumMod val="50000"/>
                              </a:schemeClr>
                            </a:solidFill>
                            <a:latin typeface="Cambria Math" panose="02040503050406030204" pitchFamily="18" charset="0"/>
                          </a:rPr>
                        </m:ctrlPr>
                      </m:fPr>
                      <m:num>
                        <m:r>
                          <a:rPr lang="en-US" sz="6000" b="1" i="1" smtClean="0">
                            <a:solidFill>
                              <a:schemeClr val="accent6">
                                <a:lumMod val="50000"/>
                              </a:schemeClr>
                            </a:solidFill>
                            <a:latin typeface="Cambria Math" panose="02040503050406030204" pitchFamily="18" charset="0"/>
                          </a:rPr>
                          <m:t>𝟐𝟏</m:t>
                        </m:r>
                      </m:num>
                      <m:den>
                        <m:r>
                          <a:rPr lang="en-US" sz="6000" b="1" i="1" smtClean="0">
                            <a:solidFill>
                              <a:schemeClr val="accent6">
                                <a:lumMod val="50000"/>
                              </a:schemeClr>
                            </a:solidFill>
                            <a:latin typeface="Cambria Math" panose="02040503050406030204" pitchFamily="18" charset="0"/>
                          </a:rPr>
                          <m:t>𝟑𝟎</m:t>
                        </m:r>
                      </m:den>
                    </m:f>
                  </m:oMath>
                </a14:m>
                <a:r>
                  <a:rPr lang="en-US" sz="6000" b="1" dirty="0">
                    <a:solidFill>
                      <a:schemeClr val="accent6">
                        <a:lumMod val="50000"/>
                      </a:schemeClr>
                    </a:solidFill>
                  </a:rPr>
                  <a:t> </a:t>
                </a:r>
                <a:endParaRPr lang="en-US" sz="6000" dirty="0">
                  <a:solidFill>
                    <a:schemeClr val="accent6">
                      <a:lumMod val="50000"/>
                    </a:schemeClr>
                  </a:solidFill>
                </a:endParaRPr>
              </a:p>
            </p:txBody>
          </p:sp>
        </mc:Choice>
        <mc:Fallback xmlns="">
          <p:sp>
            <p:nvSpPr>
              <p:cNvPr id="51" name="TextBox 50">
                <a:extLst>
                  <a:ext uri="{FF2B5EF4-FFF2-40B4-BE49-F238E27FC236}">
                    <a16:creationId xmlns:a16="http://schemas.microsoft.com/office/drawing/2014/main" id="{992710E6-B442-4531-BA5C-6BE72C9E4F79}"/>
                  </a:ext>
                </a:extLst>
              </p:cNvPr>
              <p:cNvSpPr txBox="1">
                <a:spLocks noRot="1" noChangeAspect="1" noMove="1" noResize="1" noEditPoints="1" noAdjustHandles="1" noChangeArrowheads="1" noChangeShapeType="1" noTextEdit="1"/>
              </p:cNvSpPr>
              <p:nvPr/>
            </p:nvSpPr>
            <p:spPr>
              <a:xfrm>
                <a:off x="6876976" y="4265938"/>
                <a:ext cx="863654" cy="1421608"/>
              </a:xfrm>
              <a:prstGeom prst="rect">
                <a:avLst/>
              </a:prstGeom>
              <a:blipFill>
                <a:blip r:embed="rId10"/>
                <a:stretch>
                  <a:fillRect/>
                </a:stretch>
              </a:blipFill>
            </p:spPr>
            <p:txBody>
              <a:bodyPr/>
              <a:lstStyle/>
              <a:p>
                <a:r>
                  <a:rPr lang="en-US">
                    <a:noFill/>
                  </a:rPr>
                  <a:t> </a:t>
                </a:r>
              </a:p>
            </p:txBody>
          </p:sp>
        </mc:Fallback>
      </mc:AlternateContent>
      <p:sp>
        <p:nvSpPr>
          <p:cNvPr id="53" name="TextBox 52">
            <a:extLst>
              <a:ext uri="{FF2B5EF4-FFF2-40B4-BE49-F238E27FC236}">
                <a16:creationId xmlns:a16="http://schemas.microsoft.com/office/drawing/2014/main" id="{3EB0A8C2-7D86-4845-8148-5542D10AB600}"/>
              </a:ext>
            </a:extLst>
          </p:cNvPr>
          <p:cNvSpPr txBox="1"/>
          <p:nvPr/>
        </p:nvSpPr>
        <p:spPr>
          <a:xfrm>
            <a:off x="7771994" y="4592022"/>
            <a:ext cx="556182" cy="769441"/>
          </a:xfrm>
          <a:prstGeom prst="rect">
            <a:avLst/>
          </a:prstGeom>
          <a:noFill/>
        </p:spPr>
        <p:txBody>
          <a:bodyPr wrap="square" rtlCol="0">
            <a:spAutoFit/>
          </a:bodyPr>
          <a:lstStyle/>
          <a:p>
            <a:r>
              <a:rPr lang="en-US" sz="4400" b="1" dirty="0">
                <a:solidFill>
                  <a:schemeClr val="accent6">
                    <a:lumMod val="50000"/>
                  </a:schemeClr>
                </a:solidFill>
              </a:rPr>
              <a:t>=</a:t>
            </a:r>
          </a:p>
        </p:txBody>
      </p:sp>
      <mc:AlternateContent xmlns:mc="http://schemas.openxmlformats.org/markup-compatibility/2006" xmlns:a14="http://schemas.microsoft.com/office/drawing/2010/main">
        <mc:Choice Requires="a14">
          <p:sp>
            <p:nvSpPr>
              <p:cNvPr id="54" name="TextBox 53">
                <a:extLst>
                  <a:ext uri="{FF2B5EF4-FFF2-40B4-BE49-F238E27FC236}">
                    <a16:creationId xmlns:a16="http://schemas.microsoft.com/office/drawing/2014/main" id="{28397165-F853-4985-AF11-7EE6B6C5E862}"/>
                  </a:ext>
                </a:extLst>
              </p:cNvPr>
              <p:cNvSpPr txBox="1"/>
              <p:nvPr/>
            </p:nvSpPr>
            <p:spPr>
              <a:xfrm>
                <a:off x="8275536" y="4265938"/>
                <a:ext cx="863654" cy="1421608"/>
              </a:xfrm>
              <a:prstGeom prst="rect">
                <a:avLst/>
              </a:prstGeom>
              <a:noFill/>
            </p:spPr>
            <p:txBody>
              <a:bodyPr wrap="square">
                <a:spAutoFit/>
              </a:bodyPr>
              <a:lstStyle/>
              <a:p>
                <a14:m>
                  <m:oMath xmlns:m="http://schemas.openxmlformats.org/officeDocument/2006/math">
                    <m:f>
                      <m:fPr>
                        <m:ctrlPr>
                          <a:rPr lang="en-US" sz="6000" b="1" i="1" smtClean="0">
                            <a:solidFill>
                              <a:schemeClr val="accent6">
                                <a:lumMod val="50000"/>
                              </a:schemeClr>
                            </a:solidFill>
                            <a:latin typeface="Cambria Math" panose="02040503050406030204" pitchFamily="18" charset="0"/>
                          </a:rPr>
                        </m:ctrlPr>
                      </m:fPr>
                      <m:num>
                        <m:r>
                          <a:rPr lang="en-US" sz="6000" b="1" i="1" smtClean="0">
                            <a:solidFill>
                              <a:schemeClr val="accent6">
                                <a:lumMod val="50000"/>
                              </a:schemeClr>
                            </a:solidFill>
                            <a:latin typeface="Cambria Math" panose="02040503050406030204" pitchFamily="18" charset="0"/>
                          </a:rPr>
                          <m:t>𝟕</m:t>
                        </m:r>
                      </m:num>
                      <m:den>
                        <m:r>
                          <a:rPr lang="en-US" sz="6000" b="1" i="1" smtClean="0">
                            <a:solidFill>
                              <a:schemeClr val="accent6">
                                <a:lumMod val="50000"/>
                              </a:schemeClr>
                            </a:solidFill>
                            <a:latin typeface="Cambria Math" panose="02040503050406030204" pitchFamily="18" charset="0"/>
                          </a:rPr>
                          <m:t>𝟏𝟎</m:t>
                        </m:r>
                      </m:den>
                    </m:f>
                  </m:oMath>
                </a14:m>
                <a:r>
                  <a:rPr lang="en-US" sz="6000" b="1" dirty="0">
                    <a:solidFill>
                      <a:schemeClr val="accent6">
                        <a:lumMod val="50000"/>
                      </a:schemeClr>
                    </a:solidFill>
                  </a:rPr>
                  <a:t> </a:t>
                </a:r>
                <a:endParaRPr lang="en-US" sz="6000" dirty="0">
                  <a:solidFill>
                    <a:schemeClr val="accent6">
                      <a:lumMod val="50000"/>
                    </a:schemeClr>
                  </a:solidFill>
                </a:endParaRPr>
              </a:p>
            </p:txBody>
          </p:sp>
        </mc:Choice>
        <mc:Fallback xmlns="">
          <p:sp>
            <p:nvSpPr>
              <p:cNvPr id="54" name="TextBox 53">
                <a:extLst>
                  <a:ext uri="{FF2B5EF4-FFF2-40B4-BE49-F238E27FC236}">
                    <a16:creationId xmlns:a16="http://schemas.microsoft.com/office/drawing/2014/main" id="{28397165-F853-4985-AF11-7EE6B6C5E862}"/>
                  </a:ext>
                </a:extLst>
              </p:cNvPr>
              <p:cNvSpPr txBox="1">
                <a:spLocks noRot="1" noChangeAspect="1" noMove="1" noResize="1" noEditPoints="1" noAdjustHandles="1" noChangeArrowheads="1" noChangeShapeType="1" noTextEdit="1"/>
              </p:cNvSpPr>
              <p:nvPr/>
            </p:nvSpPr>
            <p:spPr>
              <a:xfrm>
                <a:off x="8275536" y="4265938"/>
                <a:ext cx="863654" cy="1421608"/>
              </a:xfrm>
              <a:prstGeom prst="rect">
                <a:avLst/>
              </a:prstGeom>
              <a:blipFill>
                <a:blip r:embed="rId11"/>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2107859489"/>
      </p:ext>
    </p:extLst>
  </p:cSld>
  <p:clrMapOvr>
    <a:masterClrMapping/>
  </p:clrMapOvr>
  <mc:AlternateContent xmlns:mc="http://schemas.openxmlformats.org/markup-compatibility/2006">
    <mc:Choice xmlns:p159="http://schemas.microsoft.com/office/powerpoint/2015/09/main" xmlns=""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par>
                                <p:cTn id="8" presetID="16" presetClass="entr" presetSubtype="21" fill="hold" nodeType="withEffect">
                                  <p:stCondLst>
                                    <p:cond delay="0"/>
                                  </p:stCondLst>
                                  <p:childTnLst>
                                    <p:set>
                                      <p:cBhvr>
                                        <p:cTn id="9" dur="1" fill="hold">
                                          <p:stCondLst>
                                            <p:cond delay="0"/>
                                          </p:stCondLst>
                                        </p:cTn>
                                        <p:tgtEl>
                                          <p:spTgt spid="31"/>
                                        </p:tgtEl>
                                        <p:attrNameLst>
                                          <p:attrName>style.visibility</p:attrName>
                                        </p:attrNameLst>
                                      </p:cBhvr>
                                      <p:to>
                                        <p:strVal val="visible"/>
                                      </p:to>
                                    </p:set>
                                    <p:animEffect transition="in" filter="barn(inVertical)">
                                      <p:cBhvr>
                                        <p:cTn id="10" dur="500"/>
                                        <p:tgtEl>
                                          <p:spTgt spid="31"/>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grpId="0" nodeType="clickEffect">
                                  <p:stCondLst>
                                    <p:cond delay="0"/>
                                  </p:stCondLst>
                                  <p:childTnLst>
                                    <p:set>
                                      <p:cBhvr>
                                        <p:cTn id="14" dur="1" fill="hold">
                                          <p:stCondLst>
                                            <p:cond delay="0"/>
                                          </p:stCondLst>
                                        </p:cTn>
                                        <p:tgtEl>
                                          <p:spTgt spid="37"/>
                                        </p:tgtEl>
                                        <p:attrNameLst>
                                          <p:attrName>style.visibility</p:attrName>
                                        </p:attrNameLst>
                                      </p:cBhvr>
                                      <p:to>
                                        <p:strVal val="visible"/>
                                      </p:to>
                                    </p:set>
                                    <p:animEffect transition="in" filter="wipe(down)">
                                      <p:cBhvr>
                                        <p:cTn id="15" dur="500"/>
                                        <p:tgtEl>
                                          <p:spTgt spid="37"/>
                                        </p:tgtEl>
                                      </p:cBhvr>
                                    </p:animEffect>
                                  </p:childTnLst>
                                </p:cTn>
                              </p:par>
                            </p:childTnLst>
                          </p:cTn>
                        </p:par>
                      </p:childTnLst>
                    </p:cTn>
                  </p:par>
                  <p:par>
                    <p:cTn id="16" fill="hold">
                      <p:stCondLst>
                        <p:cond delay="indefinite"/>
                      </p:stCondLst>
                      <p:childTnLst>
                        <p:par>
                          <p:cTn id="17" fill="hold">
                            <p:stCondLst>
                              <p:cond delay="0"/>
                            </p:stCondLst>
                            <p:childTnLst>
                              <p:par>
                                <p:cTn id="18" presetID="3" presetClass="entr" presetSubtype="10" fill="hold" grpId="0" nodeType="clickEffect">
                                  <p:stCondLst>
                                    <p:cond delay="0"/>
                                  </p:stCondLst>
                                  <p:childTnLst>
                                    <p:set>
                                      <p:cBhvr>
                                        <p:cTn id="19" dur="1" fill="hold">
                                          <p:stCondLst>
                                            <p:cond delay="0"/>
                                          </p:stCondLst>
                                        </p:cTn>
                                        <p:tgtEl>
                                          <p:spTgt spid="40"/>
                                        </p:tgtEl>
                                        <p:attrNameLst>
                                          <p:attrName>style.visibility</p:attrName>
                                        </p:attrNameLst>
                                      </p:cBhvr>
                                      <p:to>
                                        <p:strVal val="visible"/>
                                      </p:to>
                                    </p:set>
                                    <p:animEffect transition="in" filter="blinds(horizontal)">
                                      <p:cBhvr>
                                        <p:cTn id="20" dur="500"/>
                                        <p:tgtEl>
                                          <p:spTgt spid="40"/>
                                        </p:tgtEl>
                                      </p:cBhvr>
                                    </p:animEffect>
                                  </p:childTnLst>
                                </p:cTn>
                              </p:par>
                            </p:childTnLst>
                          </p:cTn>
                        </p:par>
                      </p:childTnLst>
                    </p:cTn>
                  </p:par>
                  <p:par>
                    <p:cTn id="21" fill="hold">
                      <p:stCondLst>
                        <p:cond delay="indefinite"/>
                      </p:stCondLst>
                      <p:childTnLst>
                        <p:par>
                          <p:cTn id="22" fill="hold">
                            <p:stCondLst>
                              <p:cond delay="0"/>
                            </p:stCondLst>
                            <p:childTnLst>
                              <p:par>
                                <p:cTn id="23" presetID="3" presetClass="entr" presetSubtype="10" fill="hold" nodeType="clickEffect">
                                  <p:stCondLst>
                                    <p:cond delay="0"/>
                                  </p:stCondLst>
                                  <p:childTnLst>
                                    <p:set>
                                      <p:cBhvr>
                                        <p:cTn id="24" dur="1" fill="hold">
                                          <p:stCondLst>
                                            <p:cond delay="0"/>
                                          </p:stCondLst>
                                        </p:cTn>
                                        <p:tgtEl>
                                          <p:spTgt spid="41"/>
                                        </p:tgtEl>
                                        <p:attrNameLst>
                                          <p:attrName>style.visibility</p:attrName>
                                        </p:attrNameLst>
                                      </p:cBhvr>
                                      <p:to>
                                        <p:strVal val="visible"/>
                                      </p:to>
                                    </p:set>
                                    <p:animEffect transition="in" filter="blinds(horizontal)">
                                      <p:cBhvr>
                                        <p:cTn id="25" dur="500"/>
                                        <p:tgtEl>
                                          <p:spTgt spid="41"/>
                                        </p:tgtEl>
                                      </p:cBhvr>
                                    </p:animEffect>
                                  </p:childTnLst>
                                </p:cTn>
                              </p:par>
                            </p:childTnLst>
                          </p:cTn>
                        </p:par>
                      </p:childTnLst>
                    </p:cTn>
                  </p:par>
                  <p:par>
                    <p:cTn id="26" fill="hold">
                      <p:stCondLst>
                        <p:cond delay="indefinite"/>
                      </p:stCondLst>
                      <p:childTnLst>
                        <p:par>
                          <p:cTn id="27" fill="hold">
                            <p:stCondLst>
                              <p:cond delay="0"/>
                            </p:stCondLst>
                            <p:childTnLst>
                              <p:par>
                                <p:cTn id="28" presetID="49" presetClass="path" presetSubtype="0" accel="50000" decel="50000" fill="hold" grpId="1" nodeType="clickEffect">
                                  <p:stCondLst>
                                    <p:cond delay="0"/>
                                  </p:stCondLst>
                                  <p:childTnLst>
                                    <p:animMotion origin="layout" path="M -1.04167E-6 -4.07407E-6 L 0.06315 0.40857 " pathEditMode="relative" rAng="0" ptsTypes="AA">
                                      <p:cBhvr>
                                        <p:cTn id="29" dur="2000" fill="hold"/>
                                        <p:tgtEl>
                                          <p:spTgt spid="37"/>
                                        </p:tgtEl>
                                        <p:attrNameLst>
                                          <p:attrName>ppt_x</p:attrName>
                                          <p:attrName>ppt_y</p:attrName>
                                        </p:attrNameLst>
                                      </p:cBhvr>
                                      <p:rCtr x="3151" y="20417"/>
                                    </p:animMotion>
                                  </p:childTnLst>
                                </p:cTn>
                              </p:par>
                            </p:childTnLst>
                          </p:cTn>
                        </p:par>
                      </p:childTnLst>
                    </p:cTn>
                  </p:par>
                  <p:par>
                    <p:cTn id="30" fill="hold">
                      <p:stCondLst>
                        <p:cond delay="indefinite"/>
                      </p:stCondLst>
                      <p:childTnLst>
                        <p:par>
                          <p:cTn id="31" fill="hold">
                            <p:stCondLst>
                              <p:cond delay="0"/>
                            </p:stCondLst>
                            <p:childTnLst>
                              <p:par>
                                <p:cTn id="32" presetID="22" presetClass="entr" presetSubtype="4" fill="hold" grpId="0" nodeType="clickEffect">
                                  <p:stCondLst>
                                    <p:cond delay="0"/>
                                  </p:stCondLst>
                                  <p:childTnLst>
                                    <p:set>
                                      <p:cBhvr>
                                        <p:cTn id="33" dur="1" fill="hold">
                                          <p:stCondLst>
                                            <p:cond delay="0"/>
                                          </p:stCondLst>
                                        </p:cTn>
                                        <p:tgtEl>
                                          <p:spTgt spid="2"/>
                                        </p:tgtEl>
                                        <p:attrNameLst>
                                          <p:attrName>style.visibility</p:attrName>
                                        </p:attrNameLst>
                                      </p:cBhvr>
                                      <p:to>
                                        <p:strVal val="visible"/>
                                      </p:to>
                                    </p:set>
                                    <p:animEffect transition="in" filter="wipe(down)">
                                      <p:cBhvr>
                                        <p:cTn id="34" dur="500"/>
                                        <p:tgtEl>
                                          <p:spTgt spid="2"/>
                                        </p:tgtEl>
                                      </p:cBhvr>
                                    </p:animEffect>
                                  </p:childTnLst>
                                </p:cTn>
                              </p:par>
                            </p:childTnLst>
                          </p:cTn>
                        </p:par>
                      </p:childTnLst>
                    </p:cTn>
                  </p:par>
                  <p:par>
                    <p:cTn id="35" fill="hold">
                      <p:stCondLst>
                        <p:cond delay="indefinite"/>
                      </p:stCondLst>
                      <p:childTnLst>
                        <p:par>
                          <p:cTn id="36" fill="hold">
                            <p:stCondLst>
                              <p:cond delay="0"/>
                            </p:stCondLst>
                            <p:childTnLst>
                              <p:par>
                                <p:cTn id="37" presetID="22" presetClass="entr" presetSubtype="4" fill="hold" grpId="0" nodeType="clickEffect">
                                  <p:stCondLst>
                                    <p:cond delay="0"/>
                                  </p:stCondLst>
                                  <p:childTnLst>
                                    <p:set>
                                      <p:cBhvr>
                                        <p:cTn id="38" dur="1" fill="hold">
                                          <p:stCondLst>
                                            <p:cond delay="0"/>
                                          </p:stCondLst>
                                        </p:cTn>
                                        <p:tgtEl>
                                          <p:spTgt spid="47"/>
                                        </p:tgtEl>
                                        <p:attrNameLst>
                                          <p:attrName>style.visibility</p:attrName>
                                        </p:attrNameLst>
                                      </p:cBhvr>
                                      <p:to>
                                        <p:strVal val="visible"/>
                                      </p:to>
                                    </p:set>
                                    <p:animEffect transition="in" filter="wipe(down)">
                                      <p:cBhvr>
                                        <p:cTn id="39" dur="500"/>
                                        <p:tgtEl>
                                          <p:spTgt spid="47"/>
                                        </p:tgtEl>
                                      </p:cBhvr>
                                    </p:animEffect>
                                  </p:childTnLst>
                                </p:cTn>
                              </p:par>
                            </p:childTnLst>
                          </p:cTn>
                        </p:par>
                      </p:childTnLst>
                    </p:cTn>
                  </p:par>
                  <p:par>
                    <p:cTn id="40" fill="hold">
                      <p:stCondLst>
                        <p:cond delay="indefinite"/>
                      </p:stCondLst>
                      <p:childTnLst>
                        <p:par>
                          <p:cTn id="41" fill="hold">
                            <p:stCondLst>
                              <p:cond delay="0"/>
                            </p:stCondLst>
                            <p:childTnLst>
                              <p:par>
                                <p:cTn id="42" presetID="22" presetClass="entr" presetSubtype="4" fill="hold" grpId="0" nodeType="clickEffect">
                                  <p:stCondLst>
                                    <p:cond delay="0"/>
                                  </p:stCondLst>
                                  <p:childTnLst>
                                    <p:set>
                                      <p:cBhvr>
                                        <p:cTn id="43" dur="1" fill="hold">
                                          <p:stCondLst>
                                            <p:cond delay="0"/>
                                          </p:stCondLst>
                                        </p:cTn>
                                        <p:tgtEl>
                                          <p:spTgt spid="49"/>
                                        </p:tgtEl>
                                        <p:attrNameLst>
                                          <p:attrName>style.visibility</p:attrName>
                                        </p:attrNameLst>
                                      </p:cBhvr>
                                      <p:to>
                                        <p:strVal val="visible"/>
                                      </p:to>
                                    </p:set>
                                    <p:animEffect transition="in" filter="wipe(down)">
                                      <p:cBhvr>
                                        <p:cTn id="44" dur="500"/>
                                        <p:tgtEl>
                                          <p:spTgt spid="49"/>
                                        </p:tgtEl>
                                      </p:cBhvr>
                                    </p:animEffect>
                                  </p:childTnLst>
                                </p:cTn>
                              </p:par>
                            </p:childTnLst>
                          </p:cTn>
                        </p:par>
                      </p:childTnLst>
                    </p:cTn>
                  </p:par>
                  <p:par>
                    <p:cTn id="45" fill="hold">
                      <p:stCondLst>
                        <p:cond delay="indefinite"/>
                      </p:stCondLst>
                      <p:childTnLst>
                        <p:par>
                          <p:cTn id="46" fill="hold">
                            <p:stCondLst>
                              <p:cond delay="0"/>
                            </p:stCondLst>
                            <p:childTnLst>
                              <p:par>
                                <p:cTn id="47" presetID="22" presetClass="entr" presetSubtype="4" fill="hold" grpId="0" nodeType="clickEffect">
                                  <p:stCondLst>
                                    <p:cond delay="0"/>
                                  </p:stCondLst>
                                  <p:childTnLst>
                                    <p:set>
                                      <p:cBhvr>
                                        <p:cTn id="48" dur="1" fill="hold">
                                          <p:stCondLst>
                                            <p:cond delay="0"/>
                                          </p:stCondLst>
                                        </p:cTn>
                                        <p:tgtEl>
                                          <p:spTgt spid="48"/>
                                        </p:tgtEl>
                                        <p:attrNameLst>
                                          <p:attrName>style.visibility</p:attrName>
                                        </p:attrNameLst>
                                      </p:cBhvr>
                                      <p:to>
                                        <p:strVal val="visible"/>
                                      </p:to>
                                    </p:set>
                                    <p:animEffect transition="in" filter="wipe(down)">
                                      <p:cBhvr>
                                        <p:cTn id="49" dur="500"/>
                                        <p:tgtEl>
                                          <p:spTgt spid="48"/>
                                        </p:tgtEl>
                                      </p:cBhvr>
                                    </p:animEffect>
                                  </p:childTnLst>
                                </p:cTn>
                              </p:par>
                            </p:childTnLst>
                          </p:cTn>
                        </p:par>
                      </p:childTnLst>
                    </p:cTn>
                  </p:par>
                  <p:par>
                    <p:cTn id="50" fill="hold">
                      <p:stCondLst>
                        <p:cond delay="indefinite"/>
                      </p:stCondLst>
                      <p:childTnLst>
                        <p:par>
                          <p:cTn id="51" fill="hold">
                            <p:stCondLst>
                              <p:cond delay="0"/>
                            </p:stCondLst>
                            <p:childTnLst>
                              <p:par>
                                <p:cTn id="52" presetID="22" presetClass="entr" presetSubtype="4" fill="hold" grpId="0" nodeType="clickEffect">
                                  <p:stCondLst>
                                    <p:cond delay="0"/>
                                  </p:stCondLst>
                                  <p:childTnLst>
                                    <p:set>
                                      <p:cBhvr>
                                        <p:cTn id="53" dur="1" fill="hold">
                                          <p:stCondLst>
                                            <p:cond delay="0"/>
                                          </p:stCondLst>
                                        </p:cTn>
                                        <p:tgtEl>
                                          <p:spTgt spid="50"/>
                                        </p:tgtEl>
                                        <p:attrNameLst>
                                          <p:attrName>style.visibility</p:attrName>
                                        </p:attrNameLst>
                                      </p:cBhvr>
                                      <p:to>
                                        <p:strVal val="visible"/>
                                      </p:to>
                                    </p:set>
                                    <p:animEffect transition="in" filter="wipe(down)">
                                      <p:cBhvr>
                                        <p:cTn id="54" dur="500"/>
                                        <p:tgtEl>
                                          <p:spTgt spid="50"/>
                                        </p:tgtEl>
                                      </p:cBhvr>
                                    </p:animEffect>
                                  </p:childTnLst>
                                </p:cTn>
                              </p:par>
                            </p:childTnLst>
                          </p:cTn>
                        </p:par>
                      </p:childTnLst>
                    </p:cTn>
                  </p:par>
                  <p:par>
                    <p:cTn id="55" fill="hold">
                      <p:stCondLst>
                        <p:cond delay="indefinite"/>
                      </p:stCondLst>
                      <p:childTnLst>
                        <p:par>
                          <p:cTn id="56" fill="hold">
                            <p:stCondLst>
                              <p:cond delay="0"/>
                            </p:stCondLst>
                            <p:childTnLst>
                              <p:par>
                                <p:cTn id="57" presetID="22" presetClass="entr" presetSubtype="4" fill="hold" grpId="0" nodeType="clickEffect">
                                  <p:stCondLst>
                                    <p:cond delay="0"/>
                                  </p:stCondLst>
                                  <p:childTnLst>
                                    <p:set>
                                      <p:cBhvr>
                                        <p:cTn id="58" dur="1" fill="hold">
                                          <p:stCondLst>
                                            <p:cond delay="0"/>
                                          </p:stCondLst>
                                        </p:cTn>
                                        <p:tgtEl>
                                          <p:spTgt spid="51"/>
                                        </p:tgtEl>
                                        <p:attrNameLst>
                                          <p:attrName>style.visibility</p:attrName>
                                        </p:attrNameLst>
                                      </p:cBhvr>
                                      <p:to>
                                        <p:strVal val="visible"/>
                                      </p:to>
                                    </p:set>
                                    <p:animEffect transition="in" filter="wipe(down)">
                                      <p:cBhvr>
                                        <p:cTn id="59" dur="500"/>
                                        <p:tgtEl>
                                          <p:spTgt spid="51"/>
                                        </p:tgtEl>
                                      </p:cBhvr>
                                    </p:animEffect>
                                  </p:childTnLst>
                                </p:cTn>
                              </p:par>
                            </p:childTnLst>
                          </p:cTn>
                        </p:par>
                      </p:childTnLst>
                    </p:cTn>
                  </p:par>
                  <p:par>
                    <p:cTn id="60" fill="hold">
                      <p:stCondLst>
                        <p:cond delay="indefinite"/>
                      </p:stCondLst>
                      <p:childTnLst>
                        <p:par>
                          <p:cTn id="61" fill="hold">
                            <p:stCondLst>
                              <p:cond delay="0"/>
                            </p:stCondLst>
                            <p:childTnLst>
                              <p:par>
                                <p:cTn id="62" presetID="22" presetClass="entr" presetSubtype="4" fill="hold" grpId="0" nodeType="clickEffect">
                                  <p:stCondLst>
                                    <p:cond delay="0"/>
                                  </p:stCondLst>
                                  <p:childTnLst>
                                    <p:set>
                                      <p:cBhvr>
                                        <p:cTn id="63" dur="1" fill="hold">
                                          <p:stCondLst>
                                            <p:cond delay="0"/>
                                          </p:stCondLst>
                                        </p:cTn>
                                        <p:tgtEl>
                                          <p:spTgt spid="53"/>
                                        </p:tgtEl>
                                        <p:attrNameLst>
                                          <p:attrName>style.visibility</p:attrName>
                                        </p:attrNameLst>
                                      </p:cBhvr>
                                      <p:to>
                                        <p:strVal val="visible"/>
                                      </p:to>
                                    </p:set>
                                    <p:animEffect transition="in" filter="wipe(down)">
                                      <p:cBhvr>
                                        <p:cTn id="64" dur="500"/>
                                        <p:tgtEl>
                                          <p:spTgt spid="53"/>
                                        </p:tgtEl>
                                      </p:cBhvr>
                                    </p:animEffect>
                                  </p:childTnLst>
                                </p:cTn>
                              </p:par>
                            </p:childTnLst>
                          </p:cTn>
                        </p:par>
                      </p:childTnLst>
                    </p:cTn>
                  </p:par>
                  <p:par>
                    <p:cTn id="65" fill="hold">
                      <p:stCondLst>
                        <p:cond delay="indefinite"/>
                      </p:stCondLst>
                      <p:childTnLst>
                        <p:par>
                          <p:cTn id="66" fill="hold">
                            <p:stCondLst>
                              <p:cond delay="0"/>
                            </p:stCondLst>
                            <p:childTnLst>
                              <p:par>
                                <p:cTn id="67" presetID="22" presetClass="entr" presetSubtype="4" fill="hold" grpId="0" nodeType="clickEffect">
                                  <p:stCondLst>
                                    <p:cond delay="0"/>
                                  </p:stCondLst>
                                  <p:childTnLst>
                                    <p:set>
                                      <p:cBhvr>
                                        <p:cTn id="68" dur="1" fill="hold">
                                          <p:stCondLst>
                                            <p:cond delay="0"/>
                                          </p:stCondLst>
                                        </p:cTn>
                                        <p:tgtEl>
                                          <p:spTgt spid="54"/>
                                        </p:tgtEl>
                                        <p:attrNameLst>
                                          <p:attrName>style.visibility</p:attrName>
                                        </p:attrNameLst>
                                      </p:cBhvr>
                                      <p:to>
                                        <p:strVal val="visible"/>
                                      </p:to>
                                    </p:set>
                                    <p:animEffect transition="in" filter="wipe(down)">
                                      <p:cBhvr>
                                        <p:cTn id="69" dur="500"/>
                                        <p:tgtEl>
                                          <p:spTgt spid="54"/>
                                        </p:tgtEl>
                                      </p:cBhvr>
                                    </p:animEffect>
                                  </p:childTnLst>
                                </p:cTn>
                              </p:par>
                            </p:childTnLst>
                          </p:cTn>
                        </p:par>
                      </p:childTnLst>
                    </p:cTn>
                  </p:par>
                  <p:par>
                    <p:cTn id="70" fill="hold">
                      <p:stCondLst>
                        <p:cond delay="indefinite"/>
                      </p:stCondLst>
                      <p:childTnLst>
                        <p:par>
                          <p:cTn id="71" fill="hold">
                            <p:stCondLst>
                              <p:cond delay="0"/>
                            </p:stCondLst>
                            <p:childTnLst>
                              <p:par>
                                <p:cTn id="72" presetID="22" presetClass="entr" presetSubtype="8" fill="hold" grpId="0" nodeType="clickEffect">
                                  <p:stCondLst>
                                    <p:cond delay="0"/>
                                  </p:stCondLst>
                                  <p:childTnLst>
                                    <p:set>
                                      <p:cBhvr>
                                        <p:cTn id="73" dur="1" fill="hold">
                                          <p:stCondLst>
                                            <p:cond delay="0"/>
                                          </p:stCondLst>
                                        </p:cTn>
                                        <p:tgtEl>
                                          <p:spTgt spid="52"/>
                                        </p:tgtEl>
                                        <p:attrNameLst>
                                          <p:attrName>style.visibility</p:attrName>
                                        </p:attrNameLst>
                                      </p:cBhvr>
                                      <p:to>
                                        <p:strVal val="visible"/>
                                      </p:to>
                                    </p:set>
                                    <p:animEffect transition="in" filter="wipe(left)">
                                      <p:cBhvr>
                                        <p:cTn id="74" dur="500"/>
                                        <p:tgtEl>
                                          <p:spTgt spid="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animBg="1"/>
      <p:bldP spid="37" grpId="0"/>
      <p:bldP spid="37" grpId="1"/>
      <p:bldP spid="40" grpId="0"/>
      <p:bldP spid="2" grpId="0"/>
      <p:bldP spid="47" grpId="0"/>
      <p:bldP spid="48" grpId="0"/>
      <p:bldP spid="49" grpId="0"/>
      <p:bldP spid="50" grpId="0"/>
      <p:bldP spid="51" grpId="0"/>
      <p:bldP spid="53" grpId="0"/>
      <p:bldP spid="54"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descr="6"/>
          <p:cNvPicPr>
            <a:picLocks noChangeAspect="1"/>
          </p:cNvPicPr>
          <p:nvPr/>
        </p:nvPicPr>
        <p:blipFill>
          <a:blip r:embed="rId3"/>
          <a:srcRect l="47449" t="21697"/>
          <a:stretch>
            <a:fillRect/>
          </a:stretch>
        </p:blipFill>
        <p:spPr>
          <a:xfrm>
            <a:off x="9054465" y="5163721"/>
            <a:ext cx="3137535" cy="1704340"/>
          </a:xfrm>
          <a:prstGeom prst="rect">
            <a:avLst/>
          </a:prstGeom>
        </p:spPr>
      </p:pic>
      <p:sp>
        <p:nvSpPr>
          <p:cNvPr id="32" name="矩形: 圆角 11">
            <a:extLst>
              <a:ext uri="{FF2B5EF4-FFF2-40B4-BE49-F238E27FC236}">
                <a16:creationId xmlns:a16="http://schemas.microsoft.com/office/drawing/2014/main" id="{6FE56FE4-6B10-49FC-BE0D-93AFF93E60A4}"/>
              </a:ext>
            </a:extLst>
          </p:cNvPr>
          <p:cNvSpPr/>
          <p:nvPr/>
        </p:nvSpPr>
        <p:spPr>
          <a:xfrm>
            <a:off x="260822" y="1007783"/>
            <a:ext cx="11605235" cy="6724860"/>
          </a:xfrm>
          <a:prstGeom prst="roundRect">
            <a:avLst/>
          </a:prstGeom>
          <a:solidFill>
            <a:schemeClr val="bg1"/>
          </a:solidFill>
          <a:ln w="101600">
            <a:solidFill>
              <a:srgbClr val="02736A"/>
            </a:solidFill>
          </a:ln>
          <a:effectLst>
            <a:outerShdw blurRad="50800" dist="139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52" name="Rounded Rectangle 21">
            <a:extLst>
              <a:ext uri="{FF2B5EF4-FFF2-40B4-BE49-F238E27FC236}">
                <a16:creationId xmlns:a16="http://schemas.microsoft.com/office/drawing/2014/main" id="{5CD099E9-E7AC-4206-A617-85451F86CED3}"/>
              </a:ext>
            </a:extLst>
          </p:cNvPr>
          <p:cNvSpPr/>
          <p:nvPr/>
        </p:nvSpPr>
        <p:spPr>
          <a:xfrm>
            <a:off x="3246160" y="3431533"/>
            <a:ext cx="7263658" cy="1654539"/>
          </a:xfrm>
          <a:prstGeom prst="roundRect">
            <a:avLst/>
          </a:prstGeom>
          <a:solidFill>
            <a:schemeClr val="accent2">
              <a:lumMod val="20000"/>
              <a:lumOff val="80000"/>
              <a:alpha val="88000"/>
            </a:schemeClr>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 name="组合 5"/>
          <p:cNvGrpSpPr/>
          <p:nvPr/>
        </p:nvGrpSpPr>
        <p:grpSpPr>
          <a:xfrm>
            <a:off x="1521508" y="257308"/>
            <a:ext cx="3551555" cy="1078151"/>
            <a:chOff x="2638269" y="2965026"/>
            <a:chExt cx="3551555" cy="1078151"/>
          </a:xfrm>
        </p:grpSpPr>
        <p:sp>
          <p:nvSpPr>
            <p:cNvPr id="7" name="文本框 1"/>
            <p:cNvSpPr txBox="1">
              <a:spLocks noChangeArrowheads="1"/>
            </p:cNvSpPr>
            <p:nvPr/>
          </p:nvSpPr>
          <p:spPr bwMode="auto">
            <a:xfrm>
              <a:off x="2638269" y="2965026"/>
              <a:ext cx="3551555"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1300">
                  <a:solidFill>
                    <a:schemeClr val="tx1"/>
                  </a:solidFill>
                  <a:latin typeface="Nexa Light" panose="02000000000000000000" pitchFamily="50" charset="0"/>
                  <a:ea typeface="微软雅黑" panose="020B0503020204020204" charset="-122"/>
                </a:defRPr>
              </a:lvl1pPr>
              <a:lvl2pPr marL="742950" indent="-285750">
                <a:defRPr sz="1300">
                  <a:solidFill>
                    <a:schemeClr val="tx1"/>
                  </a:solidFill>
                  <a:latin typeface="Nexa Light" panose="02000000000000000000" pitchFamily="50" charset="0"/>
                  <a:ea typeface="微软雅黑" panose="020B0503020204020204" charset="-122"/>
                </a:defRPr>
              </a:lvl2pPr>
              <a:lvl3pPr marL="1143000" indent="-228600">
                <a:defRPr sz="1300">
                  <a:solidFill>
                    <a:schemeClr val="tx1"/>
                  </a:solidFill>
                  <a:latin typeface="Nexa Light" panose="02000000000000000000" pitchFamily="50" charset="0"/>
                  <a:ea typeface="微软雅黑" panose="020B0503020204020204" charset="-122"/>
                </a:defRPr>
              </a:lvl3pPr>
              <a:lvl4pPr marL="1600200" indent="-228600">
                <a:defRPr sz="1300">
                  <a:solidFill>
                    <a:schemeClr val="tx1"/>
                  </a:solidFill>
                  <a:latin typeface="Nexa Light" panose="02000000000000000000" pitchFamily="50" charset="0"/>
                  <a:ea typeface="微软雅黑" panose="020B0503020204020204" charset="-122"/>
                </a:defRPr>
              </a:lvl4pPr>
              <a:lvl5pPr marL="2057400" indent="-228600">
                <a:defRPr sz="1300">
                  <a:solidFill>
                    <a:schemeClr val="tx1"/>
                  </a:solidFill>
                  <a:latin typeface="Nexa Light" panose="02000000000000000000" pitchFamily="50" charset="0"/>
                  <a:ea typeface="微软雅黑" panose="020B0503020204020204" charset="-122"/>
                </a:defRPr>
              </a:lvl5pPr>
              <a:lvl6pPr marL="2514600" indent="-228600" defTabSz="685800" eaLnBrk="0" fontAlgn="base" hangingPunct="0">
                <a:spcBef>
                  <a:spcPct val="0"/>
                </a:spcBef>
                <a:spcAft>
                  <a:spcPct val="0"/>
                </a:spcAft>
                <a:defRPr sz="1300">
                  <a:solidFill>
                    <a:schemeClr val="tx1"/>
                  </a:solidFill>
                  <a:latin typeface="Nexa Light" panose="02000000000000000000" pitchFamily="50" charset="0"/>
                  <a:ea typeface="微软雅黑" panose="020B0503020204020204" charset="-122"/>
                </a:defRPr>
              </a:lvl6pPr>
              <a:lvl7pPr marL="2971800" indent="-228600" defTabSz="685800" eaLnBrk="0" fontAlgn="base" hangingPunct="0">
                <a:spcBef>
                  <a:spcPct val="0"/>
                </a:spcBef>
                <a:spcAft>
                  <a:spcPct val="0"/>
                </a:spcAft>
                <a:defRPr sz="1300">
                  <a:solidFill>
                    <a:schemeClr val="tx1"/>
                  </a:solidFill>
                  <a:latin typeface="Nexa Light" panose="02000000000000000000" pitchFamily="50" charset="0"/>
                  <a:ea typeface="微软雅黑" panose="020B0503020204020204" charset="-122"/>
                </a:defRPr>
              </a:lvl7pPr>
              <a:lvl8pPr marL="3429000" indent="-228600" defTabSz="685800" eaLnBrk="0" fontAlgn="base" hangingPunct="0">
                <a:spcBef>
                  <a:spcPct val="0"/>
                </a:spcBef>
                <a:spcAft>
                  <a:spcPct val="0"/>
                </a:spcAft>
                <a:defRPr sz="1300">
                  <a:solidFill>
                    <a:schemeClr val="tx1"/>
                  </a:solidFill>
                  <a:latin typeface="Nexa Light" panose="02000000000000000000" pitchFamily="50" charset="0"/>
                  <a:ea typeface="微软雅黑" panose="020B0503020204020204" charset="-122"/>
                </a:defRPr>
              </a:lvl8pPr>
              <a:lvl9pPr marL="3886200" indent="-228600" defTabSz="685800" eaLnBrk="0" fontAlgn="base" hangingPunct="0">
                <a:spcBef>
                  <a:spcPct val="0"/>
                </a:spcBef>
                <a:spcAft>
                  <a:spcPct val="0"/>
                </a:spcAft>
                <a:defRPr sz="1300">
                  <a:solidFill>
                    <a:schemeClr val="tx1"/>
                  </a:solidFill>
                  <a:latin typeface="Nexa Light" panose="02000000000000000000" pitchFamily="50" charset="0"/>
                  <a:ea typeface="微软雅黑" panose="020B0503020204020204" charset="-122"/>
                </a:defRPr>
              </a:lvl9pPr>
            </a:lstStyle>
            <a:p>
              <a:pPr>
                <a:defRPr/>
              </a:pPr>
              <a:r>
                <a:rPr lang="en-US" altLang="zh-CN" sz="4400" b="1" dirty="0">
                  <a:solidFill>
                    <a:schemeClr val="bg1"/>
                  </a:solidFill>
                  <a:latin typeface="UTM Loko" panose="02040603050506020204" pitchFamily="18" charset="0"/>
                  <a:ea typeface="微软雅黑" panose="020B0503020204020204" pitchFamily="34" charset="-122"/>
                  <a:cs typeface="+mn-ea"/>
                  <a:sym typeface="+mn-lt"/>
                </a:rPr>
                <a:t>Bài </a:t>
              </a:r>
              <a:r>
                <a:rPr lang="en-US" altLang="zh-CN" sz="4400" b="1" dirty="0" err="1">
                  <a:solidFill>
                    <a:schemeClr val="bg1"/>
                  </a:solidFill>
                  <a:latin typeface="UTM Loko" panose="02040603050506020204" pitchFamily="18" charset="0"/>
                  <a:ea typeface="微软雅黑" panose="020B0503020204020204" pitchFamily="34" charset="-122"/>
                  <a:cs typeface="+mn-ea"/>
                  <a:sym typeface="+mn-lt"/>
                </a:rPr>
                <a:t>toán</a:t>
              </a:r>
              <a:endParaRPr lang="zh-CN" altLang="en-US" sz="4400" b="1" dirty="0">
                <a:solidFill>
                  <a:schemeClr val="bg1"/>
                </a:solidFill>
                <a:latin typeface="UTM Loko" panose="02040603050506020204" pitchFamily="18" charset="0"/>
                <a:ea typeface="微软雅黑" panose="020B0503020204020204" pitchFamily="34" charset="-122"/>
                <a:cs typeface="+mn-ea"/>
                <a:sym typeface="+mn-lt"/>
              </a:endParaRPr>
            </a:p>
          </p:txBody>
        </p:sp>
        <p:sp>
          <p:nvSpPr>
            <p:cNvPr id="8" name="矩形 7"/>
            <p:cNvSpPr/>
            <p:nvPr/>
          </p:nvSpPr>
          <p:spPr>
            <a:xfrm>
              <a:off x="2638269" y="3073040"/>
              <a:ext cx="2952906" cy="970137"/>
            </a:xfrm>
            <a:prstGeom prst="rect">
              <a:avLst/>
            </a:prstGeom>
          </p:spPr>
          <p:txBody>
            <a:bodyPr wrap="squar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150000"/>
                </a:lnSpc>
                <a:defRPr/>
              </a:pPr>
              <a:endParaRPr lang="zh-CN" altLang="en-US" sz="4400" b="1" spc="300" dirty="0">
                <a:solidFill>
                  <a:schemeClr val="bg1"/>
                </a:solidFill>
                <a:latin typeface="UTM Flamenco" panose="02040603050506020204" pitchFamily="18" charset="0"/>
                <a:ea typeface="微软雅黑" panose="020B0503020204020204" pitchFamily="34" charset="-122"/>
                <a:sym typeface="微软雅黑" panose="020B0503020204020204" charset="-122"/>
              </a:endParaRPr>
            </a:p>
          </p:txBody>
        </p:sp>
      </p:grpSp>
      <p:sp>
        <p:nvSpPr>
          <p:cNvPr id="10" name="椭圆 9"/>
          <p:cNvSpPr/>
          <p:nvPr/>
        </p:nvSpPr>
        <p:spPr>
          <a:xfrm>
            <a:off x="525931" y="181797"/>
            <a:ext cx="910170" cy="910170"/>
          </a:xfrm>
          <a:prstGeom prst="ellipse">
            <a:avLst/>
          </a:prstGeom>
          <a:solidFill>
            <a:srgbClr val="97F1E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bg1"/>
              </a:solidFill>
              <a:latin typeface="微软雅黑" panose="020B0503020204020204" pitchFamily="34" charset="-122"/>
              <a:ea typeface="微软雅黑" panose="020B0503020204020204" pitchFamily="34" charset="-122"/>
            </a:endParaRPr>
          </a:p>
        </p:txBody>
      </p:sp>
      <p:pic>
        <p:nvPicPr>
          <p:cNvPr id="3" name="图片 2" descr="6"/>
          <p:cNvPicPr>
            <a:picLocks noChangeAspect="1"/>
          </p:cNvPicPr>
          <p:nvPr/>
        </p:nvPicPr>
        <p:blipFill>
          <a:blip r:embed="rId3"/>
          <a:srcRect r="74368"/>
          <a:stretch>
            <a:fillRect/>
          </a:stretch>
        </p:blipFill>
        <p:spPr>
          <a:xfrm>
            <a:off x="-3810" y="4604385"/>
            <a:ext cx="1602105" cy="2278380"/>
          </a:xfrm>
          <a:prstGeom prst="rect">
            <a:avLst/>
          </a:prstGeom>
        </p:spPr>
      </p:pic>
      <p:pic>
        <p:nvPicPr>
          <p:cNvPr id="31" name="图片 16">
            <a:extLst>
              <a:ext uri="{FF2B5EF4-FFF2-40B4-BE49-F238E27FC236}">
                <a16:creationId xmlns:a16="http://schemas.microsoft.com/office/drawing/2014/main" id="{400BB031-C04D-4A04-852A-D50D2E47760C}"/>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20216" r="51909" b="67495"/>
          <a:stretch>
            <a:fillRect/>
          </a:stretch>
        </p:blipFill>
        <p:spPr>
          <a:xfrm>
            <a:off x="655300" y="200603"/>
            <a:ext cx="739695" cy="873291"/>
          </a:xfrm>
          <a:prstGeom prst="rect">
            <a:avLst/>
          </a:prstGeom>
        </p:spPr>
      </p:pic>
      <p:pic>
        <p:nvPicPr>
          <p:cNvPr id="36" name="图片 5">
            <a:extLst>
              <a:ext uri="{FF2B5EF4-FFF2-40B4-BE49-F238E27FC236}">
                <a16:creationId xmlns:a16="http://schemas.microsoft.com/office/drawing/2014/main" id="{67B993B9-698F-4E95-8839-7D2F412B6DB0}"/>
              </a:ext>
            </a:extLst>
          </p:cNvPr>
          <p:cNvPicPr>
            <a:picLocks noChangeAspect="1"/>
          </p:cNvPicPr>
          <p:nvPr/>
        </p:nvPicPr>
        <p:blipFill rotWithShape="1">
          <a:blip r:embed="rId5">
            <a:lum contrast="20000"/>
          </a:blip>
          <a:srcRect t="-1" r="54732" b="80724"/>
          <a:stretch/>
        </p:blipFill>
        <p:spPr>
          <a:xfrm>
            <a:off x="-839446" y="5623693"/>
            <a:ext cx="13031445" cy="1278372"/>
          </a:xfrm>
          <a:prstGeom prst="rect">
            <a:avLst/>
          </a:prstGeom>
          <a:effectLst>
            <a:outerShdw blurRad="63500" sx="102000" sy="102000" algn="ctr" rotWithShape="0">
              <a:prstClr val="black">
                <a:alpha val="40000"/>
              </a:prstClr>
            </a:outerShdw>
          </a:effectLst>
        </p:spPr>
      </p:pic>
      <mc:AlternateContent xmlns:mc="http://schemas.openxmlformats.org/markup-compatibility/2006" xmlns:a14="http://schemas.microsoft.com/office/drawing/2010/main">
        <mc:Choice Requires="a14">
          <p:sp>
            <p:nvSpPr>
              <p:cNvPr id="37" name="TextBox 36">
                <a:extLst>
                  <a:ext uri="{FF2B5EF4-FFF2-40B4-BE49-F238E27FC236}">
                    <a16:creationId xmlns:a16="http://schemas.microsoft.com/office/drawing/2014/main" id="{78F8C5F5-B6C6-48DB-B727-413BF4A4FA43}"/>
                  </a:ext>
                </a:extLst>
              </p:cNvPr>
              <p:cNvSpPr txBox="1"/>
              <p:nvPr/>
            </p:nvSpPr>
            <p:spPr>
              <a:xfrm>
                <a:off x="3268217" y="3466405"/>
                <a:ext cx="2047452" cy="1425968"/>
              </a:xfrm>
              <a:prstGeom prst="rect">
                <a:avLst/>
              </a:prstGeom>
              <a:noFill/>
            </p:spPr>
            <p:txBody>
              <a:bodyPr wrap="square">
                <a:spAutoFit/>
              </a:bodyPr>
              <a:lstStyle/>
              <a:p>
                <a14:m>
                  <m:oMath xmlns:m="http://schemas.openxmlformats.org/officeDocument/2006/math">
                    <m:f>
                      <m:fPr>
                        <m:ctrlPr>
                          <a:rPr lang="en-US" sz="6000" b="1" i="1">
                            <a:solidFill>
                              <a:schemeClr val="accent6">
                                <a:lumMod val="50000"/>
                              </a:schemeClr>
                            </a:solidFill>
                            <a:latin typeface="Cambria Math" panose="02040503050406030204" pitchFamily="18" charset="0"/>
                          </a:rPr>
                        </m:ctrlPr>
                      </m:fPr>
                      <m:num>
                        <m:r>
                          <a:rPr lang="en-US" sz="6000" b="1" i="1">
                            <a:solidFill>
                              <a:schemeClr val="accent6">
                                <a:lumMod val="50000"/>
                              </a:schemeClr>
                            </a:solidFill>
                            <a:latin typeface="Cambria Math" panose="02040503050406030204" pitchFamily="18" charset="0"/>
                          </a:rPr>
                          <m:t>𝟕</m:t>
                        </m:r>
                      </m:num>
                      <m:den>
                        <m:r>
                          <a:rPr lang="en-US" sz="6000" b="1" i="1">
                            <a:solidFill>
                              <a:schemeClr val="accent6">
                                <a:lumMod val="50000"/>
                              </a:schemeClr>
                            </a:solidFill>
                            <a:latin typeface="Cambria Math" panose="02040503050406030204" pitchFamily="18" charset="0"/>
                          </a:rPr>
                          <m:t>𝟏𝟓</m:t>
                        </m:r>
                      </m:den>
                    </m:f>
                  </m:oMath>
                </a14:m>
                <a:r>
                  <a:rPr lang="en-US" sz="6000" b="1" dirty="0">
                    <a:solidFill>
                      <a:schemeClr val="accent6">
                        <a:lumMod val="50000"/>
                      </a:schemeClr>
                    </a:solidFill>
                  </a:rPr>
                  <a:t> : </a:t>
                </a:r>
                <a14:m>
                  <m:oMath xmlns:m="http://schemas.openxmlformats.org/officeDocument/2006/math">
                    <m:f>
                      <m:fPr>
                        <m:ctrlPr>
                          <a:rPr lang="en-US" sz="6000" b="1" i="1" smtClean="0">
                            <a:solidFill>
                              <a:schemeClr val="accent6">
                                <a:lumMod val="50000"/>
                              </a:schemeClr>
                            </a:solidFill>
                            <a:latin typeface="Cambria Math" panose="02040503050406030204" pitchFamily="18" charset="0"/>
                          </a:rPr>
                        </m:ctrlPr>
                      </m:fPr>
                      <m:num>
                        <m:r>
                          <a:rPr lang="en-US" sz="6000" b="1" i="1" smtClean="0">
                            <a:solidFill>
                              <a:schemeClr val="accent6">
                                <a:lumMod val="50000"/>
                              </a:schemeClr>
                            </a:solidFill>
                            <a:latin typeface="Cambria Math" panose="02040503050406030204" pitchFamily="18" charset="0"/>
                          </a:rPr>
                          <m:t>𝟐</m:t>
                        </m:r>
                      </m:num>
                      <m:den>
                        <m:r>
                          <a:rPr lang="en-US" sz="6000" b="1" i="1" smtClean="0">
                            <a:solidFill>
                              <a:schemeClr val="accent6">
                                <a:lumMod val="50000"/>
                              </a:schemeClr>
                            </a:solidFill>
                            <a:latin typeface="Cambria Math" panose="02040503050406030204" pitchFamily="18" charset="0"/>
                          </a:rPr>
                          <m:t>𝟑</m:t>
                        </m:r>
                      </m:den>
                    </m:f>
                  </m:oMath>
                </a14:m>
                <a:r>
                  <a:rPr lang="en-US" sz="6000" b="1" dirty="0">
                    <a:solidFill>
                      <a:schemeClr val="accent6">
                        <a:lumMod val="50000"/>
                      </a:schemeClr>
                    </a:solidFill>
                  </a:rPr>
                  <a:t> </a:t>
                </a:r>
                <a:endParaRPr lang="en-US" sz="6000" dirty="0">
                  <a:solidFill>
                    <a:schemeClr val="accent6">
                      <a:lumMod val="50000"/>
                    </a:schemeClr>
                  </a:solidFill>
                </a:endParaRPr>
              </a:p>
            </p:txBody>
          </p:sp>
        </mc:Choice>
        <mc:Fallback xmlns="">
          <p:sp>
            <p:nvSpPr>
              <p:cNvPr id="37" name="TextBox 36">
                <a:extLst>
                  <a:ext uri="{FF2B5EF4-FFF2-40B4-BE49-F238E27FC236}">
                    <a16:creationId xmlns:a16="http://schemas.microsoft.com/office/drawing/2014/main" id="{78F8C5F5-B6C6-48DB-B727-413BF4A4FA43}"/>
                  </a:ext>
                </a:extLst>
              </p:cNvPr>
              <p:cNvSpPr txBox="1">
                <a:spLocks noRot="1" noChangeAspect="1" noMove="1" noResize="1" noEditPoints="1" noAdjustHandles="1" noChangeArrowheads="1" noChangeShapeType="1" noTextEdit="1"/>
              </p:cNvSpPr>
              <p:nvPr/>
            </p:nvSpPr>
            <p:spPr>
              <a:xfrm>
                <a:off x="3268217" y="3466405"/>
                <a:ext cx="2047452" cy="1425968"/>
              </a:xfrm>
              <a:prstGeom prst="rect">
                <a:avLst/>
              </a:prstGeom>
              <a:blipFill>
                <a:blip r:embed="rId6"/>
                <a:stretch>
                  <a:fillRect b="-14957"/>
                </a:stretch>
              </a:blipFill>
            </p:spPr>
            <p:txBody>
              <a:bodyPr/>
              <a:lstStyle/>
              <a:p>
                <a:r>
                  <a:rPr lang="en-US">
                    <a:noFill/>
                  </a:rPr>
                  <a:t> </a:t>
                </a:r>
              </a:p>
            </p:txBody>
          </p:sp>
        </mc:Fallback>
      </mc:AlternateContent>
      <p:sp>
        <p:nvSpPr>
          <p:cNvPr id="40" name="Text Box 66">
            <a:extLst>
              <a:ext uri="{FF2B5EF4-FFF2-40B4-BE49-F238E27FC236}">
                <a16:creationId xmlns:a16="http://schemas.microsoft.com/office/drawing/2014/main" id="{AD704197-7D2E-421A-8537-6883D3E993DE}"/>
              </a:ext>
            </a:extLst>
          </p:cNvPr>
          <p:cNvSpPr txBox="1">
            <a:spLocks noChangeArrowheads="1"/>
          </p:cNvSpPr>
          <p:nvPr/>
        </p:nvSpPr>
        <p:spPr bwMode="auto">
          <a:xfrm>
            <a:off x="3670698" y="1199733"/>
            <a:ext cx="6826970"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50000"/>
              </a:spcBef>
              <a:buFontTx/>
              <a:buNone/>
            </a:pPr>
            <a:r>
              <a:rPr lang="en-US" altLang="en-US" b="1" i="1" dirty="0">
                <a:latin typeface="UTM Avo" panose="02040603050506020204" pitchFamily="18" charset="0"/>
              </a:rPr>
              <a:t>* </a:t>
            </a:r>
            <a:r>
              <a:rPr lang="en-US" altLang="en-US" b="1" i="1" dirty="0" err="1">
                <a:latin typeface="UTM Avo" panose="02040603050506020204" pitchFamily="18" charset="0"/>
              </a:rPr>
              <a:t>Lấy</a:t>
            </a:r>
            <a:r>
              <a:rPr lang="en-US" altLang="en-US" b="1" i="1" dirty="0">
                <a:latin typeface="UTM Avo" panose="02040603050506020204" pitchFamily="18" charset="0"/>
              </a:rPr>
              <a:t> </a:t>
            </a:r>
            <a:r>
              <a:rPr lang="en-US" altLang="en-US" b="1" i="1" dirty="0" err="1">
                <a:latin typeface="UTM Avo" panose="02040603050506020204" pitchFamily="18" charset="0"/>
              </a:rPr>
              <a:t>phân</a:t>
            </a:r>
            <a:r>
              <a:rPr lang="en-US" altLang="en-US" b="1" i="1" dirty="0">
                <a:latin typeface="UTM Avo" panose="02040603050506020204" pitchFamily="18" charset="0"/>
              </a:rPr>
              <a:t> </a:t>
            </a:r>
            <a:r>
              <a:rPr lang="en-US" altLang="en-US" b="1" i="1" dirty="0" err="1">
                <a:latin typeface="UTM Avo" panose="02040603050506020204" pitchFamily="18" charset="0"/>
              </a:rPr>
              <a:t>số</a:t>
            </a:r>
            <a:r>
              <a:rPr lang="en-US" altLang="en-US" b="1" i="1" dirty="0">
                <a:latin typeface="UTM Avo" panose="02040603050506020204" pitchFamily="18" charset="0"/>
              </a:rPr>
              <a:t> </a:t>
            </a:r>
            <a:r>
              <a:rPr lang="en-US" altLang="en-US" b="1" i="1" dirty="0" err="1">
                <a:latin typeface="UTM Avo" panose="02040603050506020204" pitchFamily="18" charset="0"/>
              </a:rPr>
              <a:t>thứ</a:t>
            </a:r>
            <a:r>
              <a:rPr lang="en-US" altLang="en-US" b="1" i="1" dirty="0">
                <a:latin typeface="UTM Avo" panose="02040603050506020204" pitchFamily="18" charset="0"/>
              </a:rPr>
              <a:t> </a:t>
            </a:r>
            <a:r>
              <a:rPr lang="en-US" altLang="en-US" b="1" i="1" dirty="0" err="1">
                <a:latin typeface="UTM Avo" panose="02040603050506020204" pitchFamily="18" charset="0"/>
              </a:rPr>
              <a:t>nhất</a:t>
            </a:r>
            <a:r>
              <a:rPr lang="en-US" altLang="en-US" b="1" i="1" dirty="0">
                <a:latin typeface="UTM Avo" panose="02040603050506020204" pitchFamily="18" charset="0"/>
              </a:rPr>
              <a:t> </a:t>
            </a:r>
            <a:r>
              <a:rPr lang="en-US" altLang="en-US" b="1" i="1" dirty="0" err="1">
                <a:latin typeface="UTM Avo" panose="02040603050506020204" pitchFamily="18" charset="0"/>
              </a:rPr>
              <a:t>nhân</a:t>
            </a:r>
            <a:r>
              <a:rPr lang="en-US" altLang="en-US" b="1" i="1" dirty="0">
                <a:latin typeface="UTM Avo" panose="02040603050506020204" pitchFamily="18" charset="0"/>
              </a:rPr>
              <a:t> </a:t>
            </a:r>
            <a:r>
              <a:rPr lang="en-US" altLang="en-US" b="1" i="1" dirty="0" err="1">
                <a:latin typeface="UTM Avo" panose="02040603050506020204" pitchFamily="18" charset="0"/>
              </a:rPr>
              <a:t>với</a:t>
            </a:r>
            <a:r>
              <a:rPr lang="en-US" altLang="en-US" b="1" i="1" dirty="0">
                <a:latin typeface="UTM Avo" panose="02040603050506020204" pitchFamily="18" charset="0"/>
              </a:rPr>
              <a:t> </a:t>
            </a:r>
            <a:r>
              <a:rPr lang="en-US" altLang="en-US" b="1" i="1" dirty="0" err="1">
                <a:latin typeface="UTM Avo" panose="02040603050506020204" pitchFamily="18" charset="0"/>
              </a:rPr>
              <a:t>phân</a:t>
            </a:r>
            <a:r>
              <a:rPr lang="en-US" altLang="en-US" b="1" i="1" dirty="0">
                <a:latin typeface="UTM Avo" panose="02040603050506020204" pitchFamily="18" charset="0"/>
              </a:rPr>
              <a:t> </a:t>
            </a:r>
            <a:r>
              <a:rPr lang="en-US" altLang="en-US" b="1" i="1" dirty="0" err="1">
                <a:latin typeface="UTM Avo" panose="02040603050506020204" pitchFamily="18" charset="0"/>
              </a:rPr>
              <a:t>số</a:t>
            </a:r>
            <a:r>
              <a:rPr lang="en-US" altLang="en-US" b="1" i="1" dirty="0">
                <a:latin typeface="UTM Avo" panose="02040603050506020204" pitchFamily="18" charset="0"/>
              </a:rPr>
              <a:t> </a:t>
            </a:r>
            <a:r>
              <a:rPr lang="en-US" altLang="en-US" b="1" i="1" dirty="0" err="1">
                <a:latin typeface="UTM Avo" panose="02040603050506020204" pitchFamily="18" charset="0"/>
              </a:rPr>
              <a:t>thứ</a:t>
            </a:r>
            <a:r>
              <a:rPr lang="en-US" altLang="en-US" b="1" i="1" dirty="0">
                <a:latin typeface="UTM Avo" panose="02040603050506020204" pitchFamily="18" charset="0"/>
              </a:rPr>
              <a:t> </a:t>
            </a:r>
            <a:r>
              <a:rPr lang="en-US" altLang="en-US" b="1" i="1" dirty="0" err="1">
                <a:latin typeface="UTM Avo" panose="02040603050506020204" pitchFamily="18" charset="0"/>
              </a:rPr>
              <a:t>hai</a:t>
            </a:r>
            <a:r>
              <a:rPr lang="en-US" altLang="en-US" b="1" i="1" dirty="0">
                <a:latin typeface="UTM Avo" panose="02040603050506020204" pitchFamily="18" charset="0"/>
              </a:rPr>
              <a:t> </a:t>
            </a:r>
            <a:r>
              <a:rPr lang="en-US" altLang="en-US" b="1" i="1" dirty="0" err="1">
                <a:latin typeface="UTM Avo" panose="02040603050506020204" pitchFamily="18" charset="0"/>
              </a:rPr>
              <a:t>đảo</a:t>
            </a:r>
            <a:r>
              <a:rPr lang="en-US" altLang="en-US" b="1" i="1" dirty="0">
                <a:latin typeface="UTM Avo" panose="02040603050506020204" pitchFamily="18" charset="0"/>
              </a:rPr>
              <a:t> </a:t>
            </a:r>
            <a:r>
              <a:rPr lang="en-US" altLang="en-US" b="1" i="1" dirty="0" err="1">
                <a:latin typeface="UTM Avo" panose="02040603050506020204" pitchFamily="18" charset="0"/>
              </a:rPr>
              <a:t>ngược</a:t>
            </a:r>
            <a:r>
              <a:rPr lang="en-US" altLang="en-US" b="1" i="1" dirty="0">
                <a:latin typeface="UTM Avo" panose="02040603050506020204" pitchFamily="18" charset="0"/>
              </a:rPr>
              <a:t>.</a:t>
            </a:r>
          </a:p>
        </p:txBody>
      </p:sp>
      <p:grpSp>
        <p:nvGrpSpPr>
          <p:cNvPr id="41" name="Group 72">
            <a:extLst>
              <a:ext uri="{FF2B5EF4-FFF2-40B4-BE49-F238E27FC236}">
                <a16:creationId xmlns:a16="http://schemas.microsoft.com/office/drawing/2014/main" id="{E312C336-31D0-47B7-8328-2F2223B1E8E5}"/>
              </a:ext>
            </a:extLst>
          </p:cNvPr>
          <p:cNvGrpSpPr>
            <a:grpSpLocks/>
          </p:cNvGrpSpPr>
          <p:nvPr/>
        </p:nvGrpSpPr>
        <p:grpSpPr bwMode="auto">
          <a:xfrm>
            <a:off x="536220" y="2240854"/>
            <a:ext cx="11492808" cy="1377951"/>
            <a:chOff x="384" y="1827"/>
            <a:chExt cx="5450" cy="868"/>
          </a:xfrm>
        </p:grpSpPr>
        <p:sp>
          <p:nvSpPr>
            <p:cNvPr id="42" name="Text Box 67">
              <a:extLst>
                <a:ext uri="{FF2B5EF4-FFF2-40B4-BE49-F238E27FC236}">
                  <a16:creationId xmlns:a16="http://schemas.microsoft.com/office/drawing/2014/main" id="{BBF13AC5-B97F-4686-AD54-6EE8C5AAFA3C}"/>
                </a:ext>
              </a:extLst>
            </p:cNvPr>
            <p:cNvSpPr txBox="1">
              <a:spLocks noChangeArrowheads="1"/>
            </p:cNvSpPr>
            <p:nvPr/>
          </p:nvSpPr>
          <p:spPr bwMode="auto">
            <a:xfrm>
              <a:off x="384" y="2016"/>
              <a:ext cx="912" cy="6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50000"/>
                </a:spcBef>
                <a:buFontTx/>
                <a:buNone/>
              </a:pPr>
              <a:r>
                <a:rPr lang="en-US" altLang="en-US" b="1" dirty="0" err="1">
                  <a:latin typeface="UTM Avo" panose="02040603050506020204" pitchFamily="18" charset="0"/>
                </a:rPr>
                <a:t>Phân</a:t>
              </a:r>
              <a:r>
                <a:rPr lang="en-US" altLang="en-US" b="1" dirty="0">
                  <a:latin typeface="UTM Avo" panose="02040603050506020204" pitchFamily="18" charset="0"/>
                </a:rPr>
                <a:t> </a:t>
              </a:r>
              <a:r>
                <a:rPr lang="en-US" altLang="en-US" b="1" dirty="0" err="1">
                  <a:latin typeface="UTM Avo" panose="02040603050506020204" pitchFamily="18" charset="0"/>
                </a:rPr>
                <a:t>số</a:t>
              </a:r>
              <a:endParaRPr lang="en-US" altLang="en-US" b="1" u="sng" dirty="0">
                <a:latin typeface="UTM Avo" panose="02040603050506020204" pitchFamily="18" charset="0"/>
              </a:endParaRPr>
            </a:p>
          </p:txBody>
        </p:sp>
        <p:sp>
          <p:nvSpPr>
            <p:cNvPr id="43" name="Text Box 68">
              <a:extLst>
                <a:ext uri="{FF2B5EF4-FFF2-40B4-BE49-F238E27FC236}">
                  <a16:creationId xmlns:a16="http://schemas.microsoft.com/office/drawing/2014/main" id="{F1ED1FF1-CEAC-49FC-BE93-F6B74444480B}"/>
                </a:ext>
              </a:extLst>
            </p:cNvPr>
            <p:cNvSpPr txBox="1">
              <a:spLocks noChangeArrowheads="1"/>
            </p:cNvSpPr>
            <p:nvPr/>
          </p:nvSpPr>
          <p:spPr bwMode="auto">
            <a:xfrm>
              <a:off x="1253" y="1920"/>
              <a:ext cx="240" cy="6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50000"/>
                </a:spcBef>
                <a:buFontTx/>
                <a:buNone/>
              </a:pPr>
              <a:r>
                <a:rPr lang="en-US" altLang="en-US" b="1" u="sng" dirty="0">
                  <a:solidFill>
                    <a:srgbClr val="FF0000"/>
                  </a:solidFill>
                  <a:latin typeface="UTM Avo" panose="02040603050506020204" pitchFamily="18" charset="0"/>
                </a:rPr>
                <a:t>3  </a:t>
              </a:r>
              <a:r>
                <a:rPr lang="en-US" altLang="en-US" b="1" dirty="0">
                  <a:solidFill>
                    <a:srgbClr val="FF0000"/>
                  </a:solidFill>
                  <a:latin typeface="UTM Avo" panose="02040603050506020204" pitchFamily="18" charset="0"/>
                </a:rPr>
                <a:t>2</a:t>
              </a:r>
            </a:p>
          </p:txBody>
        </p:sp>
        <p:sp>
          <p:nvSpPr>
            <p:cNvPr id="44" name="Text Box 69">
              <a:extLst>
                <a:ext uri="{FF2B5EF4-FFF2-40B4-BE49-F238E27FC236}">
                  <a16:creationId xmlns:a16="http://schemas.microsoft.com/office/drawing/2014/main" id="{042048AC-62C4-448C-A0E0-633813ED5E19}"/>
                </a:ext>
              </a:extLst>
            </p:cNvPr>
            <p:cNvSpPr txBox="1">
              <a:spLocks noChangeArrowheads="1"/>
            </p:cNvSpPr>
            <p:nvPr/>
          </p:nvSpPr>
          <p:spPr bwMode="auto">
            <a:xfrm>
              <a:off x="1407" y="1960"/>
              <a:ext cx="4427" cy="3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50000"/>
                </a:spcBef>
                <a:buFontTx/>
                <a:buNone/>
              </a:pPr>
              <a:r>
                <a:rPr lang="en-US" altLang="en-US" dirty="0">
                  <a:latin typeface="UTM Avo" panose="02040603050506020204" pitchFamily="18" charset="0"/>
                </a:rPr>
                <a:t> </a:t>
              </a:r>
              <a:r>
                <a:rPr lang="en-US" altLang="en-US" b="1" dirty="0" err="1">
                  <a:latin typeface="UTM Avo" panose="02040603050506020204" pitchFamily="18" charset="0"/>
                </a:rPr>
                <a:t>gọi</a:t>
              </a:r>
              <a:r>
                <a:rPr lang="en-US" altLang="en-US" b="1" dirty="0">
                  <a:latin typeface="UTM Avo" panose="02040603050506020204" pitchFamily="18" charset="0"/>
                </a:rPr>
                <a:t> là </a:t>
              </a:r>
              <a:r>
                <a:rPr lang="en-US" altLang="en-US" b="1" dirty="0" err="1">
                  <a:latin typeface="UTM Avo" panose="02040603050506020204" pitchFamily="18" charset="0"/>
                </a:rPr>
                <a:t>phân</a:t>
              </a:r>
              <a:r>
                <a:rPr lang="en-US" altLang="en-US" b="1" dirty="0">
                  <a:latin typeface="UTM Avo" panose="02040603050506020204" pitchFamily="18" charset="0"/>
                </a:rPr>
                <a:t> </a:t>
              </a:r>
              <a:r>
                <a:rPr lang="en-US" altLang="en-US" b="1" dirty="0" err="1">
                  <a:latin typeface="UTM Avo" panose="02040603050506020204" pitchFamily="18" charset="0"/>
                </a:rPr>
                <a:t>số</a:t>
              </a:r>
              <a:r>
                <a:rPr lang="en-US" altLang="en-US" b="1" dirty="0">
                  <a:latin typeface="UTM Avo" panose="02040603050506020204" pitchFamily="18" charset="0"/>
                </a:rPr>
                <a:t>  </a:t>
              </a:r>
              <a:r>
                <a:rPr lang="en-US" altLang="en-US" b="1" dirty="0" err="1">
                  <a:solidFill>
                    <a:srgbClr val="FF0066"/>
                  </a:solidFill>
                  <a:latin typeface="UTM Avo" panose="02040603050506020204" pitchFamily="18" charset="0"/>
                </a:rPr>
                <a:t>đảo</a:t>
              </a:r>
              <a:r>
                <a:rPr lang="en-US" altLang="en-US" b="1" dirty="0">
                  <a:solidFill>
                    <a:srgbClr val="FF0066"/>
                  </a:solidFill>
                  <a:latin typeface="UTM Avo" panose="02040603050506020204" pitchFamily="18" charset="0"/>
                </a:rPr>
                <a:t> </a:t>
              </a:r>
              <a:r>
                <a:rPr lang="en-US" altLang="en-US" b="1" dirty="0" err="1">
                  <a:solidFill>
                    <a:srgbClr val="FF0066"/>
                  </a:solidFill>
                  <a:latin typeface="UTM Avo" panose="02040603050506020204" pitchFamily="18" charset="0"/>
                </a:rPr>
                <a:t>ngược</a:t>
              </a:r>
              <a:r>
                <a:rPr lang="en-US" altLang="en-US" b="1" dirty="0">
                  <a:latin typeface="UTM Avo" panose="02040603050506020204" pitchFamily="18" charset="0"/>
                </a:rPr>
                <a:t> </a:t>
              </a:r>
              <a:r>
                <a:rPr lang="en-US" altLang="en-US" b="1" dirty="0" err="1">
                  <a:latin typeface="UTM Avo" panose="02040603050506020204" pitchFamily="18" charset="0"/>
                </a:rPr>
                <a:t>của</a:t>
              </a:r>
              <a:r>
                <a:rPr lang="en-US" altLang="en-US" b="1" dirty="0">
                  <a:latin typeface="UTM Avo" panose="02040603050506020204" pitchFamily="18" charset="0"/>
                </a:rPr>
                <a:t> </a:t>
              </a:r>
              <a:r>
                <a:rPr lang="en-US" altLang="en-US" b="1" dirty="0" err="1">
                  <a:latin typeface="UTM Avo" panose="02040603050506020204" pitchFamily="18" charset="0"/>
                </a:rPr>
                <a:t>phân</a:t>
              </a:r>
              <a:r>
                <a:rPr lang="en-US" altLang="en-US" b="1" dirty="0">
                  <a:latin typeface="UTM Avo" panose="02040603050506020204" pitchFamily="18" charset="0"/>
                </a:rPr>
                <a:t> </a:t>
              </a:r>
              <a:r>
                <a:rPr lang="en-US" altLang="en-US" b="1" dirty="0" err="1">
                  <a:latin typeface="UTM Avo" panose="02040603050506020204" pitchFamily="18" charset="0"/>
                </a:rPr>
                <a:t>số</a:t>
              </a:r>
              <a:endParaRPr lang="en-US" altLang="en-US" dirty="0">
                <a:latin typeface="UTM Avo" panose="02040603050506020204" pitchFamily="18" charset="0"/>
              </a:endParaRPr>
            </a:p>
          </p:txBody>
        </p:sp>
        <p:sp>
          <p:nvSpPr>
            <p:cNvPr id="45" name="Text Box 70">
              <a:extLst>
                <a:ext uri="{FF2B5EF4-FFF2-40B4-BE49-F238E27FC236}">
                  <a16:creationId xmlns:a16="http://schemas.microsoft.com/office/drawing/2014/main" id="{3C6EECA0-7732-4C35-8B46-B57D62428206}"/>
                </a:ext>
              </a:extLst>
            </p:cNvPr>
            <p:cNvSpPr txBox="1">
              <a:spLocks noChangeArrowheads="1"/>
            </p:cNvSpPr>
            <p:nvPr/>
          </p:nvSpPr>
          <p:spPr bwMode="auto">
            <a:xfrm>
              <a:off x="4536" y="1827"/>
              <a:ext cx="336" cy="6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50000"/>
                </a:spcBef>
                <a:buFontTx/>
                <a:buNone/>
              </a:pPr>
              <a:r>
                <a:rPr lang="en-US" altLang="en-US" b="1" u="sng" dirty="0">
                  <a:solidFill>
                    <a:srgbClr val="FF0000"/>
                  </a:solidFill>
                  <a:latin typeface="UTM Avo" panose="02040603050506020204" pitchFamily="18" charset="0"/>
                </a:rPr>
                <a:t>2  </a:t>
              </a:r>
              <a:r>
                <a:rPr lang="en-US" altLang="en-US" b="1" dirty="0">
                  <a:solidFill>
                    <a:srgbClr val="FF0000"/>
                  </a:solidFill>
                  <a:latin typeface="UTM Avo" panose="02040603050506020204" pitchFamily="18" charset="0"/>
                </a:rPr>
                <a:t>3</a:t>
              </a:r>
            </a:p>
          </p:txBody>
        </p:sp>
      </p:grpSp>
      <p:sp>
        <p:nvSpPr>
          <p:cNvPr id="2" name="TextBox 1">
            <a:extLst>
              <a:ext uri="{FF2B5EF4-FFF2-40B4-BE49-F238E27FC236}">
                <a16:creationId xmlns:a16="http://schemas.microsoft.com/office/drawing/2014/main" id="{AE69FE84-A823-4266-B605-82581CE97333}"/>
              </a:ext>
            </a:extLst>
          </p:cNvPr>
          <p:cNvSpPr txBox="1"/>
          <p:nvPr/>
        </p:nvSpPr>
        <p:spPr>
          <a:xfrm>
            <a:off x="5132614" y="3826128"/>
            <a:ext cx="556182" cy="769441"/>
          </a:xfrm>
          <a:prstGeom prst="rect">
            <a:avLst/>
          </a:prstGeom>
          <a:noFill/>
        </p:spPr>
        <p:txBody>
          <a:bodyPr wrap="square" rtlCol="0">
            <a:spAutoFit/>
          </a:bodyPr>
          <a:lstStyle/>
          <a:p>
            <a:r>
              <a:rPr lang="en-US" sz="4400" b="1" dirty="0">
                <a:solidFill>
                  <a:schemeClr val="accent6">
                    <a:lumMod val="50000"/>
                  </a:schemeClr>
                </a:solidFill>
              </a:rPr>
              <a:t>=</a:t>
            </a:r>
          </a:p>
        </p:txBody>
      </p:sp>
      <mc:AlternateContent xmlns:mc="http://schemas.openxmlformats.org/markup-compatibility/2006" xmlns:a14="http://schemas.microsoft.com/office/drawing/2010/main">
        <mc:Choice Requires="a14">
          <p:sp>
            <p:nvSpPr>
              <p:cNvPr id="47" name="TextBox 46">
                <a:extLst>
                  <a:ext uri="{FF2B5EF4-FFF2-40B4-BE49-F238E27FC236}">
                    <a16:creationId xmlns:a16="http://schemas.microsoft.com/office/drawing/2014/main" id="{73430468-1FB1-4CC5-8FCF-98AAFBAB51C9}"/>
                  </a:ext>
                </a:extLst>
              </p:cNvPr>
              <p:cNvSpPr txBox="1"/>
              <p:nvPr/>
            </p:nvSpPr>
            <p:spPr>
              <a:xfrm>
                <a:off x="5636156" y="3500044"/>
                <a:ext cx="863654" cy="1421608"/>
              </a:xfrm>
              <a:prstGeom prst="rect">
                <a:avLst/>
              </a:prstGeom>
              <a:noFill/>
            </p:spPr>
            <p:txBody>
              <a:bodyPr wrap="square">
                <a:spAutoFit/>
              </a:bodyPr>
              <a:lstStyle/>
              <a:p>
                <a14:m>
                  <m:oMath xmlns:m="http://schemas.openxmlformats.org/officeDocument/2006/math">
                    <m:f>
                      <m:fPr>
                        <m:ctrlPr>
                          <a:rPr lang="en-US" sz="6000" b="1" i="1" smtClean="0">
                            <a:solidFill>
                              <a:schemeClr val="accent6">
                                <a:lumMod val="50000"/>
                              </a:schemeClr>
                            </a:solidFill>
                            <a:latin typeface="Cambria Math" panose="02040503050406030204" pitchFamily="18" charset="0"/>
                          </a:rPr>
                        </m:ctrlPr>
                      </m:fPr>
                      <m:num>
                        <m:r>
                          <a:rPr lang="en-US" sz="6000" b="1" i="1" smtClean="0">
                            <a:solidFill>
                              <a:schemeClr val="accent6">
                                <a:lumMod val="50000"/>
                              </a:schemeClr>
                            </a:solidFill>
                            <a:latin typeface="Cambria Math" panose="02040503050406030204" pitchFamily="18" charset="0"/>
                          </a:rPr>
                          <m:t>𝟕</m:t>
                        </m:r>
                      </m:num>
                      <m:den>
                        <m:r>
                          <a:rPr lang="en-US" sz="6000" b="1" i="1" smtClean="0">
                            <a:solidFill>
                              <a:schemeClr val="accent6">
                                <a:lumMod val="50000"/>
                              </a:schemeClr>
                            </a:solidFill>
                            <a:latin typeface="Cambria Math" panose="02040503050406030204" pitchFamily="18" charset="0"/>
                          </a:rPr>
                          <m:t>𝟏𝟓</m:t>
                        </m:r>
                      </m:den>
                    </m:f>
                  </m:oMath>
                </a14:m>
                <a:r>
                  <a:rPr lang="en-US" sz="6000" b="1" dirty="0">
                    <a:solidFill>
                      <a:schemeClr val="accent6">
                        <a:lumMod val="50000"/>
                      </a:schemeClr>
                    </a:solidFill>
                  </a:rPr>
                  <a:t> </a:t>
                </a:r>
                <a:endParaRPr lang="en-US" sz="6000" dirty="0">
                  <a:solidFill>
                    <a:schemeClr val="accent6">
                      <a:lumMod val="50000"/>
                    </a:schemeClr>
                  </a:solidFill>
                </a:endParaRPr>
              </a:p>
            </p:txBody>
          </p:sp>
        </mc:Choice>
        <mc:Fallback xmlns="">
          <p:sp>
            <p:nvSpPr>
              <p:cNvPr id="47" name="TextBox 46">
                <a:extLst>
                  <a:ext uri="{FF2B5EF4-FFF2-40B4-BE49-F238E27FC236}">
                    <a16:creationId xmlns:a16="http://schemas.microsoft.com/office/drawing/2014/main" id="{73430468-1FB1-4CC5-8FCF-98AAFBAB51C9}"/>
                  </a:ext>
                </a:extLst>
              </p:cNvPr>
              <p:cNvSpPr txBox="1">
                <a:spLocks noRot="1" noChangeAspect="1" noMove="1" noResize="1" noEditPoints="1" noAdjustHandles="1" noChangeArrowheads="1" noChangeShapeType="1" noTextEdit="1"/>
              </p:cNvSpPr>
              <p:nvPr/>
            </p:nvSpPr>
            <p:spPr>
              <a:xfrm>
                <a:off x="5636156" y="3500044"/>
                <a:ext cx="863654" cy="1421608"/>
              </a:xfrm>
              <a:prstGeom prst="rect">
                <a:avLst/>
              </a:prstGeom>
              <a:blipFill>
                <a:blip r:embed="rId7"/>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8" name="TextBox 47">
                <a:extLst>
                  <a:ext uri="{FF2B5EF4-FFF2-40B4-BE49-F238E27FC236}">
                    <a16:creationId xmlns:a16="http://schemas.microsoft.com/office/drawing/2014/main" id="{47363661-B6B8-4D41-830A-0E7680006D35}"/>
                  </a:ext>
                </a:extLst>
              </p:cNvPr>
              <p:cNvSpPr txBox="1"/>
              <p:nvPr/>
            </p:nvSpPr>
            <p:spPr>
              <a:xfrm>
                <a:off x="7238624" y="3500044"/>
                <a:ext cx="863654" cy="1425968"/>
              </a:xfrm>
              <a:prstGeom prst="rect">
                <a:avLst/>
              </a:prstGeom>
              <a:noFill/>
            </p:spPr>
            <p:txBody>
              <a:bodyPr wrap="square">
                <a:spAutoFit/>
              </a:bodyPr>
              <a:lstStyle/>
              <a:p>
                <a14:m>
                  <m:oMath xmlns:m="http://schemas.openxmlformats.org/officeDocument/2006/math">
                    <m:f>
                      <m:fPr>
                        <m:ctrlPr>
                          <a:rPr lang="en-US" sz="6000" b="1" i="1" smtClean="0">
                            <a:solidFill>
                              <a:schemeClr val="accent6">
                                <a:lumMod val="50000"/>
                              </a:schemeClr>
                            </a:solidFill>
                            <a:latin typeface="Cambria Math" panose="02040503050406030204" pitchFamily="18" charset="0"/>
                          </a:rPr>
                        </m:ctrlPr>
                      </m:fPr>
                      <m:num>
                        <m:r>
                          <a:rPr lang="en-US" sz="6000" b="1" i="1" smtClean="0">
                            <a:solidFill>
                              <a:schemeClr val="accent6">
                                <a:lumMod val="50000"/>
                              </a:schemeClr>
                            </a:solidFill>
                            <a:latin typeface="Cambria Math" panose="02040503050406030204" pitchFamily="18" charset="0"/>
                          </a:rPr>
                          <m:t>𝟑</m:t>
                        </m:r>
                      </m:num>
                      <m:den>
                        <m:r>
                          <a:rPr lang="en-US" sz="6000" b="1" i="1" smtClean="0">
                            <a:solidFill>
                              <a:schemeClr val="accent6">
                                <a:lumMod val="50000"/>
                              </a:schemeClr>
                            </a:solidFill>
                            <a:latin typeface="Cambria Math" panose="02040503050406030204" pitchFamily="18" charset="0"/>
                          </a:rPr>
                          <m:t>𝟐</m:t>
                        </m:r>
                      </m:den>
                    </m:f>
                  </m:oMath>
                </a14:m>
                <a:r>
                  <a:rPr lang="en-US" sz="6000" b="1" dirty="0">
                    <a:solidFill>
                      <a:schemeClr val="accent6">
                        <a:lumMod val="50000"/>
                      </a:schemeClr>
                    </a:solidFill>
                  </a:rPr>
                  <a:t> </a:t>
                </a:r>
                <a:endParaRPr lang="en-US" sz="6000" dirty="0">
                  <a:solidFill>
                    <a:schemeClr val="accent6">
                      <a:lumMod val="50000"/>
                    </a:schemeClr>
                  </a:solidFill>
                </a:endParaRPr>
              </a:p>
            </p:txBody>
          </p:sp>
        </mc:Choice>
        <mc:Fallback xmlns="">
          <p:sp>
            <p:nvSpPr>
              <p:cNvPr id="48" name="TextBox 47">
                <a:extLst>
                  <a:ext uri="{FF2B5EF4-FFF2-40B4-BE49-F238E27FC236}">
                    <a16:creationId xmlns:a16="http://schemas.microsoft.com/office/drawing/2014/main" id="{47363661-B6B8-4D41-830A-0E7680006D35}"/>
                  </a:ext>
                </a:extLst>
              </p:cNvPr>
              <p:cNvSpPr txBox="1">
                <a:spLocks noRot="1" noChangeAspect="1" noMove="1" noResize="1" noEditPoints="1" noAdjustHandles="1" noChangeArrowheads="1" noChangeShapeType="1" noTextEdit="1"/>
              </p:cNvSpPr>
              <p:nvPr/>
            </p:nvSpPr>
            <p:spPr>
              <a:xfrm>
                <a:off x="7238624" y="3500044"/>
                <a:ext cx="863654" cy="1425968"/>
              </a:xfrm>
              <a:prstGeom prst="rect">
                <a:avLst/>
              </a:prstGeom>
              <a:blipFill>
                <a:blip r:embed="rId8"/>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9" name="TextBox 48">
                <a:extLst>
                  <a:ext uri="{FF2B5EF4-FFF2-40B4-BE49-F238E27FC236}">
                    <a16:creationId xmlns:a16="http://schemas.microsoft.com/office/drawing/2014/main" id="{884B72BD-6CEA-4E06-BEEA-2459AC2BA2A7}"/>
                  </a:ext>
                </a:extLst>
              </p:cNvPr>
              <p:cNvSpPr txBox="1"/>
              <p:nvPr/>
            </p:nvSpPr>
            <p:spPr>
              <a:xfrm>
                <a:off x="6470087" y="3794201"/>
                <a:ext cx="863654" cy="769441"/>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en-US" sz="4400" b="1" i="0" smtClean="0">
                          <a:solidFill>
                            <a:schemeClr val="accent6">
                              <a:lumMod val="50000"/>
                            </a:schemeClr>
                          </a:solidFill>
                          <a:latin typeface="Cambria Math" panose="02040503050406030204" pitchFamily="18" charset="0"/>
                        </a:rPr>
                        <m:t>𝐱</m:t>
                      </m:r>
                    </m:oMath>
                  </m:oMathPara>
                </a14:m>
                <a:endParaRPr lang="en-US" sz="4400" dirty="0">
                  <a:solidFill>
                    <a:schemeClr val="accent6">
                      <a:lumMod val="50000"/>
                    </a:schemeClr>
                  </a:solidFill>
                </a:endParaRPr>
              </a:p>
            </p:txBody>
          </p:sp>
        </mc:Choice>
        <mc:Fallback xmlns="">
          <p:sp>
            <p:nvSpPr>
              <p:cNvPr id="49" name="TextBox 48">
                <a:extLst>
                  <a:ext uri="{FF2B5EF4-FFF2-40B4-BE49-F238E27FC236}">
                    <a16:creationId xmlns:a16="http://schemas.microsoft.com/office/drawing/2014/main" id="{884B72BD-6CEA-4E06-BEEA-2459AC2BA2A7}"/>
                  </a:ext>
                </a:extLst>
              </p:cNvPr>
              <p:cNvSpPr txBox="1">
                <a:spLocks noRot="1" noChangeAspect="1" noMove="1" noResize="1" noEditPoints="1" noAdjustHandles="1" noChangeArrowheads="1" noChangeShapeType="1" noTextEdit="1"/>
              </p:cNvSpPr>
              <p:nvPr/>
            </p:nvSpPr>
            <p:spPr>
              <a:xfrm>
                <a:off x="6470087" y="3794201"/>
                <a:ext cx="863654" cy="769441"/>
              </a:xfrm>
              <a:prstGeom prst="rect">
                <a:avLst/>
              </a:prstGeom>
              <a:blipFill>
                <a:blip r:embed="rId9"/>
                <a:stretch>
                  <a:fillRect/>
                </a:stretch>
              </a:blipFill>
            </p:spPr>
            <p:txBody>
              <a:bodyPr/>
              <a:lstStyle/>
              <a:p>
                <a:r>
                  <a:rPr lang="en-US">
                    <a:noFill/>
                  </a:rPr>
                  <a:t> </a:t>
                </a:r>
              </a:p>
            </p:txBody>
          </p:sp>
        </mc:Fallback>
      </mc:AlternateContent>
      <p:sp>
        <p:nvSpPr>
          <p:cNvPr id="50" name="TextBox 49">
            <a:extLst>
              <a:ext uri="{FF2B5EF4-FFF2-40B4-BE49-F238E27FC236}">
                <a16:creationId xmlns:a16="http://schemas.microsoft.com/office/drawing/2014/main" id="{A1DAB30C-D94D-4CC3-BC6F-0FC34557F85D}"/>
              </a:ext>
            </a:extLst>
          </p:cNvPr>
          <p:cNvSpPr txBox="1"/>
          <p:nvPr/>
        </p:nvSpPr>
        <p:spPr>
          <a:xfrm>
            <a:off x="7835350" y="3826128"/>
            <a:ext cx="556182" cy="769441"/>
          </a:xfrm>
          <a:prstGeom prst="rect">
            <a:avLst/>
          </a:prstGeom>
          <a:noFill/>
        </p:spPr>
        <p:txBody>
          <a:bodyPr wrap="square" rtlCol="0">
            <a:spAutoFit/>
          </a:bodyPr>
          <a:lstStyle/>
          <a:p>
            <a:r>
              <a:rPr lang="en-US" sz="4400" b="1" dirty="0">
                <a:solidFill>
                  <a:schemeClr val="accent6">
                    <a:lumMod val="50000"/>
                  </a:schemeClr>
                </a:solidFill>
              </a:rPr>
              <a:t>=</a:t>
            </a:r>
          </a:p>
        </p:txBody>
      </p:sp>
      <mc:AlternateContent xmlns:mc="http://schemas.openxmlformats.org/markup-compatibility/2006" xmlns:a14="http://schemas.microsoft.com/office/drawing/2010/main">
        <mc:Choice Requires="a14">
          <p:sp>
            <p:nvSpPr>
              <p:cNvPr id="51" name="TextBox 50">
                <a:extLst>
                  <a:ext uri="{FF2B5EF4-FFF2-40B4-BE49-F238E27FC236}">
                    <a16:creationId xmlns:a16="http://schemas.microsoft.com/office/drawing/2014/main" id="{992710E6-B442-4531-BA5C-6BE72C9E4F79}"/>
                  </a:ext>
                </a:extLst>
              </p:cNvPr>
              <p:cNvSpPr txBox="1"/>
              <p:nvPr/>
            </p:nvSpPr>
            <p:spPr>
              <a:xfrm>
                <a:off x="8338892" y="3500044"/>
                <a:ext cx="863654" cy="1421608"/>
              </a:xfrm>
              <a:prstGeom prst="rect">
                <a:avLst/>
              </a:prstGeom>
              <a:noFill/>
            </p:spPr>
            <p:txBody>
              <a:bodyPr wrap="square">
                <a:spAutoFit/>
              </a:bodyPr>
              <a:lstStyle/>
              <a:p>
                <a14:m>
                  <m:oMath xmlns:m="http://schemas.openxmlformats.org/officeDocument/2006/math">
                    <m:f>
                      <m:fPr>
                        <m:ctrlPr>
                          <a:rPr lang="en-US" sz="6000" b="1" i="1" smtClean="0">
                            <a:solidFill>
                              <a:schemeClr val="accent6">
                                <a:lumMod val="50000"/>
                              </a:schemeClr>
                            </a:solidFill>
                            <a:latin typeface="Cambria Math" panose="02040503050406030204" pitchFamily="18" charset="0"/>
                          </a:rPr>
                        </m:ctrlPr>
                      </m:fPr>
                      <m:num>
                        <m:r>
                          <a:rPr lang="en-US" sz="6000" b="1" i="1" smtClean="0">
                            <a:solidFill>
                              <a:schemeClr val="accent6">
                                <a:lumMod val="50000"/>
                              </a:schemeClr>
                            </a:solidFill>
                            <a:latin typeface="Cambria Math" panose="02040503050406030204" pitchFamily="18" charset="0"/>
                          </a:rPr>
                          <m:t>𝟐𝟏</m:t>
                        </m:r>
                      </m:num>
                      <m:den>
                        <m:r>
                          <a:rPr lang="en-US" sz="6000" b="1" i="1" smtClean="0">
                            <a:solidFill>
                              <a:schemeClr val="accent6">
                                <a:lumMod val="50000"/>
                              </a:schemeClr>
                            </a:solidFill>
                            <a:latin typeface="Cambria Math" panose="02040503050406030204" pitchFamily="18" charset="0"/>
                          </a:rPr>
                          <m:t>𝟑𝟎</m:t>
                        </m:r>
                      </m:den>
                    </m:f>
                  </m:oMath>
                </a14:m>
                <a:r>
                  <a:rPr lang="en-US" sz="6000" b="1" dirty="0">
                    <a:solidFill>
                      <a:schemeClr val="accent6">
                        <a:lumMod val="50000"/>
                      </a:schemeClr>
                    </a:solidFill>
                  </a:rPr>
                  <a:t> </a:t>
                </a:r>
                <a:endParaRPr lang="en-US" sz="6000" dirty="0">
                  <a:solidFill>
                    <a:schemeClr val="accent6">
                      <a:lumMod val="50000"/>
                    </a:schemeClr>
                  </a:solidFill>
                </a:endParaRPr>
              </a:p>
            </p:txBody>
          </p:sp>
        </mc:Choice>
        <mc:Fallback xmlns="">
          <p:sp>
            <p:nvSpPr>
              <p:cNvPr id="51" name="TextBox 50">
                <a:extLst>
                  <a:ext uri="{FF2B5EF4-FFF2-40B4-BE49-F238E27FC236}">
                    <a16:creationId xmlns:a16="http://schemas.microsoft.com/office/drawing/2014/main" id="{992710E6-B442-4531-BA5C-6BE72C9E4F79}"/>
                  </a:ext>
                </a:extLst>
              </p:cNvPr>
              <p:cNvSpPr txBox="1">
                <a:spLocks noRot="1" noChangeAspect="1" noMove="1" noResize="1" noEditPoints="1" noAdjustHandles="1" noChangeArrowheads="1" noChangeShapeType="1" noTextEdit="1"/>
              </p:cNvSpPr>
              <p:nvPr/>
            </p:nvSpPr>
            <p:spPr>
              <a:xfrm>
                <a:off x="8338892" y="3500044"/>
                <a:ext cx="863654" cy="1421608"/>
              </a:xfrm>
              <a:prstGeom prst="rect">
                <a:avLst/>
              </a:prstGeom>
              <a:blipFill>
                <a:blip r:embed="rId10"/>
                <a:stretch>
                  <a:fillRect/>
                </a:stretch>
              </a:blipFill>
            </p:spPr>
            <p:txBody>
              <a:bodyPr/>
              <a:lstStyle/>
              <a:p>
                <a:r>
                  <a:rPr lang="en-US">
                    <a:noFill/>
                  </a:rPr>
                  <a:t> </a:t>
                </a:r>
              </a:p>
            </p:txBody>
          </p:sp>
        </mc:Fallback>
      </mc:AlternateContent>
      <p:sp>
        <p:nvSpPr>
          <p:cNvPr id="25" name="Text Box 73">
            <a:extLst>
              <a:ext uri="{FF2B5EF4-FFF2-40B4-BE49-F238E27FC236}">
                <a16:creationId xmlns:a16="http://schemas.microsoft.com/office/drawing/2014/main" id="{06DFD1A0-33B4-4D3C-8AFF-7D6371C0E745}"/>
              </a:ext>
            </a:extLst>
          </p:cNvPr>
          <p:cNvSpPr txBox="1">
            <a:spLocks noChangeArrowheads="1"/>
          </p:cNvSpPr>
          <p:nvPr/>
        </p:nvSpPr>
        <p:spPr bwMode="auto">
          <a:xfrm>
            <a:off x="481777" y="5425971"/>
            <a:ext cx="823368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50000"/>
              </a:spcBef>
              <a:buFontTx/>
              <a:buNone/>
            </a:pPr>
            <a:r>
              <a:rPr lang="en-US" altLang="en-US" b="1" dirty="0">
                <a:solidFill>
                  <a:schemeClr val="accent6">
                    <a:lumMod val="50000"/>
                  </a:schemeClr>
                </a:solidFill>
                <a:latin typeface="UTM Avo" panose="02040603050506020204" pitchFamily="18" charset="0"/>
              </a:rPr>
              <a:t> </a:t>
            </a:r>
            <a:r>
              <a:rPr lang="en-US" altLang="en-US" b="1" dirty="0" err="1">
                <a:solidFill>
                  <a:schemeClr val="accent6">
                    <a:lumMod val="50000"/>
                  </a:schemeClr>
                </a:solidFill>
                <a:latin typeface="UTM Avo" panose="02040603050506020204" pitchFamily="18" charset="0"/>
              </a:rPr>
              <a:t>Vậy</a:t>
            </a:r>
            <a:r>
              <a:rPr lang="en-US" altLang="en-US" b="1" dirty="0">
                <a:solidFill>
                  <a:schemeClr val="accent6">
                    <a:lumMod val="50000"/>
                  </a:schemeClr>
                </a:solidFill>
                <a:latin typeface="UTM Avo" panose="02040603050506020204" pitchFamily="18" charset="0"/>
              </a:rPr>
              <a:t> </a:t>
            </a:r>
            <a:r>
              <a:rPr lang="en-US" altLang="en-US" b="1" dirty="0" err="1">
                <a:solidFill>
                  <a:schemeClr val="accent6">
                    <a:lumMod val="50000"/>
                  </a:schemeClr>
                </a:solidFill>
                <a:latin typeface="UTM Avo" panose="02040603050506020204" pitchFamily="18" charset="0"/>
              </a:rPr>
              <a:t>chiều</a:t>
            </a:r>
            <a:r>
              <a:rPr lang="en-US" altLang="en-US" b="1" dirty="0">
                <a:solidFill>
                  <a:schemeClr val="accent6">
                    <a:lumMod val="50000"/>
                  </a:schemeClr>
                </a:solidFill>
                <a:latin typeface="UTM Avo" panose="02040603050506020204" pitchFamily="18" charset="0"/>
              </a:rPr>
              <a:t> </a:t>
            </a:r>
            <a:r>
              <a:rPr lang="en-US" altLang="en-US" b="1" dirty="0" err="1">
                <a:solidFill>
                  <a:schemeClr val="accent6">
                    <a:lumMod val="50000"/>
                  </a:schemeClr>
                </a:solidFill>
                <a:latin typeface="UTM Avo" panose="02040603050506020204" pitchFamily="18" charset="0"/>
              </a:rPr>
              <a:t>dài</a:t>
            </a:r>
            <a:r>
              <a:rPr lang="en-US" altLang="en-US" b="1" dirty="0">
                <a:solidFill>
                  <a:schemeClr val="accent6">
                    <a:lumMod val="50000"/>
                  </a:schemeClr>
                </a:solidFill>
                <a:latin typeface="UTM Avo" panose="02040603050506020204" pitchFamily="18" charset="0"/>
              </a:rPr>
              <a:t> </a:t>
            </a:r>
            <a:r>
              <a:rPr lang="en-US" altLang="en-US" b="1" dirty="0" err="1">
                <a:solidFill>
                  <a:schemeClr val="accent6">
                    <a:lumMod val="50000"/>
                  </a:schemeClr>
                </a:solidFill>
                <a:latin typeface="UTM Avo" panose="02040603050506020204" pitchFamily="18" charset="0"/>
              </a:rPr>
              <a:t>của</a:t>
            </a:r>
            <a:r>
              <a:rPr lang="en-US" altLang="en-US" b="1" dirty="0">
                <a:solidFill>
                  <a:schemeClr val="accent6">
                    <a:lumMod val="50000"/>
                  </a:schemeClr>
                </a:solidFill>
                <a:latin typeface="UTM Avo" panose="02040603050506020204" pitchFamily="18" charset="0"/>
              </a:rPr>
              <a:t> </a:t>
            </a:r>
            <a:r>
              <a:rPr lang="en-US" altLang="en-US" b="1" dirty="0" err="1">
                <a:solidFill>
                  <a:schemeClr val="accent6">
                    <a:lumMod val="50000"/>
                  </a:schemeClr>
                </a:solidFill>
                <a:latin typeface="UTM Avo" panose="02040603050506020204" pitchFamily="18" charset="0"/>
              </a:rPr>
              <a:t>hình</a:t>
            </a:r>
            <a:r>
              <a:rPr lang="en-US" altLang="en-US" b="1" dirty="0">
                <a:solidFill>
                  <a:schemeClr val="accent6">
                    <a:lumMod val="50000"/>
                  </a:schemeClr>
                </a:solidFill>
                <a:latin typeface="UTM Avo" panose="02040603050506020204" pitchFamily="18" charset="0"/>
              </a:rPr>
              <a:t> </a:t>
            </a:r>
            <a:r>
              <a:rPr lang="en-US" altLang="en-US" b="1" dirty="0" err="1">
                <a:solidFill>
                  <a:schemeClr val="accent6">
                    <a:lumMod val="50000"/>
                  </a:schemeClr>
                </a:solidFill>
                <a:latin typeface="UTM Avo" panose="02040603050506020204" pitchFamily="18" charset="0"/>
              </a:rPr>
              <a:t>chữ</a:t>
            </a:r>
            <a:r>
              <a:rPr lang="en-US" altLang="en-US" b="1" dirty="0">
                <a:solidFill>
                  <a:schemeClr val="accent6">
                    <a:lumMod val="50000"/>
                  </a:schemeClr>
                </a:solidFill>
                <a:latin typeface="UTM Avo" panose="02040603050506020204" pitchFamily="18" charset="0"/>
              </a:rPr>
              <a:t> </a:t>
            </a:r>
            <a:r>
              <a:rPr lang="en-US" altLang="en-US" b="1" dirty="0" err="1">
                <a:solidFill>
                  <a:schemeClr val="accent6">
                    <a:lumMod val="50000"/>
                  </a:schemeClr>
                </a:solidFill>
                <a:latin typeface="UTM Avo" panose="02040603050506020204" pitchFamily="18" charset="0"/>
              </a:rPr>
              <a:t>nhật</a:t>
            </a:r>
            <a:r>
              <a:rPr lang="en-US" altLang="en-US" b="1" dirty="0">
                <a:solidFill>
                  <a:schemeClr val="accent6">
                    <a:lumMod val="50000"/>
                  </a:schemeClr>
                </a:solidFill>
                <a:latin typeface="UTM Avo" panose="02040603050506020204" pitchFamily="18" charset="0"/>
              </a:rPr>
              <a:t> là:</a:t>
            </a:r>
          </a:p>
        </p:txBody>
      </p:sp>
      <mc:AlternateContent xmlns:mc="http://schemas.openxmlformats.org/markup-compatibility/2006">
        <mc:Choice xmlns:a14="http://schemas.microsoft.com/office/drawing/2010/main" Requires="a14">
          <p:sp>
            <p:nvSpPr>
              <p:cNvPr id="26" name="TextBox 25">
                <a:extLst>
                  <a:ext uri="{FF2B5EF4-FFF2-40B4-BE49-F238E27FC236}">
                    <a16:creationId xmlns:a16="http://schemas.microsoft.com/office/drawing/2014/main" id="{C32F36D5-B92E-44B4-A9A8-07D7F9A82381}"/>
                  </a:ext>
                </a:extLst>
              </p:cNvPr>
              <p:cNvSpPr txBox="1"/>
              <p:nvPr/>
            </p:nvSpPr>
            <p:spPr>
              <a:xfrm>
                <a:off x="6809902" y="5123734"/>
                <a:ext cx="1408165" cy="1070358"/>
              </a:xfrm>
              <a:prstGeom prst="rect">
                <a:avLst/>
              </a:prstGeom>
              <a:noFill/>
            </p:spPr>
            <p:txBody>
              <a:bodyPr wrap="square">
                <a:spAutoFit/>
              </a:bodyPr>
              <a:lstStyle/>
              <a:p>
                <a14:m>
                  <m:oMath xmlns:m="http://schemas.openxmlformats.org/officeDocument/2006/math">
                    <m:f>
                      <m:fPr>
                        <m:ctrlPr>
                          <a:rPr lang="en-US" sz="4400" b="1" i="1" smtClean="0">
                            <a:solidFill>
                              <a:schemeClr val="accent6">
                                <a:lumMod val="50000"/>
                              </a:schemeClr>
                            </a:solidFill>
                            <a:latin typeface="Cambria Math" panose="02040503050406030204" pitchFamily="18" charset="0"/>
                          </a:rPr>
                        </m:ctrlPr>
                      </m:fPr>
                      <m:num>
                        <m:r>
                          <a:rPr lang="en-US" sz="4400" b="1" i="1" smtClean="0">
                            <a:solidFill>
                              <a:schemeClr val="accent6">
                                <a:lumMod val="50000"/>
                              </a:schemeClr>
                            </a:solidFill>
                            <a:latin typeface="Cambria Math" panose="02040503050406030204" pitchFamily="18" charset="0"/>
                          </a:rPr>
                          <m:t>𝟐𝟏</m:t>
                        </m:r>
                      </m:num>
                      <m:den>
                        <m:r>
                          <a:rPr lang="en-US" sz="4400" b="1" i="1" smtClean="0">
                            <a:solidFill>
                              <a:schemeClr val="accent6">
                                <a:lumMod val="50000"/>
                              </a:schemeClr>
                            </a:solidFill>
                            <a:latin typeface="Cambria Math" panose="02040503050406030204" pitchFamily="18" charset="0"/>
                          </a:rPr>
                          <m:t>𝟑𝟎</m:t>
                        </m:r>
                      </m:den>
                    </m:f>
                  </m:oMath>
                </a14:m>
                <a:r>
                  <a:rPr lang="en-US" sz="4400" b="1" dirty="0">
                    <a:solidFill>
                      <a:schemeClr val="accent6">
                        <a:lumMod val="50000"/>
                      </a:schemeClr>
                    </a:solidFill>
                  </a:rPr>
                  <a:t> m </a:t>
                </a:r>
                <a:endParaRPr lang="en-US" sz="4400" dirty="0">
                  <a:solidFill>
                    <a:schemeClr val="accent6">
                      <a:lumMod val="50000"/>
                    </a:schemeClr>
                  </a:solidFill>
                </a:endParaRPr>
              </a:p>
            </p:txBody>
          </p:sp>
        </mc:Choice>
        <mc:Fallback>
          <p:sp>
            <p:nvSpPr>
              <p:cNvPr id="26" name="TextBox 25">
                <a:extLst>
                  <a:ext uri="{FF2B5EF4-FFF2-40B4-BE49-F238E27FC236}">
                    <a16:creationId xmlns:a16="http://schemas.microsoft.com/office/drawing/2014/main" id="{C32F36D5-B92E-44B4-A9A8-07D7F9A82381}"/>
                  </a:ext>
                </a:extLst>
              </p:cNvPr>
              <p:cNvSpPr txBox="1">
                <a:spLocks noRot="1" noChangeAspect="1" noMove="1" noResize="1" noEditPoints="1" noAdjustHandles="1" noChangeArrowheads="1" noChangeShapeType="1" noTextEdit="1"/>
              </p:cNvSpPr>
              <p:nvPr/>
            </p:nvSpPr>
            <p:spPr>
              <a:xfrm>
                <a:off x="6809902" y="5123734"/>
                <a:ext cx="1408165" cy="1070358"/>
              </a:xfrm>
              <a:prstGeom prst="rect">
                <a:avLst/>
              </a:prstGeom>
              <a:blipFill>
                <a:blip r:embed="rId11"/>
                <a:stretch>
                  <a:fillRect r="-15584" b="-13714"/>
                </a:stretch>
              </a:blipFill>
            </p:spPr>
            <p:txBody>
              <a:bodyPr/>
              <a:lstStyle/>
              <a:p>
                <a:r>
                  <a:rPr lang="en-US">
                    <a:noFill/>
                  </a:rPr>
                  <a:t> </a:t>
                </a:r>
              </a:p>
            </p:txBody>
          </p:sp>
        </mc:Fallback>
      </mc:AlternateContent>
      <p:sp>
        <p:nvSpPr>
          <p:cNvPr id="27" name="TextBox 26">
            <a:extLst>
              <a:ext uri="{FF2B5EF4-FFF2-40B4-BE49-F238E27FC236}">
                <a16:creationId xmlns:a16="http://schemas.microsoft.com/office/drawing/2014/main" id="{1B5224DC-34AD-4A75-A119-9BE6AF93A7E7}"/>
              </a:ext>
            </a:extLst>
          </p:cNvPr>
          <p:cNvSpPr txBox="1"/>
          <p:nvPr/>
        </p:nvSpPr>
        <p:spPr>
          <a:xfrm>
            <a:off x="9142622" y="3859264"/>
            <a:ext cx="556182" cy="769441"/>
          </a:xfrm>
          <a:prstGeom prst="rect">
            <a:avLst/>
          </a:prstGeom>
          <a:noFill/>
        </p:spPr>
        <p:txBody>
          <a:bodyPr wrap="square" rtlCol="0">
            <a:spAutoFit/>
          </a:bodyPr>
          <a:lstStyle/>
          <a:p>
            <a:r>
              <a:rPr lang="en-US" sz="4400" b="1" dirty="0">
                <a:solidFill>
                  <a:schemeClr val="accent6">
                    <a:lumMod val="50000"/>
                  </a:schemeClr>
                </a:solidFill>
              </a:rPr>
              <a:t>=</a:t>
            </a:r>
          </a:p>
        </p:txBody>
      </p:sp>
      <mc:AlternateContent xmlns:mc="http://schemas.openxmlformats.org/markup-compatibility/2006" xmlns:a14="http://schemas.microsoft.com/office/drawing/2010/main">
        <mc:Choice Requires="a14">
          <p:sp>
            <p:nvSpPr>
              <p:cNvPr id="28" name="TextBox 27">
                <a:extLst>
                  <a:ext uri="{FF2B5EF4-FFF2-40B4-BE49-F238E27FC236}">
                    <a16:creationId xmlns:a16="http://schemas.microsoft.com/office/drawing/2014/main" id="{9F43BC8A-6C3F-4483-B030-B8D97BC38494}"/>
                  </a:ext>
                </a:extLst>
              </p:cNvPr>
              <p:cNvSpPr txBox="1"/>
              <p:nvPr/>
            </p:nvSpPr>
            <p:spPr>
              <a:xfrm>
                <a:off x="9646164" y="3533180"/>
                <a:ext cx="863654" cy="1421608"/>
              </a:xfrm>
              <a:prstGeom prst="rect">
                <a:avLst/>
              </a:prstGeom>
              <a:noFill/>
            </p:spPr>
            <p:txBody>
              <a:bodyPr wrap="square">
                <a:spAutoFit/>
              </a:bodyPr>
              <a:lstStyle/>
              <a:p>
                <a14:m>
                  <m:oMath xmlns:m="http://schemas.openxmlformats.org/officeDocument/2006/math">
                    <m:f>
                      <m:fPr>
                        <m:ctrlPr>
                          <a:rPr lang="en-US" sz="6000" b="1" i="1" smtClean="0">
                            <a:solidFill>
                              <a:schemeClr val="accent6">
                                <a:lumMod val="50000"/>
                              </a:schemeClr>
                            </a:solidFill>
                            <a:latin typeface="Cambria Math" panose="02040503050406030204" pitchFamily="18" charset="0"/>
                          </a:rPr>
                        </m:ctrlPr>
                      </m:fPr>
                      <m:num>
                        <m:r>
                          <a:rPr lang="en-US" sz="6000" b="1" i="1" smtClean="0">
                            <a:solidFill>
                              <a:schemeClr val="accent6">
                                <a:lumMod val="50000"/>
                              </a:schemeClr>
                            </a:solidFill>
                            <a:latin typeface="Cambria Math" panose="02040503050406030204" pitchFamily="18" charset="0"/>
                          </a:rPr>
                          <m:t>𝟕</m:t>
                        </m:r>
                      </m:num>
                      <m:den>
                        <m:r>
                          <a:rPr lang="en-US" sz="6000" b="1" i="1" smtClean="0">
                            <a:solidFill>
                              <a:schemeClr val="accent6">
                                <a:lumMod val="50000"/>
                              </a:schemeClr>
                            </a:solidFill>
                            <a:latin typeface="Cambria Math" panose="02040503050406030204" pitchFamily="18" charset="0"/>
                          </a:rPr>
                          <m:t>𝟏𝟎</m:t>
                        </m:r>
                      </m:den>
                    </m:f>
                  </m:oMath>
                </a14:m>
                <a:r>
                  <a:rPr lang="en-US" sz="6000" b="1" dirty="0">
                    <a:solidFill>
                      <a:schemeClr val="accent6">
                        <a:lumMod val="50000"/>
                      </a:schemeClr>
                    </a:solidFill>
                  </a:rPr>
                  <a:t> </a:t>
                </a:r>
                <a:endParaRPr lang="en-US" sz="6000" dirty="0">
                  <a:solidFill>
                    <a:schemeClr val="accent6">
                      <a:lumMod val="50000"/>
                    </a:schemeClr>
                  </a:solidFill>
                </a:endParaRPr>
              </a:p>
            </p:txBody>
          </p:sp>
        </mc:Choice>
        <mc:Fallback xmlns="">
          <p:sp>
            <p:nvSpPr>
              <p:cNvPr id="28" name="TextBox 27">
                <a:extLst>
                  <a:ext uri="{FF2B5EF4-FFF2-40B4-BE49-F238E27FC236}">
                    <a16:creationId xmlns:a16="http://schemas.microsoft.com/office/drawing/2014/main" id="{9F43BC8A-6C3F-4483-B030-B8D97BC38494}"/>
                  </a:ext>
                </a:extLst>
              </p:cNvPr>
              <p:cNvSpPr txBox="1">
                <a:spLocks noRot="1" noChangeAspect="1" noMove="1" noResize="1" noEditPoints="1" noAdjustHandles="1" noChangeArrowheads="1" noChangeShapeType="1" noTextEdit="1"/>
              </p:cNvSpPr>
              <p:nvPr/>
            </p:nvSpPr>
            <p:spPr>
              <a:xfrm>
                <a:off x="9646164" y="3533180"/>
                <a:ext cx="863654" cy="1421608"/>
              </a:xfrm>
              <a:prstGeom prst="rect">
                <a:avLst/>
              </a:prstGeom>
              <a:blipFill>
                <a:blip r:embed="rId12"/>
                <a:stretch>
                  <a:fillRect/>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29" name="TextBox 28">
                <a:extLst>
                  <a:ext uri="{FF2B5EF4-FFF2-40B4-BE49-F238E27FC236}">
                    <a16:creationId xmlns:a16="http://schemas.microsoft.com/office/drawing/2014/main" id="{4FD27090-5966-41FD-ABC3-2FDFC6F9FC79}"/>
                  </a:ext>
                </a:extLst>
              </p:cNvPr>
              <p:cNvSpPr txBox="1"/>
              <p:nvPr/>
            </p:nvSpPr>
            <p:spPr>
              <a:xfrm>
                <a:off x="9054464" y="5143895"/>
                <a:ext cx="1408165" cy="1067152"/>
              </a:xfrm>
              <a:prstGeom prst="rect">
                <a:avLst/>
              </a:prstGeom>
              <a:noFill/>
            </p:spPr>
            <p:txBody>
              <a:bodyPr wrap="square">
                <a:spAutoFit/>
              </a:bodyPr>
              <a:lstStyle/>
              <a:p>
                <a14:m>
                  <m:oMath xmlns:m="http://schemas.openxmlformats.org/officeDocument/2006/math">
                    <m:f>
                      <m:fPr>
                        <m:ctrlPr>
                          <a:rPr lang="en-US" sz="4400" b="1" i="1" smtClean="0">
                            <a:solidFill>
                              <a:schemeClr val="accent6">
                                <a:lumMod val="50000"/>
                              </a:schemeClr>
                            </a:solidFill>
                            <a:latin typeface="Cambria Math" panose="02040503050406030204" pitchFamily="18" charset="0"/>
                          </a:rPr>
                        </m:ctrlPr>
                      </m:fPr>
                      <m:num>
                        <m:r>
                          <a:rPr lang="en-US" sz="4400" b="1" i="1" smtClean="0">
                            <a:solidFill>
                              <a:schemeClr val="accent6">
                                <a:lumMod val="50000"/>
                              </a:schemeClr>
                            </a:solidFill>
                            <a:latin typeface="Cambria Math" panose="02040503050406030204" pitchFamily="18" charset="0"/>
                          </a:rPr>
                          <m:t>𝟕</m:t>
                        </m:r>
                      </m:num>
                      <m:den>
                        <m:r>
                          <a:rPr lang="en-US" sz="4400" b="1" i="1" smtClean="0">
                            <a:solidFill>
                              <a:schemeClr val="accent6">
                                <a:lumMod val="50000"/>
                              </a:schemeClr>
                            </a:solidFill>
                            <a:latin typeface="Cambria Math" panose="02040503050406030204" pitchFamily="18" charset="0"/>
                          </a:rPr>
                          <m:t>𝟏𝟎</m:t>
                        </m:r>
                      </m:den>
                    </m:f>
                  </m:oMath>
                </a14:m>
                <a:r>
                  <a:rPr lang="en-US" sz="4400" b="1" dirty="0">
                    <a:solidFill>
                      <a:schemeClr val="accent6">
                        <a:lumMod val="50000"/>
                      </a:schemeClr>
                    </a:solidFill>
                  </a:rPr>
                  <a:t> m </a:t>
                </a:r>
                <a:endParaRPr lang="en-US" sz="4400" dirty="0">
                  <a:solidFill>
                    <a:schemeClr val="accent6">
                      <a:lumMod val="50000"/>
                    </a:schemeClr>
                  </a:solidFill>
                </a:endParaRPr>
              </a:p>
            </p:txBody>
          </p:sp>
        </mc:Choice>
        <mc:Fallback>
          <p:sp>
            <p:nvSpPr>
              <p:cNvPr id="29" name="TextBox 28">
                <a:extLst>
                  <a:ext uri="{FF2B5EF4-FFF2-40B4-BE49-F238E27FC236}">
                    <a16:creationId xmlns:a16="http://schemas.microsoft.com/office/drawing/2014/main" id="{4FD27090-5966-41FD-ABC3-2FDFC6F9FC79}"/>
                  </a:ext>
                </a:extLst>
              </p:cNvPr>
              <p:cNvSpPr txBox="1">
                <a:spLocks noRot="1" noChangeAspect="1" noMove="1" noResize="1" noEditPoints="1" noAdjustHandles="1" noChangeArrowheads="1" noChangeShapeType="1" noTextEdit="1"/>
              </p:cNvSpPr>
              <p:nvPr/>
            </p:nvSpPr>
            <p:spPr>
              <a:xfrm>
                <a:off x="9054464" y="5143895"/>
                <a:ext cx="1408165" cy="1067152"/>
              </a:xfrm>
              <a:prstGeom prst="rect">
                <a:avLst/>
              </a:prstGeom>
              <a:blipFill>
                <a:blip r:embed="rId13"/>
                <a:stretch>
                  <a:fillRect r="-15584" b="-13714"/>
                </a:stretch>
              </a:blipFill>
            </p:spPr>
            <p:txBody>
              <a:bodyPr/>
              <a:lstStyle/>
              <a:p>
                <a:r>
                  <a:rPr lang="en-US">
                    <a:noFill/>
                  </a:rPr>
                  <a:t> </a:t>
                </a:r>
              </a:p>
            </p:txBody>
          </p:sp>
        </mc:Fallback>
      </mc:AlternateContent>
      <p:sp>
        <p:nvSpPr>
          <p:cNvPr id="30" name="Text Box 73">
            <a:extLst>
              <a:ext uri="{FF2B5EF4-FFF2-40B4-BE49-F238E27FC236}">
                <a16:creationId xmlns:a16="http://schemas.microsoft.com/office/drawing/2014/main" id="{9AB3670D-1A64-4A72-9A53-4F66273AFFA8}"/>
              </a:ext>
            </a:extLst>
          </p:cNvPr>
          <p:cNvSpPr txBox="1">
            <a:spLocks noChangeArrowheads="1"/>
          </p:cNvSpPr>
          <p:nvPr/>
        </p:nvSpPr>
        <p:spPr bwMode="auto">
          <a:xfrm>
            <a:off x="8178182" y="5388309"/>
            <a:ext cx="1185073"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50000"/>
              </a:spcBef>
              <a:buFontTx/>
              <a:buNone/>
            </a:pPr>
            <a:r>
              <a:rPr lang="en-US" altLang="en-US" b="1" dirty="0">
                <a:solidFill>
                  <a:schemeClr val="accent6">
                    <a:lumMod val="50000"/>
                  </a:schemeClr>
                </a:solidFill>
                <a:latin typeface="UTM Avo" panose="02040603050506020204" pitchFamily="18" charset="0"/>
              </a:rPr>
              <a:t> hay</a:t>
            </a:r>
          </a:p>
        </p:txBody>
      </p:sp>
    </p:spTree>
    <p:extLst>
      <p:ext uri="{BB962C8B-B14F-4D97-AF65-F5344CB8AC3E}">
        <p14:creationId xmlns:p14="http://schemas.microsoft.com/office/powerpoint/2010/main" val="1147064984"/>
      </p:ext>
    </p:extLst>
  </p:cSld>
  <p:clrMapOvr>
    <a:masterClrMapping/>
  </p:clrMapOvr>
  <mc:AlternateContent xmlns:mc="http://schemas.openxmlformats.org/markup-compatibility/2006">
    <mc:Choice xmlns:p159="http://schemas.microsoft.com/office/powerpoint/2015/09/main" xmlns=""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barn(inVertical)">
                                      <p:cBhvr>
                                        <p:cTn id="7" dur="500"/>
                                        <p:tgtEl>
                                          <p:spTgt spid="25"/>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26"/>
                                        </p:tgtEl>
                                        <p:attrNameLst>
                                          <p:attrName>style.visibility</p:attrName>
                                        </p:attrNameLst>
                                      </p:cBhvr>
                                      <p:to>
                                        <p:strVal val="visible"/>
                                      </p:to>
                                    </p:set>
                                    <p:animEffect transition="in" filter="barn(inVertical)">
                                      <p:cBhvr>
                                        <p:cTn id="12" dur="500"/>
                                        <p:tgtEl>
                                          <p:spTgt spid="26"/>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30"/>
                                        </p:tgtEl>
                                        <p:attrNameLst>
                                          <p:attrName>style.visibility</p:attrName>
                                        </p:attrNameLst>
                                      </p:cBhvr>
                                      <p:to>
                                        <p:strVal val="visible"/>
                                      </p:to>
                                    </p:set>
                                    <p:animEffect transition="in" filter="barn(inVertical)">
                                      <p:cBhvr>
                                        <p:cTn id="17" dur="500"/>
                                        <p:tgtEl>
                                          <p:spTgt spid="30"/>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29"/>
                                        </p:tgtEl>
                                        <p:attrNameLst>
                                          <p:attrName>style.visibility</p:attrName>
                                        </p:attrNameLst>
                                      </p:cBhvr>
                                      <p:to>
                                        <p:strVal val="visible"/>
                                      </p:to>
                                    </p:set>
                                    <p:animEffect transition="in" filter="barn(inVertical)">
                                      <p:cBhvr>
                                        <p:cTn id="22"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P spid="26" grpId="0"/>
      <p:bldP spid="29" grpId="0"/>
      <p:bldP spid="30"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矩形: 圆角 11">
            <a:extLst>
              <a:ext uri="{FF2B5EF4-FFF2-40B4-BE49-F238E27FC236}">
                <a16:creationId xmlns:a16="http://schemas.microsoft.com/office/drawing/2014/main" id="{6FE56FE4-6B10-49FC-BE0D-93AFF93E60A4}"/>
              </a:ext>
            </a:extLst>
          </p:cNvPr>
          <p:cNvSpPr/>
          <p:nvPr/>
        </p:nvSpPr>
        <p:spPr>
          <a:xfrm>
            <a:off x="260822" y="1007783"/>
            <a:ext cx="11605235" cy="6724860"/>
          </a:xfrm>
          <a:prstGeom prst="roundRect">
            <a:avLst/>
          </a:prstGeom>
          <a:solidFill>
            <a:schemeClr val="bg1"/>
          </a:solidFill>
          <a:ln w="101600">
            <a:solidFill>
              <a:srgbClr val="02736A"/>
            </a:solidFill>
          </a:ln>
          <a:effectLst>
            <a:outerShdw blurRad="50800" dist="139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52" name="Rounded Rectangle 21">
            <a:extLst>
              <a:ext uri="{FF2B5EF4-FFF2-40B4-BE49-F238E27FC236}">
                <a16:creationId xmlns:a16="http://schemas.microsoft.com/office/drawing/2014/main" id="{5CD099E9-E7AC-4206-A617-85451F86CED3}"/>
              </a:ext>
            </a:extLst>
          </p:cNvPr>
          <p:cNvSpPr/>
          <p:nvPr/>
        </p:nvSpPr>
        <p:spPr>
          <a:xfrm>
            <a:off x="2175797" y="1258664"/>
            <a:ext cx="7050089" cy="1416297"/>
          </a:xfrm>
          <a:prstGeom prst="roundRect">
            <a:avLst/>
          </a:prstGeom>
          <a:solidFill>
            <a:schemeClr val="accent2">
              <a:lumMod val="20000"/>
              <a:lumOff val="80000"/>
              <a:alpha val="88000"/>
            </a:schemeClr>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grpSp>
        <p:nvGrpSpPr>
          <p:cNvPr id="6" name="组合 5"/>
          <p:cNvGrpSpPr/>
          <p:nvPr/>
        </p:nvGrpSpPr>
        <p:grpSpPr>
          <a:xfrm>
            <a:off x="1521508" y="257308"/>
            <a:ext cx="3551555" cy="1078151"/>
            <a:chOff x="2638269" y="2965026"/>
            <a:chExt cx="3551555" cy="1078151"/>
          </a:xfrm>
        </p:grpSpPr>
        <p:sp>
          <p:nvSpPr>
            <p:cNvPr id="7" name="文本框 1"/>
            <p:cNvSpPr txBox="1">
              <a:spLocks noChangeArrowheads="1"/>
            </p:cNvSpPr>
            <p:nvPr/>
          </p:nvSpPr>
          <p:spPr bwMode="auto">
            <a:xfrm>
              <a:off x="2638269" y="2965026"/>
              <a:ext cx="3551555"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1300">
                  <a:solidFill>
                    <a:schemeClr val="tx1"/>
                  </a:solidFill>
                  <a:latin typeface="Nexa Light" panose="02000000000000000000" pitchFamily="50" charset="0"/>
                  <a:ea typeface="微软雅黑" panose="020B0503020204020204" charset="-122"/>
                </a:defRPr>
              </a:lvl1pPr>
              <a:lvl2pPr marL="742950" indent="-285750">
                <a:defRPr sz="1300">
                  <a:solidFill>
                    <a:schemeClr val="tx1"/>
                  </a:solidFill>
                  <a:latin typeface="Nexa Light" panose="02000000000000000000" pitchFamily="50" charset="0"/>
                  <a:ea typeface="微软雅黑" panose="020B0503020204020204" charset="-122"/>
                </a:defRPr>
              </a:lvl2pPr>
              <a:lvl3pPr marL="1143000" indent="-228600">
                <a:defRPr sz="1300">
                  <a:solidFill>
                    <a:schemeClr val="tx1"/>
                  </a:solidFill>
                  <a:latin typeface="Nexa Light" panose="02000000000000000000" pitchFamily="50" charset="0"/>
                  <a:ea typeface="微软雅黑" panose="020B0503020204020204" charset="-122"/>
                </a:defRPr>
              </a:lvl3pPr>
              <a:lvl4pPr marL="1600200" indent="-228600">
                <a:defRPr sz="1300">
                  <a:solidFill>
                    <a:schemeClr val="tx1"/>
                  </a:solidFill>
                  <a:latin typeface="Nexa Light" panose="02000000000000000000" pitchFamily="50" charset="0"/>
                  <a:ea typeface="微软雅黑" panose="020B0503020204020204" charset="-122"/>
                </a:defRPr>
              </a:lvl4pPr>
              <a:lvl5pPr marL="2057400" indent="-228600">
                <a:defRPr sz="1300">
                  <a:solidFill>
                    <a:schemeClr val="tx1"/>
                  </a:solidFill>
                  <a:latin typeface="Nexa Light" panose="02000000000000000000" pitchFamily="50" charset="0"/>
                  <a:ea typeface="微软雅黑" panose="020B0503020204020204" charset="-122"/>
                </a:defRPr>
              </a:lvl5pPr>
              <a:lvl6pPr marL="2514600" indent="-228600" defTabSz="685800" eaLnBrk="0" fontAlgn="base" hangingPunct="0">
                <a:spcBef>
                  <a:spcPct val="0"/>
                </a:spcBef>
                <a:spcAft>
                  <a:spcPct val="0"/>
                </a:spcAft>
                <a:defRPr sz="1300">
                  <a:solidFill>
                    <a:schemeClr val="tx1"/>
                  </a:solidFill>
                  <a:latin typeface="Nexa Light" panose="02000000000000000000" pitchFamily="50" charset="0"/>
                  <a:ea typeface="微软雅黑" panose="020B0503020204020204" charset="-122"/>
                </a:defRPr>
              </a:lvl6pPr>
              <a:lvl7pPr marL="2971800" indent="-228600" defTabSz="685800" eaLnBrk="0" fontAlgn="base" hangingPunct="0">
                <a:spcBef>
                  <a:spcPct val="0"/>
                </a:spcBef>
                <a:spcAft>
                  <a:spcPct val="0"/>
                </a:spcAft>
                <a:defRPr sz="1300">
                  <a:solidFill>
                    <a:schemeClr val="tx1"/>
                  </a:solidFill>
                  <a:latin typeface="Nexa Light" panose="02000000000000000000" pitchFamily="50" charset="0"/>
                  <a:ea typeface="微软雅黑" panose="020B0503020204020204" charset="-122"/>
                </a:defRPr>
              </a:lvl7pPr>
              <a:lvl8pPr marL="3429000" indent="-228600" defTabSz="685800" eaLnBrk="0" fontAlgn="base" hangingPunct="0">
                <a:spcBef>
                  <a:spcPct val="0"/>
                </a:spcBef>
                <a:spcAft>
                  <a:spcPct val="0"/>
                </a:spcAft>
                <a:defRPr sz="1300">
                  <a:solidFill>
                    <a:schemeClr val="tx1"/>
                  </a:solidFill>
                  <a:latin typeface="Nexa Light" panose="02000000000000000000" pitchFamily="50" charset="0"/>
                  <a:ea typeface="微软雅黑" panose="020B0503020204020204" charset="-122"/>
                </a:defRPr>
              </a:lvl8pPr>
              <a:lvl9pPr marL="3886200" indent="-228600" defTabSz="685800" eaLnBrk="0" fontAlgn="base" hangingPunct="0">
                <a:spcBef>
                  <a:spcPct val="0"/>
                </a:spcBef>
                <a:spcAft>
                  <a:spcPct val="0"/>
                </a:spcAft>
                <a:defRPr sz="1300">
                  <a:solidFill>
                    <a:schemeClr val="tx1"/>
                  </a:solidFill>
                  <a:latin typeface="Nexa Light" panose="02000000000000000000" pitchFamily="50" charset="0"/>
                  <a:ea typeface="微软雅黑" panose="020B0503020204020204" charset="-122"/>
                </a:defRPr>
              </a:lvl9pPr>
            </a:lstStyle>
            <a:p>
              <a:pPr>
                <a:defRPr/>
              </a:pPr>
              <a:r>
                <a:rPr lang="en-US" altLang="zh-CN" sz="4400" b="1" dirty="0">
                  <a:solidFill>
                    <a:schemeClr val="bg1"/>
                  </a:solidFill>
                  <a:latin typeface="UTM Loko" panose="02040603050506020204" pitchFamily="18" charset="0"/>
                  <a:ea typeface="微软雅黑" panose="020B0503020204020204" pitchFamily="34" charset="-122"/>
                  <a:cs typeface="+mn-ea"/>
                  <a:sym typeface="+mn-lt"/>
                </a:rPr>
                <a:t>Bài </a:t>
              </a:r>
              <a:r>
                <a:rPr lang="en-US" altLang="zh-CN" sz="4400" b="1" dirty="0" err="1">
                  <a:solidFill>
                    <a:schemeClr val="bg1"/>
                  </a:solidFill>
                  <a:latin typeface="UTM Loko" panose="02040603050506020204" pitchFamily="18" charset="0"/>
                  <a:ea typeface="微软雅黑" panose="020B0503020204020204" pitchFamily="34" charset="-122"/>
                  <a:cs typeface="+mn-ea"/>
                  <a:sym typeface="+mn-lt"/>
                </a:rPr>
                <a:t>toán</a:t>
              </a:r>
              <a:endParaRPr lang="zh-CN" altLang="en-US" sz="4400" b="1" dirty="0">
                <a:solidFill>
                  <a:schemeClr val="bg1"/>
                </a:solidFill>
                <a:latin typeface="UTM Loko" panose="02040603050506020204" pitchFamily="18" charset="0"/>
                <a:ea typeface="微软雅黑" panose="020B0503020204020204" pitchFamily="34" charset="-122"/>
                <a:cs typeface="+mn-ea"/>
                <a:sym typeface="+mn-lt"/>
              </a:endParaRPr>
            </a:p>
          </p:txBody>
        </p:sp>
        <p:sp>
          <p:nvSpPr>
            <p:cNvPr id="8" name="矩形 7"/>
            <p:cNvSpPr/>
            <p:nvPr/>
          </p:nvSpPr>
          <p:spPr>
            <a:xfrm>
              <a:off x="2638269" y="3073040"/>
              <a:ext cx="2952906" cy="970137"/>
            </a:xfrm>
            <a:prstGeom prst="rect">
              <a:avLst/>
            </a:prstGeom>
          </p:spPr>
          <p:txBody>
            <a:bodyPr wrap="squar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150000"/>
                </a:lnSpc>
                <a:defRPr/>
              </a:pPr>
              <a:endParaRPr lang="zh-CN" altLang="en-US" sz="4400" b="1" spc="300" dirty="0">
                <a:solidFill>
                  <a:schemeClr val="bg1"/>
                </a:solidFill>
                <a:latin typeface="UTM Flamenco" panose="02040603050506020204" pitchFamily="18" charset="0"/>
                <a:ea typeface="微软雅黑" panose="020B0503020204020204" pitchFamily="34" charset="-122"/>
                <a:sym typeface="微软雅黑" panose="020B0503020204020204" charset="-122"/>
              </a:endParaRPr>
            </a:p>
          </p:txBody>
        </p:sp>
      </p:grpSp>
      <p:sp>
        <p:nvSpPr>
          <p:cNvPr id="10" name="椭圆 9"/>
          <p:cNvSpPr/>
          <p:nvPr/>
        </p:nvSpPr>
        <p:spPr>
          <a:xfrm>
            <a:off x="525931" y="181797"/>
            <a:ext cx="910170" cy="910170"/>
          </a:xfrm>
          <a:prstGeom prst="ellipse">
            <a:avLst/>
          </a:prstGeom>
          <a:solidFill>
            <a:srgbClr val="97F1E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bg1"/>
              </a:solidFill>
              <a:latin typeface="微软雅黑" panose="020B0503020204020204" pitchFamily="34" charset="-122"/>
              <a:ea typeface="微软雅黑" panose="020B0503020204020204" pitchFamily="34" charset="-122"/>
            </a:endParaRPr>
          </a:p>
        </p:txBody>
      </p:sp>
      <p:pic>
        <p:nvPicPr>
          <p:cNvPr id="3" name="图片 2" descr="6"/>
          <p:cNvPicPr>
            <a:picLocks noChangeAspect="1"/>
          </p:cNvPicPr>
          <p:nvPr/>
        </p:nvPicPr>
        <p:blipFill>
          <a:blip r:embed="rId3"/>
          <a:srcRect r="74368"/>
          <a:stretch>
            <a:fillRect/>
          </a:stretch>
        </p:blipFill>
        <p:spPr>
          <a:xfrm>
            <a:off x="-3810" y="4604385"/>
            <a:ext cx="1602105" cy="2278380"/>
          </a:xfrm>
          <a:prstGeom prst="rect">
            <a:avLst/>
          </a:prstGeom>
        </p:spPr>
      </p:pic>
      <p:pic>
        <p:nvPicPr>
          <p:cNvPr id="5" name="图片 4" descr="6"/>
          <p:cNvPicPr>
            <a:picLocks noChangeAspect="1"/>
          </p:cNvPicPr>
          <p:nvPr/>
        </p:nvPicPr>
        <p:blipFill>
          <a:blip r:embed="rId3"/>
          <a:srcRect l="47449" t="21697"/>
          <a:stretch>
            <a:fillRect/>
          </a:stretch>
        </p:blipFill>
        <p:spPr>
          <a:xfrm>
            <a:off x="9054465" y="5163721"/>
            <a:ext cx="3137535" cy="1704340"/>
          </a:xfrm>
          <a:prstGeom prst="rect">
            <a:avLst/>
          </a:prstGeom>
        </p:spPr>
      </p:pic>
      <p:pic>
        <p:nvPicPr>
          <p:cNvPr id="31" name="图片 16">
            <a:extLst>
              <a:ext uri="{FF2B5EF4-FFF2-40B4-BE49-F238E27FC236}">
                <a16:creationId xmlns:a16="http://schemas.microsoft.com/office/drawing/2014/main" id="{400BB031-C04D-4A04-852A-D50D2E47760C}"/>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20216" r="51909" b="67495"/>
          <a:stretch>
            <a:fillRect/>
          </a:stretch>
        </p:blipFill>
        <p:spPr>
          <a:xfrm>
            <a:off x="655300" y="200603"/>
            <a:ext cx="739695" cy="873291"/>
          </a:xfrm>
          <a:prstGeom prst="rect">
            <a:avLst/>
          </a:prstGeom>
        </p:spPr>
      </p:pic>
      <p:pic>
        <p:nvPicPr>
          <p:cNvPr id="36" name="图片 5">
            <a:extLst>
              <a:ext uri="{FF2B5EF4-FFF2-40B4-BE49-F238E27FC236}">
                <a16:creationId xmlns:a16="http://schemas.microsoft.com/office/drawing/2014/main" id="{67B993B9-698F-4E95-8839-7D2F412B6DB0}"/>
              </a:ext>
            </a:extLst>
          </p:cNvPr>
          <p:cNvPicPr>
            <a:picLocks noChangeAspect="1"/>
          </p:cNvPicPr>
          <p:nvPr/>
        </p:nvPicPr>
        <p:blipFill rotWithShape="1">
          <a:blip r:embed="rId5">
            <a:lum contrast="20000"/>
          </a:blip>
          <a:srcRect t="-1" r="54732" b="80724"/>
          <a:stretch/>
        </p:blipFill>
        <p:spPr>
          <a:xfrm>
            <a:off x="-839446" y="5623693"/>
            <a:ext cx="13031445" cy="1278372"/>
          </a:xfrm>
          <a:prstGeom prst="rect">
            <a:avLst/>
          </a:prstGeom>
          <a:effectLst>
            <a:outerShdw blurRad="63500" sx="102000" sy="102000" algn="ctr" rotWithShape="0">
              <a:prstClr val="black">
                <a:alpha val="40000"/>
              </a:prstClr>
            </a:outerShdw>
          </a:effectLst>
        </p:spPr>
      </p:pic>
      <mc:AlternateContent xmlns:mc="http://schemas.openxmlformats.org/markup-compatibility/2006" xmlns:a14="http://schemas.microsoft.com/office/drawing/2010/main">
        <mc:Choice Requires="a14">
          <p:sp>
            <p:nvSpPr>
              <p:cNvPr id="37" name="TextBox 36">
                <a:extLst>
                  <a:ext uri="{FF2B5EF4-FFF2-40B4-BE49-F238E27FC236}">
                    <a16:creationId xmlns:a16="http://schemas.microsoft.com/office/drawing/2014/main" id="{78F8C5F5-B6C6-48DB-B727-413BF4A4FA43}"/>
                  </a:ext>
                </a:extLst>
              </p:cNvPr>
              <p:cNvSpPr txBox="1"/>
              <p:nvPr/>
            </p:nvSpPr>
            <p:spPr>
              <a:xfrm>
                <a:off x="2484279" y="1295285"/>
                <a:ext cx="2047452" cy="1159228"/>
              </a:xfrm>
              <a:prstGeom prst="rect">
                <a:avLst/>
              </a:prstGeom>
              <a:noFill/>
            </p:spPr>
            <p:txBody>
              <a:bodyPr wrap="square">
                <a:spAutoFit/>
              </a:bodyPr>
              <a:lstStyle/>
              <a:p>
                <a14:m>
                  <m:oMath xmlns:m="http://schemas.openxmlformats.org/officeDocument/2006/math">
                    <m:f>
                      <m:fPr>
                        <m:ctrlPr>
                          <a:rPr lang="en-US" sz="4800" b="1" i="1">
                            <a:solidFill>
                              <a:schemeClr val="accent6">
                                <a:lumMod val="50000"/>
                              </a:schemeClr>
                            </a:solidFill>
                            <a:latin typeface="Cambria Math" panose="02040503050406030204" pitchFamily="18" charset="0"/>
                          </a:rPr>
                        </m:ctrlPr>
                      </m:fPr>
                      <m:num>
                        <m:r>
                          <a:rPr lang="en-US" sz="4800" b="1" i="1">
                            <a:solidFill>
                              <a:schemeClr val="accent6">
                                <a:lumMod val="50000"/>
                              </a:schemeClr>
                            </a:solidFill>
                            <a:latin typeface="Cambria Math" panose="02040503050406030204" pitchFamily="18" charset="0"/>
                          </a:rPr>
                          <m:t>𝟕</m:t>
                        </m:r>
                      </m:num>
                      <m:den>
                        <m:r>
                          <a:rPr lang="en-US" sz="4800" b="1" i="1">
                            <a:solidFill>
                              <a:schemeClr val="accent6">
                                <a:lumMod val="50000"/>
                              </a:schemeClr>
                            </a:solidFill>
                            <a:latin typeface="Cambria Math" panose="02040503050406030204" pitchFamily="18" charset="0"/>
                          </a:rPr>
                          <m:t>𝟏𝟓</m:t>
                        </m:r>
                      </m:den>
                    </m:f>
                  </m:oMath>
                </a14:m>
                <a:r>
                  <a:rPr lang="en-US" sz="4800" b="1" dirty="0">
                    <a:solidFill>
                      <a:schemeClr val="accent6">
                        <a:lumMod val="50000"/>
                      </a:schemeClr>
                    </a:solidFill>
                  </a:rPr>
                  <a:t> : </a:t>
                </a:r>
                <a14:m>
                  <m:oMath xmlns:m="http://schemas.openxmlformats.org/officeDocument/2006/math">
                    <m:f>
                      <m:fPr>
                        <m:ctrlPr>
                          <a:rPr lang="en-US" sz="4800" b="1" i="1" smtClean="0">
                            <a:solidFill>
                              <a:schemeClr val="accent6">
                                <a:lumMod val="50000"/>
                              </a:schemeClr>
                            </a:solidFill>
                            <a:latin typeface="Cambria Math" panose="02040503050406030204" pitchFamily="18" charset="0"/>
                          </a:rPr>
                        </m:ctrlPr>
                      </m:fPr>
                      <m:num>
                        <m:r>
                          <a:rPr lang="en-US" sz="4800" b="1" i="1" smtClean="0">
                            <a:solidFill>
                              <a:schemeClr val="accent6">
                                <a:lumMod val="50000"/>
                              </a:schemeClr>
                            </a:solidFill>
                            <a:latin typeface="Cambria Math" panose="02040503050406030204" pitchFamily="18" charset="0"/>
                          </a:rPr>
                          <m:t>𝟐</m:t>
                        </m:r>
                      </m:num>
                      <m:den>
                        <m:r>
                          <a:rPr lang="en-US" sz="4800" b="1" i="1" smtClean="0">
                            <a:solidFill>
                              <a:schemeClr val="accent6">
                                <a:lumMod val="50000"/>
                              </a:schemeClr>
                            </a:solidFill>
                            <a:latin typeface="Cambria Math" panose="02040503050406030204" pitchFamily="18" charset="0"/>
                          </a:rPr>
                          <m:t>𝟑</m:t>
                        </m:r>
                      </m:den>
                    </m:f>
                  </m:oMath>
                </a14:m>
                <a:r>
                  <a:rPr lang="en-US" sz="4800" b="1" dirty="0">
                    <a:solidFill>
                      <a:schemeClr val="accent6">
                        <a:lumMod val="50000"/>
                      </a:schemeClr>
                    </a:solidFill>
                  </a:rPr>
                  <a:t> </a:t>
                </a:r>
                <a:endParaRPr lang="en-US" sz="4800" dirty="0">
                  <a:solidFill>
                    <a:schemeClr val="accent6">
                      <a:lumMod val="50000"/>
                    </a:schemeClr>
                  </a:solidFill>
                </a:endParaRPr>
              </a:p>
            </p:txBody>
          </p:sp>
        </mc:Choice>
        <mc:Fallback xmlns="">
          <p:sp>
            <p:nvSpPr>
              <p:cNvPr id="37" name="TextBox 36">
                <a:extLst>
                  <a:ext uri="{FF2B5EF4-FFF2-40B4-BE49-F238E27FC236}">
                    <a16:creationId xmlns:a16="http://schemas.microsoft.com/office/drawing/2014/main" id="{78F8C5F5-B6C6-48DB-B727-413BF4A4FA43}"/>
                  </a:ext>
                </a:extLst>
              </p:cNvPr>
              <p:cNvSpPr txBox="1">
                <a:spLocks noRot="1" noChangeAspect="1" noMove="1" noResize="1" noEditPoints="1" noAdjustHandles="1" noChangeArrowheads="1" noChangeShapeType="1" noTextEdit="1"/>
              </p:cNvSpPr>
              <p:nvPr/>
            </p:nvSpPr>
            <p:spPr>
              <a:xfrm>
                <a:off x="2484279" y="1295285"/>
                <a:ext cx="2047452" cy="1159228"/>
              </a:xfrm>
              <a:prstGeom prst="rect">
                <a:avLst/>
              </a:prstGeom>
              <a:blipFill>
                <a:blip r:embed="rId6"/>
                <a:stretch>
                  <a:fillRect b="-13613"/>
                </a:stretch>
              </a:blipFill>
            </p:spPr>
            <p:txBody>
              <a:bodyPr/>
              <a:lstStyle/>
              <a:p>
                <a:r>
                  <a:rPr lang="en-US">
                    <a:noFill/>
                  </a:rPr>
                  <a:t> </a:t>
                </a:r>
              </a:p>
            </p:txBody>
          </p:sp>
        </mc:Fallback>
      </mc:AlternateContent>
      <p:sp>
        <p:nvSpPr>
          <p:cNvPr id="2" name="TextBox 1">
            <a:extLst>
              <a:ext uri="{FF2B5EF4-FFF2-40B4-BE49-F238E27FC236}">
                <a16:creationId xmlns:a16="http://schemas.microsoft.com/office/drawing/2014/main" id="{AE69FE84-A823-4266-B605-82581CE97333}"/>
              </a:ext>
            </a:extLst>
          </p:cNvPr>
          <p:cNvSpPr txBox="1"/>
          <p:nvPr/>
        </p:nvSpPr>
        <p:spPr>
          <a:xfrm>
            <a:off x="4023993" y="1603320"/>
            <a:ext cx="556182" cy="646331"/>
          </a:xfrm>
          <a:prstGeom prst="rect">
            <a:avLst/>
          </a:prstGeom>
          <a:noFill/>
        </p:spPr>
        <p:txBody>
          <a:bodyPr wrap="square" rtlCol="0">
            <a:spAutoFit/>
          </a:bodyPr>
          <a:lstStyle/>
          <a:p>
            <a:r>
              <a:rPr lang="en-US" sz="3600" b="1" dirty="0">
                <a:solidFill>
                  <a:schemeClr val="accent6">
                    <a:lumMod val="50000"/>
                  </a:schemeClr>
                </a:solidFill>
              </a:rPr>
              <a:t>=</a:t>
            </a:r>
          </a:p>
        </p:txBody>
      </p:sp>
      <mc:AlternateContent xmlns:mc="http://schemas.openxmlformats.org/markup-compatibility/2006" xmlns:a14="http://schemas.microsoft.com/office/drawing/2010/main">
        <mc:Choice Requires="a14">
          <p:sp>
            <p:nvSpPr>
              <p:cNvPr id="47" name="TextBox 46">
                <a:extLst>
                  <a:ext uri="{FF2B5EF4-FFF2-40B4-BE49-F238E27FC236}">
                    <a16:creationId xmlns:a16="http://schemas.microsoft.com/office/drawing/2014/main" id="{73430468-1FB1-4CC5-8FCF-98AAFBAB51C9}"/>
                  </a:ext>
                </a:extLst>
              </p:cNvPr>
              <p:cNvSpPr txBox="1"/>
              <p:nvPr/>
            </p:nvSpPr>
            <p:spPr>
              <a:xfrm>
                <a:off x="4524132" y="1311457"/>
                <a:ext cx="863654" cy="1155701"/>
              </a:xfrm>
              <a:prstGeom prst="rect">
                <a:avLst/>
              </a:prstGeom>
              <a:noFill/>
            </p:spPr>
            <p:txBody>
              <a:bodyPr wrap="square">
                <a:spAutoFit/>
              </a:bodyPr>
              <a:lstStyle/>
              <a:p>
                <a14:m>
                  <m:oMath xmlns:m="http://schemas.openxmlformats.org/officeDocument/2006/math">
                    <m:f>
                      <m:fPr>
                        <m:ctrlPr>
                          <a:rPr lang="en-US" sz="4800" b="1" i="1" smtClean="0">
                            <a:solidFill>
                              <a:schemeClr val="accent6">
                                <a:lumMod val="50000"/>
                              </a:schemeClr>
                            </a:solidFill>
                            <a:latin typeface="Cambria Math" panose="02040503050406030204" pitchFamily="18" charset="0"/>
                          </a:rPr>
                        </m:ctrlPr>
                      </m:fPr>
                      <m:num>
                        <m:r>
                          <a:rPr lang="en-US" sz="4800" b="1" i="1" smtClean="0">
                            <a:solidFill>
                              <a:schemeClr val="accent6">
                                <a:lumMod val="50000"/>
                              </a:schemeClr>
                            </a:solidFill>
                            <a:latin typeface="Cambria Math" panose="02040503050406030204" pitchFamily="18" charset="0"/>
                          </a:rPr>
                          <m:t>𝟕</m:t>
                        </m:r>
                      </m:num>
                      <m:den>
                        <m:r>
                          <a:rPr lang="en-US" sz="4800" b="1" i="1" smtClean="0">
                            <a:solidFill>
                              <a:schemeClr val="accent6">
                                <a:lumMod val="50000"/>
                              </a:schemeClr>
                            </a:solidFill>
                            <a:latin typeface="Cambria Math" panose="02040503050406030204" pitchFamily="18" charset="0"/>
                          </a:rPr>
                          <m:t>𝟏𝟓</m:t>
                        </m:r>
                      </m:den>
                    </m:f>
                  </m:oMath>
                </a14:m>
                <a:r>
                  <a:rPr lang="en-US" sz="4800" b="1" dirty="0">
                    <a:solidFill>
                      <a:schemeClr val="accent6">
                        <a:lumMod val="50000"/>
                      </a:schemeClr>
                    </a:solidFill>
                  </a:rPr>
                  <a:t> </a:t>
                </a:r>
                <a:endParaRPr lang="en-US" sz="4800" dirty="0">
                  <a:solidFill>
                    <a:schemeClr val="accent6">
                      <a:lumMod val="50000"/>
                    </a:schemeClr>
                  </a:solidFill>
                </a:endParaRPr>
              </a:p>
            </p:txBody>
          </p:sp>
        </mc:Choice>
        <mc:Fallback xmlns="">
          <p:sp>
            <p:nvSpPr>
              <p:cNvPr id="47" name="TextBox 46">
                <a:extLst>
                  <a:ext uri="{FF2B5EF4-FFF2-40B4-BE49-F238E27FC236}">
                    <a16:creationId xmlns:a16="http://schemas.microsoft.com/office/drawing/2014/main" id="{73430468-1FB1-4CC5-8FCF-98AAFBAB51C9}"/>
                  </a:ext>
                </a:extLst>
              </p:cNvPr>
              <p:cNvSpPr txBox="1">
                <a:spLocks noRot="1" noChangeAspect="1" noMove="1" noResize="1" noEditPoints="1" noAdjustHandles="1" noChangeArrowheads="1" noChangeShapeType="1" noTextEdit="1"/>
              </p:cNvSpPr>
              <p:nvPr/>
            </p:nvSpPr>
            <p:spPr>
              <a:xfrm>
                <a:off x="4524132" y="1311457"/>
                <a:ext cx="863654" cy="1155701"/>
              </a:xfrm>
              <a:prstGeom prst="rect">
                <a:avLst/>
              </a:prstGeom>
              <a:blipFill>
                <a:blip r:embed="rId7"/>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8" name="TextBox 47">
                <a:extLst>
                  <a:ext uri="{FF2B5EF4-FFF2-40B4-BE49-F238E27FC236}">
                    <a16:creationId xmlns:a16="http://schemas.microsoft.com/office/drawing/2014/main" id="{47363661-B6B8-4D41-830A-0E7680006D35}"/>
                  </a:ext>
                </a:extLst>
              </p:cNvPr>
              <p:cNvSpPr txBox="1"/>
              <p:nvPr/>
            </p:nvSpPr>
            <p:spPr>
              <a:xfrm>
                <a:off x="5888429" y="1329112"/>
                <a:ext cx="863654" cy="1155766"/>
              </a:xfrm>
              <a:prstGeom prst="rect">
                <a:avLst/>
              </a:prstGeom>
              <a:noFill/>
            </p:spPr>
            <p:txBody>
              <a:bodyPr wrap="square">
                <a:spAutoFit/>
              </a:bodyPr>
              <a:lstStyle/>
              <a:p>
                <a14:m>
                  <m:oMath xmlns:m="http://schemas.openxmlformats.org/officeDocument/2006/math">
                    <m:f>
                      <m:fPr>
                        <m:ctrlPr>
                          <a:rPr lang="en-US" sz="4800" b="1" i="1" smtClean="0">
                            <a:solidFill>
                              <a:schemeClr val="accent6">
                                <a:lumMod val="50000"/>
                              </a:schemeClr>
                            </a:solidFill>
                            <a:latin typeface="Cambria Math" panose="02040503050406030204" pitchFamily="18" charset="0"/>
                          </a:rPr>
                        </m:ctrlPr>
                      </m:fPr>
                      <m:num>
                        <m:r>
                          <a:rPr lang="en-US" sz="4800" b="1" i="1" smtClean="0">
                            <a:solidFill>
                              <a:schemeClr val="accent6">
                                <a:lumMod val="50000"/>
                              </a:schemeClr>
                            </a:solidFill>
                            <a:latin typeface="Cambria Math" panose="02040503050406030204" pitchFamily="18" charset="0"/>
                          </a:rPr>
                          <m:t>𝟑</m:t>
                        </m:r>
                      </m:num>
                      <m:den>
                        <m:r>
                          <a:rPr lang="en-US" sz="4800" b="1" i="1" smtClean="0">
                            <a:solidFill>
                              <a:schemeClr val="accent6">
                                <a:lumMod val="50000"/>
                              </a:schemeClr>
                            </a:solidFill>
                            <a:latin typeface="Cambria Math" panose="02040503050406030204" pitchFamily="18" charset="0"/>
                          </a:rPr>
                          <m:t>𝟐</m:t>
                        </m:r>
                      </m:den>
                    </m:f>
                  </m:oMath>
                </a14:m>
                <a:r>
                  <a:rPr lang="en-US" sz="4800" b="1" dirty="0">
                    <a:solidFill>
                      <a:schemeClr val="accent6">
                        <a:lumMod val="50000"/>
                      </a:schemeClr>
                    </a:solidFill>
                  </a:rPr>
                  <a:t> </a:t>
                </a:r>
                <a:endParaRPr lang="en-US" sz="4800" dirty="0">
                  <a:solidFill>
                    <a:schemeClr val="accent6">
                      <a:lumMod val="50000"/>
                    </a:schemeClr>
                  </a:solidFill>
                </a:endParaRPr>
              </a:p>
            </p:txBody>
          </p:sp>
        </mc:Choice>
        <mc:Fallback xmlns="">
          <p:sp>
            <p:nvSpPr>
              <p:cNvPr id="48" name="TextBox 47">
                <a:extLst>
                  <a:ext uri="{FF2B5EF4-FFF2-40B4-BE49-F238E27FC236}">
                    <a16:creationId xmlns:a16="http://schemas.microsoft.com/office/drawing/2014/main" id="{47363661-B6B8-4D41-830A-0E7680006D35}"/>
                  </a:ext>
                </a:extLst>
              </p:cNvPr>
              <p:cNvSpPr txBox="1">
                <a:spLocks noRot="1" noChangeAspect="1" noMove="1" noResize="1" noEditPoints="1" noAdjustHandles="1" noChangeArrowheads="1" noChangeShapeType="1" noTextEdit="1"/>
              </p:cNvSpPr>
              <p:nvPr/>
            </p:nvSpPr>
            <p:spPr>
              <a:xfrm>
                <a:off x="5888429" y="1329112"/>
                <a:ext cx="863654" cy="1155766"/>
              </a:xfrm>
              <a:prstGeom prst="rect">
                <a:avLst/>
              </a:prstGeom>
              <a:blipFill>
                <a:blip r:embed="rId8"/>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9" name="TextBox 48">
                <a:extLst>
                  <a:ext uri="{FF2B5EF4-FFF2-40B4-BE49-F238E27FC236}">
                    <a16:creationId xmlns:a16="http://schemas.microsoft.com/office/drawing/2014/main" id="{884B72BD-6CEA-4E06-BEEA-2459AC2BA2A7}"/>
                  </a:ext>
                </a:extLst>
              </p:cNvPr>
              <p:cNvSpPr txBox="1"/>
              <p:nvPr/>
            </p:nvSpPr>
            <p:spPr>
              <a:xfrm>
                <a:off x="5119892" y="1623269"/>
                <a:ext cx="863654" cy="646331"/>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en-US" sz="3600" b="1" i="0" smtClean="0">
                          <a:solidFill>
                            <a:schemeClr val="accent6">
                              <a:lumMod val="50000"/>
                            </a:schemeClr>
                          </a:solidFill>
                          <a:latin typeface="Cambria Math" panose="02040503050406030204" pitchFamily="18" charset="0"/>
                        </a:rPr>
                        <m:t>𝐱</m:t>
                      </m:r>
                    </m:oMath>
                  </m:oMathPara>
                </a14:m>
                <a:endParaRPr lang="en-US" sz="3600" dirty="0">
                  <a:solidFill>
                    <a:schemeClr val="accent6">
                      <a:lumMod val="50000"/>
                    </a:schemeClr>
                  </a:solidFill>
                </a:endParaRPr>
              </a:p>
            </p:txBody>
          </p:sp>
        </mc:Choice>
        <mc:Fallback xmlns="">
          <p:sp>
            <p:nvSpPr>
              <p:cNvPr id="49" name="TextBox 48">
                <a:extLst>
                  <a:ext uri="{FF2B5EF4-FFF2-40B4-BE49-F238E27FC236}">
                    <a16:creationId xmlns:a16="http://schemas.microsoft.com/office/drawing/2014/main" id="{884B72BD-6CEA-4E06-BEEA-2459AC2BA2A7}"/>
                  </a:ext>
                </a:extLst>
              </p:cNvPr>
              <p:cNvSpPr txBox="1">
                <a:spLocks noRot="1" noChangeAspect="1" noMove="1" noResize="1" noEditPoints="1" noAdjustHandles="1" noChangeArrowheads="1" noChangeShapeType="1" noTextEdit="1"/>
              </p:cNvSpPr>
              <p:nvPr/>
            </p:nvSpPr>
            <p:spPr>
              <a:xfrm>
                <a:off x="5119892" y="1623269"/>
                <a:ext cx="863654" cy="646331"/>
              </a:xfrm>
              <a:prstGeom prst="rect">
                <a:avLst/>
              </a:prstGeom>
              <a:blipFill>
                <a:blip r:embed="rId9"/>
                <a:stretch>
                  <a:fillRect/>
                </a:stretch>
              </a:blipFill>
            </p:spPr>
            <p:txBody>
              <a:bodyPr/>
              <a:lstStyle/>
              <a:p>
                <a:r>
                  <a:rPr lang="en-US">
                    <a:noFill/>
                  </a:rPr>
                  <a:t> </a:t>
                </a:r>
              </a:p>
            </p:txBody>
          </p:sp>
        </mc:Fallback>
      </mc:AlternateContent>
      <p:sp>
        <p:nvSpPr>
          <p:cNvPr id="50" name="TextBox 49">
            <a:extLst>
              <a:ext uri="{FF2B5EF4-FFF2-40B4-BE49-F238E27FC236}">
                <a16:creationId xmlns:a16="http://schemas.microsoft.com/office/drawing/2014/main" id="{A1DAB30C-D94D-4CC3-BC6F-0FC34557F85D}"/>
              </a:ext>
            </a:extLst>
          </p:cNvPr>
          <p:cNvSpPr txBox="1"/>
          <p:nvPr/>
        </p:nvSpPr>
        <p:spPr>
          <a:xfrm>
            <a:off x="6447473" y="1644619"/>
            <a:ext cx="813234" cy="646330"/>
          </a:xfrm>
          <a:prstGeom prst="rect">
            <a:avLst/>
          </a:prstGeom>
          <a:noFill/>
        </p:spPr>
        <p:txBody>
          <a:bodyPr wrap="square" rtlCol="0">
            <a:spAutoFit/>
          </a:bodyPr>
          <a:lstStyle/>
          <a:p>
            <a:r>
              <a:rPr lang="en-US" sz="3600" b="1" dirty="0">
                <a:solidFill>
                  <a:schemeClr val="accent6">
                    <a:lumMod val="50000"/>
                  </a:schemeClr>
                </a:solidFill>
              </a:rPr>
              <a:t>=</a:t>
            </a:r>
          </a:p>
        </p:txBody>
      </p:sp>
      <mc:AlternateContent xmlns:mc="http://schemas.openxmlformats.org/markup-compatibility/2006" xmlns:a14="http://schemas.microsoft.com/office/drawing/2010/main">
        <mc:Choice Requires="a14">
          <p:sp>
            <p:nvSpPr>
              <p:cNvPr id="51" name="TextBox 50">
                <a:extLst>
                  <a:ext uri="{FF2B5EF4-FFF2-40B4-BE49-F238E27FC236}">
                    <a16:creationId xmlns:a16="http://schemas.microsoft.com/office/drawing/2014/main" id="{992710E6-B442-4531-BA5C-6BE72C9E4F79}"/>
                  </a:ext>
                </a:extLst>
              </p:cNvPr>
              <p:cNvSpPr txBox="1"/>
              <p:nvPr/>
            </p:nvSpPr>
            <p:spPr>
              <a:xfrm>
                <a:off x="6956097" y="1346412"/>
                <a:ext cx="863654" cy="1159228"/>
              </a:xfrm>
              <a:prstGeom prst="rect">
                <a:avLst/>
              </a:prstGeom>
              <a:noFill/>
            </p:spPr>
            <p:txBody>
              <a:bodyPr wrap="square">
                <a:spAutoFit/>
              </a:bodyPr>
              <a:lstStyle/>
              <a:p>
                <a14:m>
                  <m:oMath xmlns:m="http://schemas.openxmlformats.org/officeDocument/2006/math">
                    <m:f>
                      <m:fPr>
                        <m:ctrlPr>
                          <a:rPr lang="en-US" sz="4800" b="1" i="1" smtClean="0">
                            <a:solidFill>
                              <a:schemeClr val="accent6">
                                <a:lumMod val="50000"/>
                              </a:schemeClr>
                            </a:solidFill>
                            <a:latin typeface="Cambria Math" panose="02040503050406030204" pitchFamily="18" charset="0"/>
                          </a:rPr>
                        </m:ctrlPr>
                      </m:fPr>
                      <m:num>
                        <m:r>
                          <a:rPr lang="en-US" sz="4800" b="1" i="1" smtClean="0">
                            <a:solidFill>
                              <a:schemeClr val="accent6">
                                <a:lumMod val="50000"/>
                              </a:schemeClr>
                            </a:solidFill>
                            <a:latin typeface="Cambria Math" panose="02040503050406030204" pitchFamily="18" charset="0"/>
                          </a:rPr>
                          <m:t>𝟐𝟏</m:t>
                        </m:r>
                      </m:num>
                      <m:den>
                        <m:r>
                          <a:rPr lang="en-US" sz="4800" b="1" i="1" smtClean="0">
                            <a:solidFill>
                              <a:schemeClr val="accent6">
                                <a:lumMod val="50000"/>
                              </a:schemeClr>
                            </a:solidFill>
                            <a:latin typeface="Cambria Math" panose="02040503050406030204" pitchFamily="18" charset="0"/>
                          </a:rPr>
                          <m:t>𝟑𝟎</m:t>
                        </m:r>
                      </m:den>
                    </m:f>
                  </m:oMath>
                </a14:m>
                <a:r>
                  <a:rPr lang="en-US" sz="4800" b="1" dirty="0">
                    <a:solidFill>
                      <a:schemeClr val="accent6">
                        <a:lumMod val="50000"/>
                      </a:schemeClr>
                    </a:solidFill>
                  </a:rPr>
                  <a:t> </a:t>
                </a:r>
                <a:endParaRPr lang="en-US" sz="4800" dirty="0">
                  <a:solidFill>
                    <a:schemeClr val="accent6">
                      <a:lumMod val="50000"/>
                    </a:schemeClr>
                  </a:solidFill>
                </a:endParaRPr>
              </a:p>
            </p:txBody>
          </p:sp>
        </mc:Choice>
        <mc:Fallback xmlns="">
          <p:sp>
            <p:nvSpPr>
              <p:cNvPr id="51" name="TextBox 50">
                <a:extLst>
                  <a:ext uri="{FF2B5EF4-FFF2-40B4-BE49-F238E27FC236}">
                    <a16:creationId xmlns:a16="http://schemas.microsoft.com/office/drawing/2014/main" id="{992710E6-B442-4531-BA5C-6BE72C9E4F79}"/>
                  </a:ext>
                </a:extLst>
              </p:cNvPr>
              <p:cNvSpPr txBox="1">
                <a:spLocks noRot="1" noChangeAspect="1" noMove="1" noResize="1" noEditPoints="1" noAdjustHandles="1" noChangeArrowheads="1" noChangeShapeType="1" noTextEdit="1"/>
              </p:cNvSpPr>
              <p:nvPr/>
            </p:nvSpPr>
            <p:spPr>
              <a:xfrm>
                <a:off x="6956097" y="1346412"/>
                <a:ext cx="863654" cy="1159228"/>
              </a:xfrm>
              <a:prstGeom prst="rect">
                <a:avLst/>
              </a:prstGeom>
              <a:blipFill>
                <a:blip r:embed="rId10"/>
                <a:stretch>
                  <a:fillRect/>
                </a:stretch>
              </a:blipFill>
            </p:spPr>
            <p:txBody>
              <a:bodyPr/>
              <a:lstStyle/>
              <a:p>
                <a:r>
                  <a:rPr lang="en-US">
                    <a:noFill/>
                  </a:rPr>
                  <a:t> </a:t>
                </a:r>
              </a:p>
            </p:txBody>
          </p:sp>
        </mc:Fallback>
      </mc:AlternateContent>
      <p:sp>
        <p:nvSpPr>
          <p:cNvPr id="25" name="Text Box 73">
            <a:extLst>
              <a:ext uri="{FF2B5EF4-FFF2-40B4-BE49-F238E27FC236}">
                <a16:creationId xmlns:a16="http://schemas.microsoft.com/office/drawing/2014/main" id="{06DFD1A0-33B4-4D3C-8AFF-7D6371C0E745}"/>
              </a:ext>
            </a:extLst>
          </p:cNvPr>
          <p:cNvSpPr txBox="1">
            <a:spLocks noChangeArrowheads="1"/>
          </p:cNvSpPr>
          <p:nvPr/>
        </p:nvSpPr>
        <p:spPr bwMode="auto">
          <a:xfrm>
            <a:off x="797242" y="3039566"/>
            <a:ext cx="10785306"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50000"/>
              </a:spcBef>
              <a:buFontTx/>
              <a:buNone/>
            </a:pPr>
            <a:r>
              <a:rPr lang="en-US" altLang="en-US" b="1" dirty="0">
                <a:solidFill>
                  <a:schemeClr val="accent6">
                    <a:lumMod val="50000"/>
                  </a:schemeClr>
                </a:solidFill>
                <a:latin typeface="UTM Avo" panose="02040603050506020204" pitchFamily="18" charset="0"/>
              </a:rPr>
              <a:t> Để </a:t>
            </a:r>
            <a:r>
              <a:rPr lang="en-US" altLang="en-US" b="1" dirty="0" err="1">
                <a:solidFill>
                  <a:schemeClr val="accent6">
                    <a:lumMod val="50000"/>
                  </a:schemeClr>
                </a:solidFill>
                <a:latin typeface="UTM Avo" panose="02040603050506020204" pitchFamily="18" charset="0"/>
              </a:rPr>
              <a:t>thực</a:t>
            </a:r>
            <a:r>
              <a:rPr lang="en-US" altLang="en-US" b="1" dirty="0">
                <a:solidFill>
                  <a:schemeClr val="accent6">
                    <a:lumMod val="50000"/>
                  </a:schemeClr>
                </a:solidFill>
                <a:latin typeface="UTM Avo" panose="02040603050506020204" pitchFamily="18" charset="0"/>
              </a:rPr>
              <a:t> </a:t>
            </a:r>
            <a:r>
              <a:rPr lang="en-US" altLang="en-US" b="1" dirty="0" err="1">
                <a:solidFill>
                  <a:schemeClr val="accent6">
                    <a:lumMod val="50000"/>
                  </a:schemeClr>
                </a:solidFill>
                <a:latin typeface="UTM Avo" panose="02040603050506020204" pitchFamily="18" charset="0"/>
              </a:rPr>
              <a:t>hiện</a:t>
            </a:r>
            <a:r>
              <a:rPr lang="en-US" altLang="en-US" b="1" dirty="0">
                <a:solidFill>
                  <a:schemeClr val="accent6">
                    <a:lumMod val="50000"/>
                  </a:schemeClr>
                </a:solidFill>
                <a:latin typeface="UTM Avo" panose="02040603050506020204" pitchFamily="18" charset="0"/>
              </a:rPr>
              <a:t> </a:t>
            </a:r>
            <a:r>
              <a:rPr lang="en-US" altLang="en-US" b="1" dirty="0" err="1">
                <a:solidFill>
                  <a:schemeClr val="accent6">
                    <a:lumMod val="50000"/>
                  </a:schemeClr>
                </a:solidFill>
                <a:latin typeface="UTM Avo" panose="02040603050506020204" pitchFamily="18" charset="0"/>
              </a:rPr>
              <a:t>phép</a:t>
            </a:r>
            <a:r>
              <a:rPr lang="en-US" altLang="en-US" b="1" dirty="0">
                <a:solidFill>
                  <a:schemeClr val="accent6">
                    <a:lumMod val="50000"/>
                  </a:schemeClr>
                </a:solidFill>
                <a:latin typeface="UTM Avo" panose="02040603050506020204" pitchFamily="18" charset="0"/>
              </a:rPr>
              <a:t> chia </a:t>
            </a:r>
            <a:r>
              <a:rPr lang="en-US" altLang="en-US" b="1" dirty="0" err="1">
                <a:solidFill>
                  <a:schemeClr val="accent6">
                    <a:lumMod val="50000"/>
                  </a:schemeClr>
                </a:solidFill>
                <a:latin typeface="UTM Avo" panose="02040603050506020204" pitchFamily="18" charset="0"/>
              </a:rPr>
              <a:t>phân</a:t>
            </a:r>
            <a:r>
              <a:rPr lang="en-US" altLang="en-US" b="1" dirty="0">
                <a:solidFill>
                  <a:schemeClr val="accent6">
                    <a:lumMod val="50000"/>
                  </a:schemeClr>
                </a:solidFill>
                <a:latin typeface="UTM Avo" panose="02040603050506020204" pitchFamily="18" charset="0"/>
              </a:rPr>
              <a:t> </a:t>
            </a:r>
            <a:r>
              <a:rPr lang="en-US" altLang="en-US" b="1" dirty="0" err="1">
                <a:solidFill>
                  <a:schemeClr val="accent6">
                    <a:lumMod val="50000"/>
                  </a:schemeClr>
                </a:solidFill>
                <a:latin typeface="UTM Avo" panose="02040603050506020204" pitchFamily="18" charset="0"/>
              </a:rPr>
              <a:t>số</a:t>
            </a:r>
            <a:r>
              <a:rPr lang="en-US" altLang="en-US" b="1" dirty="0">
                <a:solidFill>
                  <a:schemeClr val="accent6">
                    <a:lumMod val="50000"/>
                  </a:schemeClr>
                </a:solidFill>
                <a:latin typeface="UTM Avo" panose="02040603050506020204" pitchFamily="18" charset="0"/>
              </a:rPr>
              <a:t>, ta làm </a:t>
            </a:r>
            <a:r>
              <a:rPr lang="en-US" altLang="en-US" b="1" dirty="0" err="1">
                <a:solidFill>
                  <a:schemeClr val="accent6">
                    <a:lumMod val="50000"/>
                  </a:schemeClr>
                </a:solidFill>
                <a:latin typeface="UTM Avo" panose="02040603050506020204" pitchFamily="18" charset="0"/>
              </a:rPr>
              <a:t>thế</a:t>
            </a:r>
            <a:r>
              <a:rPr lang="en-US" altLang="en-US" b="1" dirty="0">
                <a:solidFill>
                  <a:schemeClr val="accent6">
                    <a:lumMod val="50000"/>
                  </a:schemeClr>
                </a:solidFill>
                <a:latin typeface="UTM Avo" panose="02040603050506020204" pitchFamily="18" charset="0"/>
              </a:rPr>
              <a:t> </a:t>
            </a:r>
            <a:r>
              <a:rPr lang="en-US" altLang="en-US" b="1" dirty="0" err="1">
                <a:solidFill>
                  <a:schemeClr val="accent6">
                    <a:lumMod val="50000"/>
                  </a:schemeClr>
                </a:solidFill>
                <a:latin typeface="UTM Avo" panose="02040603050506020204" pitchFamily="18" charset="0"/>
              </a:rPr>
              <a:t>nào</a:t>
            </a:r>
            <a:r>
              <a:rPr lang="en-US" altLang="en-US" b="1" dirty="0">
                <a:solidFill>
                  <a:schemeClr val="accent6">
                    <a:lumMod val="50000"/>
                  </a:schemeClr>
                </a:solidFill>
                <a:latin typeface="UTM Avo" panose="02040603050506020204" pitchFamily="18" charset="0"/>
              </a:rPr>
              <a:t>? </a:t>
            </a:r>
          </a:p>
        </p:txBody>
      </p:sp>
      <p:sp>
        <p:nvSpPr>
          <p:cNvPr id="4" name="Rectangle: Diagonal Corners Snipped 3">
            <a:extLst>
              <a:ext uri="{FF2B5EF4-FFF2-40B4-BE49-F238E27FC236}">
                <a16:creationId xmlns:a16="http://schemas.microsoft.com/office/drawing/2014/main" id="{DF256198-6747-4680-98FC-66A28A01CFA3}"/>
              </a:ext>
            </a:extLst>
          </p:cNvPr>
          <p:cNvSpPr/>
          <p:nvPr/>
        </p:nvSpPr>
        <p:spPr>
          <a:xfrm>
            <a:off x="981015" y="4009832"/>
            <a:ext cx="10387569" cy="2071648"/>
          </a:xfrm>
          <a:prstGeom prst="snip2DiagRect">
            <a:avLst/>
          </a:prstGeom>
          <a:solidFill>
            <a:schemeClr val="accent2">
              <a:alpha val="50000"/>
            </a:schemeClr>
          </a:solidFill>
          <a:ln w="76200">
            <a:solidFill>
              <a:srgbClr val="02736A"/>
            </a:solid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28" name="Rectangle 7">
            <a:extLst>
              <a:ext uri="{FF2B5EF4-FFF2-40B4-BE49-F238E27FC236}">
                <a16:creationId xmlns:a16="http://schemas.microsoft.com/office/drawing/2014/main" id="{40B17F45-110A-479A-91F8-F9C4C733FC2F}"/>
              </a:ext>
            </a:extLst>
          </p:cNvPr>
          <p:cNvSpPr>
            <a:spLocks noChangeArrowheads="1"/>
          </p:cNvSpPr>
          <p:nvPr/>
        </p:nvSpPr>
        <p:spPr bwMode="auto">
          <a:xfrm>
            <a:off x="967828" y="4129544"/>
            <a:ext cx="10413942" cy="1473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lnSpc>
                <a:spcPct val="150000"/>
              </a:lnSpc>
              <a:spcBef>
                <a:spcPct val="0"/>
              </a:spcBef>
              <a:buFontTx/>
              <a:buNone/>
            </a:pPr>
            <a:r>
              <a:rPr lang="en-US" altLang="en-US" b="1" dirty="0">
                <a:solidFill>
                  <a:srgbClr val="B00000"/>
                </a:solidFill>
                <a:latin typeface="UTM Avo" panose="02040603050506020204" pitchFamily="18" charset="0"/>
              </a:rPr>
              <a:t>Để </a:t>
            </a:r>
            <a:r>
              <a:rPr lang="en-US" altLang="en-US" b="1" dirty="0" err="1">
                <a:solidFill>
                  <a:srgbClr val="B00000"/>
                </a:solidFill>
                <a:latin typeface="UTM Avo" panose="02040603050506020204" pitchFamily="18" charset="0"/>
              </a:rPr>
              <a:t>thực</a:t>
            </a:r>
            <a:r>
              <a:rPr lang="en-US" altLang="en-US" b="1" dirty="0">
                <a:solidFill>
                  <a:srgbClr val="B00000"/>
                </a:solidFill>
                <a:latin typeface="UTM Avo" panose="02040603050506020204" pitchFamily="18" charset="0"/>
              </a:rPr>
              <a:t> </a:t>
            </a:r>
            <a:r>
              <a:rPr lang="en-US" altLang="en-US" b="1" dirty="0" err="1">
                <a:solidFill>
                  <a:srgbClr val="B00000"/>
                </a:solidFill>
                <a:latin typeface="UTM Avo" panose="02040603050506020204" pitchFamily="18" charset="0"/>
              </a:rPr>
              <a:t>hiện</a:t>
            </a:r>
            <a:r>
              <a:rPr lang="en-US" altLang="en-US" b="1" dirty="0">
                <a:solidFill>
                  <a:srgbClr val="B00000"/>
                </a:solidFill>
                <a:latin typeface="UTM Avo" panose="02040603050506020204" pitchFamily="18" charset="0"/>
              </a:rPr>
              <a:t> </a:t>
            </a:r>
            <a:r>
              <a:rPr lang="en-US" altLang="en-US" b="1" dirty="0" err="1">
                <a:solidFill>
                  <a:srgbClr val="B00000"/>
                </a:solidFill>
                <a:latin typeface="UTM Avo" panose="02040603050506020204" pitchFamily="18" charset="0"/>
              </a:rPr>
              <a:t>phép</a:t>
            </a:r>
            <a:r>
              <a:rPr lang="en-US" altLang="en-US" b="1" dirty="0">
                <a:solidFill>
                  <a:srgbClr val="B00000"/>
                </a:solidFill>
                <a:latin typeface="UTM Avo" panose="02040603050506020204" pitchFamily="18" charset="0"/>
              </a:rPr>
              <a:t> chia </a:t>
            </a:r>
            <a:r>
              <a:rPr lang="en-US" altLang="en-US" b="1" dirty="0" err="1">
                <a:solidFill>
                  <a:srgbClr val="B00000"/>
                </a:solidFill>
                <a:latin typeface="UTM Avo" panose="02040603050506020204" pitchFamily="18" charset="0"/>
              </a:rPr>
              <a:t>hai</a:t>
            </a:r>
            <a:r>
              <a:rPr lang="en-US" altLang="en-US" b="1" dirty="0">
                <a:solidFill>
                  <a:srgbClr val="B00000"/>
                </a:solidFill>
                <a:latin typeface="UTM Avo" panose="02040603050506020204" pitchFamily="18" charset="0"/>
              </a:rPr>
              <a:t> </a:t>
            </a:r>
            <a:r>
              <a:rPr lang="en-US" altLang="en-US" b="1" dirty="0" err="1">
                <a:solidFill>
                  <a:srgbClr val="B00000"/>
                </a:solidFill>
                <a:latin typeface="UTM Avo" panose="02040603050506020204" pitchFamily="18" charset="0"/>
              </a:rPr>
              <a:t>phân</a:t>
            </a:r>
            <a:r>
              <a:rPr lang="en-US" altLang="en-US" b="1" dirty="0">
                <a:solidFill>
                  <a:srgbClr val="B00000"/>
                </a:solidFill>
                <a:latin typeface="UTM Avo" panose="02040603050506020204" pitchFamily="18" charset="0"/>
              </a:rPr>
              <a:t> </a:t>
            </a:r>
            <a:r>
              <a:rPr lang="en-US" altLang="en-US" b="1" dirty="0" err="1">
                <a:solidFill>
                  <a:srgbClr val="B00000"/>
                </a:solidFill>
                <a:latin typeface="UTM Avo" panose="02040603050506020204" pitchFamily="18" charset="0"/>
              </a:rPr>
              <a:t>số</a:t>
            </a:r>
            <a:r>
              <a:rPr lang="en-US" altLang="en-US" b="1" dirty="0">
                <a:solidFill>
                  <a:srgbClr val="B00000"/>
                </a:solidFill>
                <a:latin typeface="UTM Avo" panose="02040603050506020204" pitchFamily="18" charset="0"/>
              </a:rPr>
              <a:t>, ta </a:t>
            </a:r>
            <a:r>
              <a:rPr lang="en-US" altLang="en-US" b="1" dirty="0" err="1">
                <a:solidFill>
                  <a:srgbClr val="B00000"/>
                </a:solidFill>
                <a:latin typeface="UTM Avo" panose="02040603050506020204" pitchFamily="18" charset="0"/>
              </a:rPr>
              <a:t>lấy</a:t>
            </a:r>
            <a:r>
              <a:rPr lang="en-US" altLang="en-US" b="1" dirty="0">
                <a:solidFill>
                  <a:srgbClr val="B00000"/>
                </a:solidFill>
                <a:latin typeface="UTM Avo" panose="02040603050506020204" pitchFamily="18" charset="0"/>
              </a:rPr>
              <a:t> </a:t>
            </a:r>
            <a:r>
              <a:rPr lang="en-US" altLang="en-US" b="1" dirty="0" err="1">
                <a:solidFill>
                  <a:srgbClr val="B00000"/>
                </a:solidFill>
                <a:latin typeface="UTM Avo" panose="02040603050506020204" pitchFamily="18" charset="0"/>
              </a:rPr>
              <a:t>phân</a:t>
            </a:r>
            <a:r>
              <a:rPr lang="en-US" altLang="en-US" b="1" dirty="0">
                <a:solidFill>
                  <a:srgbClr val="B00000"/>
                </a:solidFill>
                <a:latin typeface="UTM Avo" panose="02040603050506020204" pitchFamily="18" charset="0"/>
              </a:rPr>
              <a:t> </a:t>
            </a:r>
            <a:r>
              <a:rPr lang="en-US" altLang="en-US" b="1" dirty="0" err="1">
                <a:solidFill>
                  <a:srgbClr val="B00000"/>
                </a:solidFill>
                <a:latin typeface="UTM Avo" panose="02040603050506020204" pitchFamily="18" charset="0"/>
              </a:rPr>
              <a:t>số</a:t>
            </a:r>
            <a:r>
              <a:rPr lang="en-US" altLang="en-US" b="1" dirty="0">
                <a:solidFill>
                  <a:srgbClr val="B00000"/>
                </a:solidFill>
                <a:latin typeface="UTM Avo" panose="02040603050506020204" pitchFamily="18" charset="0"/>
              </a:rPr>
              <a:t> </a:t>
            </a:r>
            <a:r>
              <a:rPr lang="en-US" altLang="en-US" b="1" dirty="0" err="1">
                <a:solidFill>
                  <a:srgbClr val="B00000"/>
                </a:solidFill>
                <a:latin typeface="UTM Avo" panose="02040603050506020204" pitchFamily="18" charset="0"/>
              </a:rPr>
              <a:t>thứ</a:t>
            </a:r>
            <a:r>
              <a:rPr lang="en-US" altLang="en-US" b="1" dirty="0">
                <a:solidFill>
                  <a:srgbClr val="B00000"/>
                </a:solidFill>
                <a:latin typeface="UTM Avo" panose="02040603050506020204" pitchFamily="18" charset="0"/>
              </a:rPr>
              <a:t> </a:t>
            </a:r>
            <a:r>
              <a:rPr lang="en-US" altLang="en-US" b="1" dirty="0" err="1">
                <a:solidFill>
                  <a:srgbClr val="B00000"/>
                </a:solidFill>
                <a:latin typeface="UTM Avo" panose="02040603050506020204" pitchFamily="18" charset="0"/>
              </a:rPr>
              <a:t>nhất</a:t>
            </a:r>
            <a:r>
              <a:rPr lang="en-US" altLang="en-US" b="1" dirty="0">
                <a:solidFill>
                  <a:srgbClr val="B00000"/>
                </a:solidFill>
                <a:latin typeface="UTM Avo" panose="02040603050506020204" pitchFamily="18" charset="0"/>
              </a:rPr>
              <a:t> </a:t>
            </a:r>
            <a:r>
              <a:rPr lang="en-US" altLang="en-US" b="1" dirty="0" err="1">
                <a:solidFill>
                  <a:srgbClr val="B00000"/>
                </a:solidFill>
                <a:latin typeface="UTM Avo" panose="02040603050506020204" pitchFamily="18" charset="0"/>
              </a:rPr>
              <a:t>nhân</a:t>
            </a:r>
            <a:r>
              <a:rPr lang="en-US" altLang="en-US" b="1" dirty="0">
                <a:solidFill>
                  <a:srgbClr val="B00000"/>
                </a:solidFill>
                <a:latin typeface="UTM Avo" panose="02040603050506020204" pitchFamily="18" charset="0"/>
              </a:rPr>
              <a:t> </a:t>
            </a:r>
            <a:r>
              <a:rPr lang="en-US" altLang="en-US" b="1" dirty="0" err="1">
                <a:solidFill>
                  <a:srgbClr val="B00000"/>
                </a:solidFill>
                <a:latin typeface="UTM Avo" panose="02040603050506020204" pitchFamily="18" charset="0"/>
              </a:rPr>
              <a:t>với</a:t>
            </a:r>
            <a:r>
              <a:rPr lang="en-US" altLang="en-US" b="1" dirty="0">
                <a:solidFill>
                  <a:srgbClr val="B00000"/>
                </a:solidFill>
                <a:latin typeface="UTM Avo" panose="02040603050506020204" pitchFamily="18" charset="0"/>
              </a:rPr>
              <a:t> </a:t>
            </a:r>
            <a:r>
              <a:rPr lang="en-US" altLang="en-US" b="1" dirty="0" err="1">
                <a:solidFill>
                  <a:srgbClr val="B00000"/>
                </a:solidFill>
                <a:latin typeface="UTM Avo" panose="02040603050506020204" pitchFamily="18" charset="0"/>
              </a:rPr>
              <a:t>phân</a:t>
            </a:r>
            <a:r>
              <a:rPr lang="en-US" altLang="en-US" b="1" dirty="0">
                <a:solidFill>
                  <a:srgbClr val="B00000"/>
                </a:solidFill>
                <a:latin typeface="UTM Avo" panose="02040603050506020204" pitchFamily="18" charset="0"/>
              </a:rPr>
              <a:t> </a:t>
            </a:r>
            <a:r>
              <a:rPr lang="en-US" altLang="en-US" b="1" dirty="0" err="1">
                <a:solidFill>
                  <a:srgbClr val="B00000"/>
                </a:solidFill>
                <a:latin typeface="UTM Avo" panose="02040603050506020204" pitchFamily="18" charset="0"/>
              </a:rPr>
              <a:t>số</a:t>
            </a:r>
            <a:r>
              <a:rPr lang="en-US" altLang="en-US" b="1" dirty="0">
                <a:solidFill>
                  <a:srgbClr val="B00000"/>
                </a:solidFill>
                <a:latin typeface="UTM Avo" panose="02040603050506020204" pitchFamily="18" charset="0"/>
              </a:rPr>
              <a:t> </a:t>
            </a:r>
            <a:r>
              <a:rPr lang="en-US" altLang="en-US" b="1" dirty="0" err="1">
                <a:solidFill>
                  <a:srgbClr val="B00000"/>
                </a:solidFill>
                <a:latin typeface="UTM Avo" panose="02040603050506020204" pitchFamily="18" charset="0"/>
              </a:rPr>
              <a:t>thứ</a:t>
            </a:r>
            <a:r>
              <a:rPr lang="en-US" altLang="en-US" b="1" dirty="0">
                <a:solidFill>
                  <a:srgbClr val="B00000"/>
                </a:solidFill>
                <a:latin typeface="UTM Avo" panose="02040603050506020204" pitchFamily="18" charset="0"/>
              </a:rPr>
              <a:t> </a:t>
            </a:r>
            <a:r>
              <a:rPr lang="en-US" altLang="en-US" b="1" dirty="0" err="1">
                <a:solidFill>
                  <a:srgbClr val="B00000"/>
                </a:solidFill>
                <a:latin typeface="UTM Avo" panose="02040603050506020204" pitchFamily="18" charset="0"/>
              </a:rPr>
              <a:t>hai</a:t>
            </a:r>
            <a:r>
              <a:rPr lang="en-US" altLang="en-US" b="1" dirty="0">
                <a:solidFill>
                  <a:srgbClr val="B00000"/>
                </a:solidFill>
                <a:latin typeface="UTM Avo" panose="02040603050506020204" pitchFamily="18" charset="0"/>
              </a:rPr>
              <a:t> </a:t>
            </a:r>
            <a:r>
              <a:rPr lang="en-US" altLang="en-US" b="1" u="sng" dirty="0" err="1">
                <a:solidFill>
                  <a:srgbClr val="B00000"/>
                </a:solidFill>
                <a:latin typeface="UTM Avo" panose="02040603050506020204" pitchFamily="18" charset="0"/>
              </a:rPr>
              <a:t>đảo</a:t>
            </a:r>
            <a:r>
              <a:rPr lang="en-US" altLang="en-US" b="1" u="sng" dirty="0">
                <a:solidFill>
                  <a:srgbClr val="B00000"/>
                </a:solidFill>
                <a:latin typeface="UTM Avo" panose="02040603050506020204" pitchFamily="18" charset="0"/>
              </a:rPr>
              <a:t> </a:t>
            </a:r>
            <a:r>
              <a:rPr lang="en-US" altLang="en-US" b="1" u="sng" dirty="0" err="1">
                <a:solidFill>
                  <a:srgbClr val="B00000"/>
                </a:solidFill>
                <a:latin typeface="UTM Avo" panose="02040603050506020204" pitchFamily="18" charset="0"/>
              </a:rPr>
              <a:t>ngược</a:t>
            </a:r>
            <a:endParaRPr lang="en-US" altLang="en-US" b="1" u="sng" dirty="0">
              <a:solidFill>
                <a:srgbClr val="B00000"/>
              </a:solidFill>
              <a:latin typeface="UTM Avo" panose="02040603050506020204" pitchFamily="18" charset="0"/>
            </a:endParaRPr>
          </a:p>
        </p:txBody>
      </p:sp>
      <p:sp>
        <p:nvSpPr>
          <p:cNvPr id="29" name="TextBox 28">
            <a:extLst>
              <a:ext uri="{FF2B5EF4-FFF2-40B4-BE49-F238E27FC236}">
                <a16:creationId xmlns:a16="http://schemas.microsoft.com/office/drawing/2014/main" id="{552AEEC1-75E2-40B4-95A3-071FF358AB71}"/>
              </a:ext>
            </a:extLst>
          </p:cNvPr>
          <p:cNvSpPr txBox="1"/>
          <p:nvPr/>
        </p:nvSpPr>
        <p:spPr>
          <a:xfrm>
            <a:off x="7721102" y="1644619"/>
            <a:ext cx="813234" cy="646330"/>
          </a:xfrm>
          <a:prstGeom prst="rect">
            <a:avLst/>
          </a:prstGeom>
          <a:noFill/>
        </p:spPr>
        <p:txBody>
          <a:bodyPr wrap="square" rtlCol="0">
            <a:spAutoFit/>
          </a:bodyPr>
          <a:lstStyle/>
          <a:p>
            <a:r>
              <a:rPr lang="en-US" sz="3600" b="1" dirty="0">
                <a:solidFill>
                  <a:schemeClr val="accent6">
                    <a:lumMod val="50000"/>
                  </a:schemeClr>
                </a:solidFill>
              </a:rPr>
              <a:t>=</a:t>
            </a:r>
          </a:p>
        </p:txBody>
      </p:sp>
      <mc:AlternateContent xmlns:mc="http://schemas.openxmlformats.org/markup-compatibility/2006" xmlns:a14="http://schemas.microsoft.com/office/drawing/2010/main">
        <mc:Choice Requires="a14">
          <p:sp>
            <p:nvSpPr>
              <p:cNvPr id="30" name="TextBox 29">
                <a:extLst>
                  <a:ext uri="{FF2B5EF4-FFF2-40B4-BE49-F238E27FC236}">
                    <a16:creationId xmlns:a16="http://schemas.microsoft.com/office/drawing/2014/main" id="{C4FD2962-C797-477E-BCF8-2079638311C2}"/>
                  </a:ext>
                </a:extLst>
              </p:cNvPr>
              <p:cNvSpPr txBox="1"/>
              <p:nvPr/>
            </p:nvSpPr>
            <p:spPr>
              <a:xfrm>
                <a:off x="8229726" y="1346412"/>
                <a:ext cx="863654" cy="1155701"/>
              </a:xfrm>
              <a:prstGeom prst="rect">
                <a:avLst/>
              </a:prstGeom>
              <a:noFill/>
            </p:spPr>
            <p:txBody>
              <a:bodyPr wrap="square">
                <a:spAutoFit/>
              </a:bodyPr>
              <a:lstStyle/>
              <a:p>
                <a14:m>
                  <m:oMath xmlns:m="http://schemas.openxmlformats.org/officeDocument/2006/math">
                    <m:f>
                      <m:fPr>
                        <m:ctrlPr>
                          <a:rPr lang="en-US" sz="4800" b="1" i="1" smtClean="0">
                            <a:solidFill>
                              <a:schemeClr val="accent6">
                                <a:lumMod val="50000"/>
                              </a:schemeClr>
                            </a:solidFill>
                            <a:latin typeface="Cambria Math" panose="02040503050406030204" pitchFamily="18" charset="0"/>
                          </a:rPr>
                        </m:ctrlPr>
                      </m:fPr>
                      <m:num>
                        <m:r>
                          <a:rPr lang="en-US" sz="4800" b="1" i="1" smtClean="0">
                            <a:solidFill>
                              <a:schemeClr val="accent6">
                                <a:lumMod val="50000"/>
                              </a:schemeClr>
                            </a:solidFill>
                            <a:latin typeface="Cambria Math" panose="02040503050406030204" pitchFamily="18" charset="0"/>
                          </a:rPr>
                          <m:t>𝟕</m:t>
                        </m:r>
                      </m:num>
                      <m:den>
                        <m:r>
                          <a:rPr lang="en-US" sz="4800" b="1" i="1" smtClean="0">
                            <a:solidFill>
                              <a:schemeClr val="accent6">
                                <a:lumMod val="50000"/>
                              </a:schemeClr>
                            </a:solidFill>
                            <a:latin typeface="Cambria Math" panose="02040503050406030204" pitchFamily="18" charset="0"/>
                          </a:rPr>
                          <m:t>𝟏𝟎</m:t>
                        </m:r>
                      </m:den>
                    </m:f>
                  </m:oMath>
                </a14:m>
                <a:r>
                  <a:rPr lang="en-US" sz="4800" b="1" dirty="0">
                    <a:solidFill>
                      <a:schemeClr val="accent6">
                        <a:lumMod val="50000"/>
                      </a:schemeClr>
                    </a:solidFill>
                  </a:rPr>
                  <a:t> </a:t>
                </a:r>
                <a:endParaRPr lang="en-US" sz="4800" dirty="0">
                  <a:solidFill>
                    <a:schemeClr val="accent6">
                      <a:lumMod val="50000"/>
                    </a:schemeClr>
                  </a:solidFill>
                </a:endParaRPr>
              </a:p>
            </p:txBody>
          </p:sp>
        </mc:Choice>
        <mc:Fallback xmlns="">
          <p:sp>
            <p:nvSpPr>
              <p:cNvPr id="30" name="TextBox 29">
                <a:extLst>
                  <a:ext uri="{FF2B5EF4-FFF2-40B4-BE49-F238E27FC236}">
                    <a16:creationId xmlns:a16="http://schemas.microsoft.com/office/drawing/2014/main" id="{C4FD2962-C797-477E-BCF8-2079638311C2}"/>
                  </a:ext>
                </a:extLst>
              </p:cNvPr>
              <p:cNvSpPr txBox="1">
                <a:spLocks noRot="1" noChangeAspect="1" noMove="1" noResize="1" noEditPoints="1" noAdjustHandles="1" noChangeArrowheads="1" noChangeShapeType="1" noTextEdit="1"/>
              </p:cNvSpPr>
              <p:nvPr/>
            </p:nvSpPr>
            <p:spPr>
              <a:xfrm>
                <a:off x="8229726" y="1346412"/>
                <a:ext cx="863654" cy="1155701"/>
              </a:xfrm>
              <a:prstGeom prst="rect">
                <a:avLst/>
              </a:prstGeom>
              <a:blipFill>
                <a:blip r:embed="rId11"/>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2523634721"/>
      </p:ext>
    </p:extLst>
  </p:cSld>
  <p:clrMapOvr>
    <a:masterClrMapping/>
  </p:clrMapOvr>
  <mc:AlternateContent xmlns:mc="http://schemas.openxmlformats.org/markup-compatibility/2006">
    <mc:Choice xmlns:p159="http://schemas.microsoft.com/office/powerpoint/2015/09/main" xmlns=""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barn(inVertical)">
                                      <p:cBhvr>
                                        <p:cTn id="7" dur="500"/>
                                        <p:tgtEl>
                                          <p:spTgt spid="25"/>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28"/>
                                        </p:tgtEl>
                                        <p:attrNameLst>
                                          <p:attrName>style.visibility</p:attrName>
                                        </p:attrNameLst>
                                      </p:cBhvr>
                                      <p:to>
                                        <p:strVal val="visible"/>
                                      </p:to>
                                    </p:set>
                                    <p:animEffect transition="in" filter="blinds(horizontal)">
                                      <p:cBhvr>
                                        <p:cTn id="12" dur="500"/>
                                        <p:tgtEl>
                                          <p:spTgt spid="28"/>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wipe(down)">
                                      <p:cBhvr>
                                        <p:cTn id="1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P spid="4" grpId="0" animBg="1"/>
      <p:bldP spid="28"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图片 5"/>
          <p:cNvPicPr>
            <a:picLocks noChangeAspect="1"/>
          </p:cNvPicPr>
          <p:nvPr/>
        </p:nvPicPr>
        <p:blipFill rotWithShape="1">
          <a:blip r:embed="rId3">
            <a:lum contrast="20000"/>
          </a:blip>
          <a:srcRect b="83242"/>
          <a:stretch>
            <a:fillRect/>
          </a:stretch>
        </p:blipFill>
        <p:spPr>
          <a:xfrm>
            <a:off x="-330564" y="6468838"/>
            <a:ext cx="12600000" cy="396420"/>
          </a:xfrm>
          <a:prstGeom prst="rect">
            <a:avLst/>
          </a:prstGeom>
          <a:effectLst>
            <a:outerShdw blurRad="63500" sx="102000" sy="102000" algn="ctr" rotWithShape="0">
              <a:prstClr val="black">
                <a:alpha val="40000"/>
              </a:prstClr>
            </a:outerShdw>
          </a:effectLst>
        </p:spPr>
      </p:pic>
      <p:pic>
        <p:nvPicPr>
          <p:cNvPr id="11" name="图片 10"/>
          <p:cNvPicPr>
            <a:picLocks noChangeAspect="1"/>
          </p:cNvPicPr>
          <p:nvPr/>
        </p:nvPicPr>
        <p:blipFill>
          <a:blip r:embed="rId4">
            <a:lum contrast="20000"/>
          </a:blip>
          <a:stretch>
            <a:fillRect/>
          </a:stretch>
        </p:blipFill>
        <p:spPr>
          <a:xfrm>
            <a:off x="10177608" y="-707253"/>
            <a:ext cx="2722500" cy="2553750"/>
          </a:xfrm>
          <a:prstGeom prst="rect">
            <a:avLst/>
          </a:prstGeom>
          <a:effectLst>
            <a:outerShdw blurRad="63500" sx="102000" sy="102000" algn="ctr" rotWithShape="0">
              <a:prstClr val="black">
                <a:alpha val="40000"/>
              </a:prstClr>
            </a:outerShdw>
          </a:effectLst>
        </p:spPr>
      </p:pic>
      <p:sp>
        <p:nvSpPr>
          <p:cNvPr id="12" name="Freeform 8"/>
          <p:cNvSpPr/>
          <p:nvPr/>
        </p:nvSpPr>
        <p:spPr bwMode="auto">
          <a:xfrm>
            <a:off x="5509846" y="1833390"/>
            <a:ext cx="6435969" cy="3786373"/>
          </a:xfrm>
          <a:custGeom>
            <a:avLst/>
            <a:gdLst>
              <a:gd name="T0" fmla="*/ 2634 w 2634"/>
              <a:gd name="T1" fmla="*/ 1344 h 1701"/>
              <a:gd name="T2" fmla="*/ 2435 w 2634"/>
              <a:gd name="T3" fmla="*/ 1025 h 1701"/>
              <a:gd name="T4" fmla="*/ 2485 w 2634"/>
              <a:gd name="T5" fmla="*/ 885 h 1701"/>
              <a:gd name="T6" fmla="*/ 2260 w 2634"/>
              <a:gd name="T7" fmla="*/ 660 h 1701"/>
              <a:gd name="T8" fmla="*/ 2209 w 2634"/>
              <a:gd name="T9" fmla="*/ 666 h 1701"/>
              <a:gd name="T10" fmla="*/ 2209 w 2634"/>
              <a:gd name="T11" fmla="*/ 659 h 1701"/>
              <a:gd name="T12" fmla="*/ 1932 w 2634"/>
              <a:gd name="T13" fmla="*/ 382 h 1701"/>
              <a:gd name="T14" fmla="*/ 1899 w 2634"/>
              <a:gd name="T15" fmla="*/ 384 h 1701"/>
              <a:gd name="T16" fmla="*/ 1396 w 2634"/>
              <a:gd name="T17" fmla="*/ 0 h 1701"/>
              <a:gd name="T18" fmla="*/ 963 w 2634"/>
              <a:gd name="T19" fmla="*/ 231 h 1701"/>
              <a:gd name="T20" fmla="*/ 789 w 2634"/>
              <a:gd name="T21" fmla="*/ 191 h 1701"/>
              <a:gd name="T22" fmla="*/ 382 w 2634"/>
              <a:gd name="T23" fmla="*/ 598 h 1701"/>
              <a:gd name="T24" fmla="*/ 382 w 2634"/>
              <a:gd name="T25" fmla="*/ 604 h 1701"/>
              <a:gd name="T26" fmla="*/ 0 w 2634"/>
              <a:gd name="T27" fmla="*/ 1137 h 1701"/>
              <a:gd name="T28" fmla="*/ 564 w 2634"/>
              <a:gd name="T29" fmla="*/ 1701 h 1701"/>
              <a:gd name="T30" fmla="*/ 2290 w 2634"/>
              <a:gd name="T31" fmla="*/ 1701 h 1701"/>
              <a:gd name="T32" fmla="*/ 2290 w 2634"/>
              <a:gd name="T33" fmla="*/ 1700 h 1701"/>
              <a:gd name="T34" fmla="*/ 2634 w 2634"/>
              <a:gd name="T35" fmla="*/ 1344 h 17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634" h="1701">
                <a:moveTo>
                  <a:pt x="2634" y="1344"/>
                </a:moveTo>
                <a:cubicBezTo>
                  <a:pt x="2634" y="1204"/>
                  <a:pt x="2553" y="1084"/>
                  <a:pt x="2435" y="1025"/>
                </a:cubicBezTo>
                <a:cubicBezTo>
                  <a:pt x="2466" y="987"/>
                  <a:pt x="2485" y="938"/>
                  <a:pt x="2485" y="885"/>
                </a:cubicBezTo>
                <a:cubicBezTo>
                  <a:pt x="2485" y="761"/>
                  <a:pt x="2384" y="660"/>
                  <a:pt x="2260" y="660"/>
                </a:cubicBezTo>
                <a:cubicBezTo>
                  <a:pt x="2242" y="660"/>
                  <a:pt x="2225" y="663"/>
                  <a:pt x="2209" y="666"/>
                </a:cubicBezTo>
                <a:cubicBezTo>
                  <a:pt x="2209" y="664"/>
                  <a:pt x="2209" y="662"/>
                  <a:pt x="2209" y="659"/>
                </a:cubicBezTo>
                <a:cubicBezTo>
                  <a:pt x="2209" y="506"/>
                  <a:pt x="2085" y="382"/>
                  <a:pt x="1932" y="382"/>
                </a:cubicBezTo>
                <a:cubicBezTo>
                  <a:pt x="1921" y="382"/>
                  <a:pt x="1910" y="383"/>
                  <a:pt x="1899" y="384"/>
                </a:cubicBezTo>
                <a:cubicBezTo>
                  <a:pt x="1839" y="163"/>
                  <a:pt x="1637" y="0"/>
                  <a:pt x="1396" y="0"/>
                </a:cubicBezTo>
                <a:cubicBezTo>
                  <a:pt x="1216" y="0"/>
                  <a:pt x="1057" y="91"/>
                  <a:pt x="963" y="231"/>
                </a:cubicBezTo>
                <a:cubicBezTo>
                  <a:pt x="910" y="206"/>
                  <a:pt x="851" y="191"/>
                  <a:pt x="789" y="191"/>
                </a:cubicBezTo>
                <a:cubicBezTo>
                  <a:pt x="564" y="191"/>
                  <a:pt x="382" y="373"/>
                  <a:pt x="382" y="598"/>
                </a:cubicBezTo>
                <a:cubicBezTo>
                  <a:pt x="382" y="600"/>
                  <a:pt x="382" y="602"/>
                  <a:pt x="382" y="604"/>
                </a:cubicBezTo>
                <a:cubicBezTo>
                  <a:pt x="160" y="679"/>
                  <a:pt x="0" y="889"/>
                  <a:pt x="0" y="1137"/>
                </a:cubicBezTo>
                <a:cubicBezTo>
                  <a:pt x="0" y="1448"/>
                  <a:pt x="252" y="1701"/>
                  <a:pt x="564" y="1701"/>
                </a:cubicBezTo>
                <a:cubicBezTo>
                  <a:pt x="2290" y="1701"/>
                  <a:pt x="2290" y="1701"/>
                  <a:pt x="2290" y="1701"/>
                </a:cubicBezTo>
                <a:cubicBezTo>
                  <a:pt x="2290" y="1700"/>
                  <a:pt x="2290" y="1700"/>
                  <a:pt x="2290" y="1700"/>
                </a:cubicBezTo>
                <a:cubicBezTo>
                  <a:pt x="2481" y="1693"/>
                  <a:pt x="2634" y="1537"/>
                  <a:pt x="2634" y="1344"/>
                </a:cubicBezTo>
                <a:close/>
              </a:path>
            </a:pathLst>
          </a:custGeom>
          <a:solidFill>
            <a:schemeClr val="accent4">
              <a:lumMod val="20000"/>
              <a:lumOff val="80000"/>
            </a:schemeClr>
          </a:solidFill>
          <a:ln w="63500">
            <a:solidFill>
              <a:srgbClr val="F141CF"/>
            </a:solidFill>
            <a:round/>
          </a:ln>
          <a:effectLst>
            <a:outerShdw blurRad="63500" sx="102000" sy="102000" algn="ctr" rotWithShape="0">
              <a:prstClr val="black">
                <a:alpha val="40000"/>
              </a:prstClr>
            </a:outerShdw>
          </a:effectLst>
        </p:spPr>
        <p:txBody>
          <a:bodyPr vert="horz" wrap="square" lIns="91440" tIns="45720" rIns="91440" bIns="45720" numCol="1" anchor="t" anchorCtr="0" compatLnSpc="1"/>
          <a:lstStyle/>
          <a:p>
            <a:endParaRPr lang="zh-CN" altLang="en-US"/>
          </a:p>
        </p:txBody>
      </p:sp>
      <p:sp>
        <p:nvSpPr>
          <p:cNvPr id="14" name="文本框 13"/>
          <p:cNvSpPr txBox="1"/>
          <p:nvPr/>
        </p:nvSpPr>
        <p:spPr>
          <a:xfrm>
            <a:off x="6459571" y="4050103"/>
            <a:ext cx="5080237" cy="1569660"/>
          </a:xfrm>
          <a:prstGeom prst="rect">
            <a:avLst/>
          </a:prstGeom>
          <a:noFill/>
        </p:spPr>
        <p:txBody>
          <a:bodyPr wrap="none" rtlCol="0">
            <a:spAutoFit/>
          </a:bodyPr>
          <a:lstStyle/>
          <a:p>
            <a:r>
              <a:rPr lang="en-US" altLang="zh-CN" sz="9600" b="1" dirty="0">
                <a:ln w="0">
                  <a:noFill/>
                </a:ln>
                <a:solidFill>
                  <a:srgbClr val="3B2172"/>
                </a:solidFill>
                <a:effectLst>
                  <a:outerShdw blurRad="50800" dist="38100" algn="l" rotWithShape="0">
                    <a:prstClr val="black">
                      <a:alpha val="40000"/>
                    </a:prstClr>
                  </a:outerShdw>
                  <a:reflection blurRad="6350" stA="55000" endA="300" endPos="45500" dir="5400000" sy="-100000" algn="bl" rotWithShape="0"/>
                </a:effectLst>
                <a:latin typeface="#9Slide07 IcielLa Chic Pro Shad" panose="02000506090000020004" pitchFamily="2" charset="0"/>
                <a:ea typeface="微软雅黑" panose="020B0503020204020204" pitchFamily="34" charset="-122"/>
              </a:rPr>
              <a:t>LUYỆN TẬP</a:t>
            </a:r>
            <a:endParaRPr lang="zh-CN" altLang="en-US" sz="9600" b="1" dirty="0">
              <a:ln w="0">
                <a:noFill/>
              </a:ln>
              <a:solidFill>
                <a:srgbClr val="3B2172"/>
              </a:solidFill>
              <a:effectLst>
                <a:outerShdw blurRad="50800" dist="38100" algn="l" rotWithShape="0">
                  <a:prstClr val="black">
                    <a:alpha val="40000"/>
                  </a:prstClr>
                </a:outerShdw>
                <a:reflection blurRad="6350" stA="55000" endA="300" endPos="45500" dir="5400000" sy="-100000" algn="bl" rotWithShape="0"/>
              </a:effectLst>
              <a:latin typeface="#9Slide07 IcielLa Chic Pro Shad" panose="02000506090000020004" pitchFamily="2" charset="0"/>
              <a:ea typeface="微软雅黑" panose="020B0503020204020204" pitchFamily="34" charset="-122"/>
            </a:endParaRPr>
          </a:p>
        </p:txBody>
      </p:sp>
      <p:sp>
        <p:nvSpPr>
          <p:cNvPr id="16" name="文本框 15"/>
          <p:cNvSpPr txBox="1"/>
          <p:nvPr/>
        </p:nvSpPr>
        <p:spPr>
          <a:xfrm>
            <a:off x="6806494" y="-463012"/>
            <a:ext cx="2771913" cy="5386090"/>
          </a:xfrm>
          <a:prstGeom prst="rect">
            <a:avLst/>
          </a:prstGeom>
          <a:noFill/>
        </p:spPr>
        <p:txBody>
          <a:bodyPr wrap="none" rtlCol="0">
            <a:spAutoFit/>
          </a:bodyPr>
          <a:lstStyle/>
          <a:p>
            <a:r>
              <a:rPr lang="en-US" altLang="zh-CN" sz="34400" i="1" dirty="0">
                <a:ln w="0">
                  <a:noFill/>
                </a:ln>
                <a:solidFill>
                  <a:srgbClr val="898989"/>
                </a:solidFill>
                <a:latin typeface="微软雅黑" panose="020B0503020204020204" pitchFamily="34" charset="-122"/>
                <a:ea typeface="微软雅黑" panose="020B0503020204020204" pitchFamily="34" charset="-122"/>
              </a:rPr>
              <a:t>3</a:t>
            </a:r>
            <a:endParaRPr lang="zh-CN" altLang="en-US" sz="34400" i="1" dirty="0">
              <a:ln w="0">
                <a:noFill/>
              </a:ln>
              <a:solidFill>
                <a:srgbClr val="898989"/>
              </a:solidFill>
              <a:latin typeface="微软雅黑" panose="020B0503020204020204" pitchFamily="34" charset="-122"/>
              <a:ea typeface="微软雅黑" panose="020B0503020204020204" pitchFamily="34" charset="-122"/>
            </a:endParaRPr>
          </a:p>
        </p:txBody>
      </p:sp>
      <p:pic>
        <p:nvPicPr>
          <p:cNvPr id="17" name="图片 16"/>
          <p:cNvPicPr>
            <a:picLocks noChangeAspect="1"/>
          </p:cNvPicPr>
          <p:nvPr/>
        </p:nvPicPr>
        <p:blipFill>
          <a:blip r:embed="rId5">
            <a:lum contrast="20000"/>
          </a:blip>
          <a:stretch>
            <a:fillRect/>
          </a:stretch>
        </p:blipFill>
        <p:spPr>
          <a:xfrm>
            <a:off x="8418832" y="2434711"/>
            <a:ext cx="1776058" cy="944997"/>
          </a:xfrm>
          <a:prstGeom prst="rect">
            <a:avLst/>
          </a:prstGeom>
          <a:effectLst>
            <a:outerShdw blurRad="63500" sx="102000" sy="102000" algn="ctr" rotWithShape="0">
              <a:prstClr val="black">
                <a:alpha val="40000"/>
              </a:prstClr>
            </a:outerShdw>
          </a:effectLst>
        </p:spPr>
      </p:pic>
      <p:pic>
        <p:nvPicPr>
          <p:cNvPr id="7" name="图片 6"/>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2414" y="-208449"/>
            <a:ext cx="7188017" cy="7589642"/>
          </a:xfrm>
          <a:prstGeom prst="rect">
            <a:avLst/>
          </a:prstGeom>
          <a:effectLst>
            <a:outerShdw blurRad="63500" sx="102000" sy="102000" algn="ctr" rotWithShape="0">
              <a:prstClr val="black">
                <a:alpha val="40000"/>
              </a:prstClr>
            </a:outerShdw>
          </a:effectLst>
        </p:spPr>
      </p:pic>
    </p:spTree>
  </p:cSld>
  <p:clrMapOvr>
    <a:masterClrMapping/>
  </p:clrMapOvr>
  <mc:AlternateContent xmlns:mc="http://schemas.openxmlformats.org/markup-compatibility/2006">
    <mc:Choice xmlns:p159="http://schemas.microsoft.com/office/powerpoint/2015/09/main" xmlns="" Requires="p159">
      <p:transition xmlns:p14="http://schemas.microsoft.com/office/powerpoint/2010/main" spd="slow" p14:dur="2000">
        <p159:morph option="byObject"/>
      </p:transition>
    </mc:Choice>
    <mc:Fallback>
      <p:transition spd="slow">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14:presetBounceEnd="20000">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14:bounceEnd="20000">
                                          <p:cBhvr additive="base">
                                            <p:cTn id="7" dur="750" fill="hold"/>
                                            <p:tgtEl>
                                              <p:spTgt spid="7"/>
                                            </p:tgtEl>
                                            <p:attrNameLst>
                                              <p:attrName>ppt_x</p:attrName>
                                            </p:attrNameLst>
                                          </p:cBhvr>
                                          <p:tavLst>
                                            <p:tav tm="0">
                                              <p:val>
                                                <p:strVal val="0-#ppt_w/2"/>
                                              </p:val>
                                            </p:tav>
                                            <p:tav tm="100000">
                                              <p:val>
                                                <p:strVal val="#ppt_x"/>
                                              </p:val>
                                            </p:tav>
                                          </p:tavLst>
                                        </p:anim>
                                        <p:anim calcmode="lin" valueType="num" p14:bounceEnd="20000">
                                          <p:cBhvr additive="base">
                                            <p:cTn id="8" dur="750" fill="hold"/>
                                            <p:tgtEl>
                                              <p:spTgt spid="7"/>
                                            </p:tgtEl>
                                            <p:attrNameLst>
                                              <p:attrName>ppt_y</p:attrName>
                                            </p:attrNameLst>
                                          </p:cBhvr>
                                          <p:tavLst>
                                            <p:tav tm="0">
                                              <p:val>
                                                <p:strVal val="#ppt_y"/>
                                              </p:val>
                                            </p:tav>
                                            <p:tav tm="100000">
                                              <p:val>
                                                <p:strVal val="#ppt_y"/>
                                              </p:val>
                                            </p:tav>
                                          </p:tavLst>
                                        </p:anim>
                                      </p:childTnLst>
                                    </p:cTn>
                                  </p:par>
                                  <p:par>
                                    <p:cTn id="9" presetID="2" presetClass="entr" presetSubtype="3" fill="hold" nodeType="withEffect" p14:presetBounceEnd="20000">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14:bounceEnd="20000">
                                          <p:cBhvr additive="base">
                                            <p:cTn id="11" dur="750" fill="hold"/>
                                            <p:tgtEl>
                                              <p:spTgt spid="11"/>
                                            </p:tgtEl>
                                            <p:attrNameLst>
                                              <p:attrName>ppt_x</p:attrName>
                                            </p:attrNameLst>
                                          </p:cBhvr>
                                          <p:tavLst>
                                            <p:tav tm="0">
                                              <p:val>
                                                <p:strVal val="1+#ppt_w/2"/>
                                              </p:val>
                                            </p:tav>
                                            <p:tav tm="100000">
                                              <p:val>
                                                <p:strVal val="#ppt_x"/>
                                              </p:val>
                                            </p:tav>
                                          </p:tavLst>
                                        </p:anim>
                                        <p:anim calcmode="lin" valueType="num" p14:bounceEnd="20000">
                                          <p:cBhvr additive="base">
                                            <p:cTn id="12" dur="750" fill="hold"/>
                                            <p:tgtEl>
                                              <p:spTgt spid="11"/>
                                            </p:tgtEl>
                                            <p:attrNameLst>
                                              <p:attrName>ppt_y</p:attrName>
                                            </p:attrNameLst>
                                          </p:cBhvr>
                                          <p:tavLst>
                                            <p:tav tm="0">
                                              <p:val>
                                                <p:strVal val="0-#ppt_h/2"/>
                                              </p:val>
                                            </p:tav>
                                            <p:tav tm="100000">
                                              <p:val>
                                                <p:strVal val="#ppt_y"/>
                                              </p:val>
                                            </p:tav>
                                          </p:tavLst>
                                        </p:anim>
                                      </p:childTnLst>
                                    </p:cTn>
                                  </p:par>
                                  <p:par>
                                    <p:cTn id="13" presetID="42" presetClass="entr" presetSubtype="0" fill="hold" grpId="0" nodeType="with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fade">
                                          <p:cBhvr>
                                            <p:cTn id="15" dur="500"/>
                                            <p:tgtEl>
                                              <p:spTgt spid="12"/>
                                            </p:tgtEl>
                                          </p:cBhvr>
                                        </p:animEffect>
                                        <p:anim calcmode="lin" valueType="num">
                                          <p:cBhvr>
                                            <p:cTn id="16" dur="500" fill="hold"/>
                                            <p:tgtEl>
                                              <p:spTgt spid="12"/>
                                            </p:tgtEl>
                                            <p:attrNameLst>
                                              <p:attrName>ppt_x</p:attrName>
                                            </p:attrNameLst>
                                          </p:cBhvr>
                                          <p:tavLst>
                                            <p:tav tm="0">
                                              <p:val>
                                                <p:strVal val="#ppt_x"/>
                                              </p:val>
                                            </p:tav>
                                            <p:tav tm="100000">
                                              <p:val>
                                                <p:strVal val="#ppt_x"/>
                                              </p:val>
                                            </p:tav>
                                          </p:tavLst>
                                        </p:anim>
                                        <p:anim calcmode="lin" valueType="num">
                                          <p:cBhvr>
                                            <p:cTn id="17" dur="500" fill="hold"/>
                                            <p:tgtEl>
                                              <p:spTgt spid="12"/>
                                            </p:tgtEl>
                                            <p:attrNameLst>
                                              <p:attrName>ppt_y</p:attrName>
                                            </p:attrNameLst>
                                          </p:cBhvr>
                                          <p:tavLst>
                                            <p:tav tm="0">
                                              <p:val>
                                                <p:strVal val="#ppt_y+.1"/>
                                              </p:val>
                                            </p:tav>
                                            <p:tav tm="100000">
                                              <p:val>
                                                <p:strVal val="#ppt_y"/>
                                              </p:val>
                                            </p:tav>
                                          </p:tavLst>
                                        </p:anim>
                                      </p:childTnLst>
                                    </p:cTn>
                                  </p:par>
                                </p:childTnLst>
                              </p:cTn>
                            </p:par>
                            <p:par>
                              <p:cTn id="18" fill="hold">
                                <p:stCondLst>
                                  <p:cond delay="1000"/>
                                </p:stCondLst>
                                <p:childTnLst>
                                  <p:par>
                                    <p:cTn id="19" presetID="49" presetClass="entr" presetSubtype="0" decel="100000" fill="hold" grpId="0" nodeType="afterEffect">
                                      <p:stCondLst>
                                        <p:cond delay="0"/>
                                      </p:stCondLst>
                                      <p:childTnLst>
                                        <p:set>
                                          <p:cBhvr>
                                            <p:cTn id="20" dur="1" fill="hold">
                                              <p:stCondLst>
                                                <p:cond delay="0"/>
                                              </p:stCondLst>
                                            </p:cTn>
                                            <p:tgtEl>
                                              <p:spTgt spid="16"/>
                                            </p:tgtEl>
                                            <p:attrNameLst>
                                              <p:attrName>style.visibility</p:attrName>
                                            </p:attrNameLst>
                                          </p:cBhvr>
                                          <p:to>
                                            <p:strVal val="visible"/>
                                          </p:to>
                                        </p:set>
                                        <p:anim calcmode="lin" valueType="num">
                                          <p:cBhvr>
                                            <p:cTn id="21" dur="500" fill="hold"/>
                                            <p:tgtEl>
                                              <p:spTgt spid="16"/>
                                            </p:tgtEl>
                                            <p:attrNameLst>
                                              <p:attrName>ppt_w</p:attrName>
                                            </p:attrNameLst>
                                          </p:cBhvr>
                                          <p:tavLst>
                                            <p:tav tm="0">
                                              <p:val>
                                                <p:fltVal val="0"/>
                                              </p:val>
                                            </p:tav>
                                            <p:tav tm="100000">
                                              <p:val>
                                                <p:strVal val="#ppt_w"/>
                                              </p:val>
                                            </p:tav>
                                          </p:tavLst>
                                        </p:anim>
                                        <p:anim calcmode="lin" valueType="num">
                                          <p:cBhvr>
                                            <p:cTn id="22" dur="500" fill="hold"/>
                                            <p:tgtEl>
                                              <p:spTgt spid="16"/>
                                            </p:tgtEl>
                                            <p:attrNameLst>
                                              <p:attrName>ppt_h</p:attrName>
                                            </p:attrNameLst>
                                          </p:cBhvr>
                                          <p:tavLst>
                                            <p:tav tm="0">
                                              <p:val>
                                                <p:fltVal val="0"/>
                                              </p:val>
                                            </p:tav>
                                            <p:tav tm="100000">
                                              <p:val>
                                                <p:strVal val="#ppt_h"/>
                                              </p:val>
                                            </p:tav>
                                          </p:tavLst>
                                        </p:anim>
                                        <p:anim calcmode="lin" valueType="num">
                                          <p:cBhvr>
                                            <p:cTn id="23" dur="500" fill="hold"/>
                                            <p:tgtEl>
                                              <p:spTgt spid="16"/>
                                            </p:tgtEl>
                                            <p:attrNameLst>
                                              <p:attrName>style.rotation</p:attrName>
                                            </p:attrNameLst>
                                          </p:cBhvr>
                                          <p:tavLst>
                                            <p:tav tm="0">
                                              <p:val>
                                                <p:fltVal val="360"/>
                                              </p:val>
                                            </p:tav>
                                            <p:tav tm="100000">
                                              <p:val>
                                                <p:fltVal val="0"/>
                                              </p:val>
                                            </p:tav>
                                          </p:tavLst>
                                        </p:anim>
                                        <p:animEffect transition="in" filter="fade">
                                          <p:cBhvr>
                                            <p:cTn id="24" dur="500"/>
                                            <p:tgtEl>
                                              <p:spTgt spid="16"/>
                                            </p:tgtEl>
                                          </p:cBhvr>
                                        </p:animEffect>
                                      </p:childTnLst>
                                    </p:cTn>
                                  </p:par>
                                  <p:par>
                                    <p:cTn id="25" presetID="2" presetClass="entr" presetSubtype="2" fill="hold" nodeType="withEffect" p14:presetBounceEnd="20000">
                                      <p:stCondLst>
                                        <p:cond delay="0"/>
                                      </p:stCondLst>
                                      <p:childTnLst>
                                        <p:set>
                                          <p:cBhvr>
                                            <p:cTn id="26" dur="1" fill="hold">
                                              <p:stCondLst>
                                                <p:cond delay="0"/>
                                              </p:stCondLst>
                                            </p:cTn>
                                            <p:tgtEl>
                                              <p:spTgt spid="17"/>
                                            </p:tgtEl>
                                            <p:attrNameLst>
                                              <p:attrName>style.visibility</p:attrName>
                                            </p:attrNameLst>
                                          </p:cBhvr>
                                          <p:to>
                                            <p:strVal val="visible"/>
                                          </p:to>
                                        </p:set>
                                        <p:anim calcmode="lin" valueType="num" p14:bounceEnd="20000">
                                          <p:cBhvr additive="base">
                                            <p:cTn id="27" dur="750" fill="hold"/>
                                            <p:tgtEl>
                                              <p:spTgt spid="17"/>
                                            </p:tgtEl>
                                            <p:attrNameLst>
                                              <p:attrName>ppt_x</p:attrName>
                                            </p:attrNameLst>
                                          </p:cBhvr>
                                          <p:tavLst>
                                            <p:tav tm="0">
                                              <p:val>
                                                <p:strVal val="1+#ppt_w/2"/>
                                              </p:val>
                                            </p:tav>
                                            <p:tav tm="100000">
                                              <p:val>
                                                <p:strVal val="#ppt_x"/>
                                              </p:val>
                                            </p:tav>
                                          </p:tavLst>
                                        </p:anim>
                                        <p:anim calcmode="lin" valueType="num" p14:bounceEnd="20000">
                                          <p:cBhvr additive="base">
                                            <p:cTn id="28" dur="750" fill="hold"/>
                                            <p:tgtEl>
                                              <p:spTgt spid="17"/>
                                            </p:tgtEl>
                                            <p:attrNameLst>
                                              <p:attrName>ppt_y</p:attrName>
                                            </p:attrNameLst>
                                          </p:cBhvr>
                                          <p:tavLst>
                                            <p:tav tm="0">
                                              <p:val>
                                                <p:strVal val="#ppt_y"/>
                                              </p:val>
                                            </p:tav>
                                            <p:tav tm="100000">
                                              <p:val>
                                                <p:strVal val="#ppt_y"/>
                                              </p:val>
                                            </p:tav>
                                          </p:tavLst>
                                        </p:anim>
                                      </p:childTnLst>
                                    </p:cTn>
                                  </p:par>
                                </p:childTnLst>
                              </p:cTn>
                            </p:par>
                            <p:par>
                              <p:cTn id="29" fill="hold">
                                <p:stCondLst>
                                  <p:cond delay="1500"/>
                                </p:stCondLst>
                                <p:childTnLst>
                                  <p:par>
                                    <p:cTn id="30" presetID="42" presetClass="entr" presetSubtype="0" fill="hold" grpId="0" nodeType="afterEffect">
                                      <p:stCondLst>
                                        <p:cond delay="0"/>
                                      </p:stCondLst>
                                      <p:childTnLst>
                                        <p:set>
                                          <p:cBhvr>
                                            <p:cTn id="31" dur="1" fill="hold">
                                              <p:stCondLst>
                                                <p:cond delay="0"/>
                                              </p:stCondLst>
                                            </p:cTn>
                                            <p:tgtEl>
                                              <p:spTgt spid="14"/>
                                            </p:tgtEl>
                                            <p:attrNameLst>
                                              <p:attrName>style.visibility</p:attrName>
                                            </p:attrNameLst>
                                          </p:cBhvr>
                                          <p:to>
                                            <p:strVal val="visible"/>
                                          </p:to>
                                        </p:set>
                                        <p:animEffect transition="in" filter="fade">
                                          <p:cBhvr>
                                            <p:cTn id="32" dur="500"/>
                                            <p:tgtEl>
                                              <p:spTgt spid="14"/>
                                            </p:tgtEl>
                                          </p:cBhvr>
                                        </p:animEffect>
                                        <p:anim calcmode="lin" valueType="num">
                                          <p:cBhvr>
                                            <p:cTn id="33" dur="500" fill="hold"/>
                                            <p:tgtEl>
                                              <p:spTgt spid="14"/>
                                            </p:tgtEl>
                                            <p:attrNameLst>
                                              <p:attrName>ppt_x</p:attrName>
                                            </p:attrNameLst>
                                          </p:cBhvr>
                                          <p:tavLst>
                                            <p:tav tm="0">
                                              <p:val>
                                                <p:strVal val="#ppt_x"/>
                                              </p:val>
                                            </p:tav>
                                            <p:tav tm="100000">
                                              <p:val>
                                                <p:strVal val="#ppt_x"/>
                                              </p:val>
                                            </p:tav>
                                          </p:tavLst>
                                        </p:anim>
                                        <p:anim calcmode="lin" valueType="num">
                                          <p:cBhvr>
                                            <p:cTn id="34" dur="500" fill="hold"/>
                                            <p:tgtEl>
                                              <p:spTgt spid="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4" grpId="0"/>
          <p:bldP spid="16"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750" fill="hold"/>
                                            <p:tgtEl>
                                              <p:spTgt spid="7"/>
                                            </p:tgtEl>
                                            <p:attrNameLst>
                                              <p:attrName>ppt_x</p:attrName>
                                            </p:attrNameLst>
                                          </p:cBhvr>
                                          <p:tavLst>
                                            <p:tav tm="0">
                                              <p:val>
                                                <p:strVal val="0-#ppt_w/2"/>
                                              </p:val>
                                            </p:tav>
                                            <p:tav tm="100000">
                                              <p:val>
                                                <p:strVal val="#ppt_x"/>
                                              </p:val>
                                            </p:tav>
                                          </p:tavLst>
                                        </p:anim>
                                        <p:anim calcmode="lin" valueType="num">
                                          <p:cBhvr additive="base">
                                            <p:cTn id="8" dur="750" fill="hold"/>
                                            <p:tgtEl>
                                              <p:spTgt spid="7"/>
                                            </p:tgtEl>
                                            <p:attrNameLst>
                                              <p:attrName>ppt_y</p:attrName>
                                            </p:attrNameLst>
                                          </p:cBhvr>
                                          <p:tavLst>
                                            <p:tav tm="0">
                                              <p:val>
                                                <p:strVal val="#ppt_y"/>
                                              </p:val>
                                            </p:tav>
                                            <p:tav tm="100000">
                                              <p:val>
                                                <p:strVal val="#ppt_y"/>
                                              </p:val>
                                            </p:tav>
                                          </p:tavLst>
                                        </p:anim>
                                      </p:childTnLst>
                                    </p:cTn>
                                  </p:par>
                                  <p:par>
                                    <p:cTn id="9" presetID="2" presetClass="entr" presetSubtype="3" fill="hold" nodeType="with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750" fill="hold"/>
                                            <p:tgtEl>
                                              <p:spTgt spid="11"/>
                                            </p:tgtEl>
                                            <p:attrNameLst>
                                              <p:attrName>ppt_x</p:attrName>
                                            </p:attrNameLst>
                                          </p:cBhvr>
                                          <p:tavLst>
                                            <p:tav tm="0">
                                              <p:val>
                                                <p:strVal val="1+#ppt_w/2"/>
                                              </p:val>
                                            </p:tav>
                                            <p:tav tm="100000">
                                              <p:val>
                                                <p:strVal val="#ppt_x"/>
                                              </p:val>
                                            </p:tav>
                                          </p:tavLst>
                                        </p:anim>
                                        <p:anim calcmode="lin" valueType="num">
                                          <p:cBhvr additive="base">
                                            <p:cTn id="12" dur="750" fill="hold"/>
                                            <p:tgtEl>
                                              <p:spTgt spid="11"/>
                                            </p:tgtEl>
                                            <p:attrNameLst>
                                              <p:attrName>ppt_y</p:attrName>
                                            </p:attrNameLst>
                                          </p:cBhvr>
                                          <p:tavLst>
                                            <p:tav tm="0">
                                              <p:val>
                                                <p:strVal val="0-#ppt_h/2"/>
                                              </p:val>
                                            </p:tav>
                                            <p:tav tm="100000">
                                              <p:val>
                                                <p:strVal val="#ppt_y"/>
                                              </p:val>
                                            </p:tav>
                                          </p:tavLst>
                                        </p:anim>
                                      </p:childTnLst>
                                    </p:cTn>
                                  </p:par>
                                  <p:par>
                                    <p:cTn id="13" presetID="42" presetClass="entr" presetSubtype="0" fill="hold" grpId="0" nodeType="with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fade">
                                          <p:cBhvr>
                                            <p:cTn id="15" dur="500"/>
                                            <p:tgtEl>
                                              <p:spTgt spid="12"/>
                                            </p:tgtEl>
                                          </p:cBhvr>
                                        </p:animEffect>
                                        <p:anim calcmode="lin" valueType="num">
                                          <p:cBhvr>
                                            <p:cTn id="16" dur="500" fill="hold"/>
                                            <p:tgtEl>
                                              <p:spTgt spid="12"/>
                                            </p:tgtEl>
                                            <p:attrNameLst>
                                              <p:attrName>ppt_x</p:attrName>
                                            </p:attrNameLst>
                                          </p:cBhvr>
                                          <p:tavLst>
                                            <p:tav tm="0">
                                              <p:val>
                                                <p:strVal val="#ppt_x"/>
                                              </p:val>
                                            </p:tav>
                                            <p:tav tm="100000">
                                              <p:val>
                                                <p:strVal val="#ppt_x"/>
                                              </p:val>
                                            </p:tav>
                                          </p:tavLst>
                                        </p:anim>
                                        <p:anim calcmode="lin" valueType="num">
                                          <p:cBhvr>
                                            <p:cTn id="17" dur="500" fill="hold"/>
                                            <p:tgtEl>
                                              <p:spTgt spid="12"/>
                                            </p:tgtEl>
                                            <p:attrNameLst>
                                              <p:attrName>ppt_y</p:attrName>
                                            </p:attrNameLst>
                                          </p:cBhvr>
                                          <p:tavLst>
                                            <p:tav tm="0">
                                              <p:val>
                                                <p:strVal val="#ppt_y+.1"/>
                                              </p:val>
                                            </p:tav>
                                            <p:tav tm="100000">
                                              <p:val>
                                                <p:strVal val="#ppt_y"/>
                                              </p:val>
                                            </p:tav>
                                          </p:tavLst>
                                        </p:anim>
                                      </p:childTnLst>
                                    </p:cTn>
                                  </p:par>
                                </p:childTnLst>
                              </p:cTn>
                            </p:par>
                            <p:par>
                              <p:cTn id="18" fill="hold">
                                <p:stCondLst>
                                  <p:cond delay="1000"/>
                                </p:stCondLst>
                                <p:childTnLst>
                                  <p:par>
                                    <p:cTn id="19" presetID="49" presetClass="entr" presetSubtype="0" decel="100000" fill="hold" grpId="0" nodeType="afterEffect">
                                      <p:stCondLst>
                                        <p:cond delay="0"/>
                                      </p:stCondLst>
                                      <p:childTnLst>
                                        <p:set>
                                          <p:cBhvr>
                                            <p:cTn id="20" dur="1" fill="hold">
                                              <p:stCondLst>
                                                <p:cond delay="0"/>
                                              </p:stCondLst>
                                            </p:cTn>
                                            <p:tgtEl>
                                              <p:spTgt spid="16"/>
                                            </p:tgtEl>
                                            <p:attrNameLst>
                                              <p:attrName>style.visibility</p:attrName>
                                            </p:attrNameLst>
                                          </p:cBhvr>
                                          <p:to>
                                            <p:strVal val="visible"/>
                                          </p:to>
                                        </p:set>
                                        <p:anim calcmode="lin" valueType="num">
                                          <p:cBhvr>
                                            <p:cTn id="21" dur="500" fill="hold"/>
                                            <p:tgtEl>
                                              <p:spTgt spid="16"/>
                                            </p:tgtEl>
                                            <p:attrNameLst>
                                              <p:attrName>ppt_w</p:attrName>
                                            </p:attrNameLst>
                                          </p:cBhvr>
                                          <p:tavLst>
                                            <p:tav tm="0">
                                              <p:val>
                                                <p:fltVal val="0"/>
                                              </p:val>
                                            </p:tav>
                                            <p:tav tm="100000">
                                              <p:val>
                                                <p:strVal val="#ppt_w"/>
                                              </p:val>
                                            </p:tav>
                                          </p:tavLst>
                                        </p:anim>
                                        <p:anim calcmode="lin" valueType="num">
                                          <p:cBhvr>
                                            <p:cTn id="22" dur="500" fill="hold"/>
                                            <p:tgtEl>
                                              <p:spTgt spid="16"/>
                                            </p:tgtEl>
                                            <p:attrNameLst>
                                              <p:attrName>ppt_h</p:attrName>
                                            </p:attrNameLst>
                                          </p:cBhvr>
                                          <p:tavLst>
                                            <p:tav tm="0">
                                              <p:val>
                                                <p:fltVal val="0"/>
                                              </p:val>
                                            </p:tav>
                                            <p:tav tm="100000">
                                              <p:val>
                                                <p:strVal val="#ppt_h"/>
                                              </p:val>
                                            </p:tav>
                                          </p:tavLst>
                                        </p:anim>
                                        <p:anim calcmode="lin" valueType="num">
                                          <p:cBhvr>
                                            <p:cTn id="23" dur="500" fill="hold"/>
                                            <p:tgtEl>
                                              <p:spTgt spid="16"/>
                                            </p:tgtEl>
                                            <p:attrNameLst>
                                              <p:attrName>style.rotation</p:attrName>
                                            </p:attrNameLst>
                                          </p:cBhvr>
                                          <p:tavLst>
                                            <p:tav tm="0">
                                              <p:val>
                                                <p:fltVal val="360"/>
                                              </p:val>
                                            </p:tav>
                                            <p:tav tm="100000">
                                              <p:val>
                                                <p:fltVal val="0"/>
                                              </p:val>
                                            </p:tav>
                                          </p:tavLst>
                                        </p:anim>
                                        <p:animEffect transition="in" filter="fade">
                                          <p:cBhvr>
                                            <p:cTn id="24" dur="500"/>
                                            <p:tgtEl>
                                              <p:spTgt spid="16"/>
                                            </p:tgtEl>
                                          </p:cBhvr>
                                        </p:animEffect>
                                      </p:childTnLst>
                                    </p:cTn>
                                  </p:par>
                                  <p:par>
                                    <p:cTn id="25" presetID="2" presetClass="entr" presetSubtype="2" fill="hold" nodeType="withEffect">
                                      <p:stCondLst>
                                        <p:cond delay="0"/>
                                      </p:stCondLst>
                                      <p:childTnLst>
                                        <p:set>
                                          <p:cBhvr>
                                            <p:cTn id="26" dur="1" fill="hold">
                                              <p:stCondLst>
                                                <p:cond delay="0"/>
                                              </p:stCondLst>
                                            </p:cTn>
                                            <p:tgtEl>
                                              <p:spTgt spid="17"/>
                                            </p:tgtEl>
                                            <p:attrNameLst>
                                              <p:attrName>style.visibility</p:attrName>
                                            </p:attrNameLst>
                                          </p:cBhvr>
                                          <p:to>
                                            <p:strVal val="visible"/>
                                          </p:to>
                                        </p:set>
                                        <p:anim calcmode="lin" valueType="num">
                                          <p:cBhvr additive="base">
                                            <p:cTn id="27" dur="750" fill="hold"/>
                                            <p:tgtEl>
                                              <p:spTgt spid="17"/>
                                            </p:tgtEl>
                                            <p:attrNameLst>
                                              <p:attrName>ppt_x</p:attrName>
                                            </p:attrNameLst>
                                          </p:cBhvr>
                                          <p:tavLst>
                                            <p:tav tm="0">
                                              <p:val>
                                                <p:strVal val="1+#ppt_w/2"/>
                                              </p:val>
                                            </p:tav>
                                            <p:tav tm="100000">
                                              <p:val>
                                                <p:strVal val="#ppt_x"/>
                                              </p:val>
                                            </p:tav>
                                          </p:tavLst>
                                        </p:anim>
                                        <p:anim calcmode="lin" valueType="num">
                                          <p:cBhvr additive="base">
                                            <p:cTn id="28" dur="750" fill="hold"/>
                                            <p:tgtEl>
                                              <p:spTgt spid="17"/>
                                            </p:tgtEl>
                                            <p:attrNameLst>
                                              <p:attrName>ppt_y</p:attrName>
                                            </p:attrNameLst>
                                          </p:cBhvr>
                                          <p:tavLst>
                                            <p:tav tm="0">
                                              <p:val>
                                                <p:strVal val="#ppt_y"/>
                                              </p:val>
                                            </p:tav>
                                            <p:tav tm="100000">
                                              <p:val>
                                                <p:strVal val="#ppt_y"/>
                                              </p:val>
                                            </p:tav>
                                          </p:tavLst>
                                        </p:anim>
                                      </p:childTnLst>
                                    </p:cTn>
                                  </p:par>
                                </p:childTnLst>
                              </p:cTn>
                            </p:par>
                            <p:par>
                              <p:cTn id="29" fill="hold">
                                <p:stCondLst>
                                  <p:cond delay="1500"/>
                                </p:stCondLst>
                                <p:childTnLst>
                                  <p:par>
                                    <p:cTn id="30" presetID="42" presetClass="entr" presetSubtype="0" fill="hold" grpId="0" nodeType="afterEffect">
                                      <p:stCondLst>
                                        <p:cond delay="0"/>
                                      </p:stCondLst>
                                      <p:childTnLst>
                                        <p:set>
                                          <p:cBhvr>
                                            <p:cTn id="31" dur="1" fill="hold">
                                              <p:stCondLst>
                                                <p:cond delay="0"/>
                                              </p:stCondLst>
                                            </p:cTn>
                                            <p:tgtEl>
                                              <p:spTgt spid="14"/>
                                            </p:tgtEl>
                                            <p:attrNameLst>
                                              <p:attrName>style.visibility</p:attrName>
                                            </p:attrNameLst>
                                          </p:cBhvr>
                                          <p:to>
                                            <p:strVal val="visible"/>
                                          </p:to>
                                        </p:set>
                                        <p:animEffect transition="in" filter="fade">
                                          <p:cBhvr>
                                            <p:cTn id="32" dur="500"/>
                                            <p:tgtEl>
                                              <p:spTgt spid="14"/>
                                            </p:tgtEl>
                                          </p:cBhvr>
                                        </p:animEffect>
                                        <p:anim calcmode="lin" valueType="num">
                                          <p:cBhvr>
                                            <p:cTn id="33" dur="500" fill="hold"/>
                                            <p:tgtEl>
                                              <p:spTgt spid="14"/>
                                            </p:tgtEl>
                                            <p:attrNameLst>
                                              <p:attrName>ppt_x</p:attrName>
                                            </p:attrNameLst>
                                          </p:cBhvr>
                                          <p:tavLst>
                                            <p:tav tm="0">
                                              <p:val>
                                                <p:strVal val="#ppt_x"/>
                                              </p:val>
                                            </p:tav>
                                            <p:tav tm="100000">
                                              <p:val>
                                                <p:strVal val="#ppt_x"/>
                                              </p:val>
                                            </p:tav>
                                          </p:tavLst>
                                        </p:anim>
                                        <p:anim calcmode="lin" valueType="num">
                                          <p:cBhvr>
                                            <p:cTn id="34" dur="500" fill="hold"/>
                                            <p:tgtEl>
                                              <p:spTgt spid="14"/>
                                            </p:tgtEl>
                                            <p:attrNameLst>
                                              <p:attrName>ppt_y</p:attrName>
                                            </p:attrNameLst>
                                          </p:cBhvr>
                                          <p:tavLst>
                                            <p:tav tm="0">
                                              <p:val>
                                                <p:strVal val="#ppt_y+.1"/>
                                              </p:val>
                                            </p:tav>
                                            <p:tav tm="100000">
                                              <p:val>
                                                <p:strVal val="#ppt_y"/>
                                              </p:val>
                                            </p:tav>
                                          </p:tavLst>
                                        </p:anim>
                                      </p:childTnLst>
                                    </p:cTn>
                                  </p:par>
                                </p:childTnLst>
                              </p:cTn>
                            </p:par>
                            <p:par>
                              <p:cTn id="35" fill="hold">
                                <p:stCondLst>
                                  <p:cond delay="2000"/>
                                </p:stCondLst>
                                <p:childTnLst>
                                  <p:par>
                                    <p:cTn id="36" presetID="42" presetClass="entr" presetSubtype="0" fill="hold" grpId="0" nodeType="afterEffect">
                                      <p:stCondLst>
                                        <p:cond delay="0"/>
                                      </p:stCondLst>
                                      <p:childTnLst>
                                        <p:set>
                                          <p:cBhvr>
                                            <p:cTn id="37" dur="1" fill="hold">
                                              <p:stCondLst>
                                                <p:cond delay="0"/>
                                              </p:stCondLst>
                                            </p:cTn>
                                            <p:tgtEl>
                                              <p:spTgt spid="15"/>
                                            </p:tgtEl>
                                            <p:attrNameLst>
                                              <p:attrName>style.visibility</p:attrName>
                                            </p:attrNameLst>
                                          </p:cBhvr>
                                          <p:to>
                                            <p:strVal val="visible"/>
                                          </p:to>
                                        </p:set>
                                        <p:animEffect transition="in" filter="fade">
                                          <p:cBhvr>
                                            <p:cTn id="38" dur="500"/>
                                            <p:tgtEl>
                                              <p:spTgt spid="15"/>
                                            </p:tgtEl>
                                          </p:cBhvr>
                                        </p:animEffect>
                                        <p:anim calcmode="lin" valueType="num">
                                          <p:cBhvr>
                                            <p:cTn id="39" dur="500" fill="hold"/>
                                            <p:tgtEl>
                                              <p:spTgt spid="15"/>
                                            </p:tgtEl>
                                            <p:attrNameLst>
                                              <p:attrName>ppt_x</p:attrName>
                                            </p:attrNameLst>
                                          </p:cBhvr>
                                          <p:tavLst>
                                            <p:tav tm="0">
                                              <p:val>
                                                <p:strVal val="#ppt_x"/>
                                              </p:val>
                                            </p:tav>
                                            <p:tav tm="100000">
                                              <p:val>
                                                <p:strVal val="#ppt_x"/>
                                              </p:val>
                                            </p:tav>
                                          </p:tavLst>
                                        </p:anim>
                                        <p:anim calcmode="lin" valueType="num">
                                          <p:cBhvr>
                                            <p:cTn id="40" dur="500" fill="hold"/>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4" grpId="0"/>
          <p:bldP spid="15" grpId="0"/>
          <p:bldP spid="16" grpId="0"/>
        </p:bldLst>
      </p:timing>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图片 7" descr="6"/>
          <p:cNvPicPr>
            <a:picLocks noChangeAspect="1"/>
          </p:cNvPicPr>
          <p:nvPr/>
        </p:nvPicPr>
        <p:blipFill>
          <a:blip r:embed="rId5"/>
          <a:srcRect r="74368"/>
          <a:stretch>
            <a:fillRect/>
          </a:stretch>
        </p:blipFill>
        <p:spPr>
          <a:xfrm>
            <a:off x="-3810" y="4604385"/>
            <a:ext cx="1602105" cy="2278380"/>
          </a:xfrm>
          <a:prstGeom prst="rect">
            <a:avLst/>
          </a:prstGeom>
        </p:spPr>
      </p:pic>
      <p:pic>
        <p:nvPicPr>
          <p:cNvPr id="9" name="图片 8" descr="6"/>
          <p:cNvPicPr>
            <a:picLocks noChangeAspect="1"/>
          </p:cNvPicPr>
          <p:nvPr/>
        </p:nvPicPr>
        <p:blipFill>
          <a:blip r:embed="rId5"/>
          <a:srcRect l="47449" t="21697"/>
          <a:stretch>
            <a:fillRect/>
          </a:stretch>
        </p:blipFill>
        <p:spPr>
          <a:xfrm>
            <a:off x="9053195" y="5132705"/>
            <a:ext cx="3137535" cy="1704340"/>
          </a:xfrm>
          <a:prstGeom prst="rect">
            <a:avLst/>
          </a:prstGeom>
        </p:spPr>
      </p:pic>
      <p:sp>
        <p:nvSpPr>
          <p:cNvPr id="14" name="矩形 13">
            <a:extLst>
              <a:ext uri="{FF2B5EF4-FFF2-40B4-BE49-F238E27FC236}">
                <a16:creationId xmlns:a16="http://schemas.microsoft.com/office/drawing/2014/main" id="{16BC682C-430E-4A2E-8FBC-9146623E9995}"/>
              </a:ext>
            </a:extLst>
          </p:cNvPr>
          <p:cNvSpPr/>
          <p:nvPr/>
        </p:nvSpPr>
        <p:spPr>
          <a:xfrm>
            <a:off x="1597708" y="420924"/>
            <a:ext cx="2952906" cy="1020087"/>
          </a:xfrm>
          <a:prstGeom prst="rect">
            <a:avLst/>
          </a:prstGeom>
        </p:spPr>
        <p:txBody>
          <a:bodyPr wrap="squar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150000"/>
              </a:lnSpc>
              <a:defRPr/>
            </a:pPr>
            <a:endParaRPr lang="zh-CN" altLang="en-US" sz="4400" b="1" spc="300" dirty="0">
              <a:solidFill>
                <a:schemeClr val="bg1"/>
              </a:solidFill>
              <a:latin typeface="微软雅黑" panose="020B0503020204020204" pitchFamily="34" charset="-122"/>
              <a:ea typeface="微软雅黑" panose="020B0503020204020204" pitchFamily="34" charset="-122"/>
              <a:sym typeface="微软雅黑" panose="020B0503020204020204" charset="-122"/>
            </a:endParaRPr>
          </a:p>
        </p:txBody>
      </p:sp>
      <p:sp>
        <p:nvSpPr>
          <p:cNvPr id="19" name="MH_SubTitle_1">
            <a:extLst>
              <a:ext uri="{FF2B5EF4-FFF2-40B4-BE49-F238E27FC236}">
                <a16:creationId xmlns:a16="http://schemas.microsoft.com/office/drawing/2014/main" id="{0097F5DC-77C0-4B0E-9C56-84DA669C19B7}"/>
              </a:ext>
            </a:extLst>
          </p:cNvPr>
          <p:cNvSpPr>
            <a:spLocks/>
          </p:cNvSpPr>
          <p:nvPr>
            <p:custDataLst>
              <p:tags r:id="rId1"/>
            </p:custDataLst>
          </p:nvPr>
        </p:nvSpPr>
        <p:spPr bwMode="auto">
          <a:xfrm>
            <a:off x="274722" y="324212"/>
            <a:ext cx="11667069" cy="1213509"/>
          </a:xfrm>
          <a:custGeom>
            <a:avLst/>
            <a:gdLst>
              <a:gd name="T0" fmla="*/ 2147483646 w 30720"/>
              <a:gd name="T1" fmla="*/ 2147483646 h 11496"/>
              <a:gd name="T2" fmla="*/ 2147483646 w 30720"/>
              <a:gd name="T3" fmla="*/ 2147483646 h 11496"/>
              <a:gd name="T4" fmla="*/ 2147483646 w 30720"/>
              <a:gd name="T5" fmla="*/ 2147483646 h 11496"/>
              <a:gd name="T6" fmla="*/ 2147483646 w 30720"/>
              <a:gd name="T7" fmla="*/ 2147483646 h 11496"/>
              <a:gd name="T8" fmla="*/ 2147483646 w 30720"/>
              <a:gd name="T9" fmla="*/ 2147483646 h 11496"/>
              <a:gd name="T10" fmla="*/ 2147483646 w 30720"/>
              <a:gd name="T11" fmla="*/ 2147483646 h 11496"/>
              <a:gd name="T12" fmla="*/ 2147483646 w 30720"/>
              <a:gd name="T13" fmla="*/ 2147483646 h 11496"/>
              <a:gd name="T14" fmla="*/ 2147483646 w 30720"/>
              <a:gd name="T15" fmla="*/ 2147483646 h 11496"/>
              <a:gd name="T16" fmla="*/ 2147483646 w 30720"/>
              <a:gd name="T17" fmla="*/ 2147483646 h 11496"/>
              <a:gd name="T18" fmla="*/ 2147483646 w 30720"/>
              <a:gd name="T19" fmla="*/ 2147483646 h 11496"/>
              <a:gd name="T20" fmla="*/ 2147483646 w 30720"/>
              <a:gd name="T21" fmla="*/ 2147483646 h 11496"/>
              <a:gd name="T22" fmla="*/ 2147483646 w 30720"/>
              <a:gd name="T23" fmla="*/ 2147483646 h 11496"/>
              <a:gd name="T24" fmla="*/ 2147483646 w 30720"/>
              <a:gd name="T25" fmla="*/ 2147483646 h 11496"/>
              <a:gd name="T26" fmla="*/ 2147483646 w 30720"/>
              <a:gd name="T27" fmla="*/ 2147483646 h 11496"/>
              <a:gd name="T28" fmla="*/ 2147483646 w 30720"/>
              <a:gd name="T29" fmla="*/ 2147483646 h 11496"/>
              <a:gd name="T30" fmla="*/ 2147483646 w 30720"/>
              <a:gd name="T31" fmla="*/ 2147483646 h 11496"/>
              <a:gd name="T32" fmla="*/ 2147483646 w 30720"/>
              <a:gd name="T33" fmla="*/ 2147483646 h 11496"/>
              <a:gd name="T34" fmla="*/ 2147483646 w 30720"/>
              <a:gd name="T35" fmla="*/ 2147483646 h 11496"/>
              <a:gd name="T36" fmla="*/ 2147483646 w 30720"/>
              <a:gd name="T37" fmla="*/ 2147483646 h 11496"/>
              <a:gd name="T38" fmla="*/ 2147483646 w 30720"/>
              <a:gd name="T39" fmla="*/ 2147483646 h 11496"/>
              <a:gd name="T40" fmla="*/ 2147483646 w 30720"/>
              <a:gd name="T41" fmla="*/ 2147483646 h 11496"/>
              <a:gd name="T42" fmla="*/ 2147483646 w 30720"/>
              <a:gd name="T43" fmla="*/ 2147483646 h 11496"/>
              <a:gd name="T44" fmla="*/ 2147483646 w 30720"/>
              <a:gd name="T45" fmla="*/ 2147483646 h 11496"/>
              <a:gd name="T46" fmla="*/ 2147483646 w 30720"/>
              <a:gd name="T47" fmla="*/ 2147483646 h 11496"/>
              <a:gd name="T48" fmla="*/ 2147483646 w 30720"/>
              <a:gd name="T49" fmla="*/ 2147483646 h 11496"/>
              <a:gd name="T50" fmla="*/ 2147483646 w 30720"/>
              <a:gd name="T51" fmla="*/ 2147483646 h 11496"/>
              <a:gd name="T52" fmla="*/ 2147483646 w 30720"/>
              <a:gd name="T53" fmla="*/ 2147483646 h 11496"/>
              <a:gd name="T54" fmla="*/ 2147483646 w 30720"/>
              <a:gd name="T55" fmla="*/ 2147483646 h 11496"/>
              <a:gd name="T56" fmla="*/ 2147483646 w 30720"/>
              <a:gd name="T57" fmla="*/ 2147483646 h 11496"/>
              <a:gd name="T58" fmla="*/ 2147483646 w 30720"/>
              <a:gd name="T59" fmla="*/ 2147483646 h 11496"/>
              <a:gd name="T60" fmla="*/ 2147483646 w 30720"/>
              <a:gd name="T61" fmla="*/ 2147483646 h 11496"/>
              <a:gd name="T62" fmla="*/ 2147483646 w 30720"/>
              <a:gd name="T63" fmla="*/ 2147483646 h 11496"/>
              <a:gd name="T64" fmla="*/ 2147483646 w 30720"/>
              <a:gd name="T65" fmla="*/ 2147483646 h 11496"/>
              <a:gd name="T66" fmla="*/ 2147483646 w 30720"/>
              <a:gd name="T67" fmla="*/ 2147483646 h 11496"/>
              <a:gd name="T68" fmla="*/ 2147483646 w 30720"/>
              <a:gd name="T69" fmla="*/ 2147483646 h 11496"/>
              <a:gd name="T70" fmla="*/ 2147483646 w 30720"/>
              <a:gd name="T71" fmla="*/ 2147483646 h 11496"/>
              <a:gd name="T72" fmla="*/ 2147483646 w 30720"/>
              <a:gd name="T73" fmla="*/ 2147483646 h 11496"/>
              <a:gd name="T74" fmla="*/ 2147483646 w 30720"/>
              <a:gd name="T75" fmla="*/ 2147483646 h 11496"/>
              <a:gd name="T76" fmla="*/ 2147483646 w 30720"/>
              <a:gd name="T77" fmla="*/ 2147483646 h 11496"/>
              <a:gd name="T78" fmla="*/ 2147483646 w 30720"/>
              <a:gd name="T79" fmla="*/ 2147483646 h 11496"/>
              <a:gd name="T80" fmla="*/ 2147483646 w 30720"/>
              <a:gd name="T81" fmla="*/ 2147483646 h 11496"/>
              <a:gd name="T82" fmla="*/ 2147483646 w 30720"/>
              <a:gd name="T83" fmla="*/ 2147483646 h 11496"/>
              <a:gd name="T84" fmla="*/ 2147483646 w 30720"/>
              <a:gd name="T85" fmla="*/ 2147483646 h 11496"/>
              <a:gd name="T86" fmla="*/ 2147483646 w 30720"/>
              <a:gd name="T87" fmla="*/ 2147483646 h 11496"/>
              <a:gd name="T88" fmla="*/ 2147483646 w 30720"/>
              <a:gd name="T89" fmla="*/ 2147483646 h 11496"/>
              <a:gd name="T90" fmla="*/ 2147483646 w 30720"/>
              <a:gd name="T91" fmla="*/ 2147483646 h 11496"/>
              <a:gd name="T92" fmla="*/ 2147483646 w 30720"/>
              <a:gd name="T93" fmla="*/ 2147483646 h 11496"/>
              <a:gd name="T94" fmla="*/ 2147483646 w 30720"/>
              <a:gd name="T95" fmla="*/ 2147483646 h 11496"/>
              <a:gd name="T96" fmla="*/ 2147483646 w 30720"/>
              <a:gd name="T97" fmla="*/ 2147483646 h 11496"/>
              <a:gd name="T98" fmla="*/ 2147483646 w 30720"/>
              <a:gd name="T99" fmla="*/ 2147483646 h 11496"/>
              <a:gd name="T100" fmla="*/ 2147483646 w 30720"/>
              <a:gd name="T101" fmla="*/ 2147483646 h 11496"/>
              <a:gd name="T102" fmla="*/ 2147483646 w 30720"/>
              <a:gd name="T103" fmla="*/ 2147483646 h 11496"/>
              <a:gd name="T104" fmla="*/ 2147483646 w 30720"/>
              <a:gd name="T105" fmla="*/ 2147483646 h 11496"/>
              <a:gd name="T106" fmla="*/ 2147483646 w 30720"/>
              <a:gd name="T107" fmla="*/ 2147483646 h 11496"/>
              <a:gd name="T108" fmla="*/ 2147483646 w 30720"/>
              <a:gd name="T109" fmla="*/ 2147483646 h 11496"/>
              <a:gd name="T110" fmla="*/ 2147483646 w 30720"/>
              <a:gd name="T111" fmla="*/ 2147483646 h 11496"/>
              <a:gd name="T112" fmla="*/ 2147483646 w 30720"/>
              <a:gd name="T113" fmla="*/ 2147483646 h 11496"/>
              <a:gd name="T114" fmla="*/ 2147483646 w 30720"/>
              <a:gd name="T115" fmla="*/ 2147483646 h 11496"/>
              <a:gd name="T116" fmla="*/ 2147483646 w 30720"/>
              <a:gd name="T117" fmla="*/ 2147483646 h 11496"/>
              <a:gd name="T118" fmla="*/ 2147483646 w 30720"/>
              <a:gd name="T119" fmla="*/ 2147483646 h 11496"/>
              <a:gd name="T120" fmla="*/ 2147483646 w 30720"/>
              <a:gd name="T121" fmla="*/ 2147483646 h 11496"/>
              <a:gd name="T122" fmla="*/ 2147483646 w 30720"/>
              <a:gd name="T123" fmla="*/ 2147483646 h 11496"/>
              <a:gd name="T124" fmla="*/ 2147483646 w 30720"/>
              <a:gd name="T125" fmla="*/ 2147483646 h 1149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30720" h="11496">
                <a:moveTo>
                  <a:pt x="29285" y="7403"/>
                </a:moveTo>
                <a:lnTo>
                  <a:pt x="29285" y="7403"/>
                </a:lnTo>
                <a:lnTo>
                  <a:pt x="29232" y="7379"/>
                </a:lnTo>
                <a:lnTo>
                  <a:pt x="29180" y="7357"/>
                </a:lnTo>
                <a:lnTo>
                  <a:pt x="29127" y="7336"/>
                </a:lnTo>
                <a:lnTo>
                  <a:pt x="29073" y="7316"/>
                </a:lnTo>
                <a:lnTo>
                  <a:pt x="29020" y="7298"/>
                </a:lnTo>
                <a:lnTo>
                  <a:pt x="28966" y="7280"/>
                </a:lnTo>
                <a:lnTo>
                  <a:pt x="28913" y="7264"/>
                </a:lnTo>
                <a:lnTo>
                  <a:pt x="28859" y="7251"/>
                </a:lnTo>
                <a:lnTo>
                  <a:pt x="28804" y="7237"/>
                </a:lnTo>
                <a:lnTo>
                  <a:pt x="28750" y="7226"/>
                </a:lnTo>
                <a:lnTo>
                  <a:pt x="28697" y="7216"/>
                </a:lnTo>
                <a:lnTo>
                  <a:pt x="28643" y="7208"/>
                </a:lnTo>
                <a:lnTo>
                  <a:pt x="28589" y="7202"/>
                </a:lnTo>
                <a:lnTo>
                  <a:pt x="28535" y="7198"/>
                </a:lnTo>
                <a:lnTo>
                  <a:pt x="28482" y="7195"/>
                </a:lnTo>
                <a:lnTo>
                  <a:pt x="28429" y="7194"/>
                </a:lnTo>
                <a:lnTo>
                  <a:pt x="28376" y="7194"/>
                </a:lnTo>
                <a:lnTo>
                  <a:pt x="28322" y="7197"/>
                </a:lnTo>
                <a:lnTo>
                  <a:pt x="28269" y="7201"/>
                </a:lnTo>
                <a:lnTo>
                  <a:pt x="28217" y="7207"/>
                </a:lnTo>
                <a:lnTo>
                  <a:pt x="28165" y="7215"/>
                </a:lnTo>
                <a:lnTo>
                  <a:pt x="28113" y="7226"/>
                </a:lnTo>
                <a:lnTo>
                  <a:pt x="28062" y="7238"/>
                </a:lnTo>
                <a:lnTo>
                  <a:pt x="28011" y="7253"/>
                </a:lnTo>
                <a:lnTo>
                  <a:pt x="27960" y="7270"/>
                </a:lnTo>
                <a:lnTo>
                  <a:pt x="27910" y="7289"/>
                </a:lnTo>
                <a:lnTo>
                  <a:pt x="27861" y="7310"/>
                </a:lnTo>
                <a:lnTo>
                  <a:pt x="27812" y="7334"/>
                </a:lnTo>
                <a:lnTo>
                  <a:pt x="27763" y="7360"/>
                </a:lnTo>
                <a:lnTo>
                  <a:pt x="27717" y="7388"/>
                </a:lnTo>
                <a:lnTo>
                  <a:pt x="27670" y="7418"/>
                </a:lnTo>
                <a:lnTo>
                  <a:pt x="27623" y="7452"/>
                </a:lnTo>
                <a:lnTo>
                  <a:pt x="27600" y="7473"/>
                </a:lnTo>
                <a:lnTo>
                  <a:pt x="27578" y="7494"/>
                </a:lnTo>
                <a:lnTo>
                  <a:pt x="27556" y="7516"/>
                </a:lnTo>
                <a:lnTo>
                  <a:pt x="27535" y="7539"/>
                </a:lnTo>
                <a:lnTo>
                  <a:pt x="27515" y="7562"/>
                </a:lnTo>
                <a:lnTo>
                  <a:pt x="27495" y="7586"/>
                </a:lnTo>
                <a:lnTo>
                  <a:pt x="27476" y="7611"/>
                </a:lnTo>
                <a:lnTo>
                  <a:pt x="27457" y="7636"/>
                </a:lnTo>
                <a:lnTo>
                  <a:pt x="27440" y="7662"/>
                </a:lnTo>
                <a:lnTo>
                  <a:pt x="27422" y="7689"/>
                </a:lnTo>
                <a:lnTo>
                  <a:pt x="27405" y="7716"/>
                </a:lnTo>
                <a:lnTo>
                  <a:pt x="27390" y="7743"/>
                </a:lnTo>
                <a:lnTo>
                  <a:pt x="27374" y="7771"/>
                </a:lnTo>
                <a:lnTo>
                  <a:pt x="27360" y="7799"/>
                </a:lnTo>
                <a:lnTo>
                  <a:pt x="27345" y="7827"/>
                </a:lnTo>
                <a:lnTo>
                  <a:pt x="27332" y="7857"/>
                </a:lnTo>
                <a:lnTo>
                  <a:pt x="27319" y="7887"/>
                </a:lnTo>
                <a:lnTo>
                  <a:pt x="27307" y="7916"/>
                </a:lnTo>
                <a:lnTo>
                  <a:pt x="27296" y="7946"/>
                </a:lnTo>
                <a:lnTo>
                  <a:pt x="27286" y="7976"/>
                </a:lnTo>
                <a:lnTo>
                  <a:pt x="27276" y="8006"/>
                </a:lnTo>
                <a:lnTo>
                  <a:pt x="27268" y="8038"/>
                </a:lnTo>
                <a:lnTo>
                  <a:pt x="27260" y="8069"/>
                </a:lnTo>
                <a:lnTo>
                  <a:pt x="27252" y="8099"/>
                </a:lnTo>
                <a:lnTo>
                  <a:pt x="27246" y="8130"/>
                </a:lnTo>
                <a:lnTo>
                  <a:pt x="27241" y="8161"/>
                </a:lnTo>
                <a:lnTo>
                  <a:pt x="27236" y="8193"/>
                </a:lnTo>
                <a:lnTo>
                  <a:pt x="27231" y="8224"/>
                </a:lnTo>
                <a:lnTo>
                  <a:pt x="27228" y="8255"/>
                </a:lnTo>
                <a:lnTo>
                  <a:pt x="27226" y="8286"/>
                </a:lnTo>
                <a:lnTo>
                  <a:pt x="27225" y="8318"/>
                </a:lnTo>
                <a:lnTo>
                  <a:pt x="27224" y="8348"/>
                </a:lnTo>
                <a:lnTo>
                  <a:pt x="27225" y="8379"/>
                </a:lnTo>
                <a:lnTo>
                  <a:pt x="27226" y="8409"/>
                </a:lnTo>
                <a:lnTo>
                  <a:pt x="27228" y="8440"/>
                </a:lnTo>
                <a:lnTo>
                  <a:pt x="27231" y="8471"/>
                </a:lnTo>
                <a:lnTo>
                  <a:pt x="27236" y="8500"/>
                </a:lnTo>
                <a:lnTo>
                  <a:pt x="27241" y="8530"/>
                </a:lnTo>
                <a:lnTo>
                  <a:pt x="27247" y="8559"/>
                </a:lnTo>
                <a:lnTo>
                  <a:pt x="27254" y="8588"/>
                </a:lnTo>
                <a:lnTo>
                  <a:pt x="27263" y="8617"/>
                </a:lnTo>
                <a:lnTo>
                  <a:pt x="27271" y="8645"/>
                </a:lnTo>
                <a:lnTo>
                  <a:pt x="27281" y="8674"/>
                </a:lnTo>
                <a:lnTo>
                  <a:pt x="27293" y="8701"/>
                </a:lnTo>
                <a:lnTo>
                  <a:pt x="27304" y="8728"/>
                </a:lnTo>
                <a:lnTo>
                  <a:pt x="27318" y="8754"/>
                </a:lnTo>
                <a:lnTo>
                  <a:pt x="27331" y="8780"/>
                </a:lnTo>
                <a:lnTo>
                  <a:pt x="27347" y="8805"/>
                </a:lnTo>
                <a:lnTo>
                  <a:pt x="27364" y="8830"/>
                </a:lnTo>
                <a:lnTo>
                  <a:pt x="27381" y="8854"/>
                </a:lnTo>
                <a:lnTo>
                  <a:pt x="27399" y="8876"/>
                </a:lnTo>
                <a:lnTo>
                  <a:pt x="27419" y="8899"/>
                </a:lnTo>
                <a:lnTo>
                  <a:pt x="27440" y="8921"/>
                </a:lnTo>
                <a:lnTo>
                  <a:pt x="27462" y="8943"/>
                </a:lnTo>
                <a:lnTo>
                  <a:pt x="27484" y="8963"/>
                </a:lnTo>
                <a:lnTo>
                  <a:pt x="27509" y="8983"/>
                </a:lnTo>
                <a:lnTo>
                  <a:pt x="27534" y="9001"/>
                </a:lnTo>
                <a:lnTo>
                  <a:pt x="27560" y="9019"/>
                </a:lnTo>
                <a:lnTo>
                  <a:pt x="27589" y="9036"/>
                </a:lnTo>
                <a:lnTo>
                  <a:pt x="27618" y="9052"/>
                </a:lnTo>
                <a:lnTo>
                  <a:pt x="27648" y="9067"/>
                </a:lnTo>
                <a:lnTo>
                  <a:pt x="27679" y="9081"/>
                </a:lnTo>
                <a:lnTo>
                  <a:pt x="27711" y="9094"/>
                </a:lnTo>
                <a:lnTo>
                  <a:pt x="27746" y="9106"/>
                </a:lnTo>
                <a:lnTo>
                  <a:pt x="27734" y="9013"/>
                </a:lnTo>
                <a:lnTo>
                  <a:pt x="27730" y="8964"/>
                </a:lnTo>
                <a:lnTo>
                  <a:pt x="27727" y="8916"/>
                </a:lnTo>
                <a:lnTo>
                  <a:pt x="27724" y="8866"/>
                </a:lnTo>
                <a:lnTo>
                  <a:pt x="27722" y="8816"/>
                </a:lnTo>
                <a:lnTo>
                  <a:pt x="27721" y="8767"/>
                </a:lnTo>
                <a:lnTo>
                  <a:pt x="27721" y="8717"/>
                </a:lnTo>
                <a:lnTo>
                  <a:pt x="27722" y="8667"/>
                </a:lnTo>
                <a:lnTo>
                  <a:pt x="27725" y="8617"/>
                </a:lnTo>
                <a:lnTo>
                  <a:pt x="27729" y="8568"/>
                </a:lnTo>
                <a:lnTo>
                  <a:pt x="27734" y="8519"/>
                </a:lnTo>
                <a:lnTo>
                  <a:pt x="27743" y="8472"/>
                </a:lnTo>
                <a:lnTo>
                  <a:pt x="27752" y="8425"/>
                </a:lnTo>
                <a:lnTo>
                  <a:pt x="27763" y="8378"/>
                </a:lnTo>
                <a:lnTo>
                  <a:pt x="27776" y="8333"/>
                </a:lnTo>
                <a:lnTo>
                  <a:pt x="27783" y="8311"/>
                </a:lnTo>
                <a:lnTo>
                  <a:pt x="27792" y="8289"/>
                </a:lnTo>
                <a:lnTo>
                  <a:pt x="27800" y="8268"/>
                </a:lnTo>
                <a:lnTo>
                  <a:pt x="27809" y="8247"/>
                </a:lnTo>
                <a:lnTo>
                  <a:pt x="27820" y="8226"/>
                </a:lnTo>
                <a:lnTo>
                  <a:pt x="27829" y="8206"/>
                </a:lnTo>
                <a:lnTo>
                  <a:pt x="27840" y="8185"/>
                </a:lnTo>
                <a:lnTo>
                  <a:pt x="27852" y="8167"/>
                </a:lnTo>
                <a:lnTo>
                  <a:pt x="27864" y="8148"/>
                </a:lnTo>
                <a:lnTo>
                  <a:pt x="27877" y="8129"/>
                </a:lnTo>
                <a:lnTo>
                  <a:pt x="27890" y="8112"/>
                </a:lnTo>
                <a:lnTo>
                  <a:pt x="27905" y="8094"/>
                </a:lnTo>
                <a:lnTo>
                  <a:pt x="27921" y="8077"/>
                </a:lnTo>
                <a:lnTo>
                  <a:pt x="27936" y="8061"/>
                </a:lnTo>
                <a:lnTo>
                  <a:pt x="27953" y="8045"/>
                </a:lnTo>
                <a:lnTo>
                  <a:pt x="27970" y="8029"/>
                </a:lnTo>
                <a:lnTo>
                  <a:pt x="27987" y="8015"/>
                </a:lnTo>
                <a:lnTo>
                  <a:pt x="28006" y="8001"/>
                </a:lnTo>
                <a:lnTo>
                  <a:pt x="28026" y="7988"/>
                </a:lnTo>
                <a:lnTo>
                  <a:pt x="28047" y="7975"/>
                </a:lnTo>
                <a:lnTo>
                  <a:pt x="28067" y="7963"/>
                </a:lnTo>
                <a:lnTo>
                  <a:pt x="28089" y="7951"/>
                </a:lnTo>
                <a:lnTo>
                  <a:pt x="28112" y="7941"/>
                </a:lnTo>
                <a:lnTo>
                  <a:pt x="28136" y="7931"/>
                </a:lnTo>
                <a:lnTo>
                  <a:pt x="28160" y="7922"/>
                </a:lnTo>
                <a:lnTo>
                  <a:pt x="28186" y="7914"/>
                </a:lnTo>
                <a:lnTo>
                  <a:pt x="28212" y="7906"/>
                </a:lnTo>
                <a:lnTo>
                  <a:pt x="28240" y="7899"/>
                </a:lnTo>
                <a:lnTo>
                  <a:pt x="28268" y="7893"/>
                </a:lnTo>
                <a:lnTo>
                  <a:pt x="28298" y="7889"/>
                </a:lnTo>
                <a:lnTo>
                  <a:pt x="28328" y="7885"/>
                </a:lnTo>
                <a:lnTo>
                  <a:pt x="28358" y="7880"/>
                </a:lnTo>
                <a:lnTo>
                  <a:pt x="28384" y="7882"/>
                </a:lnTo>
                <a:lnTo>
                  <a:pt x="28410" y="7883"/>
                </a:lnTo>
                <a:lnTo>
                  <a:pt x="28435" y="7884"/>
                </a:lnTo>
                <a:lnTo>
                  <a:pt x="28460" y="7887"/>
                </a:lnTo>
                <a:lnTo>
                  <a:pt x="28485" y="7890"/>
                </a:lnTo>
                <a:lnTo>
                  <a:pt x="28510" y="7893"/>
                </a:lnTo>
                <a:lnTo>
                  <a:pt x="28535" y="7898"/>
                </a:lnTo>
                <a:lnTo>
                  <a:pt x="28559" y="7903"/>
                </a:lnTo>
                <a:lnTo>
                  <a:pt x="28583" y="7909"/>
                </a:lnTo>
                <a:lnTo>
                  <a:pt x="28607" y="7915"/>
                </a:lnTo>
                <a:lnTo>
                  <a:pt x="28630" y="7922"/>
                </a:lnTo>
                <a:lnTo>
                  <a:pt x="28654" y="7929"/>
                </a:lnTo>
                <a:lnTo>
                  <a:pt x="28676" y="7938"/>
                </a:lnTo>
                <a:lnTo>
                  <a:pt x="28699" y="7947"/>
                </a:lnTo>
                <a:lnTo>
                  <a:pt x="28721" y="7956"/>
                </a:lnTo>
                <a:lnTo>
                  <a:pt x="28743" y="7966"/>
                </a:lnTo>
                <a:lnTo>
                  <a:pt x="28765" y="7976"/>
                </a:lnTo>
                <a:lnTo>
                  <a:pt x="28787" y="7988"/>
                </a:lnTo>
                <a:lnTo>
                  <a:pt x="28808" y="7999"/>
                </a:lnTo>
                <a:lnTo>
                  <a:pt x="28828" y="8012"/>
                </a:lnTo>
                <a:lnTo>
                  <a:pt x="28869" y="8038"/>
                </a:lnTo>
                <a:lnTo>
                  <a:pt x="28908" y="8065"/>
                </a:lnTo>
                <a:lnTo>
                  <a:pt x="28945" y="8095"/>
                </a:lnTo>
                <a:lnTo>
                  <a:pt x="28981" y="8126"/>
                </a:lnTo>
                <a:lnTo>
                  <a:pt x="29016" y="8159"/>
                </a:lnTo>
                <a:lnTo>
                  <a:pt x="29048" y="8195"/>
                </a:lnTo>
                <a:lnTo>
                  <a:pt x="29078" y="8231"/>
                </a:lnTo>
                <a:lnTo>
                  <a:pt x="29107" y="8270"/>
                </a:lnTo>
                <a:lnTo>
                  <a:pt x="29134" y="8309"/>
                </a:lnTo>
                <a:lnTo>
                  <a:pt x="29159" y="8351"/>
                </a:lnTo>
                <a:lnTo>
                  <a:pt x="29182" y="8394"/>
                </a:lnTo>
                <a:lnTo>
                  <a:pt x="29202" y="8436"/>
                </a:lnTo>
                <a:lnTo>
                  <a:pt x="29221" y="8481"/>
                </a:lnTo>
                <a:lnTo>
                  <a:pt x="29229" y="8504"/>
                </a:lnTo>
                <a:lnTo>
                  <a:pt x="29238" y="8527"/>
                </a:lnTo>
                <a:lnTo>
                  <a:pt x="29245" y="8551"/>
                </a:lnTo>
                <a:lnTo>
                  <a:pt x="29251" y="8574"/>
                </a:lnTo>
                <a:lnTo>
                  <a:pt x="29257" y="8598"/>
                </a:lnTo>
                <a:lnTo>
                  <a:pt x="29263" y="8621"/>
                </a:lnTo>
                <a:lnTo>
                  <a:pt x="29268" y="8645"/>
                </a:lnTo>
                <a:lnTo>
                  <a:pt x="29272" y="8670"/>
                </a:lnTo>
                <a:lnTo>
                  <a:pt x="29275" y="8694"/>
                </a:lnTo>
                <a:lnTo>
                  <a:pt x="29278" y="8719"/>
                </a:lnTo>
                <a:lnTo>
                  <a:pt x="29280" y="8744"/>
                </a:lnTo>
                <a:lnTo>
                  <a:pt x="29282" y="8769"/>
                </a:lnTo>
                <a:lnTo>
                  <a:pt x="29283" y="8794"/>
                </a:lnTo>
                <a:lnTo>
                  <a:pt x="29283" y="8820"/>
                </a:lnTo>
                <a:lnTo>
                  <a:pt x="29283" y="8845"/>
                </a:lnTo>
                <a:lnTo>
                  <a:pt x="29282" y="8871"/>
                </a:lnTo>
                <a:lnTo>
                  <a:pt x="29280" y="8897"/>
                </a:lnTo>
                <a:lnTo>
                  <a:pt x="29278" y="8922"/>
                </a:lnTo>
                <a:lnTo>
                  <a:pt x="29271" y="8974"/>
                </a:lnTo>
                <a:lnTo>
                  <a:pt x="29262" y="9024"/>
                </a:lnTo>
                <a:lnTo>
                  <a:pt x="29251" y="9074"/>
                </a:lnTo>
                <a:lnTo>
                  <a:pt x="29238" y="9123"/>
                </a:lnTo>
                <a:lnTo>
                  <a:pt x="29223" y="9171"/>
                </a:lnTo>
                <a:lnTo>
                  <a:pt x="29206" y="9219"/>
                </a:lnTo>
                <a:lnTo>
                  <a:pt x="29188" y="9265"/>
                </a:lnTo>
                <a:lnTo>
                  <a:pt x="29167" y="9310"/>
                </a:lnTo>
                <a:lnTo>
                  <a:pt x="29144" y="9355"/>
                </a:lnTo>
                <a:lnTo>
                  <a:pt x="29120" y="9398"/>
                </a:lnTo>
                <a:lnTo>
                  <a:pt x="29094" y="9441"/>
                </a:lnTo>
                <a:lnTo>
                  <a:pt x="29067" y="9481"/>
                </a:lnTo>
                <a:lnTo>
                  <a:pt x="29038" y="9522"/>
                </a:lnTo>
                <a:lnTo>
                  <a:pt x="29006" y="9560"/>
                </a:lnTo>
                <a:lnTo>
                  <a:pt x="28974" y="9599"/>
                </a:lnTo>
                <a:lnTo>
                  <a:pt x="28941" y="9635"/>
                </a:lnTo>
                <a:lnTo>
                  <a:pt x="28905" y="9671"/>
                </a:lnTo>
                <a:lnTo>
                  <a:pt x="28869" y="9704"/>
                </a:lnTo>
                <a:lnTo>
                  <a:pt x="28831" y="9737"/>
                </a:lnTo>
                <a:lnTo>
                  <a:pt x="28792" y="9768"/>
                </a:lnTo>
                <a:lnTo>
                  <a:pt x="28751" y="9798"/>
                </a:lnTo>
                <a:lnTo>
                  <a:pt x="28710" y="9827"/>
                </a:lnTo>
                <a:lnTo>
                  <a:pt x="28666" y="9854"/>
                </a:lnTo>
                <a:lnTo>
                  <a:pt x="28622" y="9879"/>
                </a:lnTo>
                <a:lnTo>
                  <a:pt x="28578" y="9903"/>
                </a:lnTo>
                <a:lnTo>
                  <a:pt x="28532" y="9926"/>
                </a:lnTo>
                <a:lnTo>
                  <a:pt x="28484" y="9946"/>
                </a:lnTo>
                <a:lnTo>
                  <a:pt x="28436" y="9965"/>
                </a:lnTo>
                <a:lnTo>
                  <a:pt x="28387" y="9983"/>
                </a:lnTo>
                <a:lnTo>
                  <a:pt x="28337" y="9999"/>
                </a:lnTo>
                <a:lnTo>
                  <a:pt x="28287" y="10013"/>
                </a:lnTo>
                <a:lnTo>
                  <a:pt x="28236" y="10025"/>
                </a:lnTo>
                <a:lnTo>
                  <a:pt x="28189" y="10031"/>
                </a:lnTo>
                <a:lnTo>
                  <a:pt x="28143" y="10035"/>
                </a:lnTo>
                <a:lnTo>
                  <a:pt x="28098" y="10038"/>
                </a:lnTo>
                <a:lnTo>
                  <a:pt x="28052" y="10040"/>
                </a:lnTo>
                <a:lnTo>
                  <a:pt x="28006" y="10041"/>
                </a:lnTo>
                <a:lnTo>
                  <a:pt x="27960" y="10040"/>
                </a:lnTo>
                <a:lnTo>
                  <a:pt x="27915" y="10039"/>
                </a:lnTo>
                <a:lnTo>
                  <a:pt x="27870" y="10036"/>
                </a:lnTo>
                <a:lnTo>
                  <a:pt x="27825" y="10033"/>
                </a:lnTo>
                <a:lnTo>
                  <a:pt x="27780" y="10028"/>
                </a:lnTo>
                <a:lnTo>
                  <a:pt x="27735" y="10021"/>
                </a:lnTo>
                <a:lnTo>
                  <a:pt x="27691" y="10014"/>
                </a:lnTo>
                <a:lnTo>
                  <a:pt x="27647" y="10005"/>
                </a:lnTo>
                <a:lnTo>
                  <a:pt x="27602" y="9995"/>
                </a:lnTo>
                <a:lnTo>
                  <a:pt x="27559" y="9984"/>
                </a:lnTo>
                <a:lnTo>
                  <a:pt x="27516" y="9972"/>
                </a:lnTo>
                <a:lnTo>
                  <a:pt x="27473" y="9958"/>
                </a:lnTo>
                <a:lnTo>
                  <a:pt x="27430" y="9943"/>
                </a:lnTo>
                <a:lnTo>
                  <a:pt x="27388" y="9928"/>
                </a:lnTo>
                <a:lnTo>
                  <a:pt x="27346" y="9910"/>
                </a:lnTo>
                <a:lnTo>
                  <a:pt x="27305" y="9891"/>
                </a:lnTo>
                <a:lnTo>
                  <a:pt x="27265" y="9871"/>
                </a:lnTo>
                <a:lnTo>
                  <a:pt x="27224" y="9850"/>
                </a:lnTo>
                <a:lnTo>
                  <a:pt x="27185" y="9828"/>
                </a:lnTo>
                <a:lnTo>
                  <a:pt x="27145" y="9803"/>
                </a:lnTo>
                <a:lnTo>
                  <a:pt x="27107" y="9778"/>
                </a:lnTo>
                <a:lnTo>
                  <a:pt x="27068" y="9751"/>
                </a:lnTo>
                <a:lnTo>
                  <a:pt x="27031" y="9723"/>
                </a:lnTo>
                <a:lnTo>
                  <a:pt x="26994" y="9693"/>
                </a:lnTo>
                <a:lnTo>
                  <a:pt x="26958" y="9662"/>
                </a:lnTo>
                <a:lnTo>
                  <a:pt x="26922" y="9630"/>
                </a:lnTo>
                <a:lnTo>
                  <a:pt x="26888" y="9597"/>
                </a:lnTo>
                <a:lnTo>
                  <a:pt x="26854" y="9559"/>
                </a:lnTo>
                <a:lnTo>
                  <a:pt x="26821" y="9521"/>
                </a:lnTo>
                <a:lnTo>
                  <a:pt x="26790" y="9482"/>
                </a:lnTo>
                <a:lnTo>
                  <a:pt x="26761" y="9443"/>
                </a:lnTo>
                <a:lnTo>
                  <a:pt x="26732" y="9403"/>
                </a:lnTo>
                <a:lnTo>
                  <a:pt x="26705" y="9364"/>
                </a:lnTo>
                <a:lnTo>
                  <a:pt x="26679" y="9323"/>
                </a:lnTo>
                <a:lnTo>
                  <a:pt x="26655" y="9282"/>
                </a:lnTo>
                <a:lnTo>
                  <a:pt x="26631" y="9241"/>
                </a:lnTo>
                <a:lnTo>
                  <a:pt x="26609" y="9199"/>
                </a:lnTo>
                <a:lnTo>
                  <a:pt x="26588" y="9157"/>
                </a:lnTo>
                <a:lnTo>
                  <a:pt x="26568" y="9115"/>
                </a:lnTo>
                <a:lnTo>
                  <a:pt x="26551" y="9073"/>
                </a:lnTo>
                <a:lnTo>
                  <a:pt x="26533" y="9029"/>
                </a:lnTo>
                <a:lnTo>
                  <a:pt x="26517" y="8987"/>
                </a:lnTo>
                <a:lnTo>
                  <a:pt x="26503" y="8943"/>
                </a:lnTo>
                <a:lnTo>
                  <a:pt x="26489" y="8900"/>
                </a:lnTo>
                <a:lnTo>
                  <a:pt x="26477" y="8857"/>
                </a:lnTo>
                <a:lnTo>
                  <a:pt x="26466" y="8812"/>
                </a:lnTo>
                <a:lnTo>
                  <a:pt x="26456" y="8768"/>
                </a:lnTo>
                <a:lnTo>
                  <a:pt x="26448" y="8723"/>
                </a:lnTo>
                <a:lnTo>
                  <a:pt x="26440" y="8680"/>
                </a:lnTo>
                <a:lnTo>
                  <a:pt x="26434" y="8635"/>
                </a:lnTo>
                <a:lnTo>
                  <a:pt x="26429" y="8590"/>
                </a:lnTo>
                <a:lnTo>
                  <a:pt x="26425" y="8546"/>
                </a:lnTo>
                <a:lnTo>
                  <a:pt x="26422" y="8501"/>
                </a:lnTo>
                <a:lnTo>
                  <a:pt x="26421" y="8456"/>
                </a:lnTo>
                <a:lnTo>
                  <a:pt x="26419" y="8412"/>
                </a:lnTo>
                <a:lnTo>
                  <a:pt x="26419" y="8368"/>
                </a:lnTo>
                <a:lnTo>
                  <a:pt x="26422" y="8323"/>
                </a:lnTo>
                <a:lnTo>
                  <a:pt x="26425" y="8278"/>
                </a:lnTo>
                <a:lnTo>
                  <a:pt x="26428" y="8233"/>
                </a:lnTo>
                <a:lnTo>
                  <a:pt x="26433" y="8189"/>
                </a:lnTo>
                <a:lnTo>
                  <a:pt x="26439" y="8145"/>
                </a:lnTo>
                <a:lnTo>
                  <a:pt x="26445" y="8100"/>
                </a:lnTo>
                <a:lnTo>
                  <a:pt x="26454" y="8056"/>
                </a:lnTo>
                <a:lnTo>
                  <a:pt x="26463" y="8013"/>
                </a:lnTo>
                <a:lnTo>
                  <a:pt x="26473" y="7969"/>
                </a:lnTo>
                <a:lnTo>
                  <a:pt x="26484" y="7925"/>
                </a:lnTo>
                <a:lnTo>
                  <a:pt x="26497" y="7882"/>
                </a:lnTo>
                <a:lnTo>
                  <a:pt x="26509" y="7839"/>
                </a:lnTo>
                <a:lnTo>
                  <a:pt x="26524" y="7796"/>
                </a:lnTo>
                <a:lnTo>
                  <a:pt x="26539" y="7754"/>
                </a:lnTo>
                <a:lnTo>
                  <a:pt x="26555" y="7711"/>
                </a:lnTo>
                <a:lnTo>
                  <a:pt x="26571" y="7669"/>
                </a:lnTo>
                <a:lnTo>
                  <a:pt x="26590" y="7628"/>
                </a:lnTo>
                <a:lnTo>
                  <a:pt x="26609" y="7587"/>
                </a:lnTo>
                <a:lnTo>
                  <a:pt x="26629" y="7546"/>
                </a:lnTo>
                <a:lnTo>
                  <a:pt x="26650" y="7506"/>
                </a:lnTo>
                <a:lnTo>
                  <a:pt x="26671" y="7465"/>
                </a:lnTo>
                <a:lnTo>
                  <a:pt x="26694" y="7426"/>
                </a:lnTo>
                <a:lnTo>
                  <a:pt x="26718" y="7387"/>
                </a:lnTo>
                <a:lnTo>
                  <a:pt x="26743" y="7349"/>
                </a:lnTo>
                <a:lnTo>
                  <a:pt x="26768" y="7310"/>
                </a:lnTo>
                <a:lnTo>
                  <a:pt x="26795" y="7273"/>
                </a:lnTo>
                <a:lnTo>
                  <a:pt x="26822" y="7236"/>
                </a:lnTo>
                <a:lnTo>
                  <a:pt x="26850" y="7200"/>
                </a:lnTo>
                <a:lnTo>
                  <a:pt x="26880" y="7163"/>
                </a:lnTo>
                <a:lnTo>
                  <a:pt x="26910" y="7128"/>
                </a:lnTo>
                <a:lnTo>
                  <a:pt x="26940" y="7094"/>
                </a:lnTo>
                <a:lnTo>
                  <a:pt x="26971" y="7060"/>
                </a:lnTo>
                <a:lnTo>
                  <a:pt x="27005" y="7027"/>
                </a:lnTo>
                <a:lnTo>
                  <a:pt x="27038" y="6994"/>
                </a:lnTo>
                <a:lnTo>
                  <a:pt x="27071" y="6962"/>
                </a:lnTo>
                <a:lnTo>
                  <a:pt x="27107" y="6933"/>
                </a:lnTo>
                <a:lnTo>
                  <a:pt x="27141" y="6906"/>
                </a:lnTo>
                <a:lnTo>
                  <a:pt x="27176" y="6880"/>
                </a:lnTo>
                <a:lnTo>
                  <a:pt x="27212" y="6854"/>
                </a:lnTo>
                <a:lnTo>
                  <a:pt x="27248" y="6829"/>
                </a:lnTo>
                <a:lnTo>
                  <a:pt x="27285" y="6805"/>
                </a:lnTo>
                <a:lnTo>
                  <a:pt x="27321" y="6782"/>
                </a:lnTo>
                <a:lnTo>
                  <a:pt x="27357" y="6761"/>
                </a:lnTo>
                <a:lnTo>
                  <a:pt x="27395" y="6740"/>
                </a:lnTo>
                <a:lnTo>
                  <a:pt x="27432" y="6719"/>
                </a:lnTo>
                <a:lnTo>
                  <a:pt x="27470" y="6699"/>
                </a:lnTo>
                <a:lnTo>
                  <a:pt x="27508" y="6681"/>
                </a:lnTo>
                <a:lnTo>
                  <a:pt x="27546" y="6663"/>
                </a:lnTo>
                <a:lnTo>
                  <a:pt x="27584" y="6646"/>
                </a:lnTo>
                <a:lnTo>
                  <a:pt x="27623" y="6630"/>
                </a:lnTo>
                <a:lnTo>
                  <a:pt x="27662" y="6615"/>
                </a:lnTo>
                <a:lnTo>
                  <a:pt x="27701" y="6600"/>
                </a:lnTo>
                <a:lnTo>
                  <a:pt x="27741" y="6587"/>
                </a:lnTo>
                <a:lnTo>
                  <a:pt x="27780" y="6573"/>
                </a:lnTo>
                <a:lnTo>
                  <a:pt x="27820" y="6562"/>
                </a:lnTo>
                <a:lnTo>
                  <a:pt x="27859" y="6550"/>
                </a:lnTo>
                <a:lnTo>
                  <a:pt x="27899" y="6540"/>
                </a:lnTo>
                <a:lnTo>
                  <a:pt x="27939" y="6531"/>
                </a:lnTo>
                <a:lnTo>
                  <a:pt x="27980" y="6521"/>
                </a:lnTo>
                <a:lnTo>
                  <a:pt x="28020" y="6514"/>
                </a:lnTo>
                <a:lnTo>
                  <a:pt x="28060" y="6507"/>
                </a:lnTo>
                <a:lnTo>
                  <a:pt x="28101" y="6499"/>
                </a:lnTo>
                <a:lnTo>
                  <a:pt x="28141" y="6494"/>
                </a:lnTo>
                <a:lnTo>
                  <a:pt x="28182" y="6489"/>
                </a:lnTo>
                <a:lnTo>
                  <a:pt x="28223" y="6485"/>
                </a:lnTo>
                <a:lnTo>
                  <a:pt x="28264" y="6482"/>
                </a:lnTo>
                <a:lnTo>
                  <a:pt x="28305" y="6480"/>
                </a:lnTo>
                <a:lnTo>
                  <a:pt x="28345" y="6478"/>
                </a:lnTo>
                <a:lnTo>
                  <a:pt x="28387" y="6477"/>
                </a:lnTo>
                <a:lnTo>
                  <a:pt x="28428" y="6477"/>
                </a:lnTo>
                <a:lnTo>
                  <a:pt x="28468" y="6477"/>
                </a:lnTo>
                <a:lnTo>
                  <a:pt x="28510" y="6479"/>
                </a:lnTo>
                <a:lnTo>
                  <a:pt x="28550" y="6481"/>
                </a:lnTo>
                <a:lnTo>
                  <a:pt x="28592" y="6483"/>
                </a:lnTo>
                <a:lnTo>
                  <a:pt x="28633" y="6486"/>
                </a:lnTo>
                <a:lnTo>
                  <a:pt x="28673" y="6490"/>
                </a:lnTo>
                <a:lnTo>
                  <a:pt x="28715" y="6495"/>
                </a:lnTo>
                <a:lnTo>
                  <a:pt x="28756" y="6501"/>
                </a:lnTo>
                <a:lnTo>
                  <a:pt x="28796" y="6508"/>
                </a:lnTo>
                <a:lnTo>
                  <a:pt x="28837" y="6514"/>
                </a:lnTo>
                <a:lnTo>
                  <a:pt x="28877" y="6522"/>
                </a:lnTo>
                <a:lnTo>
                  <a:pt x="28918" y="6531"/>
                </a:lnTo>
                <a:lnTo>
                  <a:pt x="28959" y="6540"/>
                </a:lnTo>
                <a:lnTo>
                  <a:pt x="28999" y="6549"/>
                </a:lnTo>
                <a:lnTo>
                  <a:pt x="29040" y="6560"/>
                </a:lnTo>
                <a:lnTo>
                  <a:pt x="29079" y="6571"/>
                </a:lnTo>
                <a:lnTo>
                  <a:pt x="29119" y="6584"/>
                </a:lnTo>
                <a:lnTo>
                  <a:pt x="29159" y="6596"/>
                </a:lnTo>
                <a:lnTo>
                  <a:pt x="29199" y="6610"/>
                </a:lnTo>
                <a:lnTo>
                  <a:pt x="29239" y="6623"/>
                </a:lnTo>
                <a:lnTo>
                  <a:pt x="29277" y="6638"/>
                </a:lnTo>
                <a:lnTo>
                  <a:pt x="29317" y="6653"/>
                </a:lnTo>
                <a:lnTo>
                  <a:pt x="29355" y="6669"/>
                </a:lnTo>
                <a:lnTo>
                  <a:pt x="29395" y="6686"/>
                </a:lnTo>
                <a:lnTo>
                  <a:pt x="29432" y="6703"/>
                </a:lnTo>
                <a:lnTo>
                  <a:pt x="29471" y="6721"/>
                </a:lnTo>
                <a:lnTo>
                  <a:pt x="29509" y="6740"/>
                </a:lnTo>
                <a:lnTo>
                  <a:pt x="29547" y="6759"/>
                </a:lnTo>
                <a:lnTo>
                  <a:pt x="29584" y="6778"/>
                </a:lnTo>
                <a:lnTo>
                  <a:pt x="29619" y="6799"/>
                </a:lnTo>
                <a:lnTo>
                  <a:pt x="29652" y="6819"/>
                </a:lnTo>
                <a:lnTo>
                  <a:pt x="29685" y="6841"/>
                </a:lnTo>
                <a:lnTo>
                  <a:pt x="29717" y="6863"/>
                </a:lnTo>
                <a:lnTo>
                  <a:pt x="29750" y="6884"/>
                </a:lnTo>
                <a:lnTo>
                  <a:pt x="29781" y="6906"/>
                </a:lnTo>
                <a:lnTo>
                  <a:pt x="29812" y="6929"/>
                </a:lnTo>
                <a:lnTo>
                  <a:pt x="29842" y="6953"/>
                </a:lnTo>
                <a:lnTo>
                  <a:pt x="29873" y="6977"/>
                </a:lnTo>
                <a:lnTo>
                  <a:pt x="29902" y="7001"/>
                </a:lnTo>
                <a:lnTo>
                  <a:pt x="29931" y="7025"/>
                </a:lnTo>
                <a:lnTo>
                  <a:pt x="29959" y="7050"/>
                </a:lnTo>
                <a:lnTo>
                  <a:pt x="29987" y="7075"/>
                </a:lnTo>
                <a:lnTo>
                  <a:pt x="30014" y="7101"/>
                </a:lnTo>
                <a:lnTo>
                  <a:pt x="30041" y="7127"/>
                </a:lnTo>
                <a:lnTo>
                  <a:pt x="30067" y="7153"/>
                </a:lnTo>
                <a:lnTo>
                  <a:pt x="30118" y="7207"/>
                </a:lnTo>
                <a:lnTo>
                  <a:pt x="30167" y="7261"/>
                </a:lnTo>
                <a:lnTo>
                  <a:pt x="30213" y="7317"/>
                </a:lnTo>
                <a:lnTo>
                  <a:pt x="30258" y="7376"/>
                </a:lnTo>
                <a:lnTo>
                  <a:pt x="30300" y="7434"/>
                </a:lnTo>
                <a:lnTo>
                  <a:pt x="30341" y="7494"/>
                </a:lnTo>
                <a:lnTo>
                  <a:pt x="30379" y="7555"/>
                </a:lnTo>
                <a:lnTo>
                  <a:pt x="30415" y="7617"/>
                </a:lnTo>
                <a:lnTo>
                  <a:pt x="30449" y="7680"/>
                </a:lnTo>
                <a:lnTo>
                  <a:pt x="30482" y="7744"/>
                </a:lnTo>
                <a:lnTo>
                  <a:pt x="30512" y="7809"/>
                </a:lnTo>
                <a:lnTo>
                  <a:pt x="30540" y="7874"/>
                </a:lnTo>
                <a:lnTo>
                  <a:pt x="30566" y="7941"/>
                </a:lnTo>
                <a:lnTo>
                  <a:pt x="30590" y="8007"/>
                </a:lnTo>
                <a:lnTo>
                  <a:pt x="30612" y="8075"/>
                </a:lnTo>
                <a:lnTo>
                  <a:pt x="30632" y="8144"/>
                </a:lnTo>
                <a:lnTo>
                  <a:pt x="30649" y="8212"/>
                </a:lnTo>
                <a:lnTo>
                  <a:pt x="30665" y="8282"/>
                </a:lnTo>
                <a:lnTo>
                  <a:pt x="30678" y="8352"/>
                </a:lnTo>
                <a:lnTo>
                  <a:pt x="30691" y="8423"/>
                </a:lnTo>
                <a:lnTo>
                  <a:pt x="30700" y="8493"/>
                </a:lnTo>
                <a:lnTo>
                  <a:pt x="30709" y="8565"/>
                </a:lnTo>
                <a:lnTo>
                  <a:pt x="30714" y="8636"/>
                </a:lnTo>
                <a:lnTo>
                  <a:pt x="30718" y="8708"/>
                </a:lnTo>
                <a:lnTo>
                  <a:pt x="30720" y="8780"/>
                </a:lnTo>
                <a:lnTo>
                  <a:pt x="30720" y="8853"/>
                </a:lnTo>
                <a:lnTo>
                  <a:pt x="30718" y="8924"/>
                </a:lnTo>
                <a:lnTo>
                  <a:pt x="30714" y="8996"/>
                </a:lnTo>
                <a:lnTo>
                  <a:pt x="30708" y="9068"/>
                </a:lnTo>
                <a:lnTo>
                  <a:pt x="30700" y="9141"/>
                </a:lnTo>
                <a:lnTo>
                  <a:pt x="30690" y="9213"/>
                </a:lnTo>
                <a:lnTo>
                  <a:pt x="30678" y="9284"/>
                </a:lnTo>
                <a:lnTo>
                  <a:pt x="30665" y="9355"/>
                </a:lnTo>
                <a:lnTo>
                  <a:pt x="30649" y="9427"/>
                </a:lnTo>
                <a:lnTo>
                  <a:pt x="30632" y="9498"/>
                </a:lnTo>
                <a:lnTo>
                  <a:pt x="30612" y="9569"/>
                </a:lnTo>
                <a:lnTo>
                  <a:pt x="30590" y="9638"/>
                </a:lnTo>
                <a:lnTo>
                  <a:pt x="30567" y="9708"/>
                </a:lnTo>
                <a:lnTo>
                  <a:pt x="30542" y="9777"/>
                </a:lnTo>
                <a:lnTo>
                  <a:pt x="30515" y="9845"/>
                </a:lnTo>
                <a:lnTo>
                  <a:pt x="30486" y="9913"/>
                </a:lnTo>
                <a:lnTo>
                  <a:pt x="30456" y="9981"/>
                </a:lnTo>
                <a:lnTo>
                  <a:pt x="30422" y="10047"/>
                </a:lnTo>
                <a:lnTo>
                  <a:pt x="30388" y="10113"/>
                </a:lnTo>
                <a:lnTo>
                  <a:pt x="30351" y="10177"/>
                </a:lnTo>
                <a:lnTo>
                  <a:pt x="30313" y="10242"/>
                </a:lnTo>
                <a:lnTo>
                  <a:pt x="30273" y="10304"/>
                </a:lnTo>
                <a:lnTo>
                  <a:pt x="30231" y="10367"/>
                </a:lnTo>
                <a:lnTo>
                  <a:pt x="30187" y="10428"/>
                </a:lnTo>
                <a:lnTo>
                  <a:pt x="30141" y="10488"/>
                </a:lnTo>
                <a:lnTo>
                  <a:pt x="30094" y="10547"/>
                </a:lnTo>
                <a:lnTo>
                  <a:pt x="30044" y="10604"/>
                </a:lnTo>
                <a:lnTo>
                  <a:pt x="29993" y="10660"/>
                </a:lnTo>
                <a:lnTo>
                  <a:pt x="29940" y="10715"/>
                </a:lnTo>
                <a:lnTo>
                  <a:pt x="29886" y="10770"/>
                </a:lnTo>
                <a:lnTo>
                  <a:pt x="29829" y="10822"/>
                </a:lnTo>
                <a:lnTo>
                  <a:pt x="29775" y="10867"/>
                </a:lnTo>
                <a:lnTo>
                  <a:pt x="29719" y="10911"/>
                </a:lnTo>
                <a:lnTo>
                  <a:pt x="29662" y="10953"/>
                </a:lnTo>
                <a:lnTo>
                  <a:pt x="29605" y="10993"/>
                </a:lnTo>
                <a:lnTo>
                  <a:pt x="29548" y="11032"/>
                </a:lnTo>
                <a:lnTo>
                  <a:pt x="29489" y="11068"/>
                </a:lnTo>
                <a:lnTo>
                  <a:pt x="29431" y="11105"/>
                </a:lnTo>
                <a:lnTo>
                  <a:pt x="29372" y="11138"/>
                </a:lnTo>
                <a:lnTo>
                  <a:pt x="29311" y="11170"/>
                </a:lnTo>
                <a:lnTo>
                  <a:pt x="29251" y="11201"/>
                </a:lnTo>
                <a:lnTo>
                  <a:pt x="29191" y="11231"/>
                </a:lnTo>
                <a:lnTo>
                  <a:pt x="29129" y="11259"/>
                </a:lnTo>
                <a:lnTo>
                  <a:pt x="29068" y="11285"/>
                </a:lnTo>
                <a:lnTo>
                  <a:pt x="29005" y="11310"/>
                </a:lnTo>
                <a:lnTo>
                  <a:pt x="28943" y="11333"/>
                </a:lnTo>
                <a:lnTo>
                  <a:pt x="28880" y="11353"/>
                </a:lnTo>
                <a:lnTo>
                  <a:pt x="28817" y="11374"/>
                </a:lnTo>
                <a:lnTo>
                  <a:pt x="28753" y="11392"/>
                </a:lnTo>
                <a:lnTo>
                  <a:pt x="28689" y="11410"/>
                </a:lnTo>
                <a:lnTo>
                  <a:pt x="28625" y="11424"/>
                </a:lnTo>
                <a:lnTo>
                  <a:pt x="28561" y="11439"/>
                </a:lnTo>
                <a:lnTo>
                  <a:pt x="28496" y="11451"/>
                </a:lnTo>
                <a:lnTo>
                  <a:pt x="28431" y="11462"/>
                </a:lnTo>
                <a:lnTo>
                  <a:pt x="28366" y="11471"/>
                </a:lnTo>
                <a:lnTo>
                  <a:pt x="28301" y="11479"/>
                </a:lnTo>
                <a:lnTo>
                  <a:pt x="28236" y="11486"/>
                </a:lnTo>
                <a:lnTo>
                  <a:pt x="28170" y="11490"/>
                </a:lnTo>
                <a:lnTo>
                  <a:pt x="28105" y="11494"/>
                </a:lnTo>
                <a:lnTo>
                  <a:pt x="28039" y="11496"/>
                </a:lnTo>
                <a:lnTo>
                  <a:pt x="27974" y="11496"/>
                </a:lnTo>
                <a:lnTo>
                  <a:pt x="27908" y="11495"/>
                </a:lnTo>
                <a:lnTo>
                  <a:pt x="27843" y="11493"/>
                </a:lnTo>
                <a:lnTo>
                  <a:pt x="27777" y="11489"/>
                </a:lnTo>
                <a:lnTo>
                  <a:pt x="27711" y="11484"/>
                </a:lnTo>
                <a:lnTo>
                  <a:pt x="27646" y="11476"/>
                </a:lnTo>
                <a:lnTo>
                  <a:pt x="27580" y="11468"/>
                </a:lnTo>
                <a:lnTo>
                  <a:pt x="27516" y="11459"/>
                </a:lnTo>
                <a:lnTo>
                  <a:pt x="27450" y="11447"/>
                </a:lnTo>
                <a:lnTo>
                  <a:pt x="27386" y="11435"/>
                </a:lnTo>
                <a:lnTo>
                  <a:pt x="27320" y="11421"/>
                </a:lnTo>
                <a:lnTo>
                  <a:pt x="27255" y="11405"/>
                </a:lnTo>
                <a:lnTo>
                  <a:pt x="27192" y="11389"/>
                </a:lnTo>
                <a:lnTo>
                  <a:pt x="27127" y="11371"/>
                </a:lnTo>
                <a:lnTo>
                  <a:pt x="27064" y="11351"/>
                </a:lnTo>
                <a:lnTo>
                  <a:pt x="27000" y="11331"/>
                </a:lnTo>
                <a:lnTo>
                  <a:pt x="26937" y="11308"/>
                </a:lnTo>
                <a:lnTo>
                  <a:pt x="26874" y="11284"/>
                </a:lnTo>
                <a:lnTo>
                  <a:pt x="26812" y="11259"/>
                </a:lnTo>
                <a:lnTo>
                  <a:pt x="26751" y="11233"/>
                </a:lnTo>
                <a:lnTo>
                  <a:pt x="26689" y="11205"/>
                </a:lnTo>
                <a:lnTo>
                  <a:pt x="26628" y="11175"/>
                </a:lnTo>
                <a:lnTo>
                  <a:pt x="26567" y="11144"/>
                </a:lnTo>
                <a:lnTo>
                  <a:pt x="26507" y="11113"/>
                </a:lnTo>
                <a:lnTo>
                  <a:pt x="26448" y="11080"/>
                </a:lnTo>
                <a:lnTo>
                  <a:pt x="26388" y="11044"/>
                </a:lnTo>
                <a:lnTo>
                  <a:pt x="26330" y="11009"/>
                </a:lnTo>
                <a:lnTo>
                  <a:pt x="26272" y="10971"/>
                </a:lnTo>
                <a:lnTo>
                  <a:pt x="26214" y="10933"/>
                </a:lnTo>
                <a:lnTo>
                  <a:pt x="26158" y="10892"/>
                </a:lnTo>
                <a:lnTo>
                  <a:pt x="26102" y="10852"/>
                </a:lnTo>
                <a:lnTo>
                  <a:pt x="26047" y="10809"/>
                </a:lnTo>
                <a:lnTo>
                  <a:pt x="25992" y="10765"/>
                </a:lnTo>
                <a:lnTo>
                  <a:pt x="25937" y="10720"/>
                </a:lnTo>
                <a:lnTo>
                  <a:pt x="25884" y="10673"/>
                </a:lnTo>
                <a:lnTo>
                  <a:pt x="25840" y="10644"/>
                </a:lnTo>
                <a:lnTo>
                  <a:pt x="25797" y="10618"/>
                </a:lnTo>
                <a:lnTo>
                  <a:pt x="25756" y="10593"/>
                </a:lnTo>
                <a:lnTo>
                  <a:pt x="25718" y="10571"/>
                </a:lnTo>
                <a:lnTo>
                  <a:pt x="25681" y="10551"/>
                </a:lnTo>
                <a:lnTo>
                  <a:pt x="25646" y="10533"/>
                </a:lnTo>
                <a:lnTo>
                  <a:pt x="25613" y="10518"/>
                </a:lnTo>
                <a:lnTo>
                  <a:pt x="25581" y="10503"/>
                </a:lnTo>
                <a:lnTo>
                  <a:pt x="25550" y="10492"/>
                </a:lnTo>
                <a:lnTo>
                  <a:pt x="25521" y="10480"/>
                </a:lnTo>
                <a:lnTo>
                  <a:pt x="25493" y="10472"/>
                </a:lnTo>
                <a:lnTo>
                  <a:pt x="25466" y="10464"/>
                </a:lnTo>
                <a:lnTo>
                  <a:pt x="25440" y="10457"/>
                </a:lnTo>
                <a:lnTo>
                  <a:pt x="25414" y="10452"/>
                </a:lnTo>
                <a:lnTo>
                  <a:pt x="25389" y="10448"/>
                </a:lnTo>
                <a:lnTo>
                  <a:pt x="25364" y="10445"/>
                </a:lnTo>
                <a:lnTo>
                  <a:pt x="3051" y="10445"/>
                </a:lnTo>
                <a:lnTo>
                  <a:pt x="2972" y="10444"/>
                </a:lnTo>
                <a:lnTo>
                  <a:pt x="2894" y="10442"/>
                </a:lnTo>
                <a:lnTo>
                  <a:pt x="2816" y="10437"/>
                </a:lnTo>
                <a:lnTo>
                  <a:pt x="2739" y="10429"/>
                </a:lnTo>
                <a:lnTo>
                  <a:pt x="2662" y="10421"/>
                </a:lnTo>
                <a:lnTo>
                  <a:pt x="2586" y="10411"/>
                </a:lnTo>
                <a:lnTo>
                  <a:pt x="2511" y="10398"/>
                </a:lnTo>
                <a:lnTo>
                  <a:pt x="2436" y="10383"/>
                </a:lnTo>
                <a:lnTo>
                  <a:pt x="2362" y="10367"/>
                </a:lnTo>
                <a:lnTo>
                  <a:pt x="2288" y="10349"/>
                </a:lnTo>
                <a:lnTo>
                  <a:pt x="2215" y="10329"/>
                </a:lnTo>
                <a:lnTo>
                  <a:pt x="2143" y="10309"/>
                </a:lnTo>
                <a:lnTo>
                  <a:pt x="2073" y="10285"/>
                </a:lnTo>
                <a:lnTo>
                  <a:pt x="2002" y="10261"/>
                </a:lnTo>
                <a:lnTo>
                  <a:pt x="1932" y="10234"/>
                </a:lnTo>
                <a:lnTo>
                  <a:pt x="1863" y="10205"/>
                </a:lnTo>
                <a:lnTo>
                  <a:pt x="1795" y="10176"/>
                </a:lnTo>
                <a:lnTo>
                  <a:pt x="1728" y="10144"/>
                </a:lnTo>
                <a:lnTo>
                  <a:pt x="1661" y="10112"/>
                </a:lnTo>
                <a:lnTo>
                  <a:pt x="1597" y="10077"/>
                </a:lnTo>
                <a:lnTo>
                  <a:pt x="1532" y="10041"/>
                </a:lnTo>
                <a:lnTo>
                  <a:pt x="1469" y="10004"/>
                </a:lnTo>
                <a:lnTo>
                  <a:pt x="1406" y="9965"/>
                </a:lnTo>
                <a:lnTo>
                  <a:pt x="1345" y="9924"/>
                </a:lnTo>
                <a:lnTo>
                  <a:pt x="1285" y="9883"/>
                </a:lnTo>
                <a:lnTo>
                  <a:pt x="1225" y="9839"/>
                </a:lnTo>
                <a:lnTo>
                  <a:pt x="1167" y="9794"/>
                </a:lnTo>
                <a:lnTo>
                  <a:pt x="1110" y="9749"/>
                </a:lnTo>
                <a:lnTo>
                  <a:pt x="1055" y="9702"/>
                </a:lnTo>
                <a:lnTo>
                  <a:pt x="999" y="9653"/>
                </a:lnTo>
                <a:lnTo>
                  <a:pt x="945" y="9603"/>
                </a:lnTo>
                <a:lnTo>
                  <a:pt x="893" y="9552"/>
                </a:lnTo>
                <a:lnTo>
                  <a:pt x="842" y="9500"/>
                </a:lnTo>
                <a:lnTo>
                  <a:pt x="792" y="9446"/>
                </a:lnTo>
                <a:lnTo>
                  <a:pt x="743" y="9392"/>
                </a:lnTo>
                <a:lnTo>
                  <a:pt x="696" y="9335"/>
                </a:lnTo>
                <a:lnTo>
                  <a:pt x="651" y="9278"/>
                </a:lnTo>
                <a:lnTo>
                  <a:pt x="606" y="9220"/>
                </a:lnTo>
                <a:lnTo>
                  <a:pt x="562" y="9161"/>
                </a:lnTo>
                <a:lnTo>
                  <a:pt x="521" y="9100"/>
                </a:lnTo>
                <a:lnTo>
                  <a:pt x="480" y="9039"/>
                </a:lnTo>
                <a:lnTo>
                  <a:pt x="441" y="8976"/>
                </a:lnTo>
                <a:lnTo>
                  <a:pt x="404" y="8913"/>
                </a:lnTo>
                <a:lnTo>
                  <a:pt x="367" y="8849"/>
                </a:lnTo>
                <a:lnTo>
                  <a:pt x="333" y="8784"/>
                </a:lnTo>
                <a:lnTo>
                  <a:pt x="301" y="8717"/>
                </a:lnTo>
                <a:lnTo>
                  <a:pt x="270" y="8651"/>
                </a:lnTo>
                <a:lnTo>
                  <a:pt x="239" y="8582"/>
                </a:lnTo>
                <a:lnTo>
                  <a:pt x="211" y="8513"/>
                </a:lnTo>
                <a:lnTo>
                  <a:pt x="185" y="8444"/>
                </a:lnTo>
                <a:lnTo>
                  <a:pt x="160" y="8373"/>
                </a:lnTo>
                <a:lnTo>
                  <a:pt x="136" y="8302"/>
                </a:lnTo>
                <a:lnTo>
                  <a:pt x="116" y="8230"/>
                </a:lnTo>
                <a:lnTo>
                  <a:pt x="96" y="8157"/>
                </a:lnTo>
                <a:lnTo>
                  <a:pt x="78" y="8083"/>
                </a:lnTo>
                <a:lnTo>
                  <a:pt x="61" y="8010"/>
                </a:lnTo>
                <a:lnTo>
                  <a:pt x="47" y="7935"/>
                </a:lnTo>
                <a:lnTo>
                  <a:pt x="34" y="7860"/>
                </a:lnTo>
                <a:lnTo>
                  <a:pt x="24" y="7784"/>
                </a:lnTo>
                <a:lnTo>
                  <a:pt x="16" y="7707"/>
                </a:lnTo>
                <a:lnTo>
                  <a:pt x="8" y="7630"/>
                </a:lnTo>
                <a:lnTo>
                  <a:pt x="4" y="7552"/>
                </a:lnTo>
                <a:lnTo>
                  <a:pt x="1" y="7474"/>
                </a:lnTo>
                <a:lnTo>
                  <a:pt x="0" y="7394"/>
                </a:lnTo>
                <a:lnTo>
                  <a:pt x="0" y="3050"/>
                </a:lnTo>
                <a:lnTo>
                  <a:pt x="1" y="2971"/>
                </a:lnTo>
                <a:lnTo>
                  <a:pt x="4" y="2893"/>
                </a:lnTo>
                <a:lnTo>
                  <a:pt x="8" y="2815"/>
                </a:lnTo>
                <a:lnTo>
                  <a:pt x="16" y="2738"/>
                </a:lnTo>
                <a:lnTo>
                  <a:pt x="24" y="2661"/>
                </a:lnTo>
                <a:lnTo>
                  <a:pt x="34" y="2585"/>
                </a:lnTo>
                <a:lnTo>
                  <a:pt x="47" y="2510"/>
                </a:lnTo>
                <a:lnTo>
                  <a:pt x="61" y="2435"/>
                </a:lnTo>
                <a:lnTo>
                  <a:pt x="78" y="2361"/>
                </a:lnTo>
                <a:lnTo>
                  <a:pt x="96" y="2288"/>
                </a:lnTo>
                <a:lnTo>
                  <a:pt x="116" y="2215"/>
                </a:lnTo>
                <a:lnTo>
                  <a:pt x="136" y="2143"/>
                </a:lnTo>
                <a:lnTo>
                  <a:pt x="160" y="2072"/>
                </a:lnTo>
                <a:lnTo>
                  <a:pt x="185" y="2001"/>
                </a:lnTo>
                <a:lnTo>
                  <a:pt x="211" y="1932"/>
                </a:lnTo>
                <a:lnTo>
                  <a:pt x="239" y="1863"/>
                </a:lnTo>
                <a:lnTo>
                  <a:pt x="270" y="1795"/>
                </a:lnTo>
                <a:lnTo>
                  <a:pt x="301" y="1728"/>
                </a:lnTo>
                <a:lnTo>
                  <a:pt x="333" y="1661"/>
                </a:lnTo>
                <a:lnTo>
                  <a:pt x="367" y="1596"/>
                </a:lnTo>
                <a:lnTo>
                  <a:pt x="404" y="1532"/>
                </a:lnTo>
                <a:lnTo>
                  <a:pt x="441" y="1468"/>
                </a:lnTo>
                <a:lnTo>
                  <a:pt x="480" y="1406"/>
                </a:lnTo>
                <a:lnTo>
                  <a:pt x="521" y="1345"/>
                </a:lnTo>
                <a:lnTo>
                  <a:pt x="562" y="1284"/>
                </a:lnTo>
                <a:lnTo>
                  <a:pt x="606" y="1225"/>
                </a:lnTo>
                <a:lnTo>
                  <a:pt x="651" y="1167"/>
                </a:lnTo>
                <a:lnTo>
                  <a:pt x="696" y="1109"/>
                </a:lnTo>
                <a:lnTo>
                  <a:pt x="743" y="1054"/>
                </a:lnTo>
                <a:lnTo>
                  <a:pt x="792" y="999"/>
                </a:lnTo>
                <a:lnTo>
                  <a:pt x="842" y="946"/>
                </a:lnTo>
                <a:lnTo>
                  <a:pt x="893" y="893"/>
                </a:lnTo>
                <a:lnTo>
                  <a:pt x="945" y="842"/>
                </a:lnTo>
                <a:lnTo>
                  <a:pt x="999" y="792"/>
                </a:lnTo>
                <a:lnTo>
                  <a:pt x="1055" y="744"/>
                </a:lnTo>
                <a:lnTo>
                  <a:pt x="1110" y="696"/>
                </a:lnTo>
                <a:lnTo>
                  <a:pt x="1167" y="650"/>
                </a:lnTo>
                <a:lnTo>
                  <a:pt x="1225" y="606"/>
                </a:lnTo>
                <a:lnTo>
                  <a:pt x="1285" y="563"/>
                </a:lnTo>
                <a:lnTo>
                  <a:pt x="1345" y="520"/>
                </a:lnTo>
                <a:lnTo>
                  <a:pt x="1406" y="481"/>
                </a:lnTo>
                <a:lnTo>
                  <a:pt x="1469" y="441"/>
                </a:lnTo>
                <a:lnTo>
                  <a:pt x="1532" y="404"/>
                </a:lnTo>
                <a:lnTo>
                  <a:pt x="1597" y="368"/>
                </a:lnTo>
                <a:lnTo>
                  <a:pt x="1661" y="334"/>
                </a:lnTo>
                <a:lnTo>
                  <a:pt x="1728" y="301"/>
                </a:lnTo>
                <a:lnTo>
                  <a:pt x="1795" y="270"/>
                </a:lnTo>
                <a:lnTo>
                  <a:pt x="1863" y="239"/>
                </a:lnTo>
                <a:lnTo>
                  <a:pt x="1932" y="211"/>
                </a:lnTo>
                <a:lnTo>
                  <a:pt x="2002" y="185"/>
                </a:lnTo>
                <a:lnTo>
                  <a:pt x="2073" y="160"/>
                </a:lnTo>
                <a:lnTo>
                  <a:pt x="2143" y="137"/>
                </a:lnTo>
                <a:lnTo>
                  <a:pt x="2215" y="116"/>
                </a:lnTo>
                <a:lnTo>
                  <a:pt x="2288" y="96"/>
                </a:lnTo>
                <a:lnTo>
                  <a:pt x="2362" y="78"/>
                </a:lnTo>
                <a:lnTo>
                  <a:pt x="2436" y="61"/>
                </a:lnTo>
                <a:lnTo>
                  <a:pt x="2511" y="48"/>
                </a:lnTo>
                <a:lnTo>
                  <a:pt x="2586" y="35"/>
                </a:lnTo>
                <a:lnTo>
                  <a:pt x="2662" y="24"/>
                </a:lnTo>
                <a:lnTo>
                  <a:pt x="2739" y="16"/>
                </a:lnTo>
                <a:lnTo>
                  <a:pt x="2816" y="8"/>
                </a:lnTo>
                <a:lnTo>
                  <a:pt x="2894" y="4"/>
                </a:lnTo>
                <a:lnTo>
                  <a:pt x="2972" y="1"/>
                </a:lnTo>
                <a:lnTo>
                  <a:pt x="3051" y="0"/>
                </a:lnTo>
                <a:lnTo>
                  <a:pt x="25929" y="0"/>
                </a:lnTo>
                <a:lnTo>
                  <a:pt x="26007" y="1"/>
                </a:lnTo>
                <a:lnTo>
                  <a:pt x="26086" y="4"/>
                </a:lnTo>
                <a:lnTo>
                  <a:pt x="26163" y="8"/>
                </a:lnTo>
                <a:lnTo>
                  <a:pt x="26240" y="16"/>
                </a:lnTo>
                <a:lnTo>
                  <a:pt x="26317" y="24"/>
                </a:lnTo>
                <a:lnTo>
                  <a:pt x="26393" y="35"/>
                </a:lnTo>
                <a:lnTo>
                  <a:pt x="26469" y="48"/>
                </a:lnTo>
                <a:lnTo>
                  <a:pt x="26543" y="61"/>
                </a:lnTo>
                <a:lnTo>
                  <a:pt x="26618" y="78"/>
                </a:lnTo>
                <a:lnTo>
                  <a:pt x="26691" y="96"/>
                </a:lnTo>
                <a:lnTo>
                  <a:pt x="26764" y="116"/>
                </a:lnTo>
                <a:lnTo>
                  <a:pt x="26836" y="137"/>
                </a:lnTo>
                <a:lnTo>
                  <a:pt x="26908" y="160"/>
                </a:lnTo>
                <a:lnTo>
                  <a:pt x="26977" y="185"/>
                </a:lnTo>
                <a:lnTo>
                  <a:pt x="27047" y="211"/>
                </a:lnTo>
                <a:lnTo>
                  <a:pt x="27117" y="239"/>
                </a:lnTo>
                <a:lnTo>
                  <a:pt x="27185" y="270"/>
                </a:lnTo>
                <a:lnTo>
                  <a:pt x="27251" y="301"/>
                </a:lnTo>
                <a:lnTo>
                  <a:pt x="27318" y="334"/>
                </a:lnTo>
                <a:lnTo>
                  <a:pt x="27383" y="368"/>
                </a:lnTo>
                <a:lnTo>
                  <a:pt x="27448" y="404"/>
                </a:lnTo>
                <a:lnTo>
                  <a:pt x="27510" y="441"/>
                </a:lnTo>
                <a:lnTo>
                  <a:pt x="27573" y="481"/>
                </a:lnTo>
                <a:lnTo>
                  <a:pt x="27634" y="520"/>
                </a:lnTo>
                <a:lnTo>
                  <a:pt x="27695" y="563"/>
                </a:lnTo>
                <a:lnTo>
                  <a:pt x="27754" y="606"/>
                </a:lnTo>
                <a:lnTo>
                  <a:pt x="27812" y="650"/>
                </a:lnTo>
                <a:lnTo>
                  <a:pt x="27870" y="696"/>
                </a:lnTo>
                <a:lnTo>
                  <a:pt x="27926" y="744"/>
                </a:lnTo>
                <a:lnTo>
                  <a:pt x="27980" y="792"/>
                </a:lnTo>
                <a:lnTo>
                  <a:pt x="28034" y="842"/>
                </a:lnTo>
                <a:lnTo>
                  <a:pt x="28086" y="893"/>
                </a:lnTo>
                <a:lnTo>
                  <a:pt x="28137" y="946"/>
                </a:lnTo>
                <a:lnTo>
                  <a:pt x="28187" y="999"/>
                </a:lnTo>
                <a:lnTo>
                  <a:pt x="28236" y="1054"/>
                </a:lnTo>
                <a:lnTo>
                  <a:pt x="28283" y="1109"/>
                </a:lnTo>
                <a:lnTo>
                  <a:pt x="28330" y="1167"/>
                </a:lnTo>
                <a:lnTo>
                  <a:pt x="28373" y="1225"/>
                </a:lnTo>
                <a:lnTo>
                  <a:pt x="28417" y="1284"/>
                </a:lnTo>
                <a:lnTo>
                  <a:pt x="28459" y="1345"/>
                </a:lnTo>
                <a:lnTo>
                  <a:pt x="28499" y="1406"/>
                </a:lnTo>
                <a:lnTo>
                  <a:pt x="28538" y="1468"/>
                </a:lnTo>
                <a:lnTo>
                  <a:pt x="28575" y="1532"/>
                </a:lnTo>
                <a:lnTo>
                  <a:pt x="28612" y="1596"/>
                </a:lnTo>
                <a:lnTo>
                  <a:pt x="28646" y="1661"/>
                </a:lnTo>
                <a:lnTo>
                  <a:pt x="28680" y="1728"/>
                </a:lnTo>
                <a:lnTo>
                  <a:pt x="28711" y="1795"/>
                </a:lnTo>
                <a:lnTo>
                  <a:pt x="28740" y="1863"/>
                </a:lnTo>
                <a:lnTo>
                  <a:pt x="28768" y="1932"/>
                </a:lnTo>
                <a:lnTo>
                  <a:pt x="28795" y="2001"/>
                </a:lnTo>
                <a:lnTo>
                  <a:pt x="28820" y="2072"/>
                </a:lnTo>
                <a:lnTo>
                  <a:pt x="28843" y="2143"/>
                </a:lnTo>
                <a:lnTo>
                  <a:pt x="28865" y="2215"/>
                </a:lnTo>
                <a:lnTo>
                  <a:pt x="28884" y="2288"/>
                </a:lnTo>
                <a:lnTo>
                  <a:pt x="28902" y="2361"/>
                </a:lnTo>
                <a:lnTo>
                  <a:pt x="28918" y="2435"/>
                </a:lnTo>
                <a:lnTo>
                  <a:pt x="28933" y="2510"/>
                </a:lnTo>
                <a:lnTo>
                  <a:pt x="28945" y="2585"/>
                </a:lnTo>
                <a:lnTo>
                  <a:pt x="28955" y="2661"/>
                </a:lnTo>
                <a:lnTo>
                  <a:pt x="28965" y="2738"/>
                </a:lnTo>
                <a:lnTo>
                  <a:pt x="28971" y="2815"/>
                </a:lnTo>
                <a:lnTo>
                  <a:pt x="28976" y="2893"/>
                </a:lnTo>
                <a:lnTo>
                  <a:pt x="28979" y="2971"/>
                </a:lnTo>
                <a:lnTo>
                  <a:pt x="28980" y="3050"/>
                </a:lnTo>
                <a:lnTo>
                  <a:pt x="28980" y="5222"/>
                </a:lnTo>
                <a:lnTo>
                  <a:pt x="28979" y="5273"/>
                </a:lnTo>
                <a:lnTo>
                  <a:pt x="28978" y="5323"/>
                </a:lnTo>
                <a:lnTo>
                  <a:pt x="28974" y="5373"/>
                </a:lnTo>
                <a:lnTo>
                  <a:pt x="28969" y="5422"/>
                </a:lnTo>
                <a:lnTo>
                  <a:pt x="28965" y="5447"/>
                </a:lnTo>
                <a:lnTo>
                  <a:pt x="28961" y="5471"/>
                </a:lnTo>
                <a:lnTo>
                  <a:pt x="28955" y="5495"/>
                </a:lnTo>
                <a:lnTo>
                  <a:pt x="28950" y="5518"/>
                </a:lnTo>
                <a:lnTo>
                  <a:pt x="28943" y="5542"/>
                </a:lnTo>
                <a:lnTo>
                  <a:pt x="28936" y="5565"/>
                </a:lnTo>
                <a:lnTo>
                  <a:pt x="28927" y="5588"/>
                </a:lnTo>
                <a:lnTo>
                  <a:pt x="28918" y="5610"/>
                </a:lnTo>
                <a:lnTo>
                  <a:pt x="28825" y="5605"/>
                </a:lnTo>
                <a:lnTo>
                  <a:pt x="28733" y="5603"/>
                </a:lnTo>
                <a:lnTo>
                  <a:pt x="28640" y="5603"/>
                </a:lnTo>
                <a:lnTo>
                  <a:pt x="28548" y="5605"/>
                </a:lnTo>
                <a:lnTo>
                  <a:pt x="28456" y="5610"/>
                </a:lnTo>
                <a:lnTo>
                  <a:pt x="28364" y="5617"/>
                </a:lnTo>
                <a:lnTo>
                  <a:pt x="28274" y="5625"/>
                </a:lnTo>
                <a:lnTo>
                  <a:pt x="28183" y="5637"/>
                </a:lnTo>
                <a:lnTo>
                  <a:pt x="28092" y="5649"/>
                </a:lnTo>
                <a:lnTo>
                  <a:pt x="28003" y="5665"/>
                </a:lnTo>
                <a:lnTo>
                  <a:pt x="27913" y="5682"/>
                </a:lnTo>
                <a:lnTo>
                  <a:pt x="27825" y="5702"/>
                </a:lnTo>
                <a:lnTo>
                  <a:pt x="27737" y="5725"/>
                </a:lnTo>
                <a:lnTo>
                  <a:pt x="27650" y="5749"/>
                </a:lnTo>
                <a:lnTo>
                  <a:pt x="27564" y="5776"/>
                </a:lnTo>
                <a:lnTo>
                  <a:pt x="27478" y="5805"/>
                </a:lnTo>
                <a:lnTo>
                  <a:pt x="27437" y="5821"/>
                </a:lnTo>
                <a:lnTo>
                  <a:pt x="27394" y="5836"/>
                </a:lnTo>
                <a:lnTo>
                  <a:pt x="27352" y="5853"/>
                </a:lnTo>
                <a:lnTo>
                  <a:pt x="27311" y="5870"/>
                </a:lnTo>
                <a:lnTo>
                  <a:pt x="27269" y="5887"/>
                </a:lnTo>
                <a:lnTo>
                  <a:pt x="27228" y="5906"/>
                </a:lnTo>
                <a:lnTo>
                  <a:pt x="27187" y="5925"/>
                </a:lnTo>
                <a:lnTo>
                  <a:pt x="27147" y="5945"/>
                </a:lnTo>
                <a:lnTo>
                  <a:pt x="27107" y="5964"/>
                </a:lnTo>
                <a:lnTo>
                  <a:pt x="27066" y="5985"/>
                </a:lnTo>
                <a:lnTo>
                  <a:pt x="27026" y="6007"/>
                </a:lnTo>
                <a:lnTo>
                  <a:pt x="26988" y="6029"/>
                </a:lnTo>
                <a:lnTo>
                  <a:pt x="26948" y="6051"/>
                </a:lnTo>
                <a:lnTo>
                  <a:pt x="26910" y="6075"/>
                </a:lnTo>
                <a:lnTo>
                  <a:pt x="26871" y="6098"/>
                </a:lnTo>
                <a:lnTo>
                  <a:pt x="26833" y="6123"/>
                </a:lnTo>
                <a:lnTo>
                  <a:pt x="26795" y="6148"/>
                </a:lnTo>
                <a:lnTo>
                  <a:pt x="26758" y="6173"/>
                </a:lnTo>
                <a:lnTo>
                  <a:pt x="26721" y="6199"/>
                </a:lnTo>
                <a:lnTo>
                  <a:pt x="26684" y="6226"/>
                </a:lnTo>
                <a:lnTo>
                  <a:pt x="26648" y="6253"/>
                </a:lnTo>
                <a:lnTo>
                  <a:pt x="26612" y="6281"/>
                </a:lnTo>
                <a:lnTo>
                  <a:pt x="26577" y="6309"/>
                </a:lnTo>
                <a:lnTo>
                  <a:pt x="26541" y="6338"/>
                </a:lnTo>
                <a:lnTo>
                  <a:pt x="26507" y="6368"/>
                </a:lnTo>
                <a:lnTo>
                  <a:pt x="26473" y="6398"/>
                </a:lnTo>
                <a:lnTo>
                  <a:pt x="26438" y="6430"/>
                </a:lnTo>
                <a:lnTo>
                  <a:pt x="26405" y="6462"/>
                </a:lnTo>
                <a:lnTo>
                  <a:pt x="26372" y="6494"/>
                </a:lnTo>
                <a:lnTo>
                  <a:pt x="26339" y="6526"/>
                </a:lnTo>
                <a:lnTo>
                  <a:pt x="26307" y="6560"/>
                </a:lnTo>
                <a:lnTo>
                  <a:pt x="26275" y="6594"/>
                </a:lnTo>
                <a:lnTo>
                  <a:pt x="26232" y="6643"/>
                </a:lnTo>
                <a:lnTo>
                  <a:pt x="26191" y="6694"/>
                </a:lnTo>
                <a:lnTo>
                  <a:pt x="26152" y="6744"/>
                </a:lnTo>
                <a:lnTo>
                  <a:pt x="26113" y="6796"/>
                </a:lnTo>
                <a:lnTo>
                  <a:pt x="26076" y="6848"/>
                </a:lnTo>
                <a:lnTo>
                  <a:pt x="26041" y="6901"/>
                </a:lnTo>
                <a:lnTo>
                  <a:pt x="26006" y="6954"/>
                </a:lnTo>
                <a:lnTo>
                  <a:pt x="25973" y="7008"/>
                </a:lnTo>
                <a:lnTo>
                  <a:pt x="25942" y="7063"/>
                </a:lnTo>
                <a:lnTo>
                  <a:pt x="25911" y="7119"/>
                </a:lnTo>
                <a:lnTo>
                  <a:pt x="25882" y="7174"/>
                </a:lnTo>
                <a:lnTo>
                  <a:pt x="25855" y="7231"/>
                </a:lnTo>
                <a:lnTo>
                  <a:pt x="25829" y="7287"/>
                </a:lnTo>
                <a:lnTo>
                  <a:pt x="25804" y="7344"/>
                </a:lnTo>
                <a:lnTo>
                  <a:pt x="25780" y="7403"/>
                </a:lnTo>
                <a:lnTo>
                  <a:pt x="25758" y="7461"/>
                </a:lnTo>
                <a:lnTo>
                  <a:pt x="25738" y="7519"/>
                </a:lnTo>
                <a:lnTo>
                  <a:pt x="25719" y="7578"/>
                </a:lnTo>
                <a:lnTo>
                  <a:pt x="25701" y="7637"/>
                </a:lnTo>
                <a:lnTo>
                  <a:pt x="25684" y="7697"/>
                </a:lnTo>
                <a:lnTo>
                  <a:pt x="25669" y="7757"/>
                </a:lnTo>
                <a:lnTo>
                  <a:pt x="25655" y="7817"/>
                </a:lnTo>
                <a:lnTo>
                  <a:pt x="25643" y="7877"/>
                </a:lnTo>
                <a:lnTo>
                  <a:pt x="25631" y="7938"/>
                </a:lnTo>
                <a:lnTo>
                  <a:pt x="25622" y="7998"/>
                </a:lnTo>
                <a:lnTo>
                  <a:pt x="25614" y="8058"/>
                </a:lnTo>
                <a:lnTo>
                  <a:pt x="25606" y="8120"/>
                </a:lnTo>
                <a:lnTo>
                  <a:pt x="25601" y="8180"/>
                </a:lnTo>
                <a:lnTo>
                  <a:pt x="25597" y="8242"/>
                </a:lnTo>
                <a:lnTo>
                  <a:pt x="25595" y="8303"/>
                </a:lnTo>
                <a:lnTo>
                  <a:pt x="25593" y="8363"/>
                </a:lnTo>
                <a:lnTo>
                  <a:pt x="25593" y="8425"/>
                </a:lnTo>
                <a:lnTo>
                  <a:pt x="25595" y="8486"/>
                </a:lnTo>
                <a:lnTo>
                  <a:pt x="25597" y="8547"/>
                </a:lnTo>
                <a:lnTo>
                  <a:pt x="25601" y="8608"/>
                </a:lnTo>
                <a:lnTo>
                  <a:pt x="25607" y="8668"/>
                </a:lnTo>
                <a:lnTo>
                  <a:pt x="25614" y="8729"/>
                </a:lnTo>
                <a:lnTo>
                  <a:pt x="25622" y="8789"/>
                </a:lnTo>
                <a:lnTo>
                  <a:pt x="25632" y="8849"/>
                </a:lnTo>
                <a:lnTo>
                  <a:pt x="25644" y="8910"/>
                </a:lnTo>
                <a:lnTo>
                  <a:pt x="25656" y="8969"/>
                </a:lnTo>
                <a:lnTo>
                  <a:pt x="25670" y="9028"/>
                </a:lnTo>
                <a:lnTo>
                  <a:pt x="25686" y="9088"/>
                </a:lnTo>
                <a:lnTo>
                  <a:pt x="25702" y="9146"/>
                </a:lnTo>
                <a:lnTo>
                  <a:pt x="25721" y="9204"/>
                </a:lnTo>
                <a:lnTo>
                  <a:pt x="25740" y="9263"/>
                </a:lnTo>
                <a:lnTo>
                  <a:pt x="25762" y="9320"/>
                </a:lnTo>
                <a:lnTo>
                  <a:pt x="25783" y="9377"/>
                </a:lnTo>
                <a:lnTo>
                  <a:pt x="25807" y="9434"/>
                </a:lnTo>
                <a:lnTo>
                  <a:pt x="25832" y="9490"/>
                </a:lnTo>
                <a:lnTo>
                  <a:pt x="25859" y="9546"/>
                </a:lnTo>
                <a:lnTo>
                  <a:pt x="25888" y="9601"/>
                </a:lnTo>
                <a:lnTo>
                  <a:pt x="25917" y="9655"/>
                </a:lnTo>
                <a:lnTo>
                  <a:pt x="25948" y="9709"/>
                </a:lnTo>
                <a:lnTo>
                  <a:pt x="25980" y="9762"/>
                </a:lnTo>
                <a:lnTo>
                  <a:pt x="26015" y="9815"/>
                </a:lnTo>
                <a:lnTo>
                  <a:pt x="26050" y="9867"/>
                </a:lnTo>
                <a:lnTo>
                  <a:pt x="26086" y="9918"/>
                </a:lnTo>
                <a:lnTo>
                  <a:pt x="26124" y="9969"/>
                </a:lnTo>
                <a:lnTo>
                  <a:pt x="26163" y="10018"/>
                </a:lnTo>
                <a:lnTo>
                  <a:pt x="26205" y="10067"/>
                </a:lnTo>
                <a:lnTo>
                  <a:pt x="26247" y="10116"/>
                </a:lnTo>
                <a:lnTo>
                  <a:pt x="26290" y="10163"/>
                </a:lnTo>
                <a:lnTo>
                  <a:pt x="26336" y="10210"/>
                </a:lnTo>
                <a:lnTo>
                  <a:pt x="26383" y="10254"/>
                </a:lnTo>
                <a:lnTo>
                  <a:pt x="26430" y="10298"/>
                </a:lnTo>
                <a:lnTo>
                  <a:pt x="26479" y="10340"/>
                </a:lnTo>
                <a:lnTo>
                  <a:pt x="26528" y="10380"/>
                </a:lnTo>
                <a:lnTo>
                  <a:pt x="26579" y="10419"/>
                </a:lnTo>
                <a:lnTo>
                  <a:pt x="26630" y="10456"/>
                </a:lnTo>
                <a:lnTo>
                  <a:pt x="26682" y="10492"/>
                </a:lnTo>
                <a:lnTo>
                  <a:pt x="26735" y="10525"/>
                </a:lnTo>
                <a:lnTo>
                  <a:pt x="26788" y="10557"/>
                </a:lnTo>
                <a:lnTo>
                  <a:pt x="26843" y="10588"/>
                </a:lnTo>
                <a:lnTo>
                  <a:pt x="26897" y="10618"/>
                </a:lnTo>
                <a:lnTo>
                  <a:pt x="26954" y="10645"/>
                </a:lnTo>
                <a:lnTo>
                  <a:pt x="27010" y="10671"/>
                </a:lnTo>
                <a:lnTo>
                  <a:pt x="27067" y="10695"/>
                </a:lnTo>
                <a:lnTo>
                  <a:pt x="27124" y="10718"/>
                </a:lnTo>
                <a:lnTo>
                  <a:pt x="27182" y="10738"/>
                </a:lnTo>
                <a:lnTo>
                  <a:pt x="27240" y="10758"/>
                </a:lnTo>
                <a:lnTo>
                  <a:pt x="27298" y="10776"/>
                </a:lnTo>
                <a:lnTo>
                  <a:pt x="27357" y="10792"/>
                </a:lnTo>
                <a:lnTo>
                  <a:pt x="27417" y="10807"/>
                </a:lnTo>
                <a:lnTo>
                  <a:pt x="27476" y="10821"/>
                </a:lnTo>
                <a:lnTo>
                  <a:pt x="27535" y="10832"/>
                </a:lnTo>
                <a:lnTo>
                  <a:pt x="27596" y="10841"/>
                </a:lnTo>
                <a:lnTo>
                  <a:pt x="27655" y="10850"/>
                </a:lnTo>
                <a:lnTo>
                  <a:pt x="27716" y="10857"/>
                </a:lnTo>
                <a:lnTo>
                  <a:pt x="27776" y="10862"/>
                </a:lnTo>
                <a:lnTo>
                  <a:pt x="27836" y="10865"/>
                </a:lnTo>
                <a:lnTo>
                  <a:pt x="27897" y="10867"/>
                </a:lnTo>
                <a:lnTo>
                  <a:pt x="27956" y="10868"/>
                </a:lnTo>
                <a:lnTo>
                  <a:pt x="28016" y="10867"/>
                </a:lnTo>
                <a:lnTo>
                  <a:pt x="28077" y="10864"/>
                </a:lnTo>
                <a:lnTo>
                  <a:pt x="28136" y="10860"/>
                </a:lnTo>
                <a:lnTo>
                  <a:pt x="28195" y="10854"/>
                </a:lnTo>
                <a:lnTo>
                  <a:pt x="28255" y="10847"/>
                </a:lnTo>
                <a:lnTo>
                  <a:pt x="28314" y="10838"/>
                </a:lnTo>
                <a:lnTo>
                  <a:pt x="28372" y="10828"/>
                </a:lnTo>
                <a:lnTo>
                  <a:pt x="28431" y="10815"/>
                </a:lnTo>
                <a:lnTo>
                  <a:pt x="28488" y="10802"/>
                </a:lnTo>
                <a:lnTo>
                  <a:pt x="28545" y="10786"/>
                </a:lnTo>
                <a:lnTo>
                  <a:pt x="28603" y="10770"/>
                </a:lnTo>
                <a:lnTo>
                  <a:pt x="28659" y="10752"/>
                </a:lnTo>
                <a:lnTo>
                  <a:pt x="28714" y="10732"/>
                </a:lnTo>
                <a:lnTo>
                  <a:pt x="28769" y="10710"/>
                </a:lnTo>
                <a:lnTo>
                  <a:pt x="28823" y="10687"/>
                </a:lnTo>
                <a:lnTo>
                  <a:pt x="28877" y="10662"/>
                </a:lnTo>
                <a:lnTo>
                  <a:pt x="28930" y="10636"/>
                </a:lnTo>
                <a:lnTo>
                  <a:pt x="28983" y="10609"/>
                </a:lnTo>
                <a:lnTo>
                  <a:pt x="29034" y="10580"/>
                </a:lnTo>
                <a:lnTo>
                  <a:pt x="29083" y="10549"/>
                </a:lnTo>
                <a:lnTo>
                  <a:pt x="29133" y="10517"/>
                </a:lnTo>
                <a:lnTo>
                  <a:pt x="29181" y="10482"/>
                </a:lnTo>
                <a:lnTo>
                  <a:pt x="29229" y="10447"/>
                </a:lnTo>
                <a:lnTo>
                  <a:pt x="29276" y="10411"/>
                </a:lnTo>
                <a:lnTo>
                  <a:pt x="29321" y="10372"/>
                </a:lnTo>
                <a:lnTo>
                  <a:pt x="29366" y="10332"/>
                </a:lnTo>
                <a:lnTo>
                  <a:pt x="29408" y="10291"/>
                </a:lnTo>
                <a:lnTo>
                  <a:pt x="29450" y="10247"/>
                </a:lnTo>
                <a:lnTo>
                  <a:pt x="29491" y="10202"/>
                </a:lnTo>
                <a:lnTo>
                  <a:pt x="29530" y="10157"/>
                </a:lnTo>
                <a:lnTo>
                  <a:pt x="29569" y="10109"/>
                </a:lnTo>
                <a:lnTo>
                  <a:pt x="29605" y="10060"/>
                </a:lnTo>
                <a:lnTo>
                  <a:pt x="29640" y="10009"/>
                </a:lnTo>
                <a:lnTo>
                  <a:pt x="29674" y="9957"/>
                </a:lnTo>
                <a:lnTo>
                  <a:pt x="29707" y="9903"/>
                </a:lnTo>
                <a:lnTo>
                  <a:pt x="29727" y="9868"/>
                </a:lnTo>
                <a:lnTo>
                  <a:pt x="29746" y="9833"/>
                </a:lnTo>
                <a:lnTo>
                  <a:pt x="29764" y="9798"/>
                </a:lnTo>
                <a:lnTo>
                  <a:pt x="29783" y="9761"/>
                </a:lnTo>
                <a:lnTo>
                  <a:pt x="29800" y="9726"/>
                </a:lnTo>
                <a:lnTo>
                  <a:pt x="29817" y="9688"/>
                </a:lnTo>
                <a:lnTo>
                  <a:pt x="29833" y="9652"/>
                </a:lnTo>
                <a:lnTo>
                  <a:pt x="29850" y="9614"/>
                </a:lnTo>
                <a:lnTo>
                  <a:pt x="29864" y="9577"/>
                </a:lnTo>
                <a:lnTo>
                  <a:pt x="29879" y="9538"/>
                </a:lnTo>
                <a:lnTo>
                  <a:pt x="29893" y="9501"/>
                </a:lnTo>
                <a:lnTo>
                  <a:pt x="29906" y="9462"/>
                </a:lnTo>
                <a:lnTo>
                  <a:pt x="29918" y="9424"/>
                </a:lnTo>
                <a:lnTo>
                  <a:pt x="29931" y="9384"/>
                </a:lnTo>
                <a:lnTo>
                  <a:pt x="29942" y="9346"/>
                </a:lnTo>
                <a:lnTo>
                  <a:pt x="29953" y="9306"/>
                </a:lnTo>
                <a:lnTo>
                  <a:pt x="29962" y="9267"/>
                </a:lnTo>
                <a:lnTo>
                  <a:pt x="29971" y="9227"/>
                </a:lnTo>
                <a:lnTo>
                  <a:pt x="29980" y="9188"/>
                </a:lnTo>
                <a:lnTo>
                  <a:pt x="29988" y="9147"/>
                </a:lnTo>
                <a:lnTo>
                  <a:pt x="29994" y="9108"/>
                </a:lnTo>
                <a:lnTo>
                  <a:pt x="30001" y="9068"/>
                </a:lnTo>
                <a:lnTo>
                  <a:pt x="30006" y="9027"/>
                </a:lnTo>
                <a:lnTo>
                  <a:pt x="30011" y="8988"/>
                </a:lnTo>
                <a:lnTo>
                  <a:pt x="30015" y="8947"/>
                </a:lnTo>
                <a:lnTo>
                  <a:pt x="30018" y="8908"/>
                </a:lnTo>
                <a:lnTo>
                  <a:pt x="30020" y="8867"/>
                </a:lnTo>
                <a:lnTo>
                  <a:pt x="30021" y="8827"/>
                </a:lnTo>
                <a:lnTo>
                  <a:pt x="30023" y="8787"/>
                </a:lnTo>
                <a:lnTo>
                  <a:pt x="30023" y="8747"/>
                </a:lnTo>
                <a:lnTo>
                  <a:pt x="30021" y="8707"/>
                </a:lnTo>
                <a:lnTo>
                  <a:pt x="30019" y="8667"/>
                </a:lnTo>
                <a:lnTo>
                  <a:pt x="30017" y="8628"/>
                </a:lnTo>
                <a:lnTo>
                  <a:pt x="30013" y="8588"/>
                </a:lnTo>
                <a:lnTo>
                  <a:pt x="30009" y="8549"/>
                </a:lnTo>
                <a:lnTo>
                  <a:pt x="30004" y="8509"/>
                </a:lnTo>
                <a:lnTo>
                  <a:pt x="29998" y="8471"/>
                </a:lnTo>
                <a:lnTo>
                  <a:pt x="29990" y="8432"/>
                </a:lnTo>
                <a:lnTo>
                  <a:pt x="29982" y="8394"/>
                </a:lnTo>
                <a:lnTo>
                  <a:pt x="29974" y="8355"/>
                </a:lnTo>
                <a:lnTo>
                  <a:pt x="29963" y="8317"/>
                </a:lnTo>
                <a:lnTo>
                  <a:pt x="29953" y="8279"/>
                </a:lnTo>
                <a:lnTo>
                  <a:pt x="29941" y="8242"/>
                </a:lnTo>
                <a:lnTo>
                  <a:pt x="29928" y="8204"/>
                </a:lnTo>
                <a:lnTo>
                  <a:pt x="29914" y="8168"/>
                </a:lnTo>
                <a:lnTo>
                  <a:pt x="29900" y="8130"/>
                </a:lnTo>
                <a:lnTo>
                  <a:pt x="29884" y="8095"/>
                </a:lnTo>
                <a:lnTo>
                  <a:pt x="29867" y="8058"/>
                </a:lnTo>
                <a:lnTo>
                  <a:pt x="29850" y="8023"/>
                </a:lnTo>
                <a:lnTo>
                  <a:pt x="29831" y="7989"/>
                </a:lnTo>
                <a:lnTo>
                  <a:pt x="29811" y="7954"/>
                </a:lnTo>
                <a:lnTo>
                  <a:pt x="29790" y="7920"/>
                </a:lnTo>
                <a:lnTo>
                  <a:pt x="29767" y="7887"/>
                </a:lnTo>
                <a:lnTo>
                  <a:pt x="29745" y="7853"/>
                </a:lnTo>
                <a:lnTo>
                  <a:pt x="29721" y="7821"/>
                </a:lnTo>
                <a:lnTo>
                  <a:pt x="29696" y="7789"/>
                </a:lnTo>
                <a:lnTo>
                  <a:pt x="29670" y="7758"/>
                </a:lnTo>
                <a:lnTo>
                  <a:pt x="29643" y="7726"/>
                </a:lnTo>
                <a:lnTo>
                  <a:pt x="29613" y="7696"/>
                </a:lnTo>
                <a:lnTo>
                  <a:pt x="29584" y="7666"/>
                </a:lnTo>
                <a:lnTo>
                  <a:pt x="29553" y="7637"/>
                </a:lnTo>
                <a:lnTo>
                  <a:pt x="29522" y="7609"/>
                </a:lnTo>
                <a:lnTo>
                  <a:pt x="29488" y="7581"/>
                </a:lnTo>
                <a:lnTo>
                  <a:pt x="29454" y="7554"/>
                </a:lnTo>
                <a:lnTo>
                  <a:pt x="29417" y="7517"/>
                </a:lnTo>
                <a:lnTo>
                  <a:pt x="29384" y="7487"/>
                </a:lnTo>
                <a:lnTo>
                  <a:pt x="29355" y="7461"/>
                </a:lnTo>
                <a:lnTo>
                  <a:pt x="29331" y="7439"/>
                </a:lnTo>
                <a:lnTo>
                  <a:pt x="29297" y="7412"/>
                </a:lnTo>
                <a:lnTo>
                  <a:pt x="29285" y="7403"/>
                </a:lnTo>
                <a:close/>
              </a:path>
            </a:pathLst>
          </a:custGeom>
          <a:solidFill>
            <a:srgbClr val="D8E6F5"/>
          </a:solidFill>
          <a:ln w="38100">
            <a:solidFill>
              <a:schemeClr val="bg1"/>
            </a:solidFill>
            <a:round/>
            <a:headEnd/>
            <a:tailEnd/>
          </a:ln>
          <a:effectLst>
            <a:outerShdw blurRad="50800" dist="38100" dir="2700000" algn="tl" rotWithShape="0">
              <a:prstClr val="black">
                <a:alpha val="40000"/>
              </a:prstClr>
            </a:outerShdw>
          </a:effectLst>
        </p:spPr>
        <p:txBody>
          <a:bodyPr rIns="252000" anchor="ctr">
            <a:normAutofit/>
          </a:bodyPr>
          <a:lstStyle/>
          <a:p>
            <a:pPr>
              <a:defRPr/>
            </a:pPr>
            <a:endParaRPr lang="zh-CN" altLang="en-US" sz="3200" b="1" dirty="0">
              <a:solidFill>
                <a:schemeClr val="accent6">
                  <a:lumMod val="50000"/>
                </a:schemeClr>
              </a:solidFill>
              <a:latin typeface="UTM Avo" panose="02040603050506020204" pitchFamily="18" charset="0"/>
              <a:ea typeface="微软雅黑" panose="020B0503020204020204" pitchFamily="34" charset="-122"/>
              <a:cs typeface="+mn-ea"/>
              <a:sym typeface="+mn-lt"/>
            </a:endParaRPr>
          </a:p>
        </p:txBody>
      </p:sp>
      <p:pic>
        <p:nvPicPr>
          <p:cNvPr id="20" name="图片 8">
            <a:extLst>
              <a:ext uri="{FF2B5EF4-FFF2-40B4-BE49-F238E27FC236}">
                <a16:creationId xmlns:a16="http://schemas.microsoft.com/office/drawing/2014/main" id="{1F9F4A3E-3F46-4308-866E-1BE0422CE0FF}"/>
              </a:ext>
            </a:extLst>
          </p:cNvPr>
          <p:cNvPicPr>
            <a:picLocks noChangeAspect="1"/>
          </p:cNvPicPr>
          <p:nvPr/>
        </p:nvPicPr>
        <p:blipFill rotWithShape="1">
          <a:blip r:embed="rId6">
            <a:duotone>
              <a:schemeClr val="accent1">
                <a:shade val="45000"/>
                <a:satMod val="135000"/>
              </a:schemeClr>
              <a:prstClr val="white"/>
            </a:duotone>
          </a:blip>
          <a:srcRect t="18341" r="17085" b="26262"/>
          <a:stretch/>
        </p:blipFill>
        <p:spPr>
          <a:xfrm>
            <a:off x="9737635" y="566417"/>
            <a:ext cx="2293032" cy="1313186"/>
          </a:xfrm>
          <a:prstGeom prst="rect">
            <a:avLst/>
          </a:prstGeom>
        </p:spPr>
      </p:pic>
      <p:sp>
        <p:nvSpPr>
          <p:cNvPr id="22" name="TextBox 21">
            <a:extLst>
              <a:ext uri="{FF2B5EF4-FFF2-40B4-BE49-F238E27FC236}">
                <a16:creationId xmlns:a16="http://schemas.microsoft.com/office/drawing/2014/main" id="{E472E0DA-7211-474D-B23B-5C3D6229473C}"/>
              </a:ext>
            </a:extLst>
          </p:cNvPr>
          <p:cNvSpPr txBox="1"/>
          <p:nvPr/>
        </p:nvSpPr>
        <p:spPr>
          <a:xfrm>
            <a:off x="606698" y="525385"/>
            <a:ext cx="10229623" cy="523220"/>
          </a:xfrm>
          <a:prstGeom prst="rect">
            <a:avLst/>
          </a:prstGeom>
          <a:noFill/>
        </p:spPr>
        <p:txBody>
          <a:bodyPr wrap="square">
            <a:spAutoFit/>
          </a:bodyPr>
          <a:lstStyle/>
          <a:p>
            <a:pPr>
              <a:defRPr/>
            </a:pPr>
            <a:r>
              <a:rPr lang="en-US" altLang="zh-CN" sz="2800" b="1" dirty="0">
                <a:solidFill>
                  <a:schemeClr val="accent6">
                    <a:lumMod val="50000"/>
                  </a:schemeClr>
                </a:solidFill>
                <a:latin typeface="UTM Avo" panose="02040603050506020204" pitchFamily="18" charset="0"/>
                <a:ea typeface="微软雅黑" panose="020B0503020204020204" pitchFamily="34" charset="-122"/>
                <a:cs typeface="+mn-ea"/>
                <a:sym typeface="+mn-lt"/>
              </a:rPr>
              <a:t>Bài 1: </a:t>
            </a:r>
            <a:r>
              <a:rPr lang="en-US" altLang="en-US" sz="2800" b="1" dirty="0" err="1">
                <a:solidFill>
                  <a:schemeClr val="accent6">
                    <a:lumMod val="50000"/>
                  </a:schemeClr>
                </a:solidFill>
                <a:latin typeface="UTM Avo" panose="02040603050506020204" pitchFamily="18" charset="0"/>
              </a:rPr>
              <a:t>Viết</a:t>
            </a:r>
            <a:r>
              <a:rPr lang="en-US" altLang="en-US" sz="2800" b="1" dirty="0">
                <a:solidFill>
                  <a:schemeClr val="accent6">
                    <a:lumMod val="50000"/>
                  </a:schemeClr>
                </a:solidFill>
                <a:latin typeface="UTM Avo" panose="02040603050506020204" pitchFamily="18" charset="0"/>
              </a:rPr>
              <a:t> </a:t>
            </a:r>
            <a:r>
              <a:rPr lang="en-US" altLang="en-US" sz="2800" b="1" dirty="0" err="1">
                <a:solidFill>
                  <a:schemeClr val="accent6">
                    <a:lumMod val="50000"/>
                  </a:schemeClr>
                </a:solidFill>
                <a:latin typeface="UTM Avo" panose="02040603050506020204" pitchFamily="18" charset="0"/>
              </a:rPr>
              <a:t>phân</a:t>
            </a:r>
            <a:r>
              <a:rPr lang="en-US" altLang="en-US" sz="2800" b="1" dirty="0">
                <a:solidFill>
                  <a:schemeClr val="accent6">
                    <a:lumMod val="50000"/>
                  </a:schemeClr>
                </a:solidFill>
                <a:latin typeface="UTM Avo" panose="02040603050506020204" pitchFamily="18" charset="0"/>
              </a:rPr>
              <a:t> </a:t>
            </a:r>
            <a:r>
              <a:rPr lang="en-US" altLang="en-US" sz="2800" b="1" dirty="0" err="1">
                <a:solidFill>
                  <a:schemeClr val="accent6">
                    <a:lumMod val="50000"/>
                  </a:schemeClr>
                </a:solidFill>
                <a:latin typeface="UTM Avo" panose="02040603050506020204" pitchFamily="18" charset="0"/>
              </a:rPr>
              <a:t>số</a:t>
            </a:r>
            <a:r>
              <a:rPr lang="en-US" altLang="en-US" sz="2800" b="1" dirty="0">
                <a:solidFill>
                  <a:schemeClr val="accent6">
                    <a:lumMod val="50000"/>
                  </a:schemeClr>
                </a:solidFill>
                <a:latin typeface="UTM Avo" panose="02040603050506020204" pitchFamily="18" charset="0"/>
              </a:rPr>
              <a:t> </a:t>
            </a:r>
            <a:r>
              <a:rPr lang="en-US" altLang="en-US" sz="2800" b="1" dirty="0" err="1">
                <a:solidFill>
                  <a:schemeClr val="accent6">
                    <a:lumMod val="50000"/>
                  </a:schemeClr>
                </a:solidFill>
                <a:latin typeface="UTM Avo" panose="02040603050506020204" pitchFamily="18" charset="0"/>
              </a:rPr>
              <a:t>đảo</a:t>
            </a:r>
            <a:r>
              <a:rPr lang="en-US" altLang="en-US" sz="2800" b="1" dirty="0">
                <a:solidFill>
                  <a:schemeClr val="accent6">
                    <a:lumMod val="50000"/>
                  </a:schemeClr>
                </a:solidFill>
                <a:latin typeface="UTM Avo" panose="02040603050506020204" pitchFamily="18" charset="0"/>
              </a:rPr>
              <a:t> </a:t>
            </a:r>
            <a:r>
              <a:rPr lang="en-US" altLang="en-US" sz="2800" b="1" dirty="0" err="1">
                <a:solidFill>
                  <a:schemeClr val="accent6">
                    <a:lumMod val="50000"/>
                  </a:schemeClr>
                </a:solidFill>
                <a:latin typeface="UTM Avo" panose="02040603050506020204" pitchFamily="18" charset="0"/>
              </a:rPr>
              <a:t>ngược</a:t>
            </a:r>
            <a:r>
              <a:rPr lang="en-US" altLang="en-US" sz="2800" b="1" dirty="0">
                <a:solidFill>
                  <a:schemeClr val="accent6">
                    <a:lumMod val="50000"/>
                  </a:schemeClr>
                </a:solidFill>
                <a:latin typeface="UTM Avo" panose="02040603050506020204" pitchFamily="18" charset="0"/>
              </a:rPr>
              <a:t>  </a:t>
            </a:r>
            <a:r>
              <a:rPr lang="en-US" altLang="en-US" sz="2800" b="1" dirty="0" err="1">
                <a:solidFill>
                  <a:schemeClr val="accent6">
                    <a:lumMod val="50000"/>
                  </a:schemeClr>
                </a:solidFill>
                <a:latin typeface="UTM Avo" panose="02040603050506020204" pitchFamily="18" charset="0"/>
              </a:rPr>
              <a:t>của</a:t>
            </a:r>
            <a:r>
              <a:rPr lang="en-US" altLang="en-US" sz="2800" b="1" dirty="0">
                <a:solidFill>
                  <a:schemeClr val="accent6">
                    <a:lumMod val="50000"/>
                  </a:schemeClr>
                </a:solidFill>
                <a:latin typeface="UTM Avo" panose="02040603050506020204" pitchFamily="18" charset="0"/>
              </a:rPr>
              <a:t> </a:t>
            </a:r>
            <a:r>
              <a:rPr lang="en-US" altLang="en-US" sz="2800" b="1" dirty="0" err="1">
                <a:solidFill>
                  <a:schemeClr val="accent6">
                    <a:lumMod val="50000"/>
                  </a:schemeClr>
                </a:solidFill>
                <a:latin typeface="UTM Avo" panose="02040603050506020204" pitchFamily="18" charset="0"/>
              </a:rPr>
              <a:t>mỗi</a:t>
            </a:r>
            <a:r>
              <a:rPr lang="en-US" altLang="en-US" sz="2800" b="1" dirty="0">
                <a:solidFill>
                  <a:schemeClr val="accent6">
                    <a:lumMod val="50000"/>
                  </a:schemeClr>
                </a:solidFill>
                <a:latin typeface="UTM Avo" panose="02040603050506020204" pitchFamily="18" charset="0"/>
              </a:rPr>
              <a:t> </a:t>
            </a:r>
            <a:r>
              <a:rPr lang="en-US" altLang="en-US" sz="2800" b="1" dirty="0" err="1">
                <a:solidFill>
                  <a:schemeClr val="accent6">
                    <a:lumMod val="50000"/>
                  </a:schemeClr>
                </a:solidFill>
                <a:latin typeface="UTM Avo" panose="02040603050506020204" pitchFamily="18" charset="0"/>
              </a:rPr>
              <a:t>phân</a:t>
            </a:r>
            <a:r>
              <a:rPr lang="en-US" altLang="en-US" sz="2800" b="1" dirty="0">
                <a:solidFill>
                  <a:schemeClr val="accent6">
                    <a:lumMod val="50000"/>
                  </a:schemeClr>
                </a:solidFill>
                <a:latin typeface="UTM Avo" panose="02040603050506020204" pitchFamily="18" charset="0"/>
              </a:rPr>
              <a:t> </a:t>
            </a:r>
            <a:r>
              <a:rPr lang="en-US" altLang="en-US" sz="2800" b="1" dirty="0" err="1">
                <a:solidFill>
                  <a:schemeClr val="accent6">
                    <a:lumMod val="50000"/>
                  </a:schemeClr>
                </a:solidFill>
                <a:latin typeface="UTM Avo" panose="02040603050506020204" pitchFamily="18" charset="0"/>
              </a:rPr>
              <a:t>số</a:t>
            </a:r>
            <a:r>
              <a:rPr lang="en-US" altLang="en-US" sz="2800" b="1" dirty="0">
                <a:solidFill>
                  <a:schemeClr val="accent6">
                    <a:lumMod val="50000"/>
                  </a:schemeClr>
                </a:solidFill>
                <a:latin typeface="UTM Avo" panose="02040603050506020204" pitchFamily="18" charset="0"/>
              </a:rPr>
              <a:t> </a:t>
            </a:r>
            <a:r>
              <a:rPr lang="en-US" altLang="en-US" sz="2800" b="1" dirty="0" err="1">
                <a:solidFill>
                  <a:schemeClr val="accent6">
                    <a:lumMod val="50000"/>
                  </a:schemeClr>
                </a:solidFill>
                <a:latin typeface="UTM Avo" panose="02040603050506020204" pitchFamily="18" charset="0"/>
              </a:rPr>
              <a:t>sau</a:t>
            </a:r>
            <a:r>
              <a:rPr lang="en-US" altLang="en-US" sz="2800" b="1" dirty="0">
                <a:solidFill>
                  <a:schemeClr val="accent6">
                    <a:lumMod val="50000"/>
                  </a:schemeClr>
                </a:solidFill>
                <a:latin typeface="UTM Avo" panose="02040603050506020204" pitchFamily="18" charset="0"/>
              </a:rPr>
              <a:t>: </a:t>
            </a:r>
            <a:endParaRPr lang="zh-CN" altLang="en-US" sz="2800" b="1" dirty="0">
              <a:solidFill>
                <a:schemeClr val="accent6">
                  <a:lumMod val="50000"/>
                </a:schemeClr>
              </a:solidFill>
              <a:latin typeface="UTM Avo" panose="02040603050506020204" pitchFamily="18" charset="0"/>
              <a:ea typeface="微软雅黑" panose="020B0503020204020204" pitchFamily="34" charset="-122"/>
              <a:cs typeface="+mn-ea"/>
              <a:sym typeface="+mn-lt"/>
            </a:endParaRPr>
          </a:p>
        </p:txBody>
      </p:sp>
      <p:sp>
        <p:nvSpPr>
          <p:cNvPr id="23" name="矩形: 圆角 11">
            <a:extLst>
              <a:ext uri="{FF2B5EF4-FFF2-40B4-BE49-F238E27FC236}">
                <a16:creationId xmlns:a16="http://schemas.microsoft.com/office/drawing/2014/main" id="{66A34DBD-2647-46B6-9B84-4C0CEFB7C977}"/>
              </a:ext>
            </a:extLst>
          </p:cNvPr>
          <p:cNvSpPr/>
          <p:nvPr/>
        </p:nvSpPr>
        <p:spPr>
          <a:xfrm>
            <a:off x="260822" y="1578753"/>
            <a:ext cx="11605235" cy="6153890"/>
          </a:xfrm>
          <a:prstGeom prst="roundRect">
            <a:avLst/>
          </a:prstGeom>
          <a:solidFill>
            <a:schemeClr val="bg1"/>
          </a:solidFill>
          <a:ln w="101600">
            <a:solidFill>
              <a:srgbClr val="02736A"/>
            </a:solidFill>
          </a:ln>
          <a:effectLst>
            <a:outerShdw blurRad="50800" dist="139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pic>
        <p:nvPicPr>
          <p:cNvPr id="24" name="图片 5">
            <a:extLst>
              <a:ext uri="{FF2B5EF4-FFF2-40B4-BE49-F238E27FC236}">
                <a16:creationId xmlns:a16="http://schemas.microsoft.com/office/drawing/2014/main" id="{77A8F314-F0C5-415D-ACF5-844E12733334}"/>
              </a:ext>
            </a:extLst>
          </p:cNvPr>
          <p:cNvPicPr>
            <a:picLocks noChangeAspect="1"/>
          </p:cNvPicPr>
          <p:nvPr/>
        </p:nvPicPr>
        <p:blipFill rotWithShape="1">
          <a:blip r:embed="rId7">
            <a:lum contrast="20000"/>
          </a:blip>
          <a:srcRect t="-1" r="54732" b="80724"/>
          <a:stretch/>
        </p:blipFill>
        <p:spPr>
          <a:xfrm>
            <a:off x="-839446" y="5732231"/>
            <a:ext cx="13031445" cy="1169833"/>
          </a:xfrm>
          <a:prstGeom prst="rect">
            <a:avLst/>
          </a:prstGeom>
          <a:effectLst>
            <a:outerShdw blurRad="63500" sx="102000" sy="102000" algn="ctr" rotWithShape="0">
              <a:prstClr val="black">
                <a:alpha val="40000"/>
              </a:prstClr>
            </a:outerShdw>
          </a:effectLst>
        </p:spPr>
      </p:pic>
      <p:pic>
        <p:nvPicPr>
          <p:cNvPr id="25" name="Picture 4" descr="Cartoon Flower Illustration With Lovely And Cute Design Stock Vector -  Illustration of floral, collect: 105866793">
            <a:extLst>
              <a:ext uri="{FF2B5EF4-FFF2-40B4-BE49-F238E27FC236}">
                <a16:creationId xmlns:a16="http://schemas.microsoft.com/office/drawing/2014/main" id="{5A6BDDF2-1429-474D-8994-C37B4A5EE27C}"/>
              </a:ext>
            </a:extLst>
          </p:cNvPr>
          <p:cNvPicPr>
            <a:picLocks noChangeAspect="1" noChangeArrowheads="1"/>
          </p:cNvPicPr>
          <p:nvPr/>
        </p:nvPicPr>
        <p:blipFill>
          <a:blip r:embed="rId8" cstate="print">
            <a:extLst>
              <a:ext uri="{BEBA8EAE-BF5A-486C-A8C5-ECC9F3942E4B}">
                <a14:imgProps xmlns:a14="http://schemas.microsoft.com/office/drawing/2010/main">
                  <a14:imgLayer r:embed="rId9">
                    <a14:imgEffect>
                      <a14:backgroundRemoval t="6750" b="90000" l="10000" r="90000"/>
                    </a14:imgEffect>
                  </a14:imgLayer>
                </a14:imgProps>
              </a:ext>
              <a:ext uri="{28A0092B-C50C-407E-A947-70E740481C1C}">
                <a14:useLocalDpi xmlns:a14="http://schemas.microsoft.com/office/drawing/2010/main" val="0"/>
              </a:ext>
            </a:extLst>
          </a:blip>
          <a:srcRect/>
          <a:stretch>
            <a:fillRect/>
          </a:stretch>
        </p:blipFill>
        <p:spPr bwMode="auto">
          <a:xfrm>
            <a:off x="-115458" y="4761409"/>
            <a:ext cx="2256276" cy="2256276"/>
          </a:xfrm>
          <a:prstGeom prst="rect">
            <a:avLst/>
          </a:prstGeom>
          <a:noFill/>
          <a:extLst>
            <a:ext uri="{909E8E84-426E-40DD-AFC4-6F175D3DCCD1}">
              <a14:hiddenFill xmlns:a14="http://schemas.microsoft.com/office/drawing/2010/main">
                <a:solidFill>
                  <a:srgbClr val="FFFFFF"/>
                </a:solidFill>
              </a14:hiddenFill>
            </a:ext>
          </a:extLst>
        </p:spPr>
      </p:pic>
      <p:pic>
        <p:nvPicPr>
          <p:cNvPr id="26" name="Picture 6" descr="Colorful tulip flower cartoon icons. Nature flower spring and summer in  garden isolated on white background. Botanical concept. Floral in flat  design style. Vector design element illustration 2119765 Vector Art at  Vecteezy">
            <a:extLst>
              <a:ext uri="{FF2B5EF4-FFF2-40B4-BE49-F238E27FC236}">
                <a16:creationId xmlns:a16="http://schemas.microsoft.com/office/drawing/2014/main" id="{6C6ED94B-FCDB-456B-863C-BF2E0372313A}"/>
              </a:ext>
            </a:extLst>
          </p:cNvPr>
          <p:cNvPicPr>
            <a:picLocks noChangeAspect="1" noChangeArrowheads="1"/>
          </p:cNvPicPr>
          <p:nvPr/>
        </p:nvPicPr>
        <p:blipFill rotWithShape="1">
          <a:blip r:embed="rId10" cstate="print">
            <a:clrChange>
              <a:clrFrom>
                <a:srgbClr val="FEFEFE"/>
              </a:clrFrom>
              <a:clrTo>
                <a:srgbClr val="FEFEFE">
                  <a:alpha val="0"/>
                </a:srgbClr>
              </a:clrTo>
            </a:clrChange>
            <a:extLst>
              <a:ext uri="{28A0092B-C50C-407E-A947-70E740481C1C}">
                <a14:useLocalDpi xmlns:a14="http://schemas.microsoft.com/office/drawing/2010/main" val="0"/>
              </a:ext>
            </a:extLst>
          </a:blip>
          <a:srcRect l="17167" t="17165" r="16779" b="15589"/>
          <a:stretch/>
        </p:blipFill>
        <p:spPr bwMode="auto">
          <a:xfrm>
            <a:off x="11027871" y="5757135"/>
            <a:ext cx="1117009" cy="1137135"/>
          </a:xfrm>
          <a:prstGeom prst="rect">
            <a:avLst/>
          </a:prstGeom>
          <a:noFill/>
          <a:extLst>
            <a:ext uri="{909E8E84-426E-40DD-AFC4-6F175D3DCCD1}">
              <a14:hiddenFill xmlns:a14="http://schemas.microsoft.com/office/drawing/2010/main">
                <a:solidFill>
                  <a:srgbClr val="FFFFFF"/>
                </a:solidFill>
              </a14:hiddenFill>
            </a:ext>
          </a:extLst>
        </p:spPr>
      </p:pic>
      <p:pic>
        <p:nvPicPr>
          <p:cNvPr id="27" name="Picture 6" descr="Colorful tulip flower cartoon icons. Nature flower spring and summer in  garden isolated on white background. Botanical concept. Floral in flat  design style. Vector design element illustration 2119765 Vector Art at  Vecteezy">
            <a:extLst>
              <a:ext uri="{FF2B5EF4-FFF2-40B4-BE49-F238E27FC236}">
                <a16:creationId xmlns:a16="http://schemas.microsoft.com/office/drawing/2014/main" id="{6538EE67-1FEF-4C3D-9212-DD3E31749100}"/>
              </a:ext>
            </a:extLst>
          </p:cNvPr>
          <p:cNvPicPr>
            <a:picLocks noChangeAspect="1" noChangeArrowheads="1"/>
          </p:cNvPicPr>
          <p:nvPr/>
        </p:nvPicPr>
        <p:blipFill rotWithShape="1">
          <a:blip r:embed="rId11" cstate="print">
            <a:clrChange>
              <a:clrFrom>
                <a:srgbClr val="FEFEFE"/>
              </a:clrFrom>
              <a:clrTo>
                <a:srgbClr val="FEFEFE">
                  <a:alpha val="0"/>
                </a:srgbClr>
              </a:clrTo>
            </a:clrChange>
            <a:extLst>
              <a:ext uri="{28A0092B-C50C-407E-A947-70E740481C1C}">
                <a14:useLocalDpi xmlns:a14="http://schemas.microsoft.com/office/drawing/2010/main" val="0"/>
              </a:ext>
            </a:extLst>
          </a:blip>
          <a:srcRect l="17167" t="17165" r="16779" b="15589"/>
          <a:stretch/>
        </p:blipFill>
        <p:spPr bwMode="auto">
          <a:xfrm>
            <a:off x="10450661" y="5878668"/>
            <a:ext cx="985525" cy="1003282"/>
          </a:xfrm>
          <a:prstGeom prst="rect">
            <a:avLst/>
          </a:prstGeom>
          <a:noFill/>
          <a:extLst>
            <a:ext uri="{909E8E84-426E-40DD-AFC4-6F175D3DCCD1}">
              <a14:hiddenFill xmlns:a14="http://schemas.microsoft.com/office/drawing/2010/main">
                <a:solidFill>
                  <a:srgbClr val="FFFFFF"/>
                </a:solidFill>
              </a14:hiddenFill>
            </a:ext>
          </a:extLst>
        </p:spPr>
      </p:pic>
      <p:pic>
        <p:nvPicPr>
          <p:cNvPr id="28" name="Picture 6" descr="Colorful tulip flower cartoon icons. Nature flower spring and summer in  garden isolated on white background. Botanical concept. Floral in flat  design style. Vector design element illustration 2119765 Vector Art at  Vecteezy">
            <a:extLst>
              <a:ext uri="{FF2B5EF4-FFF2-40B4-BE49-F238E27FC236}">
                <a16:creationId xmlns:a16="http://schemas.microsoft.com/office/drawing/2014/main" id="{F3386FD8-1D60-40B4-ACF2-C55AFB94C62C}"/>
              </a:ext>
            </a:extLst>
          </p:cNvPr>
          <p:cNvPicPr>
            <a:picLocks noChangeAspect="1" noChangeArrowheads="1"/>
          </p:cNvPicPr>
          <p:nvPr/>
        </p:nvPicPr>
        <p:blipFill rotWithShape="1">
          <a:blip r:embed="rId12" cstate="print">
            <a:clrChange>
              <a:clrFrom>
                <a:srgbClr val="FEFEFE"/>
              </a:clrFrom>
              <a:clrTo>
                <a:srgbClr val="FEFEFE">
                  <a:alpha val="0"/>
                </a:srgbClr>
              </a:clrTo>
            </a:clrChange>
            <a:extLst>
              <a:ext uri="{28A0092B-C50C-407E-A947-70E740481C1C}">
                <a14:useLocalDpi xmlns:a14="http://schemas.microsoft.com/office/drawing/2010/main" val="0"/>
              </a:ext>
            </a:extLst>
          </a:blip>
          <a:srcRect l="17167" t="17165" r="16779" b="15589"/>
          <a:stretch/>
        </p:blipFill>
        <p:spPr bwMode="auto">
          <a:xfrm>
            <a:off x="9878423" y="5752823"/>
            <a:ext cx="1065747" cy="1084950"/>
          </a:xfrm>
          <a:prstGeom prst="rect">
            <a:avLst/>
          </a:prstGeom>
          <a:noFill/>
          <a:extLst>
            <a:ext uri="{909E8E84-426E-40DD-AFC4-6F175D3DCCD1}">
              <a14:hiddenFill xmlns:a14="http://schemas.microsoft.com/office/drawing/2010/main">
                <a:solidFill>
                  <a:srgbClr val="FFFFFF"/>
                </a:solidFill>
              </a14:hiddenFill>
            </a:ext>
          </a:extLst>
        </p:spPr>
      </p:pic>
      <mc:AlternateContent xmlns:mc="http://schemas.openxmlformats.org/markup-compatibility/2006" xmlns:a14="http://schemas.microsoft.com/office/drawing/2010/main">
        <mc:Choice Requires="a14">
          <p:sp>
            <p:nvSpPr>
              <p:cNvPr id="70" name="TextBox 69">
                <a:extLst>
                  <a:ext uri="{FF2B5EF4-FFF2-40B4-BE49-F238E27FC236}">
                    <a16:creationId xmlns:a16="http://schemas.microsoft.com/office/drawing/2014/main" id="{6EE86121-1315-40CB-88B1-A1E230CE0FB3}"/>
                  </a:ext>
                </a:extLst>
              </p:cNvPr>
              <p:cNvSpPr txBox="1"/>
              <p:nvPr/>
            </p:nvSpPr>
            <p:spPr>
              <a:xfrm>
                <a:off x="2517098" y="1969526"/>
                <a:ext cx="1901389" cy="2973571"/>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f>
                        <m:fPr>
                          <m:ctrlPr>
                            <a:rPr lang="en-US" sz="9600" b="1" i="1" smtClean="0">
                              <a:solidFill>
                                <a:srgbClr val="002060"/>
                              </a:solidFill>
                              <a:latin typeface="Cambria Math" panose="02040503050406030204" pitchFamily="18" charset="0"/>
                            </a:rPr>
                          </m:ctrlPr>
                        </m:fPr>
                        <m:num>
                          <m:r>
                            <m:rPr>
                              <m:nor/>
                            </m:rPr>
                            <a:rPr lang="en-US" sz="9600" b="1" i="0" smtClean="0">
                              <a:solidFill>
                                <a:srgbClr val="002060"/>
                              </a:solidFill>
                              <a:latin typeface="UTM Avo" panose="02040603050506020204" pitchFamily="18" charset="0"/>
                            </a:rPr>
                            <m:t>2</m:t>
                          </m:r>
                        </m:num>
                        <m:den>
                          <m:r>
                            <m:rPr>
                              <m:nor/>
                            </m:rPr>
                            <a:rPr lang="en-US" sz="9600" b="1" i="0" smtClean="0">
                              <a:solidFill>
                                <a:srgbClr val="002060"/>
                              </a:solidFill>
                              <a:latin typeface="UTM Avo" panose="02040603050506020204" pitchFamily="18" charset="0"/>
                            </a:rPr>
                            <m:t>3</m:t>
                          </m:r>
                        </m:den>
                      </m:f>
                    </m:oMath>
                  </m:oMathPara>
                </a14:m>
                <a:endParaRPr lang="en-US" sz="9600" dirty="0">
                  <a:solidFill>
                    <a:srgbClr val="002060"/>
                  </a:solidFill>
                  <a:latin typeface="UTM Avo" panose="02040603050506020204" pitchFamily="18" charset="0"/>
                </a:endParaRPr>
              </a:p>
            </p:txBody>
          </p:sp>
        </mc:Choice>
        <mc:Fallback xmlns="">
          <p:sp>
            <p:nvSpPr>
              <p:cNvPr id="70" name="TextBox 69">
                <a:extLst>
                  <a:ext uri="{FF2B5EF4-FFF2-40B4-BE49-F238E27FC236}">
                    <a16:creationId xmlns:a16="http://schemas.microsoft.com/office/drawing/2014/main" id="{6EE86121-1315-40CB-88B1-A1E230CE0FB3}"/>
                  </a:ext>
                </a:extLst>
              </p:cNvPr>
              <p:cNvSpPr txBox="1">
                <a:spLocks noRot="1" noChangeAspect="1" noMove="1" noResize="1" noEditPoints="1" noAdjustHandles="1" noChangeArrowheads="1" noChangeShapeType="1" noTextEdit="1"/>
              </p:cNvSpPr>
              <p:nvPr/>
            </p:nvSpPr>
            <p:spPr>
              <a:xfrm>
                <a:off x="2517098" y="1969526"/>
                <a:ext cx="1901389" cy="2973571"/>
              </a:xfrm>
              <a:prstGeom prst="rect">
                <a:avLst/>
              </a:prstGeom>
              <a:blipFill>
                <a:blip r:embed="rId13"/>
                <a:stretch>
                  <a:fillRect/>
                </a:stretch>
              </a:blipFill>
            </p:spPr>
            <p:txBody>
              <a:bodyPr/>
              <a:lstStyle/>
              <a:p>
                <a:r>
                  <a:rPr lang="en-US">
                    <a:noFill/>
                  </a:rPr>
                  <a:t> </a:t>
                </a:r>
              </a:p>
            </p:txBody>
          </p:sp>
        </mc:Fallback>
      </mc:AlternateContent>
      <p:sp>
        <p:nvSpPr>
          <p:cNvPr id="10" name="Arrow: Right 9">
            <a:extLst>
              <a:ext uri="{FF2B5EF4-FFF2-40B4-BE49-F238E27FC236}">
                <a16:creationId xmlns:a16="http://schemas.microsoft.com/office/drawing/2014/main" id="{0E24D36C-7BE6-49A9-B2E3-A16343AD8937}"/>
              </a:ext>
            </a:extLst>
          </p:cNvPr>
          <p:cNvSpPr/>
          <p:nvPr/>
        </p:nvSpPr>
        <p:spPr>
          <a:xfrm>
            <a:off x="4987491" y="2952037"/>
            <a:ext cx="2259455" cy="1560934"/>
          </a:xfrm>
          <a:prstGeom prst="rightArrow">
            <a:avLst>
              <a:gd name="adj1" fmla="val 53497"/>
              <a:gd name="adj2" fmla="val 57869"/>
            </a:avLst>
          </a:prstGeom>
          <a:solidFill>
            <a:srgbClr val="FFC000"/>
          </a:solidFill>
          <a:ln w="76200">
            <a:solidFill>
              <a:srgbClr val="02736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71" name="TextBox 70">
                <a:extLst>
                  <a:ext uri="{FF2B5EF4-FFF2-40B4-BE49-F238E27FC236}">
                    <a16:creationId xmlns:a16="http://schemas.microsoft.com/office/drawing/2014/main" id="{16ED5746-2609-4C78-8E78-FE85E51302C8}"/>
                  </a:ext>
                </a:extLst>
              </p:cNvPr>
              <p:cNvSpPr txBox="1"/>
              <p:nvPr/>
            </p:nvSpPr>
            <p:spPr>
              <a:xfrm>
                <a:off x="7511578" y="1950614"/>
                <a:ext cx="1901389" cy="2956130"/>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f>
                        <m:fPr>
                          <m:ctrlPr>
                            <a:rPr lang="en-US" sz="9600" b="1" i="1" smtClean="0">
                              <a:solidFill>
                                <a:srgbClr val="002060"/>
                              </a:solidFill>
                              <a:latin typeface="Cambria Math" panose="02040503050406030204" pitchFamily="18" charset="0"/>
                            </a:rPr>
                          </m:ctrlPr>
                        </m:fPr>
                        <m:num>
                          <m:r>
                            <m:rPr>
                              <m:nor/>
                            </m:rPr>
                            <a:rPr lang="en-US" sz="9600" b="1" i="0" smtClean="0">
                              <a:solidFill>
                                <a:srgbClr val="002060"/>
                              </a:solidFill>
                              <a:latin typeface="UTM Avo" panose="02040603050506020204" pitchFamily="18" charset="0"/>
                            </a:rPr>
                            <m:t>3</m:t>
                          </m:r>
                        </m:num>
                        <m:den>
                          <m:r>
                            <m:rPr>
                              <m:nor/>
                            </m:rPr>
                            <a:rPr lang="en-US" sz="9600" b="1" i="0" smtClean="0">
                              <a:solidFill>
                                <a:srgbClr val="002060"/>
                              </a:solidFill>
                              <a:latin typeface="UTM Avo" panose="02040603050506020204" pitchFamily="18" charset="0"/>
                            </a:rPr>
                            <m:t>2</m:t>
                          </m:r>
                        </m:den>
                      </m:f>
                    </m:oMath>
                  </m:oMathPara>
                </a14:m>
                <a:endParaRPr lang="en-US" sz="9600" b="1" dirty="0">
                  <a:solidFill>
                    <a:srgbClr val="002060"/>
                  </a:solidFill>
                  <a:latin typeface="UTM Avo" panose="02040603050506020204" pitchFamily="18" charset="0"/>
                </a:endParaRPr>
              </a:p>
            </p:txBody>
          </p:sp>
        </mc:Choice>
        <mc:Fallback xmlns="">
          <p:sp>
            <p:nvSpPr>
              <p:cNvPr id="71" name="TextBox 70">
                <a:extLst>
                  <a:ext uri="{FF2B5EF4-FFF2-40B4-BE49-F238E27FC236}">
                    <a16:creationId xmlns:a16="http://schemas.microsoft.com/office/drawing/2014/main" id="{16ED5746-2609-4C78-8E78-FE85E51302C8}"/>
                  </a:ext>
                </a:extLst>
              </p:cNvPr>
              <p:cNvSpPr txBox="1">
                <a:spLocks noRot="1" noChangeAspect="1" noMove="1" noResize="1" noEditPoints="1" noAdjustHandles="1" noChangeArrowheads="1" noChangeShapeType="1" noTextEdit="1"/>
              </p:cNvSpPr>
              <p:nvPr/>
            </p:nvSpPr>
            <p:spPr>
              <a:xfrm>
                <a:off x="7511578" y="1950614"/>
                <a:ext cx="1901389" cy="2956130"/>
              </a:xfrm>
              <a:prstGeom prst="rect">
                <a:avLst/>
              </a:prstGeom>
              <a:blipFill>
                <a:blip r:embed="rId14"/>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2738906600"/>
      </p:ext>
    </p:extLst>
  </p:cSld>
  <p:clrMapOvr>
    <a:masterClrMapping/>
  </p:clrMapOvr>
  <mc:AlternateContent xmlns:mc="http://schemas.openxmlformats.org/markup-compatibility/2006">
    <mc:Choice xmlns:p159="http://schemas.microsoft.com/office/powerpoint/2015/09/main" xmlns=""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0"/>
                                        </p:tgtEl>
                                        <p:attrNameLst>
                                          <p:attrName>style.visibility</p:attrName>
                                        </p:attrNameLst>
                                      </p:cBhvr>
                                      <p:to>
                                        <p:strVal val="visible"/>
                                      </p:to>
                                    </p:set>
                                    <p:animEffect transition="in" filter="fade">
                                      <p:cBhvr>
                                        <p:cTn id="7" dur="500"/>
                                        <p:tgtEl>
                                          <p:spTgt spid="70"/>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barn(inVertical)">
                                      <p:cBhvr>
                                        <p:cTn id="12" dur="500"/>
                                        <p:tgtEl>
                                          <p:spTgt spid="10"/>
                                        </p:tgtEl>
                                      </p:cBhvr>
                                    </p:animEffect>
                                  </p:childTnLst>
                                  <p:subTnLst>
                                    <p:audio>
                                      <p:cMediaNode>
                                        <p:cTn display="0" masterRel="sameClick">
                                          <p:stCondLst>
                                            <p:cond evt="begin" delay="0">
                                              <p:tn val="10"/>
                                            </p:cond>
                                          </p:stCondLst>
                                          <p:endCondLst>
                                            <p:cond evt="onStopAudio" delay="0">
                                              <p:tgtEl>
                                                <p:sldTgt/>
                                              </p:tgtEl>
                                            </p:cond>
                                          </p:endCondLst>
                                        </p:cTn>
                                        <p:tgtEl>
                                          <p:sndTgt r:embed="rId4" name="chimes.wav"/>
                                        </p:tgtEl>
                                      </p:cMediaNode>
                                    </p:audio>
                                  </p:sub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71"/>
                                        </p:tgtEl>
                                        <p:attrNameLst>
                                          <p:attrName>style.visibility</p:attrName>
                                        </p:attrNameLst>
                                      </p:cBhvr>
                                      <p:to>
                                        <p:strVal val="visible"/>
                                      </p:to>
                                    </p:set>
                                    <p:animEffect transition="in" filter="fade">
                                      <p:cBhvr>
                                        <p:cTn id="17" dur="500"/>
                                        <p:tgtEl>
                                          <p:spTgt spid="7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 grpId="0"/>
      <p:bldP spid="10" grpId="0" animBg="1"/>
      <p:bldP spid="71"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图片 7" descr="6"/>
          <p:cNvPicPr>
            <a:picLocks noChangeAspect="1"/>
          </p:cNvPicPr>
          <p:nvPr/>
        </p:nvPicPr>
        <p:blipFill>
          <a:blip r:embed="rId5"/>
          <a:srcRect r="74368"/>
          <a:stretch>
            <a:fillRect/>
          </a:stretch>
        </p:blipFill>
        <p:spPr>
          <a:xfrm>
            <a:off x="-3810" y="4604385"/>
            <a:ext cx="1602105" cy="2278380"/>
          </a:xfrm>
          <a:prstGeom prst="rect">
            <a:avLst/>
          </a:prstGeom>
        </p:spPr>
      </p:pic>
      <p:pic>
        <p:nvPicPr>
          <p:cNvPr id="9" name="图片 8" descr="6"/>
          <p:cNvPicPr>
            <a:picLocks noChangeAspect="1"/>
          </p:cNvPicPr>
          <p:nvPr/>
        </p:nvPicPr>
        <p:blipFill>
          <a:blip r:embed="rId5"/>
          <a:srcRect l="47449" t="21697"/>
          <a:stretch>
            <a:fillRect/>
          </a:stretch>
        </p:blipFill>
        <p:spPr>
          <a:xfrm>
            <a:off x="9053195" y="5132705"/>
            <a:ext cx="3137535" cy="1704340"/>
          </a:xfrm>
          <a:prstGeom prst="rect">
            <a:avLst/>
          </a:prstGeom>
        </p:spPr>
      </p:pic>
      <p:sp>
        <p:nvSpPr>
          <p:cNvPr id="14" name="矩形 13">
            <a:extLst>
              <a:ext uri="{FF2B5EF4-FFF2-40B4-BE49-F238E27FC236}">
                <a16:creationId xmlns:a16="http://schemas.microsoft.com/office/drawing/2014/main" id="{16BC682C-430E-4A2E-8FBC-9146623E9995}"/>
              </a:ext>
            </a:extLst>
          </p:cNvPr>
          <p:cNvSpPr/>
          <p:nvPr/>
        </p:nvSpPr>
        <p:spPr>
          <a:xfrm>
            <a:off x="1597708" y="420924"/>
            <a:ext cx="2952906" cy="1020087"/>
          </a:xfrm>
          <a:prstGeom prst="rect">
            <a:avLst/>
          </a:prstGeom>
        </p:spPr>
        <p:txBody>
          <a:bodyPr wrap="squar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150000"/>
              </a:lnSpc>
              <a:defRPr/>
            </a:pPr>
            <a:endParaRPr lang="zh-CN" altLang="en-US" sz="4400" b="1" spc="300" dirty="0">
              <a:solidFill>
                <a:schemeClr val="bg1"/>
              </a:solidFill>
              <a:latin typeface="微软雅黑" panose="020B0503020204020204" pitchFamily="34" charset="-122"/>
              <a:ea typeface="微软雅黑" panose="020B0503020204020204" pitchFamily="34" charset="-122"/>
              <a:sym typeface="微软雅黑" panose="020B0503020204020204" charset="-122"/>
            </a:endParaRPr>
          </a:p>
        </p:txBody>
      </p:sp>
      <p:sp>
        <p:nvSpPr>
          <p:cNvPr id="19" name="MH_SubTitle_1">
            <a:extLst>
              <a:ext uri="{FF2B5EF4-FFF2-40B4-BE49-F238E27FC236}">
                <a16:creationId xmlns:a16="http://schemas.microsoft.com/office/drawing/2014/main" id="{0097F5DC-77C0-4B0E-9C56-84DA669C19B7}"/>
              </a:ext>
            </a:extLst>
          </p:cNvPr>
          <p:cNvSpPr>
            <a:spLocks/>
          </p:cNvSpPr>
          <p:nvPr>
            <p:custDataLst>
              <p:tags r:id="rId1"/>
            </p:custDataLst>
          </p:nvPr>
        </p:nvSpPr>
        <p:spPr bwMode="auto">
          <a:xfrm>
            <a:off x="274722" y="324212"/>
            <a:ext cx="11667069" cy="1213509"/>
          </a:xfrm>
          <a:custGeom>
            <a:avLst/>
            <a:gdLst>
              <a:gd name="T0" fmla="*/ 2147483646 w 30720"/>
              <a:gd name="T1" fmla="*/ 2147483646 h 11496"/>
              <a:gd name="T2" fmla="*/ 2147483646 w 30720"/>
              <a:gd name="T3" fmla="*/ 2147483646 h 11496"/>
              <a:gd name="T4" fmla="*/ 2147483646 w 30720"/>
              <a:gd name="T5" fmla="*/ 2147483646 h 11496"/>
              <a:gd name="T6" fmla="*/ 2147483646 w 30720"/>
              <a:gd name="T7" fmla="*/ 2147483646 h 11496"/>
              <a:gd name="T8" fmla="*/ 2147483646 w 30720"/>
              <a:gd name="T9" fmla="*/ 2147483646 h 11496"/>
              <a:gd name="T10" fmla="*/ 2147483646 w 30720"/>
              <a:gd name="T11" fmla="*/ 2147483646 h 11496"/>
              <a:gd name="T12" fmla="*/ 2147483646 w 30720"/>
              <a:gd name="T13" fmla="*/ 2147483646 h 11496"/>
              <a:gd name="T14" fmla="*/ 2147483646 w 30720"/>
              <a:gd name="T15" fmla="*/ 2147483646 h 11496"/>
              <a:gd name="T16" fmla="*/ 2147483646 w 30720"/>
              <a:gd name="T17" fmla="*/ 2147483646 h 11496"/>
              <a:gd name="T18" fmla="*/ 2147483646 w 30720"/>
              <a:gd name="T19" fmla="*/ 2147483646 h 11496"/>
              <a:gd name="T20" fmla="*/ 2147483646 w 30720"/>
              <a:gd name="T21" fmla="*/ 2147483646 h 11496"/>
              <a:gd name="T22" fmla="*/ 2147483646 w 30720"/>
              <a:gd name="T23" fmla="*/ 2147483646 h 11496"/>
              <a:gd name="T24" fmla="*/ 2147483646 w 30720"/>
              <a:gd name="T25" fmla="*/ 2147483646 h 11496"/>
              <a:gd name="T26" fmla="*/ 2147483646 w 30720"/>
              <a:gd name="T27" fmla="*/ 2147483646 h 11496"/>
              <a:gd name="T28" fmla="*/ 2147483646 w 30720"/>
              <a:gd name="T29" fmla="*/ 2147483646 h 11496"/>
              <a:gd name="T30" fmla="*/ 2147483646 w 30720"/>
              <a:gd name="T31" fmla="*/ 2147483646 h 11496"/>
              <a:gd name="T32" fmla="*/ 2147483646 w 30720"/>
              <a:gd name="T33" fmla="*/ 2147483646 h 11496"/>
              <a:gd name="T34" fmla="*/ 2147483646 w 30720"/>
              <a:gd name="T35" fmla="*/ 2147483646 h 11496"/>
              <a:gd name="T36" fmla="*/ 2147483646 w 30720"/>
              <a:gd name="T37" fmla="*/ 2147483646 h 11496"/>
              <a:gd name="T38" fmla="*/ 2147483646 w 30720"/>
              <a:gd name="T39" fmla="*/ 2147483646 h 11496"/>
              <a:gd name="T40" fmla="*/ 2147483646 w 30720"/>
              <a:gd name="T41" fmla="*/ 2147483646 h 11496"/>
              <a:gd name="T42" fmla="*/ 2147483646 w 30720"/>
              <a:gd name="T43" fmla="*/ 2147483646 h 11496"/>
              <a:gd name="T44" fmla="*/ 2147483646 w 30720"/>
              <a:gd name="T45" fmla="*/ 2147483646 h 11496"/>
              <a:gd name="T46" fmla="*/ 2147483646 w 30720"/>
              <a:gd name="T47" fmla="*/ 2147483646 h 11496"/>
              <a:gd name="T48" fmla="*/ 2147483646 w 30720"/>
              <a:gd name="T49" fmla="*/ 2147483646 h 11496"/>
              <a:gd name="T50" fmla="*/ 2147483646 w 30720"/>
              <a:gd name="T51" fmla="*/ 2147483646 h 11496"/>
              <a:gd name="T52" fmla="*/ 2147483646 w 30720"/>
              <a:gd name="T53" fmla="*/ 2147483646 h 11496"/>
              <a:gd name="T54" fmla="*/ 2147483646 w 30720"/>
              <a:gd name="T55" fmla="*/ 2147483646 h 11496"/>
              <a:gd name="T56" fmla="*/ 2147483646 w 30720"/>
              <a:gd name="T57" fmla="*/ 2147483646 h 11496"/>
              <a:gd name="T58" fmla="*/ 2147483646 w 30720"/>
              <a:gd name="T59" fmla="*/ 2147483646 h 11496"/>
              <a:gd name="T60" fmla="*/ 2147483646 w 30720"/>
              <a:gd name="T61" fmla="*/ 2147483646 h 11496"/>
              <a:gd name="T62" fmla="*/ 2147483646 w 30720"/>
              <a:gd name="T63" fmla="*/ 2147483646 h 11496"/>
              <a:gd name="T64" fmla="*/ 2147483646 w 30720"/>
              <a:gd name="T65" fmla="*/ 2147483646 h 11496"/>
              <a:gd name="T66" fmla="*/ 2147483646 w 30720"/>
              <a:gd name="T67" fmla="*/ 2147483646 h 11496"/>
              <a:gd name="T68" fmla="*/ 2147483646 w 30720"/>
              <a:gd name="T69" fmla="*/ 2147483646 h 11496"/>
              <a:gd name="T70" fmla="*/ 2147483646 w 30720"/>
              <a:gd name="T71" fmla="*/ 2147483646 h 11496"/>
              <a:gd name="T72" fmla="*/ 2147483646 w 30720"/>
              <a:gd name="T73" fmla="*/ 2147483646 h 11496"/>
              <a:gd name="T74" fmla="*/ 2147483646 w 30720"/>
              <a:gd name="T75" fmla="*/ 2147483646 h 11496"/>
              <a:gd name="T76" fmla="*/ 2147483646 w 30720"/>
              <a:gd name="T77" fmla="*/ 2147483646 h 11496"/>
              <a:gd name="T78" fmla="*/ 2147483646 w 30720"/>
              <a:gd name="T79" fmla="*/ 2147483646 h 11496"/>
              <a:gd name="T80" fmla="*/ 2147483646 w 30720"/>
              <a:gd name="T81" fmla="*/ 2147483646 h 11496"/>
              <a:gd name="T82" fmla="*/ 2147483646 w 30720"/>
              <a:gd name="T83" fmla="*/ 2147483646 h 11496"/>
              <a:gd name="T84" fmla="*/ 2147483646 w 30720"/>
              <a:gd name="T85" fmla="*/ 2147483646 h 11496"/>
              <a:gd name="T86" fmla="*/ 2147483646 w 30720"/>
              <a:gd name="T87" fmla="*/ 2147483646 h 11496"/>
              <a:gd name="T88" fmla="*/ 2147483646 w 30720"/>
              <a:gd name="T89" fmla="*/ 2147483646 h 11496"/>
              <a:gd name="T90" fmla="*/ 2147483646 w 30720"/>
              <a:gd name="T91" fmla="*/ 2147483646 h 11496"/>
              <a:gd name="T92" fmla="*/ 2147483646 w 30720"/>
              <a:gd name="T93" fmla="*/ 2147483646 h 11496"/>
              <a:gd name="T94" fmla="*/ 2147483646 w 30720"/>
              <a:gd name="T95" fmla="*/ 2147483646 h 11496"/>
              <a:gd name="T96" fmla="*/ 2147483646 w 30720"/>
              <a:gd name="T97" fmla="*/ 2147483646 h 11496"/>
              <a:gd name="T98" fmla="*/ 2147483646 w 30720"/>
              <a:gd name="T99" fmla="*/ 2147483646 h 11496"/>
              <a:gd name="T100" fmla="*/ 2147483646 w 30720"/>
              <a:gd name="T101" fmla="*/ 2147483646 h 11496"/>
              <a:gd name="T102" fmla="*/ 2147483646 w 30720"/>
              <a:gd name="T103" fmla="*/ 2147483646 h 11496"/>
              <a:gd name="T104" fmla="*/ 2147483646 w 30720"/>
              <a:gd name="T105" fmla="*/ 2147483646 h 11496"/>
              <a:gd name="T106" fmla="*/ 2147483646 w 30720"/>
              <a:gd name="T107" fmla="*/ 2147483646 h 11496"/>
              <a:gd name="T108" fmla="*/ 2147483646 w 30720"/>
              <a:gd name="T109" fmla="*/ 2147483646 h 11496"/>
              <a:gd name="T110" fmla="*/ 2147483646 w 30720"/>
              <a:gd name="T111" fmla="*/ 2147483646 h 11496"/>
              <a:gd name="T112" fmla="*/ 2147483646 w 30720"/>
              <a:gd name="T113" fmla="*/ 2147483646 h 11496"/>
              <a:gd name="T114" fmla="*/ 2147483646 w 30720"/>
              <a:gd name="T115" fmla="*/ 2147483646 h 11496"/>
              <a:gd name="T116" fmla="*/ 2147483646 w 30720"/>
              <a:gd name="T117" fmla="*/ 2147483646 h 11496"/>
              <a:gd name="T118" fmla="*/ 2147483646 w 30720"/>
              <a:gd name="T119" fmla="*/ 2147483646 h 11496"/>
              <a:gd name="T120" fmla="*/ 2147483646 w 30720"/>
              <a:gd name="T121" fmla="*/ 2147483646 h 11496"/>
              <a:gd name="T122" fmla="*/ 2147483646 w 30720"/>
              <a:gd name="T123" fmla="*/ 2147483646 h 11496"/>
              <a:gd name="T124" fmla="*/ 2147483646 w 30720"/>
              <a:gd name="T125" fmla="*/ 2147483646 h 1149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30720" h="11496">
                <a:moveTo>
                  <a:pt x="29285" y="7403"/>
                </a:moveTo>
                <a:lnTo>
                  <a:pt x="29285" y="7403"/>
                </a:lnTo>
                <a:lnTo>
                  <a:pt x="29232" y="7379"/>
                </a:lnTo>
                <a:lnTo>
                  <a:pt x="29180" y="7357"/>
                </a:lnTo>
                <a:lnTo>
                  <a:pt x="29127" y="7336"/>
                </a:lnTo>
                <a:lnTo>
                  <a:pt x="29073" y="7316"/>
                </a:lnTo>
                <a:lnTo>
                  <a:pt x="29020" y="7298"/>
                </a:lnTo>
                <a:lnTo>
                  <a:pt x="28966" y="7280"/>
                </a:lnTo>
                <a:lnTo>
                  <a:pt x="28913" y="7264"/>
                </a:lnTo>
                <a:lnTo>
                  <a:pt x="28859" y="7251"/>
                </a:lnTo>
                <a:lnTo>
                  <a:pt x="28804" y="7237"/>
                </a:lnTo>
                <a:lnTo>
                  <a:pt x="28750" y="7226"/>
                </a:lnTo>
                <a:lnTo>
                  <a:pt x="28697" y="7216"/>
                </a:lnTo>
                <a:lnTo>
                  <a:pt x="28643" y="7208"/>
                </a:lnTo>
                <a:lnTo>
                  <a:pt x="28589" y="7202"/>
                </a:lnTo>
                <a:lnTo>
                  <a:pt x="28535" y="7198"/>
                </a:lnTo>
                <a:lnTo>
                  <a:pt x="28482" y="7195"/>
                </a:lnTo>
                <a:lnTo>
                  <a:pt x="28429" y="7194"/>
                </a:lnTo>
                <a:lnTo>
                  <a:pt x="28376" y="7194"/>
                </a:lnTo>
                <a:lnTo>
                  <a:pt x="28322" y="7197"/>
                </a:lnTo>
                <a:lnTo>
                  <a:pt x="28269" y="7201"/>
                </a:lnTo>
                <a:lnTo>
                  <a:pt x="28217" y="7207"/>
                </a:lnTo>
                <a:lnTo>
                  <a:pt x="28165" y="7215"/>
                </a:lnTo>
                <a:lnTo>
                  <a:pt x="28113" y="7226"/>
                </a:lnTo>
                <a:lnTo>
                  <a:pt x="28062" y="7238"/>
                </a:lnTo>
                <a:lnTo>
                  <a:pt x="28011" y="7253"/>
                </a:lnTo>
                <a:lnTo>
                  <a:pt x="27960" y="7270"/>
                </a:lnTo>
                <a:lnTo>
                  <a:pt x="27910" y="7289"/>
                </a:lnTo>
                <a:lnTo>
                  <a:pt x="27861" y="7310"/>
                </a:lnTo>
                <a:lnTo>
                  <a:pt x="27812" y="7334"/>
                </a:lnTo>
                <a:lnTo>
                  <a:pt x="27763" y="7360"/>
                </a:lnTo>
                <a:lnTo>
                  <a:pt x="27717" y="7388"/>
                </a:lnTo>
                <a:lnTo>
                  <a:pt x="27670" y="7418"/>
                </a:lnTo>
                <a:lnTo>
                  <a:pt x="27623" y="7452"/>
                </a:lnTo>
                <a:lnTo>
                  <a:pt x="27600" y="7473"/>
                </a:lnTo>
                <a:lnTo>
                  <a:pt x="27578" y="7494"/>
                </a:lnTo>
                <a:lnTo>
                  <a:pt x="27556" y="7516"/>
                </a:lnTo>
                <a:lnTo>
                  <a:pt x="27535" y="7539"/>
                </a:lnTo>
                <a:lnTo>
                  <a:pt x="27515" y="7562"/>
                </a:lnTo>
                <a:lnTo>
                  <a:pt x="27495" y="7586"/>
                </a:lnTo>
                <a:lnTo>
                  <a:pt x="27476" y="7611"/>
                </a:lnTo>
                <a:lnTo>
                  <a:pt x="27457" y="7636"/>
                </a:lnTo>
                <a:lnTo>
                  <a:pt x="27440" y="7662"/>
                </a:lnTo>
                <a:lnTo>
                  <a:pt x="27422" y="7689"/>
                </a:lnTo>
                <a:lnTo>
                  <a:pt x="27405" y="7716"/>
                </a:lnTo>
                <a:lnTo>
                  <a:pt x="27390" y="7743"/>
                </a:lnTo>
                <a:lnTo>
                  <a:pt x="27374" y="7771"/>
                </a:lnTo>
                <a:lnTo>
                  <a:pt x="27360" y="7799"/>
                </a:lnTo>
                <a:lnTo>
                  <a:pt x="27345" y="7827"/>
                </a:lnTo>
                <a:lnTo>
                  <a:pt x="27332" y="7857"/>
                </a:lnTo>
                <a:lnTo>
                  <a:pt x="27319" y="7887"/>
                </a:lnTo>
                <a:lnTo>
                  <a:pt x="27307" y="7916"/>
                </a:lnTo>
                <a:lnTo>
                  <a:pt x="27296" y="7946"/>
                </a:lnTo>
                <a:lnTo>
                  <a:pt x="27286" y="7976"/>
                </a:lnTo>
                <a:lnTo>
                  <a:pt x="27276" y="8006"/>
                </a:lnTo>
                <a:lnTo>
                  <a:pt x="27268" y="8038"/>
                </a:lnTo>
                <a:lnTo>
                  <a:pt x="27260" y="8069"/>
                </a:lnTo>
                <a:lnTo>
                  <a:pt x="27252" y="8099"/>
                </a:lnTo>
                <a:lnTo>
                  <a:pt x="27246" y="8130"/>
                </a:lnTo>
                <a:lnTo>
                  <a:pt x="27241" y="8161"/>
                </a:lnTo>
                <a:lnTo>
                  <a:pt x="27236" y="8193"/>
                </a:lnTo>
                <a:lnTo>
                  <a:pt x="27231" y="8224"/>
                </a:lnTo>
                <a:lnTo>
                  <a:pt x="27228" y="8255"/>
                </a:lnTo>
                <a:lnTo>
                  <a:pt x="27226" y="8286"/>
                </a:lnTo>
                <a:lnTo>
                  <a:pt x="27225" y="8318"/>
                </a:lnTo>
                <a:lnTo>
                  <a:pt x="27224" y="8348"/>
                </a:lnTo>
                <a:lnTo>
                  <a:pt x="27225" y="8379"/>
                </a:lnTo>
                <a:lnTo>
                  <a:pt x="27226" y="8409"/>
                </a:lnTo>
                <a:lnTo>
                  <a:pt x="27228" y="8440"/>
                </a:lnTo>
                <a:lnTo>
                  <a:pt x="27231" y="8471"/>
                </a:lnTo>
                <a:lnTo>
                  <a:pt x="27236" y="8500"/>
                </a:lnTo>
                <a:lnTo>
                  <a:pt x="27241" y="8530"/>
                </a:lnTo>
                <a:lnTo>
                  <a:pt x="27247" y="8559"/>
                </a:lnTo>
                <a:lnTo>
                  <a:pt x="27254" y="8588"/>
                </a:lnTo>
                <a:lnTo>
                  <a:pt x="27263" y="8617"/>
                </a:lnTo>
                <a:lnTo>
                  <a:pt x="27271" y="8645"/>
                </a:lnTo>
                <a:lnTo>
                  <a:pt x="27281" y="8674"/>
                </a:lnTo>
                <a:lnTo>
                  <a:pt x="27293" y="8701"/>
                </a:lnTo>
                <a:lnTo>
                  <a:pt x="27304" y="8728"/>
                </a:lnTo>
                <a:lnTo>
                  <a:pt x="27318" y="8754"/>
                </a:lnTo>
                <a:lnTo>
                  <a:pt x="27331" y="8780"/>
                </a:lnTo>
                <a:lnTo>
                  <a:pt x="27347" y="8805"/>
                </a:lnTo>
                <a:lnTo>
                  <a:pt x="27364" y="8830"/>
                </a:lnTo>
                <a:lnTo>
                  <a:pt x="27381" y="8854"/>
                </a:lnTo>
                <a:lnTo>
                  <a:pt x="27399" y="8876"/>
                </a:lnTo>
                <a:lnTo>
                  <a:pt x="27419" y="8899"/>
                </a:lnTo>
                <a:lnTo>
                  <a:pt x="27440" y="8921"/>
                </a:lnTo>
                <a:lnTo>
                  <a:pt x="27462" y="8943"/>
                </a:lnTo>
                <a:lnTo>
                  <a:pt x="27484" y="8963"/>
                </a:lnTo>
                <a:lnTo>
                  <a:pt x="27509" y="8983"/>
                </a:lnTo>
                <a:lnTo>
                  <a:pt x="27534" y="9001"/>
                </a:lnTo>
                <a:lnTo>
                  <a:pt x="27560" y="9019"/>
                </a:lnTo>
                <a:lnTo>
                  <a:pt x="27589" y="9036"/>
                </a:lnTo>
                <a:lnTo>
                  <a:pt x="27618" y="9052"/>
                </a:lnTo>
                <a:lnTo>
                  <a:pt x="27648" y="9067"/>
                </a:lnTo>
                <a:lnTo>
                  <a:pt x="27679" y="9081"/>
                </a:lnTo>
                <a:lnTo>
                  <a:pt x="27711" y="9094"/>
                </a:lnTo>
                <a:lnTo>
                  <a:pt x="27746" y="9106"/>
                </a:lnTo>
                <a:lnTo>
                  <a:pt x="27734" y="9013"/>
                </a:lnTo>
                <a:lnTo>
                  <a:pt x="27730" y="8964"/>
                </a:lnTo>
                <a:lnTo>
                  <a:pt x="27727" y="8916"/>
                </a:lnTo>
                <a:lnTo>
                  <a:pt x="27724" y="8866"/>
                </a:lnTo>
                <a:lnTo>
                  <a:pt x="27722" y="8816"/>
                </a:lnTo>
                <a:lnTo>
                  <a:pt x="27721" y="8767"/>
                </a:lnTo>
                <a:lnTo>
                  <a:pt x="27721" y="8717"/>
                </a:lnTo>
                <a:lnTo>
                  <a:pt x="27722" y="8667"/>
                </a:lnTo>
                <a:lnTo>
                  <a:pt x="27725" y="8617"/>
                </a:lnTo>
                <a:lnTo>
                  <a:pt x="27729" y="8568"/>
                </a:lnTo>
                <a:lnTo>
                  <a:pt x="27734" y="8519"/>
                </a:lnTo>
                <a:lnTo>
                  <a:pt x="27743" y="8472"/>
                </a:lnTo>
                <a:lnTo>
                  <a:pt x="27752" y="8425"/>
                </a:lnTo>
                <a:lnTo>
                  <a:pt x="27763" y="8378"/>
                </a:lnTo>
                <a:lnTo>
                  <a:pt x="27776" y="8333"/>
                </a:lnTo>
                <a:lnTo>
                  <a:pt x="27783" y="8311"/>
                </a:lnTo>
                <a:lnTo>
                  <a:pt x="27792" y="8289"/>
                </a:lnTo>
                <a:lnTo>
                  <a:pt x="27800" y="8268"/>
                </a:lnTo>
                <a:lnTo>
                  <a:pt x="27809" y="8247"/>
                </a:lnTo>
                <a:lnTo>
                  <a:pt x="27820" y="8226"/>
                </a:lnTo>
                <a:lnTo>
                  <a:pt x="27829" y="8206"/>
                </a:lnTo>
                <a:lnTo>
                  <a:pt x="27840" y="8185"/>
                </a:lnTo>
                <a:lnTo>
                  <a:pt x="27852" y="8167"/>
                </a:lnTo>
                <a:lnTo>
                  <a:pt x="27864" y="8148"/>
                </a:lnTo>
                <a:lnTo>
                  <a:pt x="27877" y="8129"/>
                </a:lnTo>
                <a:lnTo>
                  <a:pt x="27890" y="8112"/>
                </a:lnTo>
                <a:lnTo>
                  <a:pt x="27905" y="8094"/>
                </a:lnTo>
                <a:lnTo>
                  <a:pt x="27921" y="8077"/>
                </a:lnTo>
                <a:lnTo>
                  <a:pt x="27936" y="8061"/>
                </a:lnTo>
                <a:lnTo>
                  <a:pt x="27953" y="8045"/>
                </a:lnTo>
                <a:lnTo>
                  <a:pt x="27970" y="8029"/>
                </a:lnTo>
                <a:lnTo>
                  <a:pt x="27987" y="8015"/>
                </a:lnTo>
                <a:lnTo>
                  <a:pt x="28006" y="8001"/>
                </a:lnTo>
                <a:lnTo>
                  <a:pt x="28026" y="7988"/>
                </a:lnTo>
                <a:lnTo>
                  <a:pt x="28047" y="7975"/>
                </a:lnTo>
                <a:lnTo>
                  <a:pt x="28067" y="7963"/>
                </a:lnTo>
                <a:lnTo>
                  <a:pt x="28089" y="7951"/>
                </a:lnTo>
                <a:lnTo>
                  <a:pt x="28112" y="7941"/>
                </a:lnTo>
                <a:lnTo>
                  <a:pt x="28136" y="7931"/>
                </a:lnTo>
                <a:lnTo>
                  <a:pt x="28160" y="7922"/>
                </a:lnTo>
                <a:lnTo>
                  <a:pt x="28186" y="7914"/>
                </a:lnTo>
                <a:lnTo>
                  <a:pt x="28212" y="7906"/>
                </a:lnTo>
                <a:lnTo>
                  <a:pt x="28240" y="7899"/>
                </a:lnTo>
                <a:lnTo>
                  <a:pt x="28268" y="7893"/>
                </a:lnTo>
                <a:lnTo>
                  <a:pt x="28298" y="7889"/>
                </a:lnTo>
                <a:lnTo>
                  <a:pt x="28328" y="7885"/>
                </a:lnTo>
                <a:lnTo>
                  <a:pt x="28358" y="7880"/>
                </a:lnTo>
                <a:lnTo>
                  <a:pt x="28384" y="7882"/>
                </a:lnTo>
                <a:lnTo>
                  <a:pt x="28410" y="7883"/>
                </a:lnTo>
                <a:lnTo>
                  <a:pt x="28435" y="7884"/>
                </a:lnTo>
                <a:lnTo>
                  <a:pt x="28460" y="7887"/>
                </a:lnTo>
                <a:lnTo>
                  <a:pt x="28485" y="7890"/>
                </a:lnTo>
                <a:lnTo>
                  <a:pt x="28510" y="7893"/>
                </a:lnTo>
                <a:lnTo>
                  <a:pt x="28535" y="7898"/>
                </a:lnTo>
                <a:lnTo>
                  <a:pt x="28559" y="7903"/>
                </a:lnTo>
                <a:lnTo>
                  <a:pt x="28583" y="7909"/>
                </a:lnTo>
                <a:lnTo>
                  <a:pt x="28607" y="7915"/>
                </a:lnTo>
                <a:lnTo>
                  <a:pt x="28630" y="7922"/>
                </a:lnTo>
                <a:lnTo>
                  <a:pt x="28654" y="7929"/>
                </a:lnTo>
                <a:lnTo>
                  <a:pt x="28676" y="7938"/>
                </a:lnTo>
                <a:lnTo>
                  <a:pt x="28699" y="7947"/>
                </a:lnTo>
                <a:lnTo>
                  <a:pt x="28721" y="7956"/>
                </a:lnTo>
                <a:lnTo>
                  <a:pt x="28743" y="7966"/>
                </a:lnTo>
                <a:lnTo>
                  <a:pt x="28765" y="7976"/>
                </a:lnTo>
                <a:lnTo>
                  <a:pt x="28787" y="7988"/>
                </a:lnTo>
                <a:lnTo>
                  <a:pt x="28808" y="7999"/>
                </a:lnTo>
                <a:lnTo>
                  <a:pt x="28828" y="8012"/>
                </a:lnTo>
                <a:lnTo>
                  <a:pt x="28869" y="8038"/>
                </a:lnTo>
                <a:lnTo>
                  <a:pt x="28908" y="8065"/>
                </a:lnTo>
                <a:lnTo>
                  <a:pt x="28945" y="8095"/>
                </a:lnTo>
                <a:lnTo>
                  <a:pt x="28981" y="8126"/>
                </a:lnTo>
                <a:lnTo>
                  <a:pt x="29016" y="8159"/>
                </a:lnTo>
                <a:lnTo>
                  <a:pt x="29048" y="8195"/>
                </a:lnTo>
                <a:lnTo>
                  <a:pt x="29078" y="8231"/>
                </a:lnTo>
                <a:lnTo>
                  <a:pt x="29107" y="8270"/>
                </a:lnTo>
                <a:lnTo>
                  <a:pt x="29134" y="8309"/>
                </a:lnTo>
                <a:lnTo>
                  <a:pt x="29159" y="8351"/>
                </a:lnTo>
                <a:lnTo>
                  <a:pt x="29182" y="8394"/>
                </a:lnTo>
                <a:lnTo>
                  <a:pt x="29202" y="8436"/>
                </a:lnTo>
                <a:lnTo>
                  <a:pt x="29221" y="8481"/>
                </a:lnTo>
                <a:lnTo>
                  <a:pt x="29229" y="8504"/>
                </a:lnTo>
                <a:lnTo>
                  <a:pt x="29238" y="8527"/>
                </a:lnTo>
                <a:lnTo>
                  <a:pt x="29245" y="8551"/>
                </a:lnTo>
                <a:lnTo>
                  <a:pt x="29251" y="8574"/>
                </a:lnTo>
                <a:lnTo>
                  <a:pt x="29257" y="8598"/>
                </a:lnTo>
                <a:lnTo>
                  <a:pt x="29263" y="8621"/>
                </a:lnTo>
                <a:lnTo>
                  <a:pt x="29268" y="8645"/>
                </a:lnTo>
                <a:lnTo>
                  <a:pt x="29272" y="8670"/>
                </a:lnTo>
                <a:lnTo>
                  <a:pt x="29275" y="8694"/>
                </a:lnTo>
                <a:lnTo>
                  <a:pt x="29278" y="8719"/>
                </a:lnTo>
                <a:lnTo>
                  <a:pt x="29280" y="8744"/>
                </a:lnTo>
                <a:lnTo>
                  <a:pt x="29282" y="8769"/>
                </a:lnTo>
                <a:lnTo>
                  <a:pt x="29283" y="8794"/>
                </a:lnTo>
                <a:lnTo>
                  <a:pt x="29283" y="8820"/>
                </a:lnTo>
                <a:lnTo>
                  <a:pt x="29283" y="8845"/>
                </a:lnTo>
                <a:lnTo>
                  <a:pt x="29282" y="8871"/>
                </a:lnTo>
                <a:lnTo>
                  <a:pt x="29280" y="8897"/>
                </a:lnTo>
                <a:lnTo>
                  <a:pt x="29278" y="8922"/>
                </a:lnTo>
                <a:lnTo>
                  <a:pt x="29271" y="8974"/>
                </a:lnTo>
                <a:lnTo>
                  <a:pt x="29262" y="9024"/>
                </a:lnTo>
                <a:lnTo>
                  <a:pt x="29251" y="9074"/>
                </a:lnTo>
                <a:lnTo>
                  <a:pt x="29238" y="9123"/>
                </a:lnTo>
                <a:lnTo>
                  <a:pt x="29223" y="9171"/>
                </a:lnTo>
                <a:lnTo>
                  <a:pt x="29206" y="9219"/>
                </a:lnTo>
                <a:lnTo>
                  <a:pt x="29188" y="9265"/>
                </a:lnTo>
                <a:lnTo>
                  <a:pt x="29167" y="9310"/>
                </a:lnTo>
                <a:lnTo>
                  <a:pt x="29144" y="9355"/>
                </a:lnTo>
                <a:lnTo>
                  <a:pt x="29120" y="9398"/>
                </a:lnTo>
                <a:lnTo>
                  <a:pt x="29094" y="9441"/>
                </a:lnTo>
                <a:lnTo>
                  <a:pt x="29067" y="9481"/>
                </a:lnTo>
                <a:lnTo>
                  <a:pt x="29038" y="9522"/>
                </a:lnTo>
                <a:lnTo>
                  <a:pt x="29006" y="9560"/>
                </a:lnTo>
                <a:lnTo>
                  <a:pt x="28974" y="9599"/>
                </a:lnTo>
                <a:lnTo>
                  <a:pt x="28941" y="9635"/>
                </a:lnTo>
                <a:lnTo>
                  <a:pt x="28905" y="9671"/>
                </a:lnTo>
                <a:lnTo>
                  <a:pt x="28869" y="9704"/>
                </a:lnTo>
                <a:lnTo>
                  <a:pt x="28831" y="9737"/>
                </a:lnTo>
                <a:lnTo>
                  <a:pt x="28792" y="9768"/>
                </a:lnTo>
                <a:lnTo>
                  <a:pt x="28751" y="9798"/>
                </a:lnTo>
                <a:lnTo>
                  <a:pt x="28710" y="9827"/>
                </a:lnTo>
                <a:lnTo>
                  <a:pt x="28666" y="9854"/>
                </a:lnTo>
                <a:lnTo>
                  <a:pt x="28622" y="9879"/>
                </a:lnTo>
                <a:lnTo>
                  <a:pt x="28578" y="9903"/>
                </a:lnTo>
                <a:lnTo>
                  <a:pt x="28532" y="9926"/>
                </a:lnTo>
                <a:lnTo>
                  <a:pt x="28484" y="9946"/>
                </a:lnTo>
                <a:lnTo>
                  <a:pt x="28436" y="9965"/>
                </a:lnTo>
                <a:lnTo>
                  <a:pt x="28387" y="9983"/>
                </a:lnTo>
                <a:lnTo>
                  <a:pt x="28337" y="9999"/>
                </a:lnTo>
                <a:lnTo>
                  <a:pt x="28287" y="10013"/>
                </a:lnTo>
                <a:lnTo>
                  <a:pt x="28236" y="10025"/>
                </a:lnTo>
                <a:lnTo>
                  <a:pt x="28189" y="10031"/>
                </a:lnTo>
                <a:lnTo>
                  <a:pt x="28143" y="10035"/>
                </a:lnTo>
                <a:lnTo>
                  <a:pt x="28098" y="10038"/>
                </a:lnTo>
                <a:lnTo>
                  <a:pt x="28052" y="10040"/>
                </a:lnTo>
                <a:lnTo>
                  <a:pt x="28006" y="10041"/>
                </a:lnTo>
                <a:lnTo>
                  <a:pt x="27960" y="10040"/>
                </a:lnTo>
                <a:lnTo>
                  <a:pt x="27915" y="10039"/>
                </a:lnTo>
                <a:lnTo>
                  <a:pt x="27870" y="10036"/>
                </a:lnTo>
                <a:lnTo>
                  <a:pt x="27825" y="10033"/>
                </a:lnTo>
                <a:lnTo>
                  <a:pt x="27780" y="10028"/>
                </a:lnTo>
                <a:lnTo>
                  <a:pt x="27735" y="10021"/>
                </a:lnTo>
                <a:lnTo>
                  <a:pt x="27691" y="10014"/>
                </a:lnTo>
                <a:lnTo>
                  <a:pt x="27647" y="10005"/>
                </a:lnTo>
                <a:lnTo>
                  <a:pt x="27602" y="9995"/>
                </a:lnTo>
                <a:lnTo>
                  <a:pt x="27559" y="9984"/>
                </a:lnTo>
                <a:lnTo>
                  <a:pt x="27516" y="9972"/>
                </a:lnTo>
                <a:lnTo>
                  <a:pt x="27473" y="9958"/>
                </a:lnTo>
                <a:lnTo>
                  <a:pt x="27430" y="9943"/>
                </a:lnTo>
                <a:lnTo>
                  <a:pt x="27388" y="9928"/>
                </a:lnTo>
                <a:lnTo>
                  <a:pt x="27346" y="9910"/>
                </a:lnTo>
                <a:lnTo>
                  <a:pt x="27305" y="9891"/>
                </a:lnTo>
                <a:lnTo>
                  <a:pt x="27265" y="9871"/>
                </a:lnTo>
                <a:lnTo>
                  <a:pt x="27224" y="9850"/>
                </a:lnTo>
                <a:lnTo>
                  <a:pt x="27185" y="9828"/>
                </a:lnTo>
                <a:lnTo>
                  <a:pt x="27145" y="9803"/>
                </a:lnTo>
                <a:lnTo>
                  <a:pt x="27107" y="9778"/>
                </a:lnTo>
                <a:lnTo>
                  <a:pt x="27068" y="9751"/>
                </a:lnTo>
                <a:lnTo>
                  <a:pt x="27031" y="9723"/>
                </a:lnTo>
                <a:lnTo>
                  <a:pt x="26994" y="9693"/>
                </a:lnTo>
                <a:lnTo>
                  <a:pt x="26958" y="9662"/>
                </a:lnTo>
                <a:lnTo>
                  <a:pt x="26922" y="9630"/>
                </a:lnTo>
                <a:lnTo>
                  <a:pt x="26888" y="9597"/>
                </a:lnTo>
                <a:lnTo>
                  <a:pt x="26854" y="9559"/>
                </a:lnTo>
                <a:lnTo>
                  <a:pt x="26821" y="9521"/>
                </a:lnTo>
                <a:lnTo>
                  <a:pt x="26790" y="9482"/>
                </a:lnTo>
                <a:lnTo>
                  <a:pt x="26761" y="9443"/>
                </a:lnTo>
                <a:lnTo>
                  <a:pt x="26732" y="9403"/>
                </a:lnTo>
                <a:lnTo>
                  <a:pt x="26705" y="9364"/>
                </a:lnTo>
                <a:lnTo>
                  <a:pt x="26679" y="9323"/>
                </a:lnTo>
                <a:lnTo>
                  <a:pt x="26655" y="9282"/>
                </a:lnTo>
                <a:lnTo>
                  <a:pt x="26631" y="9241"/>
                </a:lnTo>
                <a:lnTo>
                  <a:pt x="26609" y="9199"/>
                </a:lnTo>
                <a:lnTo>
                  <a:pt x="26588" y="9157"/>
                </a:lnTo>
                <a:lnTo>
                  <a:pt x="26568" y="9115"/>
                </a:lnTo>
                <a:lnTo>
                  <a:pt x="26551" y="9073"/>
                </a:lnTo>
                <a:lnTo>
                  <a:pt x="26533" y="9029"/>
                </a:lnTo>
                <a:lnTo>
                  <a:pt x="26517" y="8987"/>
                </a:lnTo>
                <a:lnTo>
                  <a:pt x="26503" y="8943"/>
                </a:lnTo>
                <a:lnTo>
                  <a:pt x="26489" y="8900"/>
                </a:lnTo>
                <a:lnTo>
                  <a:pt x="26477" y="8857"/>
                </a:lnTo>
                <a:lnTo>
                  <a:pt x="26466" y="8812"/>
                </a:lnTo>
                <a:lnTo>
                  <a:pt x="26456" y="8768"/>
                </a:lnTo>
                <a:lnTo>
                  <a:pt x="26448" y="8723"/>
                </a:lnTo>
                <a:lnTo>
                  <a:pt x="26440" y="8680"/>
                </a:lnTo>
                <a:lnTo>
                  <a:pt x="26434" y="8635"/>
                </a:lnTo>
                <a:lnTo>
                  <a:pt x="26429" y="8590"/>
                </a:lnTo>
                <a:lnTo>
                  <a:pt x="26425" y="8546"/>
                </a:lnTo>
                <a:lnTo>
                  <a:pt x="26422" y="8501"/>
                </a:lnTo>
                <a:lnTo>
                  <a:pt x="26421" y="8456"/>
                </a:lnTo>
                <a:lnTo>
                  <a:pt x="26419" y="8412"/>
                </a:lnTo>
                <a:lnTo>
                  <a:pt x="26419" y="8368"/>
                </a:lnTo>
                <a:lnTo>
                  <a:pt x="26422" y="8323"/>
                </a:lnTo>
                <a:lnTo>
                  <a:pt x="26425" y="8278"/>
                </a:lnTo>
                <a:lnTo>
                  <a:pt x="26428" y="8233"/>
                </a:lnTo>
                <a:lnTo>
                  <a:pt x="26433" y="8189"/>
                </a:lnTo>
                <a:lnTo>
                  <a:pt x="26439" y="8145"/>
                </a:lnTo>
                <a:lnTo>
                  <a:pt x="26445" y="8100"/>
                </a:lnTo>
                <a:lnTo>
                  <a:pt x="26454" y="8056"/>
                </a:lnTo>
                <a:lnTo>
                  <a:pt x="26463" y="8013"/>
                </a:lnTo>
                <a:lnTo>
                  <a:pt x="26473" y="7969"/>
                </a:lnTo>
                <a:lnTo>
                  <a:pt x="26484" y="7925"/>
                </a:lnTo>
                <a:lnTo>
                  <a:pt x="26497" y="7882"/>
                </a:lnTo>
                <a:lnTo>
                  <a:pt x="26509" y="7839"/>
                </a:lnTo>
                <a:lnTo>
                  <a:pt x="26524" y="7796"/>
                </a:lnTo>
                <a:lnTo>
                  <a:pt x="26539" y="7754"/>
                </a:lnTo>
                <a:lnTo>
                  <a:pt x="26555" y="7711"/>
                </a:lnTo>
                <a:lnTo>
                  <a:pt x="26571" y="7669"/>
                </a:lnTo>
                <a:lnTo>
                  <a:pt x="26590" y="7628"/>
                </a:lnTo>
                <a:lnTo>
                  <a:pt x="26609" y="7587"/>
                </a:lnTo>
                <a:lnTo>
                  <a:pt x="26629" y="7546"/>
                </a:lnTo>
                <a:lnTo>
                  <a:pt x="26650" y="7506"/>
                </a:lnTo>
                <a:lnTo>
                  <a:pt x="26671" y="7465"/>
                </a:lnTo>
                <a:lnTo>
                  <a:pt x="26694" y="7426"/>
                </a:lnTo>
                <a:lnTo>
                  <a:pt x="26718" y="7387"/>
                </a:lnTo>
                <a:lnTo>
                  <a:pt x="26743" y="7349"/>
                </a:lnTo>
                <a:lnTo>
                  <a:pt x="26768" y="7310"/>
                </a:lnTo>
                <a:lnTo>
                  <a:pt x="26795" y="7273"/>
                </a:lnTo>
                <a:lnTo>
                  <a:pt x="26822" y="7236"/>
                </a:lnTo>
                <a:lnTo>
                  <a:pt x="26850" y="7200"/>
                </a:lnTo>
                <a:lnTo>
                  <a:pt x="26880" y="7163"/>
                </a:lnTo>
                <a:lnTo>
                  <a:pt x="26910" y="7128"/>
                </a:lnTo>
                <a:lnTo>
                  <a:pt x="26940" y="7094"/>
                </a:lnTo>
                <a:lnTo>
                  <a:pt x="26971" y="7060"/>
                </a:lnTo>
                <a:lnTo>
                  <a:pt x="27005" y="7027"/>
                </a:lnTo>
                <a:lnTo>
                  <a:pt x="27038" y="6994"/>
                </a:lnTo>
                <a:lnTo>
                  <a:pt x="27071" y="6962"/>
                </a:lnTo>
                <a:lnTo>
                  <a:pt x="27107" y="6933"/>
                </a:lnTo>
                <a:lnTo>
                  <a:pt x="27141" y="6906"/>
                </a:lnTo>
                <a:lnTo>
                  <a:pt x="27176" y="6880"/>
                </a:lnTo>
                <a:lnTo>
                  <a:pt x="27212" y="6854"/>
                </a:lnTo>
                <a:lnTo>
                  <a:pt x="27248" y="6829"/>
                </a:lnTo>
                <a:lnTo>
                  <a:pt x="27285" y="6805"/>
                </a:lnTo>
                <a:lnTo>
                  <a:pt x="27321" y="6782"/>
                </a:lnTo>
                <a:lnTo>
                  <a:pt x="27357" y="6761"/>
                </a:lnTo>
                <a:lnTo>
                  <a:pt x="27395" y="6740"/>
                </a:lnTo>
                <a:lnTo>
                  <a:pt x="27432" y="6719"/>
                </a:lnTo>
                <a:lnTo>
                  <a:pt x="27470" y="6699"/>
                </a:lnTo>
                <a:lnTo>
                  <a:pt x="27508" y="6681"/>
                </a:lnTo>
                <a:lnTo>
                  <a:pt x="27546" y="6663"/>
                </a:lnTo>
                <a:lnTo>
                  <a:pt x="27584" y="6646"/>
                </a:lnTo>
                <a:lnTo>
                  <a:pt x="27623" y="6630"/>
                </a:lnTo>
                <a:lnTo>
                  <a:pt x="27662" y="6615"/>
                </a:lnTo>
                <a:lnTo>
                  <a:pt x="27701" y="6600"/>
                </a:lnTo>
                <a:lnTo>
                  <a:pt x="27741" y="6587"/>
                </a:lnTo>
                <a:lnTo>
                  <a:pt x="27780" y="6573"/>
                </a:lnTo>
                <a:lnTo>
                  <a:pt x="27820" y="6562"/>
                </a:lnTo>
                <a:lnTo>
                  <a:pt x="27859" y="6550"/>
                </a:lnTo>
                <a:lnTo>
                  <a:pt x="27899" y="6540"/>
                </a:lnTo>
                <a:lnTo>
                  <a:pt x="27939" y="6531"/>
                </a:lnTo>
                <a:lnTo>
                  <a:pt x="27980" y="6521"/>
                </a:lnTo>
                <a:lnTo>
                  <a:pt x="28020" y="6514"/>
                </a:lnTo>
                <a:lnTo>
                  <a:pt x="28060" y="6507"/>
                </a:lnTo>
                <a:lnTo>
                  <a:pt x="28101" y="6499"/>
                </a:lnTo>
                <a:lnTo>
                  <a:pt x="28141" y="6494"/>
                </a:lnTo>
                <a:lnTo>
                  <a:pt x="28182" y="6489"/>
                </a:lnTo>
                <a:lnTo>
                  <a:pt x="28223" y="6485"/>
                </a:lnTo>
                <a:lnTo>
                  <a:pt x="28264" y="6482"/>
                </a:lnTo>
                <a:lnTo>
                  <a:pt x="28305" y="6480"/>
                </a:lnTo>
                <a:lnTo>
                  <a:pt x="28345" y="6478"/>
                </a:lnTo>
                <a:lnTo>
                  <a:pt x="28387" y="6477"/>
                </a:lnTo>
                <a:lnTo>
                  <a:pt x="28428" y="6477"/>
                </a:lnTo>
                <a:lnTo>
                  <a:pt x="28468" y="6477"/>
                </a:lnTo>
                <a:lnTo>
                  <a:pt x="28510" y="6479"/>
                </a:lnTo>
                <a:lnTo>
                  <a:pt x="28550" y="6481"/>
                </a:lnTo>
                <a:lnTo>
                  <a:pt x="28592" y="6483"/>
                </a:lnTo>
                <a:lnTo>
                  <a:pt x="28633" y="6486"/>
                </a:lnTo>
                <a:lnTo>
                  <a:pt x="28673" y="6490"/>
                </a:lnTo>
                <a:lnTo>
                  <a:pt x="28715" y="6495"/>
                </a:lnTo>
                <a:lnTo>
                  <a:pt x="28756" y="6501"/>
                </a:lnTo>
                <a:lnTo>
                  <a:pt x="28796" y="6508"/>
                </a:lnTo>
                <a:lnTo>
                  <a:pt x="28837" y="6514"/>
                </a:lnTo>
                <a:lnTo>
                  <a:pt x="28877" y="6522"/>
                </a:lnTo>
                <a:lnTo>
                  <a:pt x="28918" y="6531"/>
                </a:lnTo>
                <a:lnTo>
                  <a:pt x="28959" y="6540"/>
                </a:lnTo>
                <a:lnTo>
                  <a:pt x="28999" y="6549"/>
                </a:lnTo>
                <a:lnTo>
                  <a:pt x="29040" y="6560"/>
                </a:lnTo>
                <a:lnTo>
                  <a:pt x="29079" y="6571"/>
                </a:lnTo>
                <a:lnTo>
                  <a:pt x="29119" y="6584"/>
                </a:lnTo>
                <a:lnTo>
                  <a:pt x="29159" y="6596"/>
                </a:lnTo>
                <a:lnTo>
                  <a:pt x="29199" y="6610"/>
                </a:lnTo>
                <a:lnTo>
                  <a:pt x="29239" y="6623"/>
                </a:lnTo>
                <a:lnTo>
                  <a:pt x="29277" y="6638"/>
                </a:lnTo>
                <a:lnTo>
                  <a:pt x="29317" y="6653"/>
                </a:lnTo>
                <a:lnTo>
                  <a:pt x="29355" y="6669"/>
                </a:lnTo>
                <a:lnTo>
                  <a:pt x="29395" y="6686"/>
                </a:lnTo>
                <a:lnTo>
                  <a:pt x="29432" y="6703"/>
                </a:lnTo>
                <a:lnTo>
                  <a:pt x="29471" y="6721"/>
                </a:lnTo>
                <a:lnTo>
                  <a:pt x="29509" y="6740"/>
                </a:lnTo>
                <a:lnTo>
                  <a:pt x="29547" y="6759"/>
                </a:lnTo>
                <a:lnTo>
                  <a:pt x="29584" y="6778"/>
                </a:lnTo>
                <a:lnTo>
                  <a:pt x="29619" y="6799"/>
                </a:lnTo>
                <a:lnTo>
                  <a:pt x="29652" y="6819"/>
                </a:lnTo>
                <a:lnTo>
                  <a:pt x="29685" y="6841"/>
                </a:lnTo>
                <a:lnTo>
                  <a:pt x="29717" y="6863"/>
                </a:lnTo>
                <a:lnTo>
                  <a:pt x="29750" y="6884"/>
                </a:lnTo>
                <a:lnTo>
                  <a:pt x="29781" y="6906"/>
                </a:lnTo>
                <a:lnTo>
                  <a:pt x="29812" y="6929"/>
                </a:lnTo>
                <a:lnTo>
                  <a:pt x="29842" y="6953"/>
                </a:lnTo>
                <a:lnTo>
                  <a:pt x="29873" y="6977"/>
                </a:lnTo>
                <a:lnTo>
                  <a:pt x="29902" y="7001"/>
                </a:lnTo>
                <a:lnTo>
                  <a:pt x="29931" y="7025"/>
                </a:lnTo>
                <a:lnTo>
                  <a:pt x="29959" y="7050"/>
                </a:lnTo>
                <a:lnTo>
                  <a:pt x="29987" y="7075"/>
                </a:lnTo>
                <a:lnTo>
                  <a:pt x="30014" y="7101"/>
                </a:lnTo>
                <a:lnTo>
                  <a:pt x="30041" y="7127"/>
                </a:lnTo>
                <a:lnTo>
                  <a:pt x="30067" y="7153"/>
                </a:lnTo>
                <a:lnTo>
                  <a:pt x="30118" y="7207"/>
                </a:lnTo>
                <a:lnTo>
                  <a:pt x="30167" y="7261"/>
                </a:lnTo>
                <a:lnTo>
                  <a:pt x="30213" y="7317"/>
                </a:lnTo>
                <a:lnTo>
                  <a:pt x="30258" y="7376"/>
                </a:lnTo>
                <a:lnTo>
                  <a:pt x="30300" y="7434"/>
                </a:lnTo>
                <a:lnTo>
                  <a:pt x="30341" y="7494"/>
                </a:lnTo>
                <a:lnTo>
                  <a:pt x="30379" y="7555"/>
                </a:lnTo>
                <a:lnTo>
                  <a:pt x="30415" y="7617"/>
                </a:lnTo>
                <a:lnTo>
                  <a:pt x="30449" y="7680"/>
                </a:lnTo>
                <a:lnTo>
                  <a:pt x="30482" y="7744"/>
                </a:lnTo>
                <a:lnTo>
                  <a:pt x="30512" y="7809"/>
                </a:lnTo>
                <a:lnTo>
                  <a:pt x="30540" y="7874"/>
                </a:lnTo>
                <a:lnTo>
                  <a:pt x="30566" y="7941"/>
                </a:lnTo>
                <a:lnTo>
                  <a:pt x="30590" y="8007"/>
                </a:lnTo>
                <a:lnTo>
                  <a:pt x="30612" y="8075"/>
                </a:lnTo>
                <a:lnTo>
                  <a:pt x="30632" y="8144"/>
                </a:lnTo>
                <a:lnTo>
                  <a:pt x="30649" y="8212"/>
                </a:lnTo>
                <a:lnTo>
                  <a:pt x="30665" y="8282"/>
                </a:lnTo>
                <a:lnTo>
                  <a:pt x="30678" y="8352"/>
                </a:lnTo>
                <a:lnTo>
                  <a:pt x="30691" y="8423"/>
                </a:lnTo>
                <a:lnTo>
                  <a:pt x="30700" y="8493"/>
                </a:lnTo>
                <a:lnTo>
                  <a:pt x="30709" y="8565"/>
                </a:lnTo>
                <a:lnTo>
                  <a:pt x="30714" y="8636"/>
                </a:lnTo>
                <a:lnTo>
                  <a:pt x="30718" y="8708"/>
                </a:lnTo>
                <a:lnTo>
                  <a:pt x="30720" y="8780"/>
                </a:lnTo>
                <a:lnTo>
                  <a:pt x="30720" y="8853"/>
                </a:lnTo>
                <a:lnTo>
                  <a:pt x="30718" y="8924"/>
                </a:lnTo>
                <a:lnTo>
                  <a:pt x="30714" y="8996"/>
                </a:lnTo>
                <a:lnTo>
                  <a:pt x="30708" y="9068"/>
                </a:lnTo>
                <a:lnTo>
                  <a:pt x="30700" y="9141"/>
                </a:lnTo>
                <a:lnTo>
                  <a:pt x="30690" y="9213"/>
                </a:lnTo>
                <a:lnTo>
                  <a:pt x="30678" y="9284"/>
                </a:lnTo>
                <a:lnTo>
                  <a:pt x="30665" y="9355"/>
                </a:lnTo>
                <a:lnTo>
                  <a:pt x="30649" y="9427"/>
                </a:lnTo>
                <a:lnTo>
                  <a:pt x="30632" y="9498"/>
                </a:lnTo>
                <a:lnTo>
                  <a:pt x="30612" y="9569"/>
                </a:lnTo>
                <a:lnTo>
                  <a:pt x="30590" y="9638"/>
                </a:lnTo>
                <a:lnTo>
                  <a:pt x="30567" y="9708"/>
                </a:lnTo>
                <a:lnTo>
                  <a:pt x="30542" y="9777"/>
                </a:lnTo>
                <a:lnTo>
                  <a:pt x="30515" y="9845"/>
                </a:lnTo>
                <a:lnTo>
                  <a:pt x="30486" y="9913"/>
                </a:lnTo>
                <a:lnTo>
                  <a:pt x="30456" y="9981"/>
                </a:lnTo>
                <a:lnTo>
                  <a:pt x="30422" y="10047"/>
                </a:lnTo>
                <a:lnTo>
                  <a:pt x="30388" y="10113"/>
                </a:lnTo>
                <a:lnTo>
                  <a:pt x="30351" y="10177"/>
                </a:lnTo>
                <a:lnTo>
                  <a:pt x="30313" y="10242"/>
                </a:lnTo>
                <a:lnTo>
                  <a:pt x="30273" y="10304"/>
                </a:lnTo>
                <a:lnTo>
                  <a:pt x="30231" y="10367"/>
                </a:lnTo>
                <a:lnTo>
                  <a:pt x="30187" y="10428"/>
                </a:lnTo>
                <a:lnTo>
                  <a:pt x="30141" y="10488"/>
                </a:lnTo>
                <a:lnTo>
                  <a:pt x="30094" y="10547"/>
                </a:lnTo>
                <a:lnTo>
                  <a:pt x="30044" y="10604"/>
                </a:lnTo>
                <a:lnTo>
                  <a:pt x="29993" y="10660"/>
                </a:lnTo>
                <a:lnTo>
                  <a:pt x="29940" y="10715"/>
                </a:lnTo>
                <a:lnTo>
                  <a:pt x="29886" y="10770"/>
                </a:lnTo>
                <a:lnTo>
                  <a:pt x="29829" y="10822"/>
                </a:lnTo>
                <a:lnTo>
                  <a:pt x="29775" y="10867"/>
                </a:lnTo>
                <a:lnTo>
                  <a:pt x="29719" y="10911"/>
                </a:lnTo>
                <a:lnTo>
                  <a:pt x="29662" y="10953"/>
                </a:lnTo>
                <a:lnTo>
                  <a:pt x="29605" y="10993"/>
                </a:lnTo>
                <a:lnTo>
                  <a:pt x="29548" y="11032"/>
                </a:lnTo>
                <a:lnTo>
                  <a:pt x="29489" y="11068"/>
                </a:lnTo>
                <a:lnTo>
                  <a:pt x="29431" y="11105"/>
                </a:lnTo>
                <a:lnTo>
                  <a:pt x="29372" y="11138"/>
                </a:lnTo>
                <a:lnTo>
                  <a:pt x="29311" y="11170"/>
                </a:lnTo>
                <a:lnTo>
                  <a:pt x="29251" y="11201"/>
                </a:lnTo>
                <a:lnTo>
                  <a:pt x="29191" y="11231"/>
                </a:lnTo>
                <a:lnTo>
                  <a:pt x="29129" y="11259"/>
                </a:lnTo>
                <a:lnTo>
                  <a:pt x="29068" y="11285"/>
                </a:lnTo>
                <a:lnTo>
                  <a:pt x="29005" y="11310"/>
                </a:lnTo>
                <a:lnTo>
                  <a:pt x="28943" y="11333"/>
                </a:lnTo>
                <a:lnTo>
                  <a:pt x="28880" y="11353"/>
                </a:lnTo>
                <a:lnTo>
                  <a:pt x="28817" y="11374"/>
                </a:lnTo>
                <a:lnTo>
                  <a:pt x="28753" y="11392"/>
                </a:lnTo>
                <a:lnTo>
                  <a:pt x="28689" y="11410"/>
                </a:lnTo>
                <a:lnTo>
                  <a:pt x="28625" y="11424"/>
                </a:lnTo>
                <a:lnTo>
                  <a:pt x="28561" y="11439"/>
                </a:lnTo>
                <a:lnTo>
                  <a:pt x="28496" y="11451"/>
                </a:lnTo>
                <a:lnTo>
                  <a:pt x="28431" y="11462"/>
                </a:lnTo>
                <a:lnTo>
                  <a:pt x="28366" y="11471"/>
                </a:lnTo>
                <a:lnTo>
                  <a:pt x="28301" y="11479"/>
                </a:lnTo>
                <a:lnTo>
                  <a:pt x="28236" y="11486"/>
                </a:lnTo>
                <a:lnTo>
                  <a:pt x="28170" y="11490"/>
                </a:lnTo>
                <a:lnTo>
                  <a:pt x="28105" y="11494"/>
                </a:lnTo>
                <a:lnTo>
                  <a:pt x="28039" y="11496"/>
                </a:lnTo>
                <a:lnTo>
                  <a:pt x="27974" y="11496"/>
                </a:lnTo>
                <a:lnTo>
                  <a:pt x="27908" y="11495"/>
                </a:lnTo>
                <a:lnTo>
                  <a:pt x="27843" y="11493"/>
                </a:lnTo>
                <a:lnTo>
                  <a:pt x="27777" y="11489"/>
                </a:lnTo>
                <a:lnTo>
                  <a:pt x="27711" y="11484"/>
                </a:lnTo>
                <a:lnTo>
                  <a:pt x="27646" y="11476"/>
                </a:lnTo>
                <a:lnTo>
                  <a:pt x="27580" y="11468"/>
                </a:lnTo>
                <a:lnTo>
                  <a:pt x="27516" y="11459"/>
                </a:lnTo>
                <a:lnTo>
                  <a:pt x="27450" y="11447"/>
                </a:lnTo>
                <a:lnTo>
                  <a:pt x="27386" y="11435"/>
                </a:lnTo>
                <a:lnTo>
                  <a:pt x="27320" y="11421"/>
                </a:lnTo>
                <a:lnTo>
                  <a:pt x="27255" y="11405"/>
                </a:lnTo>
                <a:lnTo>
                  <a:pt x="27192" y="11389"/>
                </a:lnTo>
                <a:lnTo>
                  <a:pt x="27127" y="11371"/>
                </a:lnTo>
                <a:lnTo>
                  <a:pt x="27064" y="11351"/>
                </a:lnTo>
                <a:lnTo>
                  <a:pt x="27000" y="11331"/>
                </a:lnTo>
                <a:lnTo>
                  <a:pt x="26937" y="11308"/>
                </a:lnTo>
                <a:lnTo>
                  <a:pt x="26874" y="11284"/>
                </a:lnTo>
                <a:lnTo>
                  <a:pt x="26812" y="11259"/>
                </a:lnTo>
                <a:lnTo>
                  <a:pt x="26751" y="11233"/>
                </a:lnTo>
                <a:lnTo>
                  <a:pt x="26689" y="11205"/>
                </a:lnTo>
                <a:lnTo>
                  <a:pt x="26628" y="11175"/>
                </a:lnTo>
                <a:lnTo>
                  <a:pt x="26567" y="11144"/>
                </a:lnTo>
                <a:lnTo>
                  <a:pt x="26507" y="11113"/>
                </a:lnTo>
                <a:lnTo>
                  <a:pt x="26448" y="11080"/>
                </a:lnTo>
                <a:lnTo>
                  <a:pt x="26388" y="11044"/>
                </a:lnTo>
                <a:lnTo>
                  <a:pt x="26330" y="11009"/>
                </a:lnTo>
                <a:lnTo>
                  <a:pt x="26272" y="10971"/>
                </a:lnTo>
                <a:lnTo>
                  <a:pt x="26214" y="10933"/>
                </a:lnTo>
                <a:lnTo>
                  <a:pt x="26158" y="10892"/>
                </a:lnTo>
                <a:lnTo>
                  <a:pt x="26102" y="10852"/>
                </a:lnTo>
                <a:lnTo>
                  <a:pt x="26047" y="10809"/>
                </a:lnTo>
                <a:lnTo>
                  <a:pt x="25992" y="10765"/>
                </a:lnTo>
                <a:lnTo>
                  <a:pt x="25937" y="10720"/>
                </a:lnTo>
                <a:lnTo>
                  <a:pt x="25884" y="10673"/>
                </a:lnTo>
                <a:lnTo>
                  <a:pt x="25840" y="10644"/>
                </a:lnTo>
                <a:lnTo>
                  <a:pt x="25797" y="10618"/>
                </a:lnTo>
                <a:lnTo>
                  <a:pt x="25756" y="10593"/>
                </a:lnTo>
                <a:lnTo>
                  <a:pt x="25718" y="10571"/>
                </a:lnTo>
                <a:lnTo>
                  <a:pt x="25681" y="10551"/>
                </a:lnTo>
                <a:lnTo>
                  <a:pt x="25646" y="10533"/>
                </a:lnTo>
                <a:lnTo>
                  <a:pt x="25613" y="10518"/>
                </a:lnTo>
                <a:lnTo>
                  <a:pt x="25581" y="10503"/>
                </a:lnTo>
                <a:lnTo>
                  <a:pt x="25550" y="10492"/>
                </a:lnTo>
                <a:lnTo>
                  <a:pt x="25521" y="10480"/>
                </a:lnTo>
                <a:lnTo>
                  <a:pt x="25493" y="10472"/>
                </a:lnTo>
                <a:lnTo>
                  <a:pt x="25466" y="10464"/>
                </a:lnTo>
                <a:lnTo>
                  <a:pt x="25440" y="10457"/>
                </a:lnTo>
                <a:lnTo>
                  <a:pt x="25414" y="10452"/>
                </a:lnTo>
                <a:lnTo>
                  <a:pt x="25389" y="10448"/>
                </a:lnTo>
                <a:lnTo>
                  <a:pt x="25364" y="10445"/>
                </a:lnTo>
                <a:lnTo>
                  <a:pt x="3051" y="10445"/>
                </a:lnTo>
                <a:lnTo>
                  <a:pt x="2972" y="10444"/>
                </a:lnTo>
                <a:lnTo>
                  <a:pt x="2894" y="10442"/>
                </a:lnTo>
                <a:lnTo>
                  <a:pt x="2816" y="10437"/>
                </a:lnTo>
                <a:lnTo>
                  <a:pt x="2739" y="10429"/>
                </a:lnTo>
                <a:lnTo>
                  <a:pt x="2662" y="10421"/>
                </a:lnTo>
                <a:lnTo>
                  <a:pt x="2586" y="10411"/>
                </a:lnTo>
                <a:lnTo>
                  <a:pt x="2511" y="10398"/>
                </a:lnTo>
                <a:lnTo>
                  <a:pt x="2436" y="10383"/>
                </a:lnTo>
                <a:lnTo>
                  <a:pt x="2362" y="10367"/>
                </a:lnTo>
                <a:lnTo>
                  <a:pt x="2288" y="10349"/>
                </a:lnTo>
                <a:lnTo>
                  <a:pt x="2215" y="10329"/>
                </a:lnTo>
                <a:lnTo>
                  <a:pt x="2143" y="10309"/>
                </a:lnTo>
                <a:lnTo>
                  <a:pt x="2073" y="10285"/>
                </a:lnTo>
                <a:lnTo>
                  <a:pt x="2002" y="10261"/>
                </a:lnTo>
                <a:lnTo>
                  <a:pt x="1932" y="10234"/>
                </a:lnTo>
                <a:lnTo>
                  <a:pt x="1863" y="10205"/>
                </a:lnTo>
                <a:lnTo>
                  <a:pt x="1795" y="10176"/>
                </a:lnTo>
                <a:lnTo>
                  <a:pt x="1728" y="10144"/>
                </a:lnTo>
                <a:lnTo>
                  <a:pt x="1661" y="10112"/>
                </a:lnTo>
                <a:lnTo>
                  <a:pt x="1597" y="10077"/>
                </a:lnTo>
                <a:lnTo>
                  <a:pt x="1532" y="10041"/>
                </a:lnTo>
                <a:lnTo>
                  <a:pt x="1469" y="10004"/>
                </a:lnTo>
                <a:lnTo>
                  <a:pt x="1406" y="9965"/>
                </a:lnTo>
                <a:lnTo>
                  <a:pt x="1345" y="9924"/>
                </a:lnTo>
                <a:lnTo>
                  <a:pt x="1285" y="9883"/>
                </a:lnTo>
                <a:lnTo>
                  <a:pt x="1225" y="9839"/>
                </a:lnTo>
                <a:lnTo>
                  <a:pt x="1167" y="9794"/>
                </a:lnTo>
                <a:lnTo>
                  <a:pt x="1110" y="9749"/>
                </a:lnTo>
                <a:lnTo>
                  <a:pt x="1055" y="9702"/>
                </a:lnTo>
                <a:lnTo>
                  <a:pt x="999" y="9653"/>
                </a:lnTo>
                <a:lnTo>
                  <a:pt x="945" y="9603"/>
                </a:lnTo>
                <a:lnTo>
                  <a:pt x="893" y="9552"/>
                </a:lnTo>
                <a:lnTo>
                  <a:pt x="842" y="9500"/>
                </a:lnTo>
                <a:lnTo>
                  <a:pt x="792" y="9446"/>
                </a:lnTo>
                <a:lnTo>
                  <a:pt x="743" y="9392"/>
                </a:lnTo>
                <a:lnTo>
                  <a:pt x="696" y="9335"/>
                </a:lnTo>
                <a:lnTo>
                  <a:pt x="651" y="9278"/>
                </a:lnTo>
                <a:lnTo>
                  <a:pt x="606" y="9220"/>
                </a:lnTo>
                <a:lnTo>
                  <a:pt x="562" y="9161"/>
                </a:lnTo>
                <a:lnTo>
                  <a:pt x="521" y="9100"/>
                </a:lnTo>
                <a:lnTo>
                  <a:pt x="480" y="9039"/>
                </a:lnTo>
                <a:lnTo>
                  <a:pt x="441" y="8976"/>
                </a:lnTo>
                <a:lnTo>
                  <a:pt x="404" y="8913"/>
                </a:lnTo>
                <a:lnTo>
                  <a:pt x="367" y="8849"/>
                </a:lnTo>
                <a:lnTo>
                  <a:pt x="333" y="8784"/>
                </a:lnTo>
                <a:lnTo>
                  <a:pt x="301" y="8717"/>
                </a:lnTo>
                <a:lnTo>
                  <a:pt x="270" y="8651"/>
                </a:lnTo>
                <a:lnTo>
                  <a:pt x="239" y="8582"/>
                </a:lnTo>
                <a:lnTo>
                  <a:pt x="211" y="8513"/>
                </a:lnTo>
                <a:lnTo>
                  <a:pt x="185" y="8444"/>
                </a:lnTo>
                <a:lnTo>
                  <a:pt x="160" y="8373"/>
                </a:lnTo>
                <a:lnTo>
                  <a:pt x="136" y="8302"/>
                </a:lnTo>
                <a:lnTo>
                  <a:pt x="116" y="8230"/>
                </a:lnTo>
                <a:lnTo>
                  <a:pt x="96" y="8157"/>
                </a:lnTo>
                <a:lnTo>
                  <a:pt x="78" y="8083"/>
                </a:lnTo>
                <a:lnTo>
                  <a:pt x="61" y="8010"/>
                </a:lnTo>
                <a:lnTo>
                  <a:pt x="47" y="7935"/>
                </a:lnTo>
                <a:lnTo>
                  <a:pt x="34" y="7860"/>
                </a:lnTo>
                <a:lnTo>
                  <a:pt x="24" y="7784"/>
                </a:lnTo>
                <a:lnTo>
                  <a:pt x="16" y="7707"/>
                </a:lnTo>
                <a:lnTo>
                  <a:pt x="8" y="7630"/>
                </a:lnTo>
                <a:lnTo>
                  <a:pt x="4" y="7552"/>
                </a:lnTo>
                <a:lnTo>
                  <a:pt x="1" y="7474"/>
                </a:lnTo>
                <a:lnTo>
                  <a:pt x="0" y="7394"/>
                </a:lnTo>
                <a:lnTo>
                  <a:pt x="0" y="3050"/>
                </a:lnTo>
                <a:lnTo>
                  <a:pt x="1" y="2971"/>
                </a:lnTo>
                <a:lnTo>
                  <a:pt x="4" y="2893"/>
                </a:lnTo>
                <a:lnTo>
                  <a:pt x="8" y="2815"/>
                </a:lnTo>
                <a:lnTo>
                  <a:pt x="16" y="2738"/>
                </a:lnTo>
                <a:lnTo>
                  <a:pt x="24" y="2661"/>
                </a:lnTo>
                <a:lnTo>
                  <a:pt x="34" y="2585"/>
                </a:lnTo>
                <a:lnTo>
                  <a:pt x="47" y="2510"/>
                </a:lnTo>
                <a:lnTo>
                  <a:pt x="61" y="2435"/>
                </a:lnTo>
                <a:lnTo>
                  <a:pt x="78" y="2361"/>
                </a:lnTo>
                <a:lnTo>
                  <a:pt x="96" y="2288"/>
                </a:lnTo>
                <a:lnTo>
                  <a:pt x="116" y="2215"/>
                </a:lnTo>
                <a:lnTo>
                  <a:pt x="136" y="2143"/>
                </a:lnTo>
                <a:lnTo>
                  <a:pt x="160" y="2072"/>
                </a:lnTo>
                <a:lnTo>
                  <a:pt x="185" y="2001"/>
                </a:lnTo>
                <a:lnTo>
                  <a:pt x="211" y="1932"/>
                </a:lnTo>
                <a:lnTo>
                  <a:pt x="239" y="1863"/>
                </a:lnTo>
                <a:lnTo>
                  <a:pt x="270" y="1795"/>
                </a:lnTo>
                <a:lnTo>
                  <a:pt x="301" y="1728"/>
                </a:lnTo>
                <a:lnTo>
                  <a:pt x="333" y="1661"/>
                </a:lnTo>
                <a:lnTo>
                  <a:pt x="367" y="1596"/>
                </a:lnTo>
                <a:lnTo>
                  <a:pt x="404" y="1532"/>
                </a:lnTo>
                <a:lnTo>
                  <a:pt x="441" y="1468"/>
                </a:lnTo>
                <a:lnTo>
                  <a:pt x="480" y="1406"/>
                </a:lnTo>
                <a:lnTo>
                  <a:pt x="521" y="1345"/>
                </a:lnTo>
                <a:lnTo>
                  <a:pt x="562" y="1284"/>
                </a:lnTo>
                <a:lnTo>
                  <a:pt x="606" y="1225"/>
                </a:lnTo>
                <a:lnTo>
                  <a:pt x="651" y="1167"/>
                </a:lnTo>
                <a:lnTo>
                  <a:pt x="696" y="1109"/>
                </a:lnTo>
                <a:lnTo>
                  <a:pt x="743" y="1054"/>
                </a:lnTo>
                <a:lnTo>
                  <a:pt x="792" y="999"/>
                </a:lnTo>
                <a:lnTo>
                  <a:pt x="842" y="946"/>
                </a:lnTo>
                <a:lnTo>
                  <a:pt x="893" y="893"/>
                </a:lnTo>
                <a:lnTo>
                  <a:pt x="945" y="842"/>
                </a:lnTo>
                <a:lnTo>
                  <a:pt x="999" y="792"/>
                </a:lnTo>
                <a:lnTo>
                  <a:pt x="1055" y="744"/>
                </a:lnTo>
                <a:lnTo>
                  <a:pt x="1110" y="696"/>
                </a:lnTo>
                <a:lnTo>
                  <a:pt x="1167" y="650"/>
                </a:lnTo>
                <a:lnTo>
                  <a:pt x="1225" y="606"/>
                </a:lnTo>
                <a:lnTo>
                  <a:pt x="1285" y="563"/>
                </a:lnTo>
                <a:lnTo>
                  <a:pt x="1345" y="520"/>
                </a:lnTo>
                <a:lnTo>
                  <a:pt x="1406" y="481"/>
                </a:lnTo>
                <a:lnTo>
                  <a:pt x="1469" y="441"/>
                </a:lnTo>
                <a:lnTo>
                  <a:pt x="1532" y="404"/>
                </a:lnTo>
                <a:lnTo>
                  <a:pt x="1597" y="368"/>
                </a:lnTo>
                <a:lnTo>
                  <a:pt x="1661" y="334"/>
                </a:lnTo>
                <a:lnTo>
                  <a:pt x="1728" y="301"/>
                </a:lnTo>
                <a:lnTo>
                  <a:pt x="1795" y="270"/>
                </a:lnTo>
                <a:lnTo>
                  <a:pt x="1863" y="239"/>
                </a:lnTo>
                <a:lnTo>
                  <a:pt x="1932" y="211"/>
                </a:lnTo>
                <a:lnTo>
                  <a:pt x="2002" y="185"/>
                </a:lnTo>
                <a:lnTo>
                  <a:pt x="2073" y="160"/>
                </a:lnTo>
                <a:lnTo>
                  <a:pt x="2143" y="137"/>
                </a:lnTo>
                <a:lnTo>
                  <a:pt x="2215" y="116"/>
                </a:lnTo>
                <a:lnTo>
                  <a:pt x="2288" y="96"/>
                </a:lnTo>
                <a:lnTo>
                  <a:pt x="2362" y="78"/>
                </a:lnTo>
                <a:lnTo>
                  <a:pt x="2436" y="61"/>
                </a:lnTo>
                <a:lnTo>
                  <a:pt x="2511" y="48"/>
                </a:lnTo>
                <a:lnTo>
                  <a:pt x="2586" y="35"/>
                </a:lnTo>
                <a:lnTo>
                  <a:pt x="2662" y="24"/>
                </a:lnTo>
                <a:lnTo>
                  <a:pt x="2739" y="16"/>
                </a:lnTo>
                <a:lnTo>
                  <a:pt x="2816" y="8"/>
                </a:lnTo>
                <a:lnTo>
                  <a:pt x="2894" y="4"/>
                </a:lnTo>
                <a:lnTo>
                  <a:pt x="2972" y="1"/>
                </a:lnTo>
                <a:lnTo>
                  <a:pt x="3051" y="0"/>
                </a:lnTo>
                <a:lnTo>
                  <a:pt x="25929" y="0"/>
                </a:lnTo>
                <a:lnTo>
                  <a:pt x="26007" y="1"/>
                </a:lnTo>
                <a:lnTo>
                  <a:pt x="26086" y="4"/>
                </a:lnTo>
                <a:lnTo>
                  <a:pt x="26163" y="8"/>
                </a:lnTo>
                <a:lnTo>
                  <a:pt x="26240" y="16"/>
                </a:lnTo>
                <a:lnTo>
                  <a:pt x="26317" y="24"/>
                </a:lnTo>
                <a:lnTo>
                  <a:pt x="26393" y="35"/>
                </a:lnTo>
                <a:lnTo>
                  <a:pt x="26469" y="48"/>
                </a:lnTo>
                <a:lnTo>
                  <a:pt x="26543" y="61"/>
                </a:lnTo>
                <a:lnTo>
                  <a:pt x="26618" y="78"/>
                </a:lnTo>
                <a:lnTo>
                  <a:pt x="26691" y="96"/>
                </a:lnTo>
                <a:lnTo>
                  <a:pt x="26764" y="116"/>
                </a:lnTo>
                <a:lnTo>
                  <a:pt x="26836" y="137"/>
                </a:lnTo>
                <a:lnTo>
                  <a:pt x="26908" y="160"/>
                </a:lnTo>
                <a:lnTo>
                  <a:pt x="26977" y="185"/>
                </a:lnTo>
                <a:lnTo>
                  <a:pt x="27047" y="211"/>
                </a:lnTo>
                <a:lnTo>
                  <a:pt x="27117" y="239"/>
                </a:lnTo>
                <a:lnTo>
                  <a:pt x="27185" y="270"/>
                </a:lnTo>
                <a:lnTo>
                  <a:pt x="27251" y="301"/>
                </a:lnTo>
                <a:lnTo>
                  <a:pt x="27318" y="334"/>
                </a:lnTo>
                <a:lnTo>
                  <a:pt x="27383" y="368"/>
                </a:lnTo>
                <a:lnTo>
                  <a:pt x="27448" y="404"/>
                </a:lnTo>
                <a:lnTo>
                  <a:pt x="27510" y="441"/>
                </a:lnTo>
                <a:lnTo>
                  <a:pt x="27573" y="481"/>
                </a:lnTo>
                <a:lnTo>
                  <a:pt x="27634" y="520"/>
                </a:lnTo>
                <a:lnTo>
                  <a:pt x="27695" y="563"/>
                </a:lnTo>
                <a:lnTo>
                  <a:pt x="27754" y="606"/>
                </a:lnTo>
                <a:lnTo>
                  <a:pt x="27812" y="650"/>
                </a:lnTo>
                <a:lnTo>
                  <a:pt x="27870" y="696"/>
                </a:lnTo>
                <a:lnTo>
                  <a:pt x="27926" y="744"/>
                </a:lnTo>
                <a:lnTo>
                  <a:pt x="27980" y="792"/>
                </a:lnTo>
                <a:lnTo>
                  <a:pt x="28034" y="842"/>
                </a:lnTo>
                <a:lnTo>
                  <a:pt x="28086" y="893"/>
                </a:lnTo>
                <a:lnTo>
                  <a:pt x="28137" y="946"/>
                </a:lnTo>
                <a:lnTo>
                  <a:pt x="28187" y="999"/>
                </a:lnTo>
                <a:lnTo>
                  <a:pt x="28236" y="1054"/>
                </a:lnTo>
                <a:lnTo>
                  <a:pt x="28283" y="1109"/>
                </a:lnTo>
                <a:lnTo>
                  <a:pt x="28330" y="1167"/>
                </a:lnTo>
                <a:lnTo>
                  <a:pt x="28373" y="1225"/>
                </a:lnTo>
                <a:lnTo>
                  <a:pt x="28417" y="1284"/>
                </a:lnTo>
                <a:lnTo>
                  <a:pt x="28459" y="1345"/>
                </a:lnTo>
                <a:lnTo>
                  <a:pt x="28499" y="1406"/>
                </a:lnTo>
                <a:lnTo>
                  <a:pt x="28538" y="1468"/>
                </a:lnTo>
                <a:lnTo>
                  <a:pt x="28575" y="1532"/>
                </a:lnTo>
                <a:lnTo>
                  <a:pt x="28612" y="1596"/>
                </a:lnTo>
                <a:lnTo>
                  <a:pt x="28646" y="1661"/>
                </a:lnTo>
                <a:lnTo>
                  <a:pt x="28680" y="1728"/>
                </a:lnTo>
                <a:lnTo>
                  <a:pt x="28711" y="1795"/>
                </a:lnTo>
                <a:lnTo>
                  <a:pt x="28740" y="1863"/>
                </a:lnTo>
                <a:lnTo>
                  <a:pt x="28768" y="1932"/>
                </a:lnTo>
                <a:lnTo>
                  <a:pt x="28795" y="2001"/>
                </a:lnTo>
                <a:lnTo>
                  <a:pt x="28820" y="2072"/>
                </a:lnTo>
                <a:lnTo>
                  <a:pt x="28843" y="2143"/>
                </a:lnTo>
                <a:lnTo>
                  <a:pt x="28865" y="2215"/>
                </a:lnTo>
                <a:lnTo>
                  <a:pt x="28884" y="2288"/>
                </a:lnTo>
                <a:lnTo>
                  <a:pt x="28902" y="2361"/>
                </a:lnTo>
                <a:lnTo>
                  <a:pt x="28918" y="2435"/>
                </a:lnTo>
                <a:lnTo>
                  <a:pt x="28933" y="2510"/>
                </a:lnTo>
                <a:lnTo>
                  <a:pt x="28945" y="2585"/>
                </a:lnTo>
                <a:lnTo>
                  <a:pt x="28955" y="2661"/>
                </a:lnTo>
                <a:lnTo>
                  <a:pt x="28965" y="2738"/>
                </a:lnTo>
                <a:lnTo>
                  <a:pt x="28971" y="2815"/>
                </a:lnTo>
                <a:lnTo>
                  <a:pt x="28976" y="2893"/>
                </a:lnTo>
                <a:lnTo>
                  <a:pt x="28979" y="2971"/>
                </a:lnTo>
                <a:lnTo>
                  <a:pt x="28980" y="3050"/>
                </a:lnTo>
                <a:lnTo>
                  <a:pt x="28980" y="5222"/>
                </a:lnTo>
                <a:lnTo>
                  <a:pt x="28979" y="5273"/>
                </a:lnTo>
                <a:lnTo>
                  <a:pt x="28978" y="5323"/>
                </a:lnTo>
                <a:lnTo>
                  <a:pt x="28974" y="5373"/>
                </a:lnTo>
                <a:lnTo>
                  <a:pt x="28969" y="5422"/>
                </a:lnTo>
                <a:lnTo>
                  <a:pt x="28965" y="5447"/>
                </a:lnTo>
                <a:lnTo>
                  <a:pt x="28961" y="5471"/>
                </a:lnTo>
                <a:lnTo>
                  <a:pt x="28955" y="5495"/>
                </a:lnTo>
                <a:lnTo>
                  <a:pt x="28950" y="5518"/>
                </a:lnTo>
                <a:lnTo>
                  <a:pt x="28943" y="5542"/>
                </a:lnTo>
                <a:lnTo>
                  <a:pt x="28936" y="5565"/>
                </a:lnTo>
                <a:lnTo>
                  <a:pt x="28927" y="5588"/>
                </a:lnTo>
                <a:lnTo>
                  <a:pt x="28918" y="5610"/>
                </a:lnTo>
                <a:lnTo>
                  <a:pt x="28825" y="5605"/>
                </a:lnTo>
                <a:lnTo>
                  <a:pt x="28733" y="5603"/>
                </a:lnTo>
                <a:lnTo>
                  <a:pt x="28640" y="5603"/>
                </a:lnTo>
                <a:lnTo>
                  <a:pt x="28548" y="5605"/>
                </a:lnTo>
                <a:lnTo>
                  <a:pt x="28456" y="5610"/>
                </a:lnTo>
                <a:lnTo>
                  <a:pt x="28364" y="5617"/>
                </a:lnTo>
                <a:lnTo>
                  <a:pt x="28274" y="5625"/>
                </a:lnTo>
                <a:lnTo>
                  <a:pt x="28183" y="5637"/>
                </a:lnTo>
                <a:lnTo>
                  <a:pt x="28092" y="5649"/>
                </a:lnTo>
                <a:lnTo>
                  <a:pt x="28003" y="5665"/>
                </a:lnTo>
                <a:lnTo>
                  <a:pt x="27913" y="5682"/>
                </a:lnTo>
                <a:lnTo>
                  <a:pt x="27825" y="5702"/>
                </a:lnTo>
                <a:lnTo>
                  <a:pt x="27737" y="5725"/>
                </a:lnTo>
                <a:lnTo>
                  <a:pt x="27650" y="5749"/>
                </a:lnTo>
                <a:lnTo>
                  <a:pt x="27564" y="5776"/>
                </a:lnTo>
                <a:lnTo>
                  <a:pt x="27478" y="5805"/>
                </a:lnTo>
                <a:lnTo>
                  <a:pt x="27437" y="5821"/>
                </a:lnTo>
                <a:lnTo>
                  <a:pt x="27394" y="5836"/>
                </a:lnTo>
                <a:lnTo>
                  <a:pt x="27352" y="5853"/>
                </a:lnTo>
                <a:lnTo>
                  <a:pt x="27311" y="5870"/>
                </a:lnTo>
                <a:lnTo>
                  <a:pt x="27269" y="5887"/>
                </a:lnTo>
                <a:lnTo>
                  <a:pt x="27228" y="5906"/>
                </a:lnTo>
                <a:lnTo>
                  <a:pt x="27187" y="5925"/>
                </a:lnTo>
                <a:lnTo>
                  <a:pt x="27147" y="5945"/>
                </a:lnTo>
                <a:lnTo>
                  <a:pt x="27107" y="5964"/>
                </a:lnTo>
                <a:lnTo>
                  <a:pt x="27066" y="5985"/>
                </a:lnTo>
                <a:lnTo>
                  <a:pt x="27026" y="6007"/>
                </a:lnTo>
                <a:lnTo>
                  <a:pt x="26988" y="6029"/>
                </a:lnTo>
                <a:lnTo>
                  <a:pt x="26948" y="6051"/>
                </a:lnTo>
                <a:lnTo>
                  <a:pt x="26910" y="6075"/>
                </a:lnTo>
                <a:lnTo>
                  <a:pt x="26871" y="6098"/>
                </a:lnTo>
                <a:lnTo>
                  <a:pt x="26833" y="6123"/>
                </a:lnTo>
                <a:lnTo>
                  <a:pt x="26795" y="6148"/>
                </a:lnTo>
                <a:lnTo>
                  <a:pt x="26758" y="6173"/>
                </a:lnTo>
                <a:lnTo>
                  <a:pt x="26721" y="6199"/>
                </a:lnTo>
                <a:lnTo>
                  <a:pt x="26684" y="6226"/>
                </a:lnTo>
                <a:lnTo>
                  <a:pt x="26648" y="6253"/>
                </a:lnTo>
                <a:lnTo>
                  <a:pt x="26612" y="6281"/>
                </a:lnTo>
                <a:lnTo>
                  <a:pt x="26577" y="6309"/>
                </a:lnTo>
                <a:lnTo>
                  <a:pt x="26541" y="6338"/>
                </a:lnTo>
                <a:lnTo>
                  <a:pt x="26507" y="6368"/>
                </a:lnTo>
                <a:lnTo>
                  <a:pt x="26473" y="6398"/>
                </a:lnTo>
                <a:lnTo>
                  <a:pt x="26438" y="6430"/>
                </a:lnTo>
                <a:lnTo>
                  <a:pt x="26405" y="6462"/>
                </a:lnTo>
                <a:lnTo>
                  <a:pt x="26372" y="6494"/>
                </a:lnTo>
                <a:lnTo>
                  <a:pt x="26339" y="6526"/>
                </a:lnTo>
                <a:lnTo>
                  <a:pt x="26307" y="6560"/>
                </a:lnTo>
                <a:lnTo>
                  <a:pt x="26275" y="6594"/>
                </a:lnTo>
                <a:lnTo>
                  <a:pt x="26232" y="6643"/>
                </a:lnTo>
                <a:lnTo>
                  <a:pt x="26191" y="6694"/>
                </a:lnTo>
                <a:lnTo>
                  <a:pt x="26152" y="6744"/>
                </a:lnTo>
                <a:lnTo>
                  <a:pt x="26113" y="6796"/>
                </a:lnTo>
                <a:lnTo>
                  <a:pt x="26076" y="6848"/>
                </a:lnTo>
                <a:lnTo>
                  <a:pt x="26041" y="6901"/>
                </a:lnTo>
                <a:lnTo>
                  <a:pt x="26006" y="6954"/>
                </a:lnTo>
                <a:lnTo>
                  <a:pt x="25973" y="7008"/>
                </a:lnTo>
                <a:lnTo>
                  <a:pt x="25942" y="7063"/>
                </a:lnTo>
                <a:lnTo>
                  <a:pt x="25911" y="7119"/>
                </a:lnTo>
                <a:lnTo>
                  <a:pt x="25882" y="7174"/>
                </a:lnTo>
                <a:lnTo>
                  <a:pt x="25855" y="7231"/>
                </a:lnTo>
                <a:lnTo>
                  <a:pt x="25829" y="7287"/>
                </a:lnTo>
                <a:lnTo>
                  <a:pt x="25804" y="7344"/>
                </a:lnTo>
                <a:lnTo>
                  <a:pt x="25780" y="7403"/>
                </a:lnTo>
                <a:lnTo>
                  <a:pt x="25758" y="7461"/>
                </a:lnTo>
                <a:lnTo>
                  <a:pt x="25738" y="7519"/>
                </a:lnTo>
                <a:lnTo>
                  <a:pt x="25719" y="7578"/>
                </a:lnTo>
                <a:lnTo>
                  <a:pt x="25701" y="7637"/>
                </a:lnTo>
                <a:lnTo>
                  <a:pt x="25684" y="7697"/>
                </a:lnTo>
                <a:lnTo>
                  <a:pt x="25669" y="7757"/>
                </a:lnTo>
                <a:lnTo>
                  <a:pt x="25655" y="7817"/>
                </a:lnTo>
                <a:lnTo>
                  <a:pt x="25643" y="7877"/>
                </a:lnTo>
                <a:lnTo>
                  <a:pt x="25631" y="7938"/>
                </a:lnTo>
                <a:lnTo>
                  <a:pt x="25622" y="7998"/>
                </a:lnTo>
                <a:lnTo>
                  <a:pt x="25614" y="8058"/>
                </a:lnTo>
                <a:lnTo>
                  <a:pt x="25606" y="8120"/>
                </a:lnTo>
                <a:lnTo>
                  <a:pt x="25601" y="8180"/>
                </a:lnTo>
                <a:lnTo>
                  <a:pt x="25597" y="8242"/>
                </a:lnTo>
                <a:lnTo>
                  <a:pt x="25595" y="8303"/>
                </a:lnTo>
                <a:lnTo>
                  <a:pt x="25593" y="8363"/>
                </a:lnTo>
                <a:lnTo>
                  <a:pt x="25593" y="8425"/>
                </a:lnTo>
                <a:lnTo>
                  <a:pt x="25595" y="8486"/>
                </a:lnTo>
                <a:lnTo>
                  <a:pt x="25597" y="8547"/>
                </a:lnTo>
                <a:lnTo>
                  <a:pt x="25601" y="8608"/>
                </a:lnTo>
                <a:lnTo>
                  <a:pt x="25607" y="8668"/>
                </a:lnTo>
                <a:lnTo>
                  <a:pt x="25614" y="8729"/>
                </a:lnTo>
                <a:lnTo>
                  <a:pt x="25622" y="8789"/>
                </a:lnTo>
                <a:lnTo>
                  <a:pt x="25632" y="8849"/>
                </a:lnTo>
                <a:lnTo>
                  <a:pt x="25644" y="8910"/>
                </a:lnTo>
                <a:lnTo>
                  <a:pt x="25656" y="8969"/>
                </a:lnTo>
                <a:lnTo>
                  <a:pt x="25670" y="9028"/>
                </a:lnTo>
                <a:lnTo>
                  <a:pt x="25686" y="9088"/>
                </a:lnTo>
                <a:lnTo>
                  <a:pt x="25702" y="9146"/>
                </a:lnTo>
                <a:lnTo>
                  <a:pt x="25721" y="9204"/>
                </a:lnTo>
                <a:lnTo>
                  <a:pt x="25740" y="9263"/>
                </a:lnTo>
                <a:lnTo>
                  <a:pt x="25762" y="9320"/>
                </a:lnTo>
                <a:lnTo>
                  <a:pt x="25783" y="9377"/>
                </a:lnTo>
                <a:lnTo>
                  <a:pt x="25807" y="9434"/>
                </a:lnTo>
                <a:lnTo>
                  <a:pt x="25832" y="9490"/>
                </a:lnTo>
                <a:lnTo>
                  <a:pt x="25859" y="9546"/>
                </a:lnTo>
                <a:lnTo>
                  <a:pt x="25888" y="9601"/>
                </a:lnTo>
                <a:lnTo>
                  <a:pt x="25917" y="9655"/>
                </a:lnTo>
                <a:lnTo>
                  <a:pt x="25948" y="9709"/>
                </a:lnTo>
                <a:lnTo>
                  <a:pt x="25980" y="9762"/>
                </a:lnTo>
                <a:lnTo>
                  <a:pt x="26015" y="9815"/>
                </a:lnTo>
                <a:lnTo>
                  <a:pt x="26050" y="9867"/>
                </a:lnTo>
                <a:lnTo>
                  <a:pt x="26086" y="9918"/>
                </a:lnTo>
                <a:lnTo>
                  <a:pt x="26124" y="9969"/>
                </a:lnTo>
                <a:lnTo>
                  <a:pt x="26163" y="10018"/>
                </a:lnTo>
                <a:lnTo>
                  <a:pt x="26205" y="10067"/>
                </a:lnTo>
                <a:lnTo>
                  <a:pt x="26247" y="10116"/>
                </a:lnTo>
                <a:lnTo>
                  <a:pt x="26290" y="10163"/>
                </a:lnTo>
                <a:lnTo>
                  <a:pt x="26336" y="10210"/>
                </a:lnTo>
                <a:lnTo>
                  <a:pt x="26383" y="10254"/>
                </a:lnTo>
                <a:lnTo>
                  <a:pt x="26430" y="10298"/>
                </a:lnTo>
                <a:lnTo>
                  <a:pt x="26479" y="10340"/>
                </a:lnTo>
                <a:lnTo>
                  <a:pt x="26528" y="10380"/>
                </a:lnTo>
                <a:lnTo>
                  <a:pt x="26579" y="10419"/>
                </a:lnTo>
                <a:lnTo>
                  <a:pt x="26630" y="10456"/>
                </a:lnTo>
                <a:lnTo>
                  <a:pt x="26682" y="10492"/>
                </a:lnTo>
                <a:lnTo>
                  <a:pt x="26735" y="10525"/>
                </a:lnTo>
                <a:lnTo>
                  <a:pt x="26788" y="10557"/>
                </a:lnTo>
                <a:lnTo>
                  <a:pt x="26843" y="10588"/>
                </a:lnTo>
                <a:lnTo>
                  <a:pt x="26897" y="10618"/>
                </a:lnTo>
                <a:lnTo>
                  <a:pt x="26954" y="10645"/>
                </a:lnTo>
                <a:lnTo>
                  <a:pt x="27010" y="10671"/>
                </a:lnTo>
                <a:lnTo>
                  <a:pt x="27067" y="10695"/>
                </a:lnTo>
                <a:lnTo>
                  <a:pt x="27124" y="10718"/>
                </a:lnTo>
                <a:lnTo>
                  <a:pt x="27182" y="10738"/>
                </a:lnTo>
                <a:lnTo>
                  <a:pt x="27240" y="10758"/>
                </a:lnTo>
                <a:lnTo>
                  <a:pt x="27298" y="10776"/>
                </a:lnTo>
                <a:lnTo>
                  <a:pt x="27357" y="10792"/>
                </a:lnTo>
                <a:lnTo>
                  <a:pt x="27417" y="10807"/>
                </a:lnTo>
                <a:lnTo>
                  <a:pt x="27476" y="10821"/>
                </a:lnTo>
                <a:lnTo>
                  <a:pt x="27535" y="10832"/>
                </a:lnTo>
                <a:lnTo>
                  <a:pt x="27596" y="10841"/>
                </a:lnTo>
                <a:lnTo>
                  <a:pt x="27655" y="10850"/>
                </a:lnTo>
                <a:lnTo>
                  <a:pt x="27716" y="10857"/>
                </a:lnTo>
                <a:lnTo>
                  <a:pt x="27776" y="10862"/>
                </a:lnTo>
                <a:lnTo>
                  <a:pt x="27836" y="10865"/>
                </a:lnTo>
                <a:lnTo>
                  <a:pt x="27897" y="10867"/>
                </a:lnTo>
                <a:lnTo>
                  <a:pt x="27956" y="10868"/>
                </a:lnTo>
                <a:lnTo>
                  <a:pt x="28016" y="10867"/>
                </a:lnTo>
                <a:lnTo>
                  <a:pt x="28077" y="10864"/>
                </a:lnTo>
                <a:lnTo>
                  <a:pt x="28136" y="10860"/>
                </a:lnTo>
                <a:lnTo>
                  <a:pt x="28195" y="10854"/>
                </a:lnTo>
                <a:lnTo>
                  <a:pt x="28255" y="10847"/>
                </a:lnTo>
                <a:lnTo>
                  <a:pt x="28314" y="10838"/>
                </a:lnTo>
                <a:lnTo>
                  <a:pt x="28372" y="10828"/>
                </a:lnTo>
                <a:lnTo>
                  <a:pt x="28431" y="10815"/>
                </a:lnTo>
                <a:lnTo>
                  <a:pt x="28488" y="10802"/>
                </a:lnTo>
                <a:lnTo>
                  <a:pt x="28545" y="10786"/>
                </a:lnTo>
                <a:lnTo>
                  <a:pt x="28603" y="10770"/>
                </a:lnTo>
                <a:lnTo>
                  <a:pt x="28659" y="10752"/>
                </a:lnTo>
                <a:lnTo>
                  <a:pt x="28714" y="10732"/>
                </a:lnTo>
                <a:lnTo>
                  <a:pt x="28769" y="10710"/>
                </a:lnTo>
                <a:lnTo>
                  <a:pt x="28823" y="10687"/>
                </a:lnTo>
                <a:lnTo>
                  <a:pt x="28877" y="10662"/>
                </a:lnTo>
                <a:lnTo>
                  <a:pt x="28930" y="10636"/>
                </a:lnTo>
                <a:lnTo>
                  <a:pt x="28983" y="10609"/>
                </a:lnTo>
                <a:lnTo>
                  <a:pt x="29034" y="10580"/>
                </a:lnTo>
                <a:lnTo>
                  <a:pt x="29083" y="10549"/>
                </a:lnTo>
                <a:lnTo>
                  <a:pt x="29133" y="10517"/>
                </a:lnTo>
                <a:lnTo>
                  <a:pt x="29181" y="10482"/>
                </a:lnTo>
                <a:lnTo>
                  <a:pt x="29229" y="10447"/>
                </a:lnTo>
                <a:lnTo>
                  <a:pt x="29276" y="10411"/>
                </a:lnTo>
                <a:lnTo>
                  <a:pt x="29321" y="10372"/>
                </a:lnTo>
                <a:lnTo>
                  <a:pt x="29366" y="10332"/>
                </a:lnTo>
                <a:lnTo>
                  <a:pt x="29408" y="10291"/>
                </a:lnTo>
                <a:lnTo>
                  <a:pt x="29450" y="10247"/>
                </a:lnTo>
                <a:lnTo>
                  <a:pt x="29491" y="10202"/>
                </a:lnTo>
                <a:lnTo>
                  <a:pt x="29530" y="10157"/>
                </a:lnTo>
                <a:lnTo>
                  <a:pt x="29569" y="10109"/>
                </a:lnTo>
                <a:lnTo>
                  <a:pt x="29605" y="10060"/>
                </a:lnTo>
                <a:lnTo>
                  <a:pt x="29640" y="10009"/>
                </a:lnTo>
                <a:lnTo>
                  <a:pt x="29674" y="9957"/>
                </a:lnTo>
                <a:lnTo>
                  <a:pt x="29707" y="9903"/>
                </a:lnTo>
                <a:lnTo>
                  <a:pt x="29727" y="9868"/>
                </a:lnTo>
                <a:lnTo>
                  <a:pt x="29746" y="9833"/>
                </a:lnTo>
                <a:lnTo>
                  <a:pt x="29764" y="9798"/>
                </a:lnTo>
                <a:lnTo>
                  <a:pt x="29783" y="9761"/>
                </a:lnTo>
                <a:lnTo>
                  <a:pt x="29800" y="9726"/>
                </a:lnTo>
                <a:lnTo>
                  <a:pt x="29817" y="9688"/>
                </a:lnTo>
                <a:lnTo>
                  <a:pt x="29833" y="9652"/>
                </a:lnTo>
                <a:lnTo>
                  <a:pt x="29850" y="9614"/>
                </a:lnTo>
                <a:lnTo>
                  <a:pt x="29864" y="9577"/>
                </a:lnTo>
                <a:lnTo>
                  <a:pt x="29879" y="9538"/>
                </a:lnTo>
                <a:lnTo>
                  <a:pt x="29893" y="9501"/>
                </a:lnTo>
                <a:lnTo>
                  <a:pt x="29906" y="9462"/>
                </a:lnTo>
                <a:lnTo>
                  <a:pt x="29918" y="9424"/>
                </a:lnTo>
                <a:lnTo>
                  <a:pt x="29931" y="9384"/>
                </a:lnTo>
                <a:lnTo>
                  <a:pt x="29942" y="9346"/>
                </a:lnTo>
                <a:lnTo>
                  <a:pt x="29953" y="9306"/>
                </a:lnTo>
                <a:lnTo>
                  <a:pt x="29962" y="9267"/>
                </a:lnTo>
                <a:lnTo>
                  <a:pt x="29971" y="9227"/>
                </a:lnTo>
                <a:lnTo>
                  <a:pt x="29980" y="9188"/>
                </a:lnTo>
                <a:lnTo>
                  <a:pt x="29988" y="9147"/>
                </a:lnTo>
                <a:lnTo>
                  <a:pt x="29994" y="9108"/>
                </a:lnTo>
                <a:lnTo>
                  <a:pt x="30001" y="9068"/>
                </a:lnTo>
                <a:lnTo>
                  <a:pt x="30006" y="9027"/>
                </a:lnTo>
                <a:lnTo>
                  <a:pt x="30011" y="8988"/>
                </a:lnTo>
                <a:lnTo>
                  <a:pt x="30015" y="8947"/>
                </a:lnTo>
                <a:lnTo>
                  <a:pt x="30018" y="8908"/>
                </a:lnTo>
                <a:lnTo>
                  <a:pt x="30020" y="8867"/>
                </a:lnTo>
                <a:lnTo>
                  <a:pt x="30021" y="8827"/>
                </a:lnTo>
                <a:lnTo>
                  <a:pt x="30023" y="8787"/>
                </a:lnTo>
                <a:lnTo>
                  <a:pt x="30023" y="8747"/>
                </a:lnTo>
                <a:lnTo>
                  <a:pt x="30021" y="8707"/>
                </a:lnTo>
                <a:lnTo>
                  <a:pt x="30019" y="8667"/>
                </a:lnTo>
                <a:lnTo>
                  <a:pt x="30017" y="8628"/>
                </a:lnTo>
                <a:lnTo>
                  <a:pt x="30013" y="8588"/>
                </a:lnTo>
                <a:lnTo>
                  <a:pt x="30009" y="8549"/>
                </a:lnTo>
                <a:lnTo>
                  <a:pt x="30004" y="8509"/>
                </a:lnTo>
                <a:lnTo>
                  <a:pt x="29998" y="8471"/>
                </a:lnTo>
                <a:lnTo>
                  <a:pt x="29990" y="8432"/>
                </a:lnTo>
                <a:lnTo>
                  <a:pt x="29982" y="8394"/>
                </a:lnTo>
                <a:lnTo>
                  <a:pt x="29974" y="8355"/>
                </a:lnTo>
                <a:lnTo>
                  <a:pt x="29963" y="8317"/>
                </a:lnTo>
                <a:lnTo>
                  <a:pt x="29953" y="8279"/>
                </a:lnTo>
                <a:lnTo>
                  <a:pt x="29941" y="8242"/>
                </a:lnTo>
                <a:lnTo>
                  <a:pt x="29928" y="8204"/>
                </a:lnTo>
                <a:lnTo>
                  <a:pt x="29914" y="8168"/>
                </a:lnTo>
                <a:lnTo>
                  <a:pt x="29900" y="8130"/>
                </a:lnTo>
                <a:lnTo>
                  <a:pt x="29884" y="8095"/>
                </a:lnTo>
                <a:lnTo>
                  <a:pt x="29867" y="8058"/>
                </a:lnTo>
                <a:lnTo>
                  <a:pt x="29850" y="8023"/>
                </a:lnTo>
                <a:lnTo>
                  <a:pt x="29831" y="7989"/>
                </a:lnTo>
                <a:lnTo>
                  <a:pt x="29811" y="7954"/>
                </a:lnTo>
                <a:lnTo>
                  <a:pt x="29790" y="7920"/>
                </a:lnTo>
                <a:lnTo>
                  <a:pt x="29767" y="7887"/>
                </a:lnTo>
                <a:lnTo>
                  <a:pt x="29745" y="7853"/>
                </a:lnTo>
                <a:lnTo>
                  <a:pt x="29721" y="7821"/>
                </a:lnTo>
                <a:lnTo>
                  <a:pt x="29696" y="7789"/>
                </a:lnTo>
                <a:lnTo>
                  <a:pt x="29670" y="7758"/>
                </a:lnTo>
                <a:lnTo>
                  <a:pt x="29643" y="7726"/>
                </a:lnTo>
                <a:lnTo>
                  <a:pt x="29613" y="7696"/>
                </a:lnTo>
                <a:lnTo>
                  <a:pt x="29584" y="7666"/>
                </a:lnTo>
                <a:lnTo>
                  <a:pt x="29553" y="7637"/>
                </a:lnTo>
                <a:lnTo>
                  <a:pt x="29522" y="7609"/>
                </a:lnTo>
                <a:lnTo>
                  <a:pt x="29488" y="7581"/>
                </a:lnTo>
                <a:lnTo>
                  <a:pt x="29454" y="7554"/>
                </a:lnTo>
                <a:lnTo>
                  <a:pt x="29417" y="7517"/>
                </a:lnTo>
                <a:lnTo>
                  <a:pt x="29384" y="7487"/>
                </a:lnTo>
                <a:lnTo>
                  <a:pt x="29355" y="7461"/>
                </a:lnTo>
                <a:lnTo>
                  <a:pt x="29331" y="7439"/>
                </a:lnTo>
                <a:lnTo>
                  <a:pt x="29297" y="7412"/>
                </a:lnTo>
                <a:lnTo>
                  <a:pt x="29285" y="7403"/>
                </a:lnTo>
                <a:close/>
              </a:path>
            </a:pathLst>
          </a:custGeom>
          <a:solidFill>
            <a:srgbClr val="D8E6F5"/>
          </a:solidFill>
          <a:ln w="38100">
            <a:solidFill>
              <a:schemeClr val="bg1"/>
            </a:solidFill>
            <a:round/>
            <a:headEnd/>
            <a:tailEnd/>
          </a:ln>
          <a:effectLst>
            <a:outerShdw blurRad="50800" dist="38100" dir="2700000" algn="tl" rotWithShape="0">
              <a:prstClr val="black">
                <a:alpha val="40000"/>
              </a:prstClr>
            </a:outerShdw>
          </a:effectLst>
        </p:spPr>
        <p:txBody>
          <a:bodyPr rIns="252000" anchor="ctr">
            <a:normAutofit/>
          </a:bodyPr>
          <a:lstStyle/>
          <a:p>
            <a:pPr>
              <a:defRPr/>
            </a:pPr>
            <a:endParaRPr lang="zh-CN" altLang="en-US" sz="3200" b="1" dirty="0">
              <a:solidFill>
                <a:schemeClr val="accent6">
                  <a:lumMod val="50000"/>
                </a:schemeClr>
              </a:solidFill>
              <a:latin typeface="UTM Avo" panose="02040603050506020204" pitchFamily="18" charset="0"/>
              <a:ea typeface="微软雅黑" panose="020B0503020204020204" pitchFamily="34" charset="-122"/>
              <a:cs typeface="+mn-ea"/>
              <a:sym typeface="+mn-lt"/>
            </a:endParaRPr>
          </a:p>
        </p:txBody>
      </p:sp>
      <p:pic>
        <p:nvPicPr>
          <p:cNvPr id="20" name="图片 8">
            <a:extLst>
              <a:ext uri="{FF2B5EF4-FFF2-40B4-BE49-F238E27FC236}">
                <a16:creationId xmlns:a16="http://schemas.microsoft.com/office/drawing/2014/main" id="{1F9F4A3E-3F46-4308-866E-1BE0422CE0FF}"/>
              </a:ext>
            </a:extLst>
          </p:cNvPr>
          <p:cNvPicPr>
            <a:picLocks noChangeAspect="1"/>
          </p:cNvPicPr>
          <p:nvPr/>
        </p:nvPicPr>
        <p:blipFill rotWithShape="1">
          <a:blip r:embed="rId6">
            <a:duotone>
              <a:schemeClr val="accent1">
                <a:shade val="45000"/>
                <a:satMod val="135000"/>
              </a:schemeClr>
              <a:prstClr val="white"/>
            </a:duotone>
          </a:blip>
          <a:srcRect t="18341" r="17085" b="26262"/>
          <a:stretch/>
        </p:blipFill>
        <p:spPr>
          <a:xfrm>
            <a:off x="9737635" y="566417"/>
            <a:ext cx="2293032" cy="1313186"/>
          </a:xfrm>
          <a:prstGeom prst="rect">
            <a:avLst/>
          </a:prstGeom>
        </p:spPr>
      </p:pic>
      <p:sp>
        <p:nvSpPr>
          <p:cNvPr id="22" name="TextBox 21">
            <a:extLst>
              <a:ext uri="{FF2B5EF4-FFF2-40B4-BE49-F238E27FC236}">
                <a16:creationId xmlns:a16="http://schemas.microsoft.com/office/drawing/2014/main" id="{E472E0DA-7211-474D-B23B-5C3D6229473C}"/>
              </a:ext>
            </a:extLst>
          </p:cNvPr>
          <p:cNvSpPr txBox="1"/>
          <p:nvPr/>
        </p:nvSpPr>
        <p:spPr>
          <a:xfrm>
            <a:off x="606698" y="525385"/>
            <a:ext cx="10229623" cy="523220"/>
          </a:xfrm>
          <a:prstGeom prst="rect">
            <a:avLst/>
          </a:prstGeom>
          <a:noFill/>
        </p:spPr>
        <p:txBody>
          <a:bodyPr wrap="square">
            <a:spAutoFit/>
          </a:bodyPr>
          <a:lstStyle/>
          <a:p>
            <a:pPr>
              <a:defRPr/>
            </a:pPr>
            <a:r>
              <a:rPr lang="en-US" altLang="zh-CN" sz="2800" b="1" dirty="0">
                <a:solidFill>
                  <a:schemeClr val="accent6">
                    <a:lumMod val="50000"/>
                  </a:schemeClr>
                </a:solidFill>
                <a:latin typeface="UTM Avo" panose="02040603050506020204" pitchFamily="18" charset="0"/>
                <a:ea typeface="微软雅黑" panose="020B0503020204020204" pitchFamily="34" charset="-122"/>
                <a:cs typeface="+mn-ea"/>
                <a:sym typeface="+mn-lt"/>
              </a:rPr>
              <a:t>Bài 1: </a:t>
            </a:r>
            <a:r>
              <a:rPr lang="en-US" altLang="en-US" sz="2800" b="1" dirty="0" err="1">
                <a:solidFill>
                  <a:schemeClr val="accent6">
                    <a:lumMod val="50000"/>
                  </a:schemeClr>
                </a:solidFill>
                <a:latin typeface="UTM Avo" panose="02040603050506020204" pitchFamily="18" charset="0"/>
              </a:rPr>
              <a:t>Viết</a:t>
            </a:r>
            <a:r>
              <a:rPr lang="en-US" altLang="en-US" sz="2800" b="1" dirty="0">
                <a:solidFill>
                  <a:schemeClr val="accent6">
                    <a:lumMod val="50000"/>
                  </a:schemeClr>
                </a:solidFill>
                <a:latin typeface="UTM Avo" panose="02040603050506020204" pitchFamily="18" charset="0"/>
              </a:rPr>
              <a:t> </a:t>
            </a:r>
            <a:r>
              <a:rPr lang="en-US" altLang="en-US" sz="2800" b="1" dirty="0" err="1">
                <a:solidFill>
                  <a:schemeClr val="accent6">
                    <a:lumMod val="50000"/>
                  </a:schemeClr>
                </a:solidFill>
                <a:latin typeface="UTM Avo" panose="02040603050506020204" pitchFamily="18" charset="0"/>
              </a:rPr>
              <a:t>phân</a:t>
            </a:r>
            <a:r>
              <a:rPr lang="en-US" altLang="en-US" sz="2800" b="1" dirty="0">
                <a:solidFill>
                  <a:schemeClr val="accent6">
                    <a:lumMod val="50000"/>
                  </a:schemeClr>
                </a:solidFill>
                <a:latin typeface="UTM Avo" panose="02040603050506020204" pitchFamily="18" charset="0"/>
              </a:rPr>
              <a:t> </a:t>
            </a:r>
            <a:r>
              <a:rPr lang="en-US" altLang="en-US" sz="2800" b="1" dirty="0" err="1">
                <a:solidFill>
                  <a:schemeClr val="accent6">
                    <a:lumMod val="50000"/>
                  </a:schemeClr>
                </a:solidFill>
                <a:latin typeface="UTM Avo" panose="02040603050506020204" pitchFamily="18" charset="0"/>
              </a:rPr>
              <a:t>số</a:t>
            </a:r>
            <a:r>
              <a:rPr lang="en-US" altLang="en-US" sz="2800" b="1" dirty="0">
                <a:solidFill>
                  <a:schemeClr val="accent6">
                    <a:lumMod val="50000"/>
                  </a:schemeClr>
                </a:solidFill>
                <a:latin typeface="UTM Avo" panose="02040603050506020204" pitchFamily="18" charset="0"/>
              </a:rPr>
              <a:t> </a:t>
            </a:r>
            <a:r>
              <a:rPr lang="en-US" altLang="en-US" sz="2800" b="1" dirty="0" err="1">
                <a:solidFill>
                  <a:schemeClr val="accent6">
                    <a:lumMod val="50000"/>
                  </a:schemeClr>
                </a:solidFill>
                <a:latin typeface="UTM Avo" panose="02040603050506020204" pitchFamily="18" charset="0"/>
              </a:rPr>
              <a:t>đảo</a:t>
            </a:r>
            <a:r>
              <a:rPr lang="en-US" altLang="en-US" sz="2800" b="1" dirty="0">
                <a:solidFill>
                  <a:schemeClr val="accent6">
                    <a:lumMod val="50000"/>
                  </a:schemeClr>
                </a:solidFill>
                <a:latin typeface="UTM Avo" panose="02040603050506020204" pitchFamily="18" charset="0"/>
              </a:rPr>
              <a:t> </a:t>
            </a:r>
            <a:r>
              <a:rPr lang="en-US" altLang="en-US" sz="2800" b="1" dirty="0" err="1">
                <a:solidFill>
                  <a:schemeClr val="accent6">
                    <a:lumMod val="50000"/>
                  </a:schemeClr>
                </a:solidFill>
                <a:latin typeface="UTM Avo" panose="02040603050506020204" pitchFamily="18" charset="0"/>
              </a:rPr>
              <a:t>ngược</a:t>
            </a:r>
            <a:r>
              <a:rPr lang="en-US" altLang="en-US" sz="2800" b="1" dirty="0">
                <a:solidFill>
                  <a:schemeClr val="accent6">
                    <a:lumMod val="50000"/>
                  </a:schemeClr>
                </a:solidFill>
                <a:latin typeface="UTM Avo" panose="02040603050506020204" pitchFamily="18" charset="0"/>
              </a:rPr>
              <a:t>  </a:t>
            </a:r>
            <a:r>
              <a:rPr lang="en-US" altLang="en-US" sz="2800" b="1" dirty="0" err="1">
                <a:solidFill>
                  <a:schemeClr val="accent6">
                    <a:lumMod val="50000"/>
                  </a:schemeClr>
                </a:solidFill>
                <a:latin typeface="UTM Avo" panose="02040603050506020204" pitchFamily="18" charset="0"/>
              </a:rPr>
              <a:t>của</a:t>
            </a:r>
            <a:r>
              <a:rPr lang="en-US" altLang="en-US" sz="2800" b="1" dirty="0">
                <a:solidFill>
                  <a:schemeClr val="accent6">
                    <a:lumMod val="50000"/>
                  </a:schemeClr>
                </a:solidFill>
                <a:latin typeface="UTM Avo" panose="02040603050506020204" pitchFamily="18" charset="0"/>
              </a:rPr>
              <a:t> </a:t>
            </a:r>
            <a:r>
              <a:rPr lang="en-US" altLang="en-US" sz="2800" b="1" dirty="0" err="1">
                <a:solidFill>
                  <a:schemeClr val="accent6">
                    <a:lumMod val="50000"/>
                  </a:schemeClr>
                </a:solidFill>
                <a:latin typeface="UTM Avo" panose="02040603050506020204" pitchFamily="18" charset="0"/>
              </a:rPr>
              <a:t>mỗi</a:t>
            </a:r>
            <a:r>
              <a:rPr lang="en-US" altLang="en-US" sz="2800" b="1" dirty="0">
                <a:solidFill>
                  <a:schemeClr val="accent6">
                    <a:lumMod val="50000"/>
                  </a:schemeClr>
                </a:solidFill>
                <a:latin typeface="UTM Avo" panose="02040603050506020204" pitchFamily="18" charset="0"/>
              </a:rPr>
              <a:t> </a:t>
            </a:r>
            <a:r>
              <a:rPr lang="en-US" altLang="en-US" sz="2800" b="1" dirty="0" err="1">
                <a:solidFill>
                  <a:schemeClr val="accent6">
                    <a:lumMod val="50000"/>
                  </a:schemeClr>
                </a:solidFill>
                <a:latin typeface="UTM Avo" panose="02040603050506020204" pitchFamily="18" charset="0"/>
              </a:rPr>
              <a:t>phân</a:t>
            </a:r>
            <a:r>
              <a:rPr lang="en-US" altLang="en-US" sz="2800" b="1" dirty="0">
                <a:solidFill>
                  <a:schemeClr val="accent6">
                    <a:lumMod val="50000"/>
                  </a:schemeClr>
                </a:solidFill>
                <a:latin typeface="UTM Avo" panose="02040603050506020204" pitchFamily="18" charset="0"/>
              </a:rPr>
              <a:t> </a:t>
            </a:r>
            <a:r>
              <a:rPr lang="en-US" altLang="en-US" sz="2800" b="1" dirty="0" err="1">
                <a:solidFill>
                  <a:schemeClr val="accent6">
                    <a:lumMod val="50000"/>
                  </a:schemeClr>
                </a:solidFill>
                <a:latin typeface="UTM Avo" panose="02040603050506020204" pitchFamily="18" charset="0"/>
              </a:rPr>
              <a:t>số</a:t>
            </a:r>
            <a:r>
              <a:rPr lang="en-US" altLang="en-US" sz="2800" b="1" dirty="0">
                <a:solidFill>
                  <a:schemeClr val="accent6">
                    <a:lumMod val="50000"/>
                  </a:schemeClr>
                </a:solidFill>
                <a:latin typeface="UTM Avo" panose="02040603050506020204" pitchFamily="18" charset="0"/>
              </a:rPr>
              <a:t> </a:t>
            </a:r>
            <a:r>
              <a:rPr lang="en-US" altLang="en-US" sz="2800" b="1" dirty="0" err="1">
                <a:solidFill>
                  <a:schemeClr val="accent6">
                    <a:lumMod val="50000"/>
                  </a:schemeClr>
                </a:solidFill>
                <a:latin typeface="UTM Avo" panose="02040603050506020204" pitchFamily="18" charset="0"/>
              </a:rPr>
              <a:t>sau</a:t>
            </a:r>
            <a:r>
              <a:rPr lang="en-US" altLang="en-US" sz="2800" b="1" dirty="0">
                <a:solidFill>
                  <a:schemeClr val="accent6">
                    <a:lumMod val="50000"/>
                  </a:schemeClr>
                </a:solidFill>
                <a:latin typeface="UTM Avo" panose="02040603050506020204" pitchFamily="18" charset="0"/>
              </a:rPr>
              <a:t>: </a:t>
            </a:r>
            <a:endParaRPr lang="zh-CN" altLang="en-US" sz="2800" b="1" dirty="0">
              <a:solidFill>
                <a:schemeClr val="accent6">
                  <a:lumMod val="50000"/>
                </a:schemeClr>
              </a:solidFill>
              <a:latin typeface="UTM Avo" panose="02040603050506020204" pitchFamily="18" charset="0"/>
              <a:ea typeface="微软雅黑" panose="020B0503020204020204" pitchFamily="34" charset="-122"/>
              <a:cs typeface="+mn-ea"/>
              <a:sym typeface="+mn-lt"/>
            </a:endParaRPr>
          </a:p>
        </p:txBody>
      </p:sp>
      <p:sp>
        <p:nvSpPr>
          <p:cNvPr id="23" name="矩形: 圆角 11">
            <a:extLst>
              <a:ext uri="{FF2B5EF4-FFF2-40B4-BE49-F238E27FC236}">
                <a16:creationId xmlns:a16="http://schemas.microsoft.com/office/drawing/2014/main" id="{66A34DBD-2647-46B6-9B84-4C0CEFB7C977}"/>
              </a:ext>
            </a:extLst>
          </p:cNvPr>
          <p:cNvSpPr/>
          <p:nvPr/>
        </p:nvSpPr>
        <p:spPr>
          <a:xfrm>
            <a:off x="260822" y="1578753"/>
            <a:ext cx="11605235" cy="6153890"/>
          </a:xfrm>
          <a:prstGeom prst="roundRect">
            <a:avLst/>
          </a:prstGeom>
          <a:solidFill>
            <a:schemeClr val="bg1"/>
          </a:solidFill>
          <a:ln w="101600">
            <a:solidFill>
              <a:srgbClr val="02736A"/>
            </a:solidFill>
          </a:ln>
          <a:effectLst>
            <a:outerShdw blurRad="50800" dist="139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pic>
        <p:nvPicPr>
          <p:cNvPr id="24" name="图片 5">
            <a:extLst>
              <a:ext uri="{FF2B5EF4-FFF2-40B4-BE49-F238E27FC236}">
                <a16:creationId xmlns:a16="http://schemas.microsoft.com/office/drawing/2014/main" id="{77A8F314-F0C5-415D-ACF5-844E12733334}"/>
              </a:ext>
            </a:extLst>
          </p:cNvPr>
          <p:cNvPicPr>
            <a:picLocks noChangeAspect="1"/>
          </p:cNvPicPr>
          <p:nvPr/>
        </p:nvPicPr>
        <p:blipFill rotWithShape="1">
          <a:blip r:embed="rId7">
            <a:lum contrast="20000"/>
          </a:blip>
          <a:srcRect t="-1" r="54732" b="80724"/>
          <a:stretch/>
        </p:blipFill>
        <p:spPr>
          <a:xfrm>
            <a:off x="-839446" y="5732231"/>
            <a:ext cx="13031445" cy="1169833"/>
          </a:xfrm>
          <a:prstGeom prst="rect">
            <a:avLst/>
          </a:prstGeom>
          <a:effectLst>
            <a:outerShdw blurRad="63500" sx="102000" sy="102000" algn="ctr" rotWithShape="0">
              <a:prstClr val="black">
                <a:alpha val="40000"/>
              </a:prstClr>
            </a:outerShdw>
          </a:effectLst>
        </p:spPr>
      </p:pic>
      <p:pic>
        <p:nvPicPr>
          <p:cNvPr id="25" name="Picture 4" descr="Cartoon Flower Illustration With Lovely And Cute Design Stock Vector -  Illustration of floral, collect: 105866793">
            <a:extLst>
              <a:ext uri="{FF2B5EF4-FFF2-40B4-BE49-F238E27FC236}">
                <a16:creationId xmlns:a16="http://schemas.microsoft.com/office/drawing/2014/main" id="{5A6BDDF2-1429-474D-8994-C37B4A5EE27C}"/>
              </a:ext>
            </a:extLst>
          </p:cNvPr>
          <p:cNvPicPr>
            <a:picLocks noChangeAspect="1" noChangeArrowheads="1"/>
          </p:cNvPicPr>
          <p:nvPr/>
        </p:nvPicPr>
        <p:blipFill>
          <a:blip r:embed="rId8" cstate="print">
            <a:extLst>
              <a:ext uri="{BEBA8EAE-BF5A-486C-A8C5-ECC9F3942E4B}">
                <a14:imgProps xmlns:a14="http://schemas.microsoft.com/office/drawing/2010/main">
                  <a14:imgLayer r:embed="rId9">
                    <a14:imgEffect>
                      <a14:backgroundRemoval t="6750" b="90000" l="10000" r="90000"/>
                    </a14:imgEffect>
                  </a14:imgLayer>
                </a14:imgProps>
              </a:ext>
              <a:ext uri="{28A0092B-C50C-407E-A947-70E740481C1C}">
                <a14:useLocalDpi xmlns:a14="http://schemas.microsoft.com/office/drawing/2010/main" val="0"/>
              </a:ext>
            </a:extLst>
          </a:blip>
          <a:srcRect/>
          <a:stretch>
            <a:fillRect/>
          </a:stretch>
        </p:blipFill>
        <p:spPr bwMode="auto">
          <a:xfrm>
            <a:off x="-115458" y="4761409"/>
            <a:ext cx="2256276" cy="2256276"/>
          </a:xfrm>
          <a:prstGeom prst="rect">
            <a:avLst/>
          </a:prstGeom>
          <a:noFill/>
          <a:extLst>
            <a:ext uri="{909E8E84-426E-40DD-AFC4-6F175D3DCCD1}">
              <a14:hiddenFill xmlns:a14="http://schemas.microsoft.com/office/drawing/2010/main">
                <a:solidFill>
                  <a:srgbClr val="FFFFFF"/>
                </a:solidFill>
              </a14:hiddenFill>
            </a:ext>
          </a:extLst>
        </p:spPr>
      </p:pic>
      <p:pic>
        <p:nvPicPr>
          <p:cNvPr id="26" name="Picture 6" descr="Colorful tulip flower cartoon icons. Nature flower spring and summer in  garden isolated on white background. Botanical concept. Floral in flat  design style. Vector design element illustration 2119765 Vector Art at  Vecteezy">
            <a:extLst>
              <a:ext uri="{FF2B5EF4-FFF2-40B4-BE49-F238E27FC236}">
                <a16:creationId xmlns:a16="http://schemas.microsoft.com/office/drawing/2014/main" id="{6C6ED94B-FCDB-456B-863C-BF2E0372313A}"/>
              </a:ext>
            </a:extLst>
          </p:cNvPr>
          <p:cNvPicPr>
            <a:picLocks noChangeAspect="1" noChangeArrowheads="1"/>
          </p:cNvPicPr>
          <p:nvPr/>
        </p:nvPicPr>
        <p:blipFill rotWithShape="1">
          <a:blip r:embed="rId10" cstate="print">
            <a:clrChange>
              <a:clrFrom>
                <a:srgbClr val="FEFEFE"/>
              </a:clrFrom>
              <a:clrTo>
                <a:srgbClr val="FEFEFE">
                  <a:alpha val="0"/>
                </a:srgbClr>
              </a:clrTo>
            </a:clrChange>
            <a:extLst>
              <a:ext uri="{28A0092B-C50C-407E-A947-70E740481C1C}">
                <a14:useLocalDpi xmlns:a14="http://schemas.microsoft.com/office/drawing/2010/main" val="0"/>
              </a:ext>
            </a:extLst>
          </a:blip>
          <a:srcRect l="17167" t="17165" r="16779" b="15589"/>
          <a:stretch/>
        </p:blipFill>
        <p:spPr bwMode="auto">
          <a:xfrm>
            <a:off x="11027871" y="5757135"/>
            <a:ext cx="1117009" cy="1137135"/>
          </a:xfrm>
          <a:prstGeom prst="rect">
            <a:avLst/>
          </a:prstGeom>
          <a:noFill/>
          <a:extLst>
            <a:ext uri="{909E8E84-426E-40DD-AFC4-6F175D3DCCD1}">
              <a14:hiddenFill xmlns:a14="http://schemas.microsoft.com/office/drawing/2010/main">
                <a:solidFill>
                  <a:srgbClr val="FFFFFF"/>
                </a:solidFill>
              </a14:hiddenFill>
            </a:ext>
          </a:extLst>
        </p:spPr>
      </p:pic>
      <p:pic>
        <p:nvPicPr>
          <p:cNvPr id="27" name="Picture 6" descr="Colorful tulip flower cartoon icons. Nature flower spring and summer in  garden isolated on white background. Botanical concept. Floral in flat  design style. Vector design element illustration 2119765 Vector Art at  Vecteezy">
            <a:extLst>
              <a:ext uri="{FF2B5EF4-FFF2-40B4-BE49-F238E27FC236}">
                <a16:creationId xmlns:a16="http://schemas.microsoft.com/office/drawing/2014/main" id="{6538EE67-1FEF-4C3D-9212-DD3E31749100}"/>
              </a:ext>
            </a:extLst>
          </p:cNvPr>
          <p:cNvPicPr>
            <a:picLocks noChangeAspect="1" noChangeArrowheads="1"/>
          </p:cNvPicPr>
          <p:nvPr/>
        </p:nvPicPr>
        <p:blipFill rotWithShape="1">
          <a:blip r:embed="rId11" cstate="print">
            <a:clrChange>
              <a:clrFrom>
                <a:srgbClr val="FEFEFE"/>
              </a:clrFrom>
              <a:clrTo>
                <a:srgbClr val="FEFEFE">
                  <a:alpha val="0"/>
                </a:srgbClr>
              </a:clrTo>
            </a:clrChange>
            <a:extLst>
              <a:ext uri="{28A0092B-C50C-407E-A947-70E740481C1C}">
                <a14:useLocalDpi xmlns:a14="http://schemas.microsoft.com/office/drawing/2010/main" val="0"/>
              </a:ext>
            </a:extLst>
          </a:blip>
          <a:srcRect l="17167" t="17165" r="16779" b="15589"/>
          <a:stretch/>
        </p:blipFill>
        <p:spPr bwMode="auto">
          <a:xfrm>
            <a:off x="10450661" y="5878668"/>
            <a:ext cx="985525" cy="1003282"/>
          </a:xfrm>
          <a:prstGeom prst="rect">
            <a:avLst/>
          </a:prstGeom>
          <a:noFill/>
          <a:extLst>
            <a:ext uri="{909E8E84-426E-40DD-AFC4-6F175D3DCCD1}">
              <a14:hiddenFill xmlns:a14="http://schemas.microsoft.com/office/drawing/2010/main">
                <a:solidFill>
                  <a:srgbClr val="FFFFFF"/>
                </a:solidFill>
              </a14:hiddenFill>
            </a:ext>
          </a:extLst>
        </p:spPr>
      </p:pic>
      <p:pic>
        <p:nvPicPr>
          <p:cNvPr id="28" name="Picture 6" descr="Colorful tulip flower cartoon icons. Nature flower spring and summer in  garden isolated on white background. Botanical concept. Floral in flat  design style. Vector design element illustration 2119765 Vector Art at  Vecteezy">
            <a:extLst>
              <a:ext uri="{FF2B5EF4-FFF2-40B4-BE49-F238E27FC236}">
                <a16:creationId xmlns:a16="http://schemas.microsoft.com/office/drawing/2014/main" id="{F3386FD8-1D60-40B4-ACF2-C55AFB94C62C}"/>
              </a:ext>
            </a:extLst>
          </p:cNvPr>
          <p:cNvPicPr>
            <a:picLocks noChangeAspect="1" noChangeArrowheads="1"/>
          </p:cNvPicPr>
          <p:nvPr/>
        </p:nvPicPr>
        <p:blipFill rotWithShape="1">
          <a:blip r:embed="rId12" cstate="print">
            <a:clrChange>
              <a:clrFrom>
                <a:srgbClr val="FEFEFE"/>
              </a:clrFrom>
              <a:clrTo>
                <a:srgbClr val="FEFEFE">
                  <a:alpha val="0"/>
                </a:srgbClr>
              </a:clrTo>
            </a:clrChange>
            <a:extLst>
              <a:ext uri="{28A0092B-C50C-407E-A947-70E740481C1C}">
                <a14:useLocalDpi xmlns:a14="http://schemas.microsoft.com/office/drawing/2010/main" val="0"/>
              </a:ext>
            </a:extLst>
          </a:blip>
          <a:srcRect l="17167" t="17165" r="16779" b="15589"/>
          <a:stretch/>
        </p:blipFill>
        <p:spPr bwMode="auto">
          <a:xfrm>
            <a:off x="9878423" y="5752823"/>
            <a:ext cx="1065747" cy="1084950"/>
          </a:xfrm>
          <a:prstGeom prst="rect">
            <a:avLst/>
          </a:prstGeom>
          <a:noFill/>
          <a:extLst>
            <a:ext uri="{909E8E84-426E-40DD-AFC4-6F175D3DCCD1}">
              <a14:hiddenFill xmlns:a14="http://schemas.microsoft.com/office/drawing/2010/main">
                <a:solidFill>
                  <a:srgbClr val="FFFFFF"/>
                </a:solidFill>
              </a14:hiddenFill>
            </a:ext>
          </a:extLst>
        </p:spPr>
      </p:pic>
      <mc:AlternateContent xmlns:mc="http://schemas.openxmlformats.org/markup-compatibility/2006" xmlns:a14="http://schemas.microsoft.com/office/drawing/2010/main">
        <mc:Choice Requires="a14">
          <p:sp>
            <p:nvSpPr>
              <p:cNvPr id="70" name="TextBox 69">
                <a:extLst>
                  <a:ext uri="{FF2B5EF4-FFF2-40B4-BE49-F238E27FC236}">
                    <a16:creationId xmlns:a16="http://schemas.microsoft.com/office/drawing/2014/main" id="{6EE86121-1315-40CB-88B1-A1E230CE0FB3}"/>
                  </a:ext>
                </a:extLst>
              </p:cNvPr>
              <p:cNvSpPr txBox="1"/>
              <p:nvPr/>
            </p:nvSpPr>
            <p:spPr>
              <a:xfrm>
                <a:off x="2517098" y="1969526"/>
                <a:ext cx="1901389" cy="2939331"/>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f>
                        <m:fPr>
                          <m:ctrlPr>
                            <a:rPr lang="en-US" sz="9600" b="1" i="1" smtClean="0">
                              <a:solidFill>
                                <a:srgbClr val="002060"/>
                              </a:solidFill>
                              <a:latin typeface="Cambria Math" panose="02040503050406030204" pitchFamily="18" charset="0"/>
                            </a:rPr>
                          </m:ctrlPr>
                        </m:fPr>
                        <m:num>
                          <m:r>
                            <m:rPr>
                              <m:nor/>
                            </m:rPr>
                            <a:rPr lang="en-US" sz="9600" b="1" i="0" smtClean="0">
                              <a:solidFill>
                                <a:srgbClr val="002060"/>
                              </a:solidFill>
                              <a:latin typeface="UTM Avo" panose="02040603050506020204" pitchFamily="18" charset="0"/>
                            </a:rPr>
                            <m:t>4</m:t>
                          </m:r>
                        </m:num>
                        <m:den>
                          <m:r>
                            <m:rPr>
                              <m:nor/>
                            </m:rPr>
                            <a:rPr lang="en-US" sz="9600" b="1" i="0" smtClean="0">
                              <a:solidFill>
                                <a:srgbClr val="002060"/>
                              </a:solidFill>
                              <a:latin typeface="UTM Avo" panose="02040603050506020204" pitchFamily="18" charset="0"/>
                            </a:rPr>
                            <m:t>7</m:t>
                          </m:r>
                        </m:den>
                      </m:f>
                    </m:oMath>
                  </m:oMathPara>
                </a14:m>
                <a:endParaRPr lang="en-US" sz="9600" dirty="0">
                  <a:solidFill>
                    <a:srgbClr val="002060"/>
                  </a:solidFill>
                  <a:latin typeface="UTM Avo" panose="02040603050506020204" pitchFamily="18" charset="0"/>
                </a:endParaRPr>
              </a:p>
            </p:txBody>
          </p:sp>
        </mc:Choice>
        <mc:Fallback xmlns="">
          <p:sp>
            <p:nvSpPr>
              <p:cNvPr id="70" name="TextBox 69">
                <a:extLst>
                  <a:ext uri="{FF2B5EF4-FFF2-40B4-BE49-F238E27FC236}">
                    <a16:creationId xmlns:a16="http://schemas.microsoft.com/office/drawing/2014/main" id="{6EE86121-1315-40CB-88B1-A1E230CE0FB3}"/>
                  </a:ext>
                </a:extLst>
              </p:cNvPr>
              <p:cNvSpPr txBox="1">
                <a:spLocks noRot="1" noChangeAspect="1" noMove="1" noResize="1" noEditPoints="1" noAdjustHandles="1" noChangeArrowheads="1" noChangeShapeType="1" noTextEdit="1"/>
              </p:cNvSpPr>
              <p:nvPr/>
            </p:nvSpPr>
            <p:spPr>
              <a:xfrm>
                <a:off x="2517098" y="1969526"/>
                <a:ext cx="1901389" cy="2939331"/>
              </a:xfrm>
              <a:prstGeom prst="rect">
                <a:avLst/>
              </a:prstGeom>
              <a:blipFill>
                <a:blip r:embed="rId13"/>
                <a:stretch>
                  <a:fillRect/>
                </a:stretch>
              </a:blipFill>
            </p:spPr>
            <p:txBody>
              <a:bodyPr/>
              <a:lstStyle/>
              <a:p>
                <a:r>
                  <a:rPr lang="en-US">
                    <a:noFill/>
                  </a:rPr>
                  <a:t> </a:t>
                </a:r>
              </a:p>
            </p:txBody>
          </p:sp>
        </mc:Fallback>
      </mc:AlternateContent>
      <p:sp>
        <p:nvSpPr>
          <p:cNvPr id="10" name="Arrow: Right 9">
            <a:extLst>
              <a:ext uri="{FF2B5EF4-FFF2-40B4-BE49-F238E27FC236}">
                <a16:creationId xmlns:a16="http://schemas.microsoft.com/office/drawing/2014/main" id="{0E24D36C-7BE6-49A9-B2E3-A16343AD8937}"/>
              </a:ext>
            </a:extLst>
          </p:cNvPr>
          <p:cNvSpPr/>
          <p:nvPr/>
        </p:nvSpPr>
        <p:spPr>
          <a:xfrm>
            <a:off x="4987491" y="2952037"/>
            <a:ext cx="2259455" cy="1560934"/>
          </a:xfrm>
          <a:prstGeom prst="rightArrow">
            <a:avLst>
              <a:gd name="adj1" fmla="val 53497"/>
              <a:gd name="adj2" fmla="val 57869"/>
            </a:avLst>
          </a:prstGeom>
          <a:solidFill>
            <a:srgbClr val="FFC000"/>
          </a:solidFill>
          <a:ln w="76200">
            <a:solidFill>
              <a:srgbClr val="02736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71" name="TextBox 70">
                <a:extLst>
                  <a:ext uri="{FF2B5EF4-FFF2-40B4-BE49-F238E27FC236}">
                    <a16:creationId xmlns:a16="http://schemas.microsoft.com/office/drawing/2014/main" id="{16ED5746-2609-4C78-8E78-FE85E51302C8}"/>
                  </a:ext>
                </a:extLst>
              </p:cNvPr>
              <p:cNvSpPr txBox="1"/>
              <p:nvPr/>
            </p:nvSpPr>
            <p:spPr>
              <a:xfrm>
                <a:off x="7511578" y="1950614"/>
                <a:ext cx="1901389" cy="2956771"/>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f>
                        <m:fPr>
                          <m:ctrlPr>
                            <a:rPr lang="en-US" sz="9600" b="1" i="1" smtClean="0">
                              <a:solidFill>
                                <a:srgbClr val="002060"/>
                              </a:solidFill>
                              <a:latin typeface="Cambria Math" panose="02040503050406030204" pitchFamily="18" charset="0"/>
                            </a:rPr>
                          </m:ctrlPr>
                        </m:fPr>
                        <m:num>
                          <m:r>
                            <m:rPr>
                              <m:nor/>
                            </m:rPr>
                            <a:rPr lang="en-US" sz="9600" b="1" i="0" smtClean="0">
                              <a:solidFill>
                                <a:srgbClr val="002060"/>
                              </a:solidFill>
                              <a:latin typeface="UTM Avo" panose="02040603050506020204" pitchFamily="18" charset="0"/>
                            </a:rPr>
                            <m:t>7</m:t>
                          </m:r>
                        </m:num>
                        <m:den>
                          <m:r>
                            <m:rPr>
                              <m:nor/>
                            </m:rPr>
                            <a:rPr lang="en-US" sz="9600" b="1" i="0" smtClean="0">
                              <a:solidFill>
                                <a:srgbClr val="002060"/>
                              </a:solidFill>
                              <a:latin typeface="UTM Avo" panose="02040603050506020204" pitchFamily="18" charset="0"/>
                            </a:rPr>
                            <m:t>4</m:t>
                          </m:r>
                        </m:den>
                      </m:f>
                    </m:oMath>
                  </m:oMathPara>
                </a14:m>
                <a:endParaRPr lang="en-US" sz="9600" b="1" dirty="0">
                  <a:solidFill>
                    <a:srgbClr val="002060"/>
                  </a:solidFill>
                  <a:latin typeface="UTM Avo" panose="02040603050506020204" pitchFamily="18" charset="0"/>
                </a:endParaRPr>
              </a:p>
            </p:txBody>
          </p:sp>
        </mc:Choice>
        <mc:Fallback xmlns="">
          <p:sp>
            <p:nvSpPr>
              <p:cNvPr id="71" name="TextBox 70">
                <a:extLst>
                  <a:ext uri="{FF2B5EF4-FFF2-40B4-BE49-F238E27FC236}">
                    <a16:creationId xmlns:a16="http://schemas.microsoft.com/office/drawing/2014/main" id="{16ED5746-2609-4C78-8E78-FE85E51302C8}"/>
                  </a:ext>
                </a:extLst>
              </p:cNvPr>
              <p:cNvSpPr txBox="1">
                <a:spLocks noRot="1" noChangeAspect="1" noMove="1" noResize="1" noEditPoints="1" noAdjustHandles="1" noChangeArrowheads="1" noChangeShapeType="1" noTextEdit="1"/>
              </p:cNvSpPr>
              <p:nvPr/>
            </p:nvSpPr>
            <p:spPr>
              <a:xfrm>
                <a:off x="7511578" y="1950614"/>
                <a:ext cx="1901389" cy="2956771"/>
              </a:xfrm>
              <a:prstGeom prst="rect">
                <a:avLst/>
              </a:prstGeom>
              <a:blipFill>
                <a:blip r:embed="rId14"/>
                <a:stretch>
                  <a:fillRect/>
                </a:stretch>
              </a:blipFill>
            </p:spPr>
            <p:txBody>
              <a:bodyPr/>
              <a:lstStyle/>
              <a:p>
                <a:r>
                  <a:rPr lang="en-US">
                    <a:noFill/>
                  </a:rPr>
                  <a:t> </a:t>
                </a:r>
              </a:p>
            </p:txBody>
          </p:sp>
        </mc:Fallback>
      </mc:AlternateContent>
    </p:spTree>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inVertical)">
                                      <p:cBhvr>
                                        <p:cTn id="7" dur="500"/>
                                        <p:tgtEl>
                                          <p:spTgt spid="10"/>
                                        </p:tgtEl>
                                      </p:cBhvr>
                                    </p:animEffect>
                                  </p:childTnLst>
                                  <p:subTnLst>
                                    <p:audio>
                                      <p:cMediaNode>
                                        <p:cTn display="0" masterRel="sameClick">
                                          <p:stCondLst>
                                            <p:cond evt="begin" delay="0">
                                              <p:tn val="5"/>
                                            </p:cond>
                                          </p:stCondLst>
                                          <p:endCondLst>
                                            <p:cond evt="onStopAudio" delay="0">
                                              <p:tgtEl>
                                                <p:sldTgt/>
                                              </p:tgtEl>
                                            </p:cond>
                                          </p:endCondLst>
                                        </p:cTn>
                                        <p:tgtEl>
                                          <p:sndTgt r:embed="rId4" name="chimes.wav"/>
                                        </p:tgtEl>
                                      </p:cMediaNode>
                                    </p:audio>
                                  </p:sub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1"/>
                                        </p:tgtEl>
                                        <p:attrNameLst>
                                          <p:attrName>style.visibility</p:attrName>
                                        </p:attrNameLst>
                                      </p:cBhvr>
                                      <p:to>
                                        <p:strVal val="visible"/>
                                      </p:to>
                                    </p:set>
                                    <p:animEffect transition="in" filter="fade">
                                      <p:cBhvr>
                                        <p:cTn id="12" dur="500"/>
                                        <p:tgtEl>
                                          <p:spTgt spid="7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71"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图片 7" descr="6"/>
          <p:cNvPicPr>
            <a:picLocks noChangeAspect="1"/>
          </p:cNvPicPr>
          <p:nvPr/>
        </p:nvPicPr>
        <p:blipFill>
          <a:blip r:embed="rId5"/>
          <a:srcRect r="74368"/>
          <a:stretch>
            <a:fillRect/>
          </a:stretch>
        </p:blipFill>
        <p:spPr>
          <a:xfrm>
            <a:off x="-3810" y="4604385"/>
            <a:ext cx="1602105" cy="2278380"/>
          </a:xfrm>
          <a:prstGeom prst="rect">
            <a:avLst/>
          </a:prstGeom>
        </p:spPr>
      </p:pic>
      <p:pic>
        <p:nvPicPr>
          <p:cNvPr id="9" name="图片 8" descr="6"/>
          <p:cNvPicPr>
            <a:picLocks noChangeAspect="1"/>
          </p:cNvPicPr>
          <p:nvPr/>
        </p:nvPicPr>
        <p:blipFill>
          <a:blip r:embed="rId5"/>
          <a:srcRect l="47449" t="21697"/>
          <a:stretch>
            <a:fillRect/>
          </a:stretch>
        </p:blipFill>
        <p:spPr>
          <a:xfrm>
            <a:off x="9053195" y="5132705"/>
            <a:ext cx="3137535" cy="1704340"/>
          </a:xfrm>
          <a:prstGeom prst="rect">
            <a:avLst/>
          </a:prstGeom>
        </p:spPr>
      </p:pic>
      <p:sp>
        <p:nvSpPr>
          <p:cNvPr id="14" name="矩形 13">
            <a:extLst>
              <a:ext uri="{FF2B5EF4-FFF2-40B4-BE49-F238E27FC236}">
                <a16:creationId xmlns:a16="http://schemas.microsoft.com/office/drawing/2014/main" id="{16BC682C-430E-4A2E-8FBC-9146623E9995}"/>
              </a:ext>
            </a:extLst>
          </p:cNvPr>
          <p:cNvSpPr/>
          <p:nvPr/>
        </p:nvSpPr>
        <p:spPr>
          <a:xfrm>
            <a:off x="1597708" y="420924"/>
            <a:ext cx="2952906" cy="1020087"/>
          </a:xfrm>
          <a:prstGeom prst="rect">
            <a:avLst/>
          </a:prstGeom>
        </p:spPr>
        <p:txBody>
          <a:bodyPr wrap="squar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150000"/>
              </a:lnSpc>
              <a:defRPr/>
            </a:pPr>
            <a:endParaRPr lang="zh-CN" altLang="en-US" sz="4400" b="1" spc="300" dirty="0">
              <a:solidFill>
                <a:schemeClr val="bg1"/>
              </a:solidFill>
              <a:latin typeface="微软雅黑" panose="020B0503020204020204" pitchFamily="34" charset="-122"/>
              <a:ea typeface="微软雅黑" panose="020B0503020204020204" pitchFamily="34" charset="-122"/>
              <a:sym typeface="微软雅黑" panose="020B0503020204020204" charset="-122"/>
            </a:endParaRPr>
          </a:p>
        </p:txBody>
      </p:sp>
      <p:sp>
        <p:nvSpPr>
          <p:cNvPr id="19" name="MH_SubTitle_1">
            <a:extLst>
              <a:ext uri="{FF2B5EF4-FFF2-40B4-BE49-F238E27FC236}">
                <a16:creationId xmlns:a16="http://schemas.microsoft.com/office/drawing/2014/main" id="{0097F5DC-77C0-4B0E-9C56-84DA669C19B7}"/>
              </a:ext>
            </a:extLst>
          </p:cNvPr>
          <p:cNvSpPr>
            <a:spLocks/>
          </p:cNvSpPr>
          <p:nvPr>
            <p:custDataLst>
              <p:tags r:id="rId1"/>
            </p:custDataLst>
          </p:nvPr>
        </p:nvSpPr>
        <p:spPr bwMode="auto">
          <a:xfrm>
            <a:off x="274722" y="324212"/>
            <a:ext cx="11667069" cy="1213509"/>
          </a:xfrm>
          <a:custGeom>
            <a:avLst/>
            <a:gdLst>
              <a:gd name="T0" fmla="*/ 2147483646 w 30720"/>
              <a:gd name="T1" fmla="*/ 2147483646 h 11496"/>
              <a:gd name="T2" fmla="*/ 2147483646 w 30720"/>
              <a:gd name="T3" fmla="*/ 2147483646 h 11496"/>
              <a:gd name="T4" fmla="*/ 2147483646 w 30720"/>
              <a:gd name="T5" fmla="*/ 2147483646 h 11496"/>
              <a:gd name="T6" fmla="*/ 2147483646 w 30720"/>
              <a:gd name="T7" fmla="*/ 2147483646 h 11496"/>
              <a:gd name="T8" fmla="*/ 2147483646 w 30720"/>
              <a:gd name="T9" fmla="*/ 2147483646 h 11496"/>
              <a:gd name="T10" fmla="*/ 2147483646 w 30720"/>
              <a:gd name="T11" fmla="*/ 2147483646 h 11496"/>
              <a:gd name="T12" fmla="*/ 2147483646 w 30720"/>
              <a:gd name="T13" fmla="*/ 2147483646 h 11496"/>
              <a:gd name="T14" fmla="*/ 2147483646 w 30720"/>
              <a:gd name="T15" fmla="*/ 2147483646 h 11496"/>
              <a:gd name="T16" fmla="*/ 2147483646 w 30720"/>
              <a:gd name="T17" fmla="*/ 2147483646 h 11496"/>
              <a:gd name="T18" fmla="*/ 2147483646 w 30720"/>
              <a:gd name="T19" fmla="*/ 2147483646 h 11496"/>
              <a:gd name="T20" fmla="*/ 2147483646 w 30720"/>
              <a:gd name="T21" fmla="*/ 2147483646 h 11496"/>
              <a:gd name="T22" fmla="*/ 2147483646 w 30720"/>
              <a:gd name="T23" fmla="*/ 2147483646 h 11496"/>
              <a:gd name="T24" fmla="*/ 2147483646 w 30720"/>
              <a:gd name="T25" fmla="*/ 2147483646 h 11496"/>
              <a:gd name="T26" fmla="*/ 2147483646 w 30720"/>
              <a:gd name="T27" fmla="*/ 2147483646 h 11496"/>
              <a:gd name="T28" fmla="*/ 2147483646 w 30720"/>
              <a:gd name="T29" fmla="*/ 2147483646 h 11496"/>
              <a:gd name="T30" fmla="*/ 2147483646 w 30720"/>
              <a:gd name="T31" fmla="*/ 2147483646 h 11496"/>
              <a:gd name="T32" fmla="*/ 2147483646 w 30720"/>
              <a:gd name="T33" fmla="*/ 2147483646 h 11496"/>
              <a:gd name="T34" fmla="*/ 2147483646 w 30720"/>
              <a:gd name="T35" fmla="*/ 2147483646 h 11496"/>
              <a:gd name="T36" fmla="*/ 2147483646 w 30720"/>
              <a:gd name="T37" fmla="*/ 2147483646 h 11496"/>
              <a:gd name="T38" fmla="*/ 2147483646 w 30720"/>
              <a:gd name="T39" fmla="*/ 2147483646 h 11496"/>
              <a:gd name="T40" fmla="*/ 2147483646 w 30720"/>
              <a:gd name="T41" fmla="*/ 2147483646 h 11496"/>
              <a:gd name="T42" fmla="*/ 2147483646 w 30720"/>
              <a:gd name="T43" fmla="*/ 2147483646 h 11496"/>
              <a:gd name="T44" fmla="*/ 2147483646 w 30720"/>
              <a:gd name="T45" fmla="*/ 2147483646 h 11496"/>
              <a:gd name="T46" fmla="*/ 2147483646 w 30720"/>
              <a:gd name="T47" fmla="*/ 2147483646 h 11496"/>
              <a:gd name="T48" fmla="*/ 2147483646 w 30720"/>
              <a:gd name="T49" fmla="*/ 2147483646 h 11496"/>
              <a:gd name="T50" fmla="*/ 2147483646 w 30720"/>
              <a:gd name="T51" fmla="*/ 2147483646 h 11496"/>
              <a:gd name="T52" fmla="*/ 2147483646 w 30720"/>
              <a:gd name="T53" fmla="*/ 2147483646 h 11496"/>
              <a:gd name="T54" fmla="*/ 2147483646 w 30720"/>
              <a:gd name="T55" fmla="*/ 2147483646 h 11496"/>
              <a:gd name="T56" fmla="*/ 2147483646 w 30720"/>
              <a:gd name="T57" fmla="*/ 2147483646 h 11496"/>
              <a:gd name="T58" fmla="*/ 2147483646 w 30720"/>
              <a:gd name="T59" fmla="*/ 2147483646 h 11496"/>
              <a:gd name="T60" fmla="*/ 2147483646 w 30720"/>
              <a:gd name="T61" fmla="*/ 2147483646 h 11496"/>
              <a:gd name="T62" fmla="*/ 2147483646 w 30720"/>
              <a:gd name="T63" fmla="*/ 2147483646 h 11496"/>
              <a:gd name="T64" fmla="*/ 2147483646 w 30720"/>
              <a:gd name="T65" fmla="*/ 2147483646 h 11496"/>
              <a:gd name="T66" fmla="*/ 2147483646 w 30720"/>
              <a:gd name="T67" fmla="*/ 2147483646 h 11496"/>
              <a:gd name="T68" fmla="*/ 2147483646 w 30720"/>
              <a:gd name="T69" fmla="*/ 2147483646 h 11496"/>
              <a:gd name="T70" fmla="*/ 2147483646 w 30720"/>
              <a:gd name="T71" fmla="*/ 2147483646 h 11496"/>
              <a:gd name="T72" fmla="*/ 2147483646 w 30720"/>
              <a:gd name="T73" fmla="*/ 2147483646 h 11496"/>
              <a:gd name="T74" fmla="*/ 2147483646 w 30720"/>
              <a:gd name="T75" fmla="*/ 2147483646 h 11496"/>
              <a:gd name="T76" fmla="*/ 2147483646 w 30720"/>
              <a:gd name="T77" fmla="*/ 2147483646 h 11496"/>
              <a:gd name="T78" fmla="*/ 2147483646 w 30720"/>
              <a:gd name="T79" fmla="*/ 2147483646 h 11496"/>
              <a:gd name="T80" fmla="*/ 2147483646 w 30720"/>
              <a:gd name="T81" fmla="*/ 2147483646 h 11496"/>
              <a:gd name="T82" fmla="*/ 2147483646 w 30720"/>
              <a:gd name="T83" fmla="*/ 2147483646 h 11496"/>
              <a:gd name="T84" fmla="*/ 2147483646 w 30720"/>
              <a:gd name="T85" fmla="*/ 2147483646 h 11496"/>
              <a:gd name="T86" fmla="*/ 2147483646 w 30720"/>
              <a:gd name="T87" fmla="*/ 2147483646 h 11496"/>
              <a:gd name="T88" fmla="*/ 2147483646 w 30720"/>
              <a:gd name="T89" fmla="*/ 2147483646 h 11496"/>
              <a:gd name="T90" fmla="*/ 2147483646 w 30720"/>
              <a:gd name="T91" fmla="*/ 2147483646 h 11496"/>
              <a:gd name="T92" fmla="*/ 2147483646 w 30720"/>
              <a:gd name="T93" fmla="*/ 2147483646 h 11496"/>
              <a:gd name="T94" fmla="*/ 2147483646 w 30720"/>
              <a:gd name="T95" fmla="*/ 2147483646 h 11496"/>
              <a:gd name="T96" fmla="*/ 2147483646 w 30720"/>
              <a:gd name="T97" fmla="*/ 2147483646 h 11496"/>
              <a:gd name="T98" fmla="*/ 2147483646 w 30720"/>
              <a:gd name="T99" fmla="*/ 2147483646 h 11496"/>
              <a:gd name="T100" fmla="*/ 2147483646 w 30720"/>
              <a:gd name="T101" fmla="*/ 2147483646 h 11496"/>
              <a:gd name="T102" fmla="*/ 2147483646 w 30720"/>
              <a:gd name="T103" fmla="*/ 2147483646 h 11496"/>
              <a:gd name="T104" fmla="*/ 2147483646 w 30720"/>
              <a:gd name="T105" fmla="*/ 2147483646 h 11496"/>
              <a:gd name="T106" fmla="*/ 2147483646 w 30720"/>
              <a:gd name="T107" fmla="*/ 2147483646 h 11496"/>
              <a:gd name="T108" fmla="*/ 2147483646 w 30720"/>
              <a:gd name="T109" fmla="*/ 2147483646 h 11496"/>
              <a:gd name="T110" fmla="*/ 2147483646 w 30720"/>
              <a:gd name="T111" fmla="*/ 2147483646 h 11496"/>
              <a:gd name="T112" fmla="*/ 2147483646 w 30720"/>
              <a:gd name="T113" fmla="*/ 2147483646 h 11496"/>
              <a:gd name="T114" fmla="*/ 2147483646 w 30720"/>
              <a:gd name="T115" fmla="*/ 2147483646 h 11496"/>
              <a:gd name="T116" fmla="*/ 2147483646 w 30720"/>
              <a:gd name="T117" fmla="*/ 2147483646 h 11496"/>
              <a:gd name="T118" fmla="*/ 2147483646 w 30720"/>
              <a:gd name="T119" fmla="*/ 2147483646 h 11496"/>
              <a:gd name="T120" fmla="*/ 2147483646 w 30720"/>
              <a:gd name="T121" fmla="*/ 2147483646 h 11496"/>
              <a:gd name="T122" fmla="*/ 2147483646 w 30720"/>
              <a:gd name="T123" fmla="*/ 2147483646 h 11496"/>
              <a:gd name="T124" fmla="*/ 2147483646 w 30720"/>
              <a:gd name="T125" fmla="*/ 2147483646 h 1149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30720" h="11496">
                <a:moveTo>
                  <a:pt x="29285" y="7403"/>
                </a:moveTo>
                <a:lnTo>
                  <a:pt x="29285" y="7403"/>
                </a:lnTo>
                <a:lnTo>
                  <a:pt x="29232" y="7379"/>
                </a:lnTo>
                <a:lnTo>
                  <a:pt x="29180" y="7357"/>
                </a:lnTo>
                <a:lnTo>
                  <a:pt x="29127" y="7336"/>
                </a:lnTo>
                <a:lnTo>
                  <a:pt x="29073" y="7316"/>
                </a:lnTo>
                <a:lnTo>
                  <a:pt x="29020" y="7298"/>
                </a:lnTo>
                <a:lnTo>
                  <a:pt x="28966" y="7280"/>
                </a:lnTo>
                <a:lnTo>
                  <a:pt x="28913" y="7264"/>
                </a:lnTo>
                <a:lnTo>
                  <a:pt x="28859" y="7251"/>
                </a:lnTo>
                <a:lnTo>
                  <a:pt x="28804" y="7237"/>
                </a:lnTo>
                <a:lnTo>
                  <a:pt x="28750" y="7226"/>
                </a:lnTo>
                <a:lnTo>
                  <a:pt x="28697" y="7216"/>
                </a:lnTo>
                <a:lnTo>
                  <a:pt x="28643" y="7208"/>
                </a:lnTo>
                <a:lnTo>
                  <a:pt x="28589" y="7202"/>
                </a:lnTo>
                <a:lnTo>
                  <a:pt x="28535" y="7198"/>
                </a:lnTo>
                <a:lnTo>
                  <a:pt x="28482" y="7195"/>
                </a:lnTo>
                <a:lnTo>
                  <a:pt x="28429" y="7194"/>
                </a:lnTo>
                <a:lnTo>
                  <a:pt x="28376" y="7194"/>
                </a:lnTo>
                <a:lnTo>
                  <a:pt x="28322" y="7197"/>
                </a:lnTo>
                <a:lnTo>
                  <a:pt x="28269" y="7201"/>
                </a:lnTo>
                <a:lnTo>
                  <a:pt x="28217" y="7207"/>
                </a:lnTo>
                <a:lnTo>
                  <a:pt x="28165" y="7215"/>
                </a:lnTo>
                <a:lnTo>
                  <a:pt x="28113" y="7226"/>
                </a:lnTo>
                <a:lnTo>
                  <a:pt x="28062" y="7238"/>
                </a:lnTo>
                <a:lnTo>
                  <a:pt x="28011" y="7253"/>
                </a:lnTo>
                <a:lnTo>
                  <a:pt x="27960" y="7270"/>
                </a:lnTo>
                <a:lnTo>
                  <a:pt x="27910" y="7289"/>
                </a:lnTo>
                <a:lnTo>
                  <a:pt x="27861" y="7310"/>
                </a:lnTo>
                <a:lnTo>
                  <a:pt x="27812" y="7334"/>
                </a:lnTo>
                <a:lnTo>
                  <a:pt x="27763" y="7360"/>
                </a:lnTo>
                <a:lnTo>
                  <a:pt x="27717" y="7388"/>
                </a:lnTo>
                <a:lnTo>
                  <a:pt x="27670" y="7418"/>
                </a:lnTo>
                <a:lnTo>
                  <a:pt x="27623" y="7452"/>
                </a:lnTo>
                <a:lnTo>
                  <a:pt x="27600" y="7473"/>
                </a:lnTo>
                <a:lnTo>
                  <a:pt x="27578" y="7494"/>
                </a:lnTo>
                <a:lnTo>
                  <a:pt x="27556" y="7516"/>
                </a:lnTo>
                <a:lnTo>
                  <a:pt x="27535" y="7539"/>
                </a:lnTo>
                <a:lnTo>
                  <a:pt x="27515" y="7562"/>
                </a:lnTo>
                <a:lnTo>
                  <a:pt x="27495" y="7586"/>
                </a:lnTo>
                <a:lnTo>
                  <a:pt x="27476" y="7611"/>
                </a:lnTo>
                <a:lnTo>
                  <a:pt x="27457" y="7636"/>
                </a:lnTo>
                <a:lnTo>
                  <a:pt x="27440" y="7662"/>
                </a:lnTo>
                <a:lnTo>
                  <a:pt x="27422" y="7689"/>
                </a:lnTo>
                <a:lnTo>
                  <a:pt x="27405" y="7716"/>
                </a:lnTo>
                <a:lnTo>
                  <a:pt x="27390" y="7743"/>
                </a:lnTo>
                <a:lnTo>
                  <a:pt x="27374" y="7771"/>
                </a:lnTo>
                <a:lnTo>
                  <a:pt x="27360" y="7799"/>
                </a:lnTo>
                <a:lnTo>
                  <a:pt x="27345" y="7827"/>
                </a:lnTo>
                <a:lnTo>
                  <a:pt x="27332" y="7857"/>
                </a:lnTo>
                <a:lnTo>
                  <a:pt x="27319" y="7887"/>
                </a:lnTo>
                <a:lnTo>
                  <a:pt x="27307" y="7916"/>
                </a:lnTo>
                <a:lnTo>
                  <a:pt x="27296" y="7946"/>
                </a:lnTo>
                <a:lnTo>
                  <a:pt x="27286" y="7976"/>
                </a:lnTo>
                <a:lnTo>
                  <a:pt x="27276" y="8006"/>
                </a:lnTo>
                <a:lnTo>
                  <a:pt x="27268" y="8038"/>
                </a:lnTo>
                <a:lnTo>
                  <a:pt x="27260" y="8069"/>
                </a:lnTo>
                <a:lnTo>
                  <a:pt x="27252" y="8099"/>
                </a:lnTo>
                <a:lnTo>
                  <a:pt x="27246" y="8130"/>
                </a:lnTo>
                <a:lnTo>
                  <a:pt x="27241" y="8161"/>
                </a:lnTo>
                <a:lnTo>
                  <a:pt x="27236" y="8193"/>
                </a:lnTo>
                <a:lnTo>
                  <a:pt x="27231" y="8224"/>
                </a:lnTo>
                <a:lnTo>
                  <a:pt x="27228" y="8255"/>
                </a:lnTo>
                <a:lnTo>
                  <a:pt x="27226" y="8286"/>
                </a:lnTo>
                <a:lnTo>
                  <a:pt x="27225" y="8318"/>
                </a:lnTo>
                <a:lnTo>
                  <a:pt x="27224" y="8348"/>
                </a:lnTo>
                <a:lnTo>
                  <a:pt x="27225" y="8379"/>
                </a:lnTo>
                <a:lnTo>
                  <a:pt x="27226" y="8409"/>
                </a:lnTo>
                <a:lnTo>
                  <a:pt x="27228" y="8440"/>
                </a:lnTo>
                <a:lnTo>
                  <a:pt x="27231" y="8471"/>
                </a:lnTo>
                <a:lnTo>
                  <a:pt x="27236" y="8500"/>
                </a:lnTo>
                <a:lnTo>
                  <a:pt x="27241" y="8530"/>
                </a:lnTo>
                <a:lnTo>
                  <a:pt x="27247" y="8559"/>
                </a:lnTo>
                <a:lnTo>
                  <a:pt x="27254" y="8588"/>
                </a:lnTo>
                <a:lnTo>
                  <a:pt x="27263" y="8617"/>
                </a:lnTo>
                <a:lnTo>
                  <a:pt x="27271" y="8645"/>
                </a:lnTo>
                <a:lnTo>
                  <a:pt x="27281" y="8674"/>
                </a:lnTo>
                <a:lnTo>
                  <a:pt x="27293" y="8701"/>
                </a:lnTo>
                <a:lnTo>
                  <a:pt x="27304" y="8728"/>
                </a:lnTo>
                <a:lnTo>
                  <a:pt x="27318" y="8754"/>
                </a:lnTo>
                <a:lnTo>
                  <a:pt x="27331" y="8780"/>
                </a:lnTo>
                <a:lnTo>
                  <a:pt x="27347" y="8805"/>
                </a:lnTo>
                <a:lnTo>
                  <a:pt x="27364" y="8830"/>
                </a:lnTo>
                <a:lnTo>
                  <a:pt x="27381" y="8854"/>
                </a:lnTo>
                <a:lnTo>
                  <a:pt x="27399" y="8876"/>
                </a:lnTo>
                <a:lnTo>
                  <a:pt x="27419" y="8899"/>
                </a:lnTo>
                <a:lnTo>
                  <a:pt x="27440" y="8921"/>
                </a:lnTo>
                <a:lnTo>
                  <a:pt x="27462" y="8943"/>
                </a:lnTo>
                <a:lnTo>
                  <a:pt x="27484" y="8963"/>
                </a:lnTo>
                <a:lnTo>
                  <a:pt x="27509" y="8983"/>
                </a:lnTo>
                <a:lnTo>
                  <a:pt x="27534" y="9001"/>
                </a:lnTo>
                <a:lnTo>
                  <a:pt x="27560" y="9019"/>
                </a:lnTo>
                <a:lnTo>
                  <a:pt x="27589" y="9036"/>
                </a:lnTo>
                <a:lnTo>
                  <a:pt x="27618" y="9052"/>
                </a:lnTo>
                <a:lnTo>
                  <a:pt x="27648" y="9067"/>
                </a:lnTo>
                <a:lnTo>
                  <a:pt x="27679" y="9081"/>
                </a:lnTo>
                <a:lnTo>
                  <a:pt x="27711" y="9094"/>
                </a:lnTo>
                <a:lnTo>
                  <a:pt x="27746" y="9106"/>
                </a:lnTo>
                <a:lnTo>
                  <a:pt x="27734" y="9013"/>
                </a:lnTo>
                <a:lnTo>
                  <a:pt x="27730" y="8964"/>
                </a:lnTo>
                <a:lnTo>
                  <a:pt x="27727" y="8916"/>
                </a:lnTo>
                <a:lnTo>
                  <a:pt x="27724" y="8866"/>
                </a:lnTo>
                <a:lnTo>
                  <a:pt x="27722" y="8816"/>
                </a:lnTo>
                <a:lnTo>
                  <a:pt x="27721" y="8767"/>
                </a:lnTo>
                <a:lnTo>
                  <a:pt x="27721" y="8717"/>
                </a:lnTo>
                <a:lnTo>
                  <a:pt x="27722" y="8667"/>
                </a:lnTo>
                <a:lnTo>
                  <a:pt x="27725" y="8617"/>
                </a:lnTo>
                <a:lnTo>
                  <a:pt x="27729" y="8568"/>
                </a:lnTo>
                <a:lnTo>
                  <a:pt x="27734" y="8519"/>
                </a:lnTo>
                <a:lnTo>
                  <a:pt x="27743" y="8472"/>
                </a:lnTo>
                <a:lnTo>
                  <a:pt x="27752" y="8425"/>
                </a:lnTo>
                <a:lnTo>
                  <a:pt x="27763" y="8378"/>
                </a:lnTo>
                <a:lnTo>
                  <a:pt x="27776" y="8333"/>
                </a:lnTo>
                <a:lnTo>
                  <a:pt x="27783" y="8311"/>
                </a:lnTo>
                <a:lnTo>
                  <a:pt x="27792" y="8289"/>
                </a:lnTo>
                <a:lnTo>
                  <a:pt x="27800" y="8268"/>
                </a:lnTo>
                <a:lnTo>
                  <a:pt x="27809" y="8247"/>
                </a:lnTo>
                <a:lnTo>
                  <a:pt x="27820" y="8226"/>
                </a:lnTo>
                <a:lnTo>
                  <a:pt x="27829" y="8206"/>
                </a:lnTo>
                <a:lnTo>
                  <a:pt x="27840" y="8185"/>
                </a:lnTo>
                <a:lnTo>
                  <a:pt x="27852" y="8167"/>
                </a:lnTo>
                <a:lnTo>
                  <a:pt x="27864" y="8148"/>
                </a:lnTo>
                <a:lnTo>
                  <a:pt x="27877" y="8129"/>
                </a:lnTo>
                <a:lnTo>
                  <a:pt x="27890" y="8112"/>
                </a:lnTo>
                <a:lnTo>
                  <a:pt x="27905" y="8094"/>
                </a:lnTo>
                <a:lnTo>
                  <a:pt x="27921" y="8077"/>
                </a:lnTo>
                <a:lnTo>
                  <a:pt x="27936" y="8061"/>
                </a:lnTo>
                <a:lnTo>
                  <a:pt x="27953" y="8045"/>
                </a:lnTo>
                <a:lnTo>
                  <a:pt x="27970" y="8029"/>
                </a:lnTo>
                <a:lnTo>
                  <a:pt x="27987" y="8015"/>
                </a:lnTo>
                <a:lnTo>
                  <a:pt x="28006" y="8001"/>
                </a:lnTo>
                <a:lnTo>
                  <a:pt x="28026" y="7988"/>
                </a:lnTo>
                <a:lnTo>
                  <a:pt x="28047" y="7975"/>
                </a:lnTo>
                <a:lnTo>
                  <a:pt x="28067" y="7963"/>
                </a:lnTo>
                <a:lnTo>
                  <a:pt x="28089" y="7951"/>
                </a:lnTo>
                <a:lnTo>
                  <a:pt x="28112" y="7941"/>
                </a:lnTo>
                <a:lnTo>
                  <a:pt x="28136" y="7931"/>
                </a:lnTo>
                <a:lnTo>
                  <a:pt x="28160" y="7922"/>
                </a:lnTo>
                <a:lnTo>
                  <a:pt x="28186" y="7914"/>
                </a:lnTo>
                <a:lnTo>
                  <a:pt x="28212" y="7906"/>
                </a:lnTo>
                <a:lnTo>
                  <a:pt x="28240" y="7899"/>
                </a:lnTo>
                <a:lnTo>
                  <a:pt x="28268" y="7893"/>
                </a:lnTo>
                <a:lnTo>
                  <a:pt x="28298" y="7889"/>
                </a:lnTo>
                <a:lnTo>
                  <a:pt x="28328" y="7885"/>
                </a:lnTo>
                <a:lnTo>
                  <a:pt x="28358" y="7880"/>
                </a:lnTo>
                <a:lnTo>
                  <a:pt x="28384" y="7882"/>
                </a:lnTo>
                <a:lnTo>
                  <a:pt x="28410" y="7883"/>
                </a:lnTo>
                <a:lnTo>
                  <a:pt x="28435" y="7884"/>
                </a:lnTo>
                <a:lnTo>
                  <a:pt x="28460" y="7887"/>
                </a:lnTo>
                <a:lnTo>
                  <a:pt x="28485" y="7890"/>
                </a:lnTo>
                <a:lnTo>
                  <a:pt x="28510" y="7893"/>
                </a:lnTo>
                <a:lnTo>
                  <a:pt x="28535" y="7898"/>
                </a:lnTo>
                <a:lnTo>
                  <a:pt x="28559" y="7903"/>
                </a:lnTo>
                <a:lnTo>
                  <a:pt x="28583" y="7909"/>
                </a:lnTo>
                <a:lnTo>
                  <a:pt x="28607" y="7915"/>
                </a:lnTo>
                <a:lnTo>
                  <a:pt x="28630" y="7922"/>
                </a:lnTo>
                <a:lnTo>
                  <a:pt x="28654" y="7929"/>
                </a:lnTo>
                <a:lnTo>
                  <a:pt x="28676" y="7938"/>
                </a:lnTo>
                <a:lnTo>
                  <a:pt x="28699" y="7947"/>
                </a:lnTo>
                <a:lnTo>
                  <a:pt x="28721" y="7956"/>
                </a:lnTo>
                <a:lnTo>
                  <a:pt x="28743" y="7966"/>
                </a:lnTo>
                <a:lnTo>
                  <a:pt x="28765" y="7976"/>
                </a:lnTo>
                <a:lnTo>
                  <a:pt x="28787" y="7988"/>
                </a:lnTo>
                <a:lnTo>
                  <a:pt x="28808" y="7999"/>
                </a:lnTo>
                <a:lnTo>
                  <a:pt x="28828" y="8012"/>
                </a:lnTo>
                <a:lnTo>
                  <a:pt x="28869" y="8038"/>
                </a:lnTo>
                <a:lnTo>
                  <a:pt x="28908" y="8065"/>
                </a:lnTo>
                <a:lnTo>
                  <a:pt x="28945" y="8095"/>
                </a:lnTo>
                <a:lnTo>
                  <a:pt x="28981" y="8126"/>
                </a:lnTo>
                <a:lnTo>
                  <a:pt x="29016" y="8159"/>
                </a:lnTo>
                <a:lnTo>
                  <a:pt x="29048" y="8195"/>
                </a:lnTo>
                <a:lnTo>
                  <a:pt x="29078" y="8231"/>
                </a:lnTo>
                <a:lnTo>
                  <a:pt x="29107" y="8270"/>
                </a:lnTo>
                <a:lnTo>
                  <a:pt x="29134" y="8309"/>
                </a:lnTo>
                <a:lnTo>
                  <a:pt x="29159" y="8351"/>
                </a:lnTo>
                <a:lnTo>
                  <a:pt x="29182" y="8394"/>
                </a:lnTo>
                <a:lnTo>
                  <a:pt x="29202" y="8436"/>
                </a:lnTo>
                <a:lnTo>
                  <a:pt x="29221" y="8481"/>
                </a:lnTo>
                <a:lnTo>
                  <a:pt x="29229" y="8504"/>
                </a:lnTo>
                <a:lnTo>
                  <a:pt x="29238" y="8527"/>
                </a:lnTo>
                <a:lnTo>
                  <a:pt x="29245" y="8551"/>
                </a:lnTo>
                <a:lnTo>
                  <a:pt x="29251" y="8574"/>
                </a:lnTo>
                <a:lnTo>
                  <a:pt x="29257" y="8598"/>
                </a:lnTo>
                <a:lnTo>
                  <a:pt x="29263" y="8621"/>
                </a:lnTo>
                <a:lnTo>
                  <a:pt x="29268" y="8645"/>
                </a:lnTo>
                <a:lnTo>
                  <a:pt x="29272" y="8670"/>
                </a:lnTo>
                <a:lnTo>
                  <a:pt x="29275" y="8694"/>
                </a:lnTo>
                <a:lnTo>
                  <a:pt x="29278" y="8719"/>
                </a:lnTo>
                <a:lnTo>
                  <a:pt x="29280" y="8744"/>
                </a:lnTo>
                <a:lnTo>
                  <a:pt x="29282" y="8769"/>
                </a:lnTo>
                <a:lnTo>
                  <a:pt x="29283" y="8794"/>
                </a:lnTo>
                <a:lnTo>
                  <a:pt x="29283" y="8820"/>
                </a:lnTo>
                <a:lnTo>
                  <a:pt x="29283" y="8845"/>
                </a:lnTo>
                <a:lnTo>
                  <a:pt x="29282" y="8871"/>
                </a:lnTo>
                <a:lnTo>
                  <a:pt x="29280" y="8897"/>
                </a:lnTo>
                <a:lnTo>
                  <a:pt x="29278" y="8922"/>
                </a:lnTo>
                <a:lnTo>
                  <a:pt x="29271" y="8974"/>
                </a:lnTo>
                <a:lnTo>
                  <a:pt x="29262" y="9024"/>
                </a:lnTo>
                <a:lnTo>
                  <a:pt x="29251" y="9074"/>
                </a:lnTo>
                <a:lnTo>
                  <a:pt x="29238" y="9123"/>
                </a:lnTo>
                <a:lnTo>
                  <a:pt x="29223" y="9171"/>
                </a:lnTo>
                <a:lnTo>
                  <a:pt x="29206" y="9219"/>
                </a:lnTo>
                <a:lnTo>
                  <a:pt x="29188" y="9265"/>
                </a:lnTo>
                <a:lnTo>
                  <a:pt x="29167" y="9310"/>
                </a:lnTo>
                <a:lnTo>
                  <a:pt x="29144" y="9355"/>
                </a:lnTo>
                <a:lnTo>
                  <a:pt x="29120" y="9398"/>
                </a:lnTo>
                <a:lnTo>
                  <a:pt x="29094" y="9441"/>
                </a:lnTo>
                <a:lnTo>
                  <a:pt x="29067" y="9481"/>
                </a:lnTo>
                <a:lnTo>
                  <a:pt x="29038" y="9522"/>
                </a:lnTo>
                <a:lnTo>
                  <a:pt x="29006" y="9560"/>
                </a:lnTo>
                <a:lnTo>
                  <a:pt x="28974" y="9599"/>
                </a:lnTo>
                <a:lnTo>
                  <a:pt x="28941" y="9635"/>
                </a:lnTo>
                <a:lnTo>
                  <a:pt x="28905" y="9671"/>
                </a:lnTo>
                <a:lnTo>
                  <a:pt x="28869" y="9704"/>
                </a:lnTo>
                <a:lnTo>
                  <a:pt x="28831" y="9737"/>
                </a:lnTo>
                <a:lnTo>
                  <a:pt x="28792" y="9768"/>
                </a:lnTo>
                <a:lnTo>
                  <a:pt x="28751" y="9798"/>
                </a:lnTo>
                <a:lnTo>
                  <a:pt x="28710" y="9827"/>
                </a:lnTo>
                <a:lnTo>
                  <a:pt x="28666" y="9854"/>
                </a:lnTo>
                <a:lnTo>
                  <a:pt x="28622" y="9879"/>
                </a:lnTo>
                <a:lnTo>
                  <a:pt x="28578" y="9903"/>
                </a:lnTo>
                <a:lnTo>
                  <a:pt x="28532" y="9926"/>
                </a:lnTo>
                <a:lnTo>
                  <a:pt x="28484" y="9946"/>
                </a:lnTo>
                <a:lnTo>
                  <a:pt x="28436" y="9965"/>
                </a:lnTo>
                <a:lnTo>
                  <a:pt x="28387" y="9983"/>
                </a:lnTo>
                <a:lnTo>
                  <a:pt x="28337" y="9999"/>
                </a:lnTo>
                <a:lnTo>
                  <a:pt x="28287" y="10013"/>
                </a:lnTo>
                <a:lnTo>
                  <a:pt x="28236" y="10025"/>
                </a:lnTo>
                <a:lnTo>
                  <a:pt x="28189" y="10031"/>
                </a:lnTo>
                <a:lnTo>
                  <a:pt x="28143" y="10035"/>
                </a:lnTo>
                <a:lnTo>
                  <a:pt x="28098" y="10038"/>
                </a:lnTo>
                <a:lnTo>
                  <a:pt x="28052" y="10040"/>
                </a:lnTo>
                <a:lnTo>
                  <a:pt x="28006" y="10041"/>
                </a:lnTo>
                <a:lnTo>
                  <a:pt x="27960" y="10040"/>
                </a:lnTo>
                <a:lnTo>
                  <a:pt x="27915" y="10039"/>
                </a:lnTo>
                <a:lnTo>
                  <a:pt x="27870" y="10036"/>
                </a:lnTo>
                <a:lnTo>
                  <a:pt x="27825" y="10033"/>
                </a:lnTo>
                <a:lnTo>
                  <a:pt x="27780" y="10028"/>
                </a:lnTo>
                <a:lnTo>
                  <a:pt x="27735" y="10021"/>
                </a:lnTo>
                <a:lnTo>
                  <a:pt x="27691" y="10014"/>
                </a:lnTo>
                <a:lnTo>
                  <a:pt x="27647" y="10005"/>
                </a:lnTo>
                <a:lnTo>
                  <a:pt x="27602" y="9995"/>
                </a:lnTo>
                <a:lnTo>
                  <a:pt x="27559" y="9984"/>
                </a:lnTo>
                <a:lnTo>
                  <a:pt x="27516" y="9972"/>
                </a:lnTo>
                <a:lnTo>
                  <a:pt x="27473" y="9958"/>
                </a:lnTo>
                <a:lnTo>
                  <a:pt x="27430" y="9943"/>
                </a:lnTo>
                <a:lnTo>
                  <a:pt x="27388" y="9928"/>
                </a:lnTo>
                <a:lnTo>
                  <a:pt x="27346" y="9910"/>
                </a:lnTo>
                <a:lnTo>
                  <a:pt x="27305" y="9891"/>
                </a:lnTo>
                <a:lnTo>
                  <a:pt x="27265" y="9871"/>
                </a:lnTo>
                <a:lnTo>
                  <a:pt x="27224" y="9850"/>
                </a:lnTo>
                <a:lnTo>
                  <a:pt x="27185" y="9828"/>
                </a:lnTo>
                <a:lnTo>
                  <a:pt x="27145" y="9803"/>
                </a:lnTo>
                <a:lnTo>
                  <a:pt x="27107" y="9778"/>
                </a:lnTo>
                <a:lnTo>
                  <a:pt x="27068" y="9751"/>
                </a:lnTo>
                <a:lnTo>
                  <a:pt x="27031" y="9723"/>
                </a:lnTo>
                <a:lnTo>
                  <a:pt x="26994" y="9693"/>
                </a:lnTo>
                <a:lnTo>
                  <a:pt x="26958" y="9662"/>
                </a:lnTo>
                <a:lnTo>
                  <a:pt x="26922" y="9630"/>
                </a:lnTo>
                <a:lnTo>
                  <a:pt x="26888" y="9597"/>
                </a:lnTo>
                <a:lnTo>
                  <a:pt x="26854" y="9559"/>
                </a:lnTo>
                <a:lnTo>
                  <a:pt x="26821" y="9521"/>
                </a:lnTo>
                <a:lnTo>
                  <a:pt x="26790" y="9482"/>
                </a:lnTo>
                <a:lnTo>
                  <a:pt x="26761" y="9443"/>
                </a:lnTo>
                <a:lnTo>
                  <a:pt x="26732" y="9403"/>
                </a:lnTo>
                <a:lnTo>
                  <a:pt x="26705" y="9364"/>
                </a:lnTo>
                <a:lnTo>
                  <a:pt x="26679" y="9323"/>
                </a:lnTo>
                <a:lnTo>
                  <a:pt x="26655" y="9282"/>
                </a:lnTo>
                <a:lnTo>
                  <a:pt x="26631" y="9241"/>
                </a:lnTo>
                <a:lnTo>
                  <a:pt x="26609" y="9199"/>
                </a:lnTo>
                <a:lnTo>
                  <a:pt x="26588" y="9157"/>
                </a:lnTo>
                <a:lnTo>
                  <a:pt x="26568" y="9115"/>
                </a:lnTo>
                <a:lnTo>
                  <a:pt x="26551" y="9073"/>
                </a:lnTo>
                <a:lnTo>
                  <a:pt x="26533" y="9029"/>
                </a:lnTo>
                <a:lnTo>
                  <a:pt x="26517" y="8987"/>
                </a:lnTo>
                <a:lnTo>
                  <a:pt x="26503" y="8943"/>
                </a:lnTo>
                <a:lnTo>
                  <a:pt x="26489" y="8900"/>
                </a:lnTo>
                <a:lnTo>
                  <a:pt x="26477" y="8857"/>
                </a:lnTo>
                <a:lnTo>
                  <a:pt x="26466" y="8812"/>
                </a:lnTo>
                <a:lnTo>
                  <a:pt x="26456" y="8768"/>
                </a:lnTo>
                <a:lnTo>
                  <a:pt x="26448" y="8723"/>
                </a:lnTo>
                <a:lnTo>
                  <a:pt x="26440" y="8680"/>
                </a:lnTo>
                <a:lnTo>
                  <a:pt x="26434" y="8635"/>
                </a:lnTo>
                <a:lnTo>
                  <a:pt x="26429" y="8590"/>
                </a:lnTo>
                <a:lnTo>
                  <a:pt x="26425" y="8546"/>
                </a:lnTo>
                <a:lnTo>
                  <a:pt x="26422" y="8501"/>
                </a:lnTo>
                <a:lnTo>
                  <a:pt x="26421" y="8456"/>
                </a:lnTo>
                <a:lnTo>
                  <a:pt x="26419" y="8412"/>
                </a:lnTo>
                <a:lnTo>
                  <a:pt x="26419" y="8368"/>
                </a:lnTo>
                <a:lnTo>
                  <a:pt x="26422" y="8323"/>
                </a:lnTo>
                <a:lnTo>
                  <a:pt x="26425" y="8278"/>
                </a:lnTo>
                <a:lnTo>
                  <a:pt x="26428" y="8233"/>
                </a:lnTo>
                <a:lnTo>
                  <a:pt x="26433" y="8189"/>
                </a:lnTo>
                <a:lnTo>
                  <a:pt x="26439" y="8145"/>
                </a:lnTo>
                <a:lnTo>
                  <a:pt x="26445" y="8100"/>
                </a:lnTo>
                <a:lnTo>
                  <a:pt x="26454" y="8056"/>
                </a:lnTo>
                <a:lnTo>
                  <a:pt x="26463" y="8013"/>
                </a:lnTo>
                <a:lnTo>
                  <a:pt x="26473" y="7969"/>
                </a:lnTo>
                <a:lnTo>
                  <a:pt x="26484" y="7925"/>
                </a:lnTo>
                <a:lnTo>
                  <a:pt x="26497" y="7882"/>
                </a:lnTo>
                <a:lnTo>
                  <a:pt x="26509" y="7839"/>
                </a:lnTo>
                <a:lnTo>
                  <a:pt x="26524" y="7796"/>
                </a:lnTo>
                <a:lnTo>
                  <a:pt x="26539" y="7754"/>
                </a:lnTo>
                <a:lnTo>
                  <a:pt x="26555" y="7711"/>
                </a:lnTo>
                <a:lnTo>
                  <a:pt x="26571" y="7669"/>
                </a:lnTo>
                <a:lnTo>
                  <a:pt x="26590" y="7628"/>
                </a:lnTo>
                <a:lnTo>
                  <a:pt x="26609" y="7587"/>
                </a:lnTo>
                <a:lnTo>
                  <a:pt x="26629" y="7546"/>
                </a:lnTo>
                <a:lnTo>
                  <a:pt x="26650" y="7506"/>
                </a:lnTo>
                <a:lnTo>
                  <a:pt x="26671" y="7465"/>
                </a:lnTo>
                <a:lnTo>
                  <a:pt x="26694" y="7426"/>
                </a:lnTo>
                <a:lnTo>
                  <a:pt x="26718" y="7387"/>
                </a:lnTo>
                <a:lnTo>
                  <a:pt x="26743" y="7349"/>
                </a:lnTo>
                <a:lnTo>
                  <a:pt x="26768" y="7310"/>
                </a:lnTo>
                <a:lnTo>
                  <a:pt x="26795" y="7273"/>
                </a:lnTo>
                <a:lnTo>
                  <a:pt x="26822" y="7236"/>
                </a:lnTo>
                <a:lnTo>
                  <a:pt x="26850" y="7200"/>
                </a:lnTo>
                <a:lnTo>
                  <a:pt x="26880" y="7163"/>
                </a:lnTo>
                <a:lnTo>
                  <a:pt x="26910" y="7128"/>
                </a:lnTo>
                <a:lnTo>
                  <a:pt x="26940" y="7094"/>
                </a:lnTo>
                <a:lnTo>
                  <a:pt x="26971" y="7060"/>
                </a:lnTo>
                <a:lnTo>
                  <a:pt x="27005" y="7027"/>
                </a:lnTo>
                <a:lnTo>
                  <a:pt x="27038" y="6994"/>
                </a:lnTo>
                <a:lnTo>
                  <a:pt x="27071" y="6962"/>
                </a:lnTo>
                <a:lnTo>
                  <a:pt x="27107" y="6933"/>
                </a:lnTo>
                <a:lnTo>
                  <a:pt x="27141" y="6906"/>
                </a:lnTo>
                <a:lnTo>
                  <a:pt x="27176" y="6880"/>
                </a:lnTo>
                <a:lnTo>
                  <a:pt x="27212" y="6854"/>
                </a:lnTo>
                <a:lnTo>
                  <a:pt x="27248" y="6829"/>
                </a:lnTo>
                <a:lnTo>
                  <a:pt x="27285" y="6805"/>
                </a:lnTo>
                <a:lnTo>
                  <a:pt x="27321" y="6782"/>
                </a:lnTo>
                <a:lnTo>
                  <a:pt x="27357" y="6761"/>
                </a:lnTo>
                <a:lnTo>
                  <a:pt x="27395" y="6740"/>
                </a:lnTo>
                <a:lnTo>
                  <a:pt x="27432" y="6719"/>
                </a:lnTo>
                <a:lnTo>
                  <a:pt x="27470" y="6699"/>
                </a:lnTo>
                <a:lnTo>
                  <a:pt x="27508" y="6681"/>
                </a:lnTo>
                <a:lnTo>
                  <a:pt x="27546" y="6663"/>
                </a:lnTo>
                <a:lnTo>
                  <a:pt x="27584" y="6646"/>
                </a:lnTo>
                <a:lnTo>
                  <a:pt x="27623" y="6630"/>
                </a:lnTo>
                <a:lnTo>
                  <a:pt x="27662" y="6615"/>
                </a:lnTo>
                <a:lnTo>
                  <a:pt x="27701" y="6600"/>
                </a:lnTo>
                <a:lnTo>
                  <a:pt x="27741" y="6587"/>
                </a:lnTo>
                <a:lnTo>
                  <a:pt x="27780" y="6573"/>
                </a:lnTo>
                <a:lnTo>
                  <a:pt x="27820" y="6562"/>
                </a:lnTo>
                <a:lnTo>
                  <a:pt x="27859" y="6550"/>
                </a:lnTo>
                <a:lnTo>
                  <a:pt x="27899" y="6540"/>
                </a:lnTo>
                <a:lnTo>
                  <a:pt x="27939" y="6531"/>
                </a:lnTo>
                <a:lnTo>
                  <a:pt x="27980" y="6521"/>
                </a:lnTo>
                <a:lnTo>
                  <a:pt x="28020" y="6514"/>
                </a:lnTo>
                <a:lnTo>
                  <a:pt x="28060" y="6507"/>
                </a:lnTo>
                <a:lnTo>
                  <a:pt x="28101" y="6499"/>
                </a:lnTo>
                <a:lnTo>
                  <a:pt x="28141" y="6494"/>
                </a:lnTo>
                <a:lnTo>
                  <a:pt x="28182" y="6489"/>
                </a:lnTo>
                <a:lnTo>
                  <a:pt x="28223" y="6485"/>
                </a:lnTo>
                <a:lnTo>
                  <a:pt x="28264" y="6482"/>
                </a:lnTo>
                <a:lnTo>
                  <a:pt x="28305" y="6480"/>
                </a:lnTo>
                <a:lnTo>
                  <a:pt x="28345" y="6478"/>
                </a:lnTo>
                <a:lnTo>
                  <a:pt x="28387" y="6477"/>
                </a:lnTo>
                <a:lnTo>
                  <a:pt x="28428" y="6477"/>
                </a:lnTo>
                <a:lnTo>
                  <a:pt x="28468" y="6477"/>
                </a:lnTo>
                <a:lnTo>
                  <a:pt x="28510" y="6479"/>
                </a:lnTo>
                <a:lnTo>
                  <a:pt x="28550" y="6481"/>
                </a:lnTo>
                <a:lnTo>
                  <a:pt x="28592" y="6483"/>
                </a:lnTo>
                <a:lnTo>
                  <a:pt x="28633" y="6486"/>
                </a:lnTo>
                <a:lnTo>
                  <a:pt x="28673" y="6490"/>
                </a:lnTo>
                <a:lnTo>
                  <a:pt x="28715" y="6495"/>
                </a:lnTo>
                <a:lnTo>
                  <a:pt x="28756" y="6501"/>
                </a:lnTo>
                <a:lnTo>
                  <a:pt x="28796" y="6508"/>
                </a:lnTo>
                <a:lnTo>
                  <a:pt x="28837" y="6514"/>
                </a:lnTo>
                <a:lnTo>
                  <a:pt x="28877" y="6522"/>
                </a:lnTo>
                <a:lnTo>
                  <a:pt x="28918" y="6531"/>
                </a:lnTo>
                <a:lnTo>
                  <a:pt x="28959" y="6540"/>
                </a:lnTo>
                <a:lnTo>
                  <a:pt x="28999" y="6549"/>
                </a:lnTo>
                <a:lnTo>
                  <a:pt x="29040" y="6560"/>
                </a:lnTo>
                <a:lnTo>
                  <a:pt x="29079" y="6571"/>
                </a:lnTo>
                <a:lnTo>
                  <a:pt x="29119" y="6584"/>
                </a:lnTo>
                <a:lnTo>
                  <a:pt x="29159" y="6596"/>
                </a:lnTo>
                <a:lnTo>
                  <a:pt x="29199" y="6610"/>
                </a:lnTo>
                <a:lnTo>
                  <a:pt x="29239" y="6623"/>
                </a:lnTo>
                <a:lnTo>
                  <a:pt x="29277" y="6638"/>
                </a:lnTo>
                <a:lnTo>
                  <a:pt x="29317" y="6653"/>
                </a:lnTo>
                <a:lnTo>
                  <a:pt x="29355" y="6669"/>
                </a:lnTo>
                <a:lnTo>
                  <a:pt x="29395" y="6686"/>
                </a:lnTo>
                <a:lnTo>
                  <a:pt x="29432" y="6703"/>
                </a:lnTo>
                <a:lnTo>
                  <a:pt x="29471" y="6721"/>
                </a:lnTo>
                <a:lnTo>
                  <a:pt x="29509" y="6740"/>
                </a:lnTo>
                <a:lnTo>
                  <a:pt x="29547" y="6759"/>
                </a:lnTo>
                <a:lnTo>
                  <a:pt x="29584" y="6778"/>
                </a:lnTo>
                <a:lnTo>
                  <a:pt x="29619" y="6799"/>
                </a:lnTo>
                <a:lnTo>
                  <a:pt x="29652" y="6819"/>
                </a:lnTo>
                <a:lnTo>
                  <a:pt x="29685" y="6841"/>
                </a:lnTo>
                <a:lnTo>
                  <a:pt x="29717" y="6863"/>
                </a:lnTo>
                <a:lnTo>
                  <a:pt x="29750" y="6884"/>
                </a:lnTo>
                <a:lnTo>
                  <a:pt x="29781" y="6906"/>
                </a:lnTo>
                <a:lnTo>
                  <a:pt x="29812" y="6929"/>
                </a:lnTo>
                <a:lnTo>
                  <a:pt x="29842" y="6953"/>
                </a:lnTo>
                <a:lnTo>
                  <a:pt x="29873" y="6977"/>
                </a:lnTo>
                <a:lnTo>
                  <a:pt x="29902" y="7001"/>
                </a:lnTo>
                <a:lnTo>
                  <a:pt x="29931" y="7025"/>
                </a:lnTo>
                <a:lnTo>
                  <a:pt x="29959" y="7050"/>
                </a:lnTo>
                <a:lnTo>
                  <a:pt x="29987" y="7075"/>
                </a:lnTo>
                <a:lnTo>
                  <a:pt x="30014" y="7101"/>
                </a:lnTo>
                <a:lnTo>
                  <a:pt x="30041" y="7127"/>
                </a:lnTo>
                <a:lnTo>
                  <a:pt x="30067" y="7153"/>
                </a:lnTo>
                <a:lnTo>
                  <a:pt x="30118" y="7207"/>
                </a:lnTo>
                <a:lnTo>
                  <a:pt x="30167" y="7261"/>
                </a:lnTo>
                <a:lnTo>
                  <a:pt x="30213" y="7317"/>
                </a:lnTo>
                <a:lnTo>
                  <a:pt x="30258" y="7376"/>
                </a:lnTo>
                <a:lnTo>
                  <a:pt x="30300" y="7434"/>
                </a:lnTo>
                <a:lnTo>
                  <a:pt x="30341" y="7494"/>
                </a:lnTo>
                <a:lnTo>
                  <a:pt x="30379" y="7555"/>
                </a:lnTo>
                <a:lnTo>
                  <a:pt x="30415" y="7617"/>
                </a:lnTo>
                <a:lnTo>
                  <a:pt x="30449" y="7680"/>
                </a:lnTo>
                <a:lnTo>
                  <a:pt x="30482" y="7744"/>
                </a:lnTo>
                <a:lnTo>
                  <a:pt x="30512" y="7809"/>
                </a:lnTo>
                <a:lnTo>
                  <a:pt x="30540" y="7874"/>
                </a:lnTo>
                <a:lnTo>
                  <a:pt x="30566" y="7941"/>
                </a:lnTo>
                <a:lnTo>
                  <a:pt x="30590" y="8007"/>
                </a:lnTo>
                <a:lnTo>
                  <a:pt x="30612" y="8075"/>
                </a:lnTo>
                <a:lnTo>
                  <a:pt x="30632" y="8144"/>
                </a:lnTo>
                <a:lnTo>
                  <a:pt x="30649" y="8212"/>
                </a:lnTo>
                <a:lnTo>
                  <a:pt x="30665" y="8282"/>
                </a:lnTo>
                <a:lnTo>
                  <a:pt x="30678" y="8352"/>
                </a:lnTo>
                <a:lnTo>
                  <a:pt x="30691" y="8423"/>
                </a:lnTo>
                <a:lnTo>
                  <a:pt x="30700" y="8493"/>
                </a:lnTo>
                <a:lnTo>
                  <a:pt x="30709" y="8565"/>
                </a:lnTo>
                <a:lnTo>
                  <a:pt x="30714" y="8636"/>
                </a:lnTo>
                <a:lnTo>
                  <a:pt x="30718" y="8708"/>
                </a:lnTo>
                <a:lnTo>
                  <a:pt x="30720" y="8780"/>
                </a:lnTo>
                <a:lnTo>
                  <a:pt x="30720" y="8853"/>
                </a:lnTo>
                <a:lnTo>
                  <a:pt x="30718" y="8924"/>
                </a:lnTo>
                <a:lnTo>
                  <a:pt x="30714" y="8996"/>
                </a:lnTo>
                <a:lnTo>
                  <a:pt x="30708" y="9068"/>
                </a:lnTo>
                <a:lnTo>
                  <a:pt x="30700" y="9141"/>
                </a:lnTo>
                <a:lnTo>
                  <a:pt x="30690" y="9213"/>
                </a:lnTo>
                <a:lnTo>
                  <a:pt x="30678" y="9284"/>
                </a:lnTo>
                <a:lnTo>
                  <a:pt x="30665" y="9355"/>
                </a:lnTo>
                <a:lnTo>
                  <a:pt x="30649" y="9427"/>
                </a:lnTo>
                <a:lnTo>
                  <a:pt x="30632" y="9498"/>
                </a:lnTo>
                <a:lnTo>
                  <a:pt x="30612" y="9569"/>
                </a:lnTo>
                <a:lnTo>
                  <a:pt x="30590" y="9638"/>
                </a:lnTo>
                <a:lnTo>
                  <a:pt x="30567" y="9708"/>
                </a:lnTo>
                <a:lnTo>
                  <a:pt x="30542" y="9777"/>
                </a:lnTo>
                <a:lnTo>
                  <a:pt x="30515" y="9845"/>
                </a:lnTo>
                <a:lnTo>
                  <a:pt x="30486" y="9913"/>
                </a:lnTo>
                <a:lnTo>
                  <a:pt x="30456" y="9981"/>
                </a:lnTo>
                <a:lnTo>
                  <a:pt x="30422" y="10047"/>
                </a:lnTo>
                <a:lnTo>
                  <a:pt x="30388" y="10113"/>
                </a:lnTo>
                <a:lnTo>
                  <a:pt x="30351" y="10177"/>
                </a:lnTo>
                <a:lnTo>
                  <a:pt x="30313" y="10242"/>
                </a:lnTo>
                <a:lnTo>
                  <a:pt x="30273" y="10304"/>
                </a:lnTo>
                <a:lnTo>
                  <a:pt x="30231" y="10367"/>
                </a:lnTo>
                <a:lnTo>
                  <a:pt x="30187" y="10428"/>
                </a:lnTo>
                <a:lnTo>
                  <a:pt x="30141" y="10488"/>
                </a:lnTo>
                <a:lnTo>
                  <a:pt x="30094" y="10547"/>
                </a:lnTo>
                <a:lnTo>
                  <a:pt x="30044" y="10604"/>
                </a:lnTo>
                <a:lnTo>
                  <a:pt x="29993" y="10660"/>
                </a:lnTo>
                <a:lnTo>
                  <a:pt x="29940" y="10715"/>
                </a:lnTo>
                <a:lnTo>
                  <a:pt x="29886" y="10770"/>
                </a:lnTo>
                <a:lnTo>
                  <a:pt x="29829" y="10822"/>
                </a:lnTo>
                <a:lnTo>
                  <a:pt x="29775" y="10867"/>
                </a:lnTo>
                <a:lnTo>
                  <a:pt x="29719" y="10911"/>
                </a:lnTo>
                <a:lnTo>
                  <a:pt x="29662" y="10953"/>
                </a:lnTo>
                <a:lnTo>
                  <a:pt x="29605" y="10993"/>
                </a:lnTo>
                <a:lnTo>
                  <a:pt x="29548" y="11032"/>
                </a:lnTo>
                <a:lnTo>
                  <a:pt x="29489" y="11068"/>
                </a:lnTo>
                <a:lnTo>
                  <a:pt x="29431" y="11105"/>
                </a:lnTo>
                <a:lnTo>
                  <a:pt x="29372" y="11138"/>
                </a:lnTo>
                <a:lnTo>
                  <a:pt x="29311" y="11170"/>
                </a:lnTo>
                <a:lnTo>
                  <a:pt x="29251" y="11201"/>
                </a:lnTo>
                <a:lnTo>
                  <a:pt x="29191" y="11231"/>
                </a:lnTo>
                <a:lnTo>
                  <a:pt x="29129" y="11259"/>
                </a:lnTo>
                <a:lnTo>
                  <a:pt x="29068" y="11285"/>
                </a:lnTo>
                <a:lnTo>
                  <a:pt x="29005" y="11310"/>
                </a:lnTo>
                <a:lnTo>
                  <a:pt x="28943" y="11333"/>
                </a:lnTo>
                <a:lnTo>
                  <a:pt x="28880" y="11353"/>
                </a:lnTo>
                <a:lnTo>
                  <a:pt x="28817" y="11374"/>
                </a:lnTo>
                <a:lnTo>
                  <a:pt x="28753" y="11392"/>
                </a:lnTo>
                <a:lnTo>
                  <a:pt x="28689" y="11410"/>
                </a:lnTo>
                <a:lnTo>
                  <a:pt x="28625" y="11424"/>
                </a:lnTo>
                <a:lnTo>
                  <a:pt x="28561" y="11439"/>
                </a:lnTo>
                <a:lnTo>
                  <a:pt x="28496" y="11451"/>
                </a:lnTo>
                <a:lnTo>
                  <a:pt x="28431" y="11462"/>
                </a:lnTo>
                <a:lnTo>
                  <a:pt x="28366" y="11471"/>
                </a:lnTo>
                <a:lnTo>
                  <a:pt x="28301" y="11479"/>
                </a:lnTo>
                <a:lnTo>
                  <a:pt x="28236" y="11486"/>
                </a:lnTo>
                <a:lnTo>
                  <a:pt x="28170" y="11490"/>
                </a:lnTo>
                <a:lnTo>
                  <a:pt x="28105" y="11494"/>
                </a:lnTo>
                <a:lnTo>
                  <a:pt x="28039" y="11496"/>
                </a:lnTo>
                <a:lnTo>
                  <a:pt x="27974" y="11496"/>
                </a:lnTo>
                <a:lnTo>
                  <a:pt x="27908" y="11495"/>
                </a:lnTo>
                <a:lnTo>
                  <a:pt x="27843" y="11493"/>
                </a:lnTo>
                <a:lnTo>
                  <a:pt x="27777" y="11489"/>
                </a:lnTo>
                <a:lnTo>
                  <a:pt x="27711" y="11484"/>
                </a:lnTo>
                <a:lnTo>
                  <a:pt x="27646" y="11476"/>
                </a:lnTo>
                <a:lnTo>
                  <a:pt x="27580" y="11468"/>
                </a:lnTo>
                <a:lnTo>
                  <a:pt x="27516" y="11459"/>
                </a:lnTo>
                <a:lnTo>
                  <a:pt x="27450" y="11447"/>
                </a:lnTo>
                <a:lnTo>
                  <a:pt x="27386" y="11435"/>
                </a:lnTo>
                <a:lnTo>
                  <a:pt x="27320" y="11421"/>
                </a:lnTo>
                <a:lnTo>
                  <a:pt x="27255" y="11405"/>
                </a:lnTo>
                <a:lnTo>
                  <a:pt x="27192" y="11389"/>
                </a:lnTo>
                <a:lnTo>
                  <a:pt x="27127" y="11371"/>
                </a:lnTo>
                <a:lnTo>
                  <a:pt x="27064" y="11351"/>
                </a:lnTo>
                <a:lnTo>
                  <a:pt x="27000" y="11331"/>
                </a:lnTo>
                <a:lnTo>
                  <a:pt x="26937" y="11308"/>
                </a:lnTo>
                <a:lnTo>
                  <a:pt x="26874" y="11284"/>
                </a:lnTo>
                <a:lnTo>
                  <a:pt x="26812" y="11259"/>
                </a:lnTo>
                <a:lnTo>
                  <a:pt x="26751" y="11233"/>
                </a:lnTo>
                <a:lnTo>
                  <a:pt x="26689" y="11205"/>
                </a:lnTo>
                <a:lnTo>
                  <a:pt x="26628" y="11175"/>
                </a:lnTo>
                <a:lnTo>
                  <a:pt x="26567" y="11144"/>
                </a:lnTo>
                <a:lnTo>
                  <a:pt x="26507" y="11113"/>
                </a:lnTo>
                <a:lnTo>
                  <a:pt x="26448" y="11080"/>
                </a:lnTo>
                <a:lnTo>
                  <a:pt x="26388" y="11044"/>
                </a:lnTo>
                <a:lnTo>
                  <a:pt x="26330" y="11009"/>
                </a:lnTo>
                <a:lnTo>
                  <a:pt x="26272" y="10971"/>
                </a:lnTo>
                <a:lnTo>
                  <a:pt x="26214" y="10933"/>
                </a:lnTo>
                <a:lnTo>
                  <a:pt x="26158" y="10892"/>
                </a:lnTo>
                <a:lnTo>
                  <a:pt x="26102" y="10852"/>
                </a:lnTo>
                <a:lnTo>
                  <a:pt x="26047" y="10809"/>
                </a:lnTo>
                <a:lnTo>
                  <a:pt x="25992" y="10765"/>
                </a:lnTo>
                <a:lnTo>
                  <a:pt x="25937" y="10720"/>
                </a:lnTo>
                <a:lnTo>
                  <a:pt x="25884" y="10673"/>
                </a:lnTo>
                <a:lnTo>
                  <a:pt x="25840" y="10644"/>
                </a:lnTo>
                <a:lnTo>
                  <a:pt x="25797" y="10618"/>
                </a:lnTo>
                <a:lnTo>
                  <a:pt x="25756" y="10593"/>
                </a:lnTo>
                <a:lnTo>
                  <a:pt x="25718" y="10571"/>
                </a:lnTo>
                <a:lnTo>
                  <a:pt x="25681" y="10551"/>
                </a:lnTo>
                <a:lnTo>
                  <a:pt x="25646" y="10533"/>
                </a:lnTo>
                <a:lnTo>
                  <a:pt x="25613" y="10518"/>
                </a:lnTo>
                <a:lnTo>
                  <a:pt x="25581" y="10503"/>
                </a:lnTo>
                <a:lnTo>
                  <a:pt x="25550" y="10492"/>
                </a:lnTo>
                <a:lnTo>
                  <a:pt x="25521" y="10480"/>
                </a:lnTo>
                <a:lnTo>
                  <a:pt x="25493" y="10472"/>
                </a:lnTo>
                <a:lnTo>
                  <a:pt x="25466" y="10464"/>
                </a:lnTo>
                <a:lnTo>
                  <a:pt x="25440" y="10457"/>
                </a:lnTo>
                <a:lnTo>
                  <a:pt x="25414" y="10452"/>
                </a:lnTo>
                <a:lnTo>
                  <a:pt x="25389" y="10448"/>
                </a:lnTo>
                <a:lnTo>
                  <a:pt x="25364" y="10445"/>
                </a:lnTo>
                <a:lnTo>
                  <a:pt x="3051" y="10445"/>
                </a:lnTo>
                <a:lnTo>
                  <a:pt x="2972" y="10444"/>
                </a:lnTo>
                <a:lnTo>
                  <a:pt x="2894" y="10442"/>
                </a:lnTo>
                <a:lnTo>
                  <a:pt x="2816" y="10437"/>
                </a:lnTo>
                <a:lnTo>
                  <a:pt x="2739" y="10429"/>
                </a:lnTo>
                <a:lnTo>
                  <a:pt x="2662" y="10421"/>
                </a:lnTo>
                <a:lnTo>
                  <a:pt x="2586" y="10411"/>
                </a:lnTo>
                <a:lnTo>
                  <a:pt x="2511" y="10398"/>
                </a:lnTo>
                <a:lnTo>
                  <a:pt x="2436" y="10383"/>
                </a:lnTo>
                <a:lnTo>
                  <a:pt x="2362" y="10367"/>
                </a:lnTo>
                <a:lnTo>
                  <a:pt x="2288" y="10349"/>
                </a:lnTo>
                <a:lnTo>
                  <a:pt x="2215" y="10329"/>
                </a:lnTo>
                <a:lnTo>
                  <a:pt x="2143" y="10309"/>
                </a:lnTo>
                <a:lnTo>
                  <a:pt x="2073" y="10285"/>
                </a:lnTo>
                <a:lnTo>
                  <a:pt x="2002" y="10261"/>
                </a:lnTo>
                <a:lnTo>
                  <a:pt x="1932" y="10234"/>
                </a:lnTo>
                <a:lnTo>
                  <a:pt x="1863" y="10205"/>
                </a:lnTo>
                <a:lnTo>
                  <a:pt x="1795" y="10176"/>
                </a:lnTo>
                <a:lnTo>
                  <a:pt x="1728" y="10144"/>
                </a:lnTo>
                <a:lnTo>
                  <a:pt x="1661" y="10112"/>
                </a:lnTo>
                <a:lnTo>
                  <a:pt x="1597" y="10077"/>
                </a:lnTo>
                <a:lnTo>
                  <a:pt x="1532" y="10041"/>
                </a:lnTo>
                <a:lnTo>
                  <a:pt x="1469" y="10004"/>
                </a:lnTo>
                <a:lnTo>
                  <a:pt x="1406" y="9965"/>
                </a:lnTo>
                <a:lnTo>
                  <a:pt x="1345" y="9924"/>
                </a:lnTo>
                <a:lnTo>
                  <a:pt x="1285" y="9883"/>
                </a:lnTo>
                <a:lnTo>
                  <a:pt x="1225" y="9839"/>
                </a:lnTo>
                <a:lnTo>
                  <a:pt x="1167" y="9794"/>
                </a:lnTo>
                <a:lnTo>
                  <a:pt x="1110" y="9749"/>
                </a:lnTo>
                <a:lnTo>
                  <a:pt x="1055" y="9702"/>
                </a:lnTo>
                <a:lnTo>
                  <a:pt x="999" y="9653"/>
                </a:lnTo>
                <a:lnTo>
                  <a:pt x="945" y="9603"/>
                </a:lnTo>
                <a:lnTo>
                  <a:pt x="893" y="9552"/>
                </a:lnTo>
                <a:lnTo>
                  <a:pt x="842" y="9500"/>
                </a:lnTo>
                <a:lnTo>
                  <a:pt x="792" y="9446"/>
                </a:lnTo>
                <a:lnTo>
                  <a:pt x="743" y="9392"/>
                </a:lnTo>
                <a:lnTo>
                  <a:pt x="696" y="9335"/>
                </a:lnTo>
                <a:lnTo>
                  <a:pt x="651" y="9278"/>
                </a:lnTo>
                <a:lnTo>
                  <a:pt x="606" y="9220"/>
                </a:lnTo>
                <a:lnTo>
                  <a:pt x="562" y="9161"/>
                </a:lnTo>
                <a:lnTo>
                  <a:pt x="521" y="9100"/>
                </a:lnTo>
                <a:lnTo>
                  <a:pt x="480" y="9039"/>
                </a:lnTo>
                <a:lnTo>
                  <a:pt x="441" y="8976"/>
                </a:lnTo>
                <a:lnTo>
                  <a:pt x="404" y="8913"/>
                </a:lnTo>
                <a:lnTo>
                  <a:pt x="367" y="8849"/>
                </a:lnTo>
                <a:lnTo>
                  <a:pt x="333" y="8784"/>
                </a:lnTo>
                <a:lnTo>
                  <a:pt x="301" y="8717"/>
                </a:lnTo>
                <a:lnTo>
                  <a:pt x="270" y="8651"/>
                </a:lnTo>
                <a:lnTo>
                  <a:pt x="239" y="8582"/>
                </a:lnTo>
                <a:lnTo>
                  <a:pt x="211" y="8513"/>
                </a:lnTo>
                <a:lnTo>
                  <a:pt x="185" y="8444"/>
                </a:lnTo>
                <a:lnTo>
                  <a:pt x="160" y="8373"/>
                </a:lnTo>
                <a:lnTo>
                  <a:pt x="136" y="8302"/>
                </a:lnTo>
                <a:lnTo>
                  <a:pt x="116" y="8230"/>
                </a:lnTo>
                <a:lnTo>
                  <a:pt x="96" y="8157"/>
                </a:lnTo>
                <a:lnTo>
                  <a:pt x="78" y="8083"/>
                </a:lnTo>
                <a:lnTo>
                  <a:pt x="61" y="8010"/>
                </a:lnTo>
                <a:lnTo>
                  <a:pt x="47" y="7935"/>
                </a:lnTo>
                <a:lnTo>
                  <a:pt x="34" y="7860"/>
                </a:lnTo>
                <a:lnTo>
                  <a:pt x="24" y="7784"/>
                </a:lnTo>
                <a:lnTo>
                  <a:pt x="16" y="7707"/>
                </a:lnTo>
                <a:lnTo>
                  <a:pt x="8" y="7630"/>
                </a:lnTo>
                <a:lnTo>
                  <a:pt x="4" y="7552"/>
                </a:lnTo>
                <a:lnTo>
                  <a:pt x="1" y="7474"/>
                </a:lnTo>
                <a:lnTo>
                  <a:pt x="0" y="7394"/>
                </a:lnTo>
                <a:lnTo>
                  <a:pt x="0" y="3050"/>
                </a:lnTo>
                <a:lnTo>
                  <a:pt x="1" y="2971"/>
                </a:lnTo>
                <a:lnTo>
                  <a:pt x="4" y="2893"/>
                </a:lnTo>
                <a:lnTo>
                  <a:pt x="8" y="2815"/>
                </a:lnTo>
                <a:lnTo>
                  <a:pt x="16" y="2738"/>
                </a:lnTo>
                <a:lnTo>
                  <a:pt x="24" y="2661"/>
                </a:lnTo>
                <a:lnTo>
                  <a:pt x="34" y="2585"/>
                </a:lnTo>
                <a:lnTo>
                  <a:pt x="47" y="2510"/>
                </a:lnTo>
                <a:lnTo>
                  <a:pt x="61" y="2435"/>
                </a:lnTo>
                <a:lnTo>
                  <a:pt x="78" y="2361"/>
                </a:lnTo>
                <a:lnTo>
                  <a:pt x="96" y="2288"/>
                </a:lnTo>
                <a:lnTo>
                  <a:pt x="116" y="2215"/>
                </a:lnTo>
                <a:lnTo>
                  <a:pt x="136" y="2143"/>
                </a:lnTo>
                <a:lnTo>
                  <a:pt x="160" y="2072"/>
                </a:lnTo>
                <a:lnTo>
                  <a:pt x="185" y="2001"/>
                </a:lnTo>
                <a:lnTo>
                  <a:pt x="211" y="1932"/>
                </a:lnTo>
                <a:lnTo>
                  <a:pt x="239" y="1863"/>
                </a:lnTo>
                <a:lnTo>
                  <a:pt x="270" y="1795"/>
                </a:lnTo>
                <a:lnTo>
                  <a:pt x="301" y="1728"/>
                </a:lnTo>
                <a:lnTo>
                  <a:pt x="333" y="1661"/>
                </a:lnTo>
                <a:lnTo>
                  <a:pt x="367" y="1596"/>
                </a:lnTo>
                <a:lnTo>
                  <a:pt x="404" y="1532"/>
                </a:lnTo>
                <a:lnTo>
                  <a:pt x="441" y="1468"/>
                </a:lnTo>
                <a:lnTo>
                  <a:pt x="480" y="1406"/>
                </a:lnTo>
                <a:lnTo>
                  <a:pt x="521" y="1345"/>
                </a:lnTo>
                <a:lnTo>
                  <a:pt x="562" y="1284"/>
                </a:lnTo>
                <a:lnTo>
                  <a:pt x="606" y="1225"/>
                </a:lnTo>
                <a:lnTo>
                  <a:pt x="651" y="1167"/>
                </a:lnTo>
                <a:lnTo>
                  <a:pt x="696" y="1109"/>
                </a:lnTo>
                <a:lnTo>
                  <a:pt x="743" y="1054"/>
                </a:lnTo>
                <a:lnTo>
                  <a:pt x="792" y="999"/>
                </a:lnTo>
                <a:lnTo>
                  <a:pt x="842" y="946"/>
                </a:lnTo>
                <a:lnTo>
                  <a:pt x="893" y="893"/>
                </a:lnTo>
                <a:lnTo>
                  <a:pt x="945" y="842"/>
                </a:lnTo>
                <a:lnTo>
                  <a:pt x="999" y="792"/>
                </a:lnTo>
                <a:lnTo>
                  <a:pt x="1055" y="744"/>
                </a:lnTo>
                <a:lnTo>
                  <a:pt x="1110" y="696"/>
                </a:lnTo>
                <a:lnTo>
                  <a:pt x="1167" y="650"/>
                </a:lnTo>
                <a:lnTo>
                  <a:pt x="1225" y="606"/>
                </a:lnTo>
                <a:lnTo>
                  <a:pt x="1285" y="563"/>
                </a:lnTo>
                <a:lnTo>
                  <a:pt x="1345" y="520"/>
                </a:lnTo>
                <a:lnTo>
                  <a:pt x="1406" y="481"/>
                </a:lnTo>
                <a:lnTo>
                  <a:pt x="1469" y="441"/>
                </a:lnTo>
                <a:lnTo>
                  <a:pt x="1532" y="404"/>
                </a:lnTo>
                <a:lnTo>
                  <a:pt x="1597" y="368"/>
                </a:lnTo>
                <a:lnTo>
                  <a:pt x="1661" y="334"/>
                </a:lnTo>
                <a:lnTo>
                  <a:pt x="1728" y="301"/>
                </a:lnTo>
                <a:lnTo>
                  <a:pt x="1795" y="270"/>
                </a:lnTo>
                <a:lnTo>
                  <a:pt x="1863" y="239"/>
                </a:lnTo>
                <a:lnTo>
                  <a:pt x="1932" y="211"/>
                </a:lnTo>
                <a:lnTo>
                  <a:pt x="2002" y="185"/>
                </a:lnTo>
                <a:lnTo>
                  <a:pt x="2073" y="160"/>
                </a:lnTo>
                <a:lnTo>
                  <a:pt x="2143" y="137"/>
                </a:lnTo>
                <a:lnTo>
                  <a:pt x="2215" y="116"/>
                </a:lnTo>
                <a:lnTo>
                  <a:pt x="2288" y="96"/>
                </a:lnTo>
                <a:lnTo>
                  <a:pt x="2362" y="78"/>
                </a:lnTo>
                <a:lnTo>
                  <a:pt x="2436" y="61"/>
                </a:lnTo>
                <a:lnTo>
                  <a:pt x="2511" y="48"/>
                </a:lnTo>
                <a:lnTo>
                  <a:pt x="2586" y="35"/>
                </a:lnTo>
                <a:lnTo>
                  <a:pt x="2662" y="24"/>
                </a:lnTo>
                <a:lnTo>
                  <a:pt x="2739" y="16"/>
                </a:lnTo>
                <a:lnTo>
                  <a:pt x="2816" y="8"/>
                </a:lnTo>
                <a:lnTo>
                  <a:pt x="2894" y="4"/>
                </a:lnTo>
                <a:lnTo>
                  <a:pt x="2972" y="1"/>
                </a:lnTo>
                <a:lnTo>
                  <a:pt x="3051" y="0"/>
                </a:lnTo>
                <a:lnTo>
                  <a:pt x="25929" y="0"/>
                </a:lnTo>
                <a:lnTo>
                  <a:pt x="26007" y="1"/>
                </a:lnTo>
                <a:lnTo>
                  <a:pt x="26086" y="4"/>
                </a:lnTo>
                <a:lnTo>
                  <a:pt x="26163" y="8"/>
                </a:lnTo>
                <a:lnTo>
                  <a:pt x="26240" y="16"/>
                </a:lnTo>
                <a:lnTo>
                  <a:pt x="26317" y="24"/>
                </a:lnTo>
                <a:lnTo>
                  <a:pt x="26393" y="35"/>
                </a:lnTo>
                <a:lnTo>
                  <a:pt x="26469" y="48"/>
                </a:lnTo>
                <a:lnTo>
                  <a:pt x="26543" y="61"/>
                </a:lnTo>
                <a:lnTo>
                  <a:pt x="26618" y="78"/>
                </a:lnTo>
                <a:lnTo>
                  <a:pt x="26691" y="96"/>
                </a:lnTo>
                <a:lnTo>
                  <a:pt x="26764" y="116"/>
                </a:lnTo>
                <a:lnTo>
                  <a:pt x="26836" y="137"/>
                </a:lnTo>
                <a:lnTo>
                  <a:pt x="26908" y="160"/>
                </a:lnTo>
                <a:lnTo>
                  <a:pt x="26977" y="185"/>
                </a:lnTo>
                <a:lnTo>
                  <a:pt x="27047" y="211"/>
                </a:lnTo>
                <a:lnTo>
                  <a:pt x="27117" y="239"/>
                </a:lnTo>
                <a:lnTo>
                  <a:pt x="27185" y="270"/>
                </a:lnTo>
                <a:lnTo>
                  <a:pt x="27251" y="301"/>
                </a:lnTo>
                <a:lnTo>
                  <a:pt x="27318" y="334"/>
                </a:lnTo>
                <a:lnTo>
                  <a:pt x="27383" y="368"/>
                </a:lnTo>
                <a:lnTo>
                  <a:pt x="27448" y="404"/>
                </a:lnTo>
                <a:lnTo>
                  <a:pt x="27510" y="441"/>
                </a:lnTo>
                <a:lnTo>
                  <a:pt x="27573" y="481"/>
                </a:lnTo>
                <a:lnTo>
                  <a:pt x="27634" y="520"/>
                </a:lnTo>
                <a:lnTo>
                  <a:pt x="27695" y="563"/>
                </a:lnTo>
                <a:lnTo>
                  <a:pt x="27754" y="606"/>
                </a:lnTo>
                <a:lnTo>
                  <a:pt x="27812" y="650"/>
                </a:lnTo>
                <a:lnTo>
                  <a:pt x="27870" y="696"/>
                </a:lnTo>
                <a:lnTo>
                  <a:pt x="27926" y="744"/>
                </a:lnTo>
                <a:lnTo>
                  <a:pt x="27980" y="792"/>
                </a:lnTo>
                <a:lnTo>
                  <a:pt x="28034" y="842"/>
                </a:lnTo>
                <a:lnTo>
                  <a:pt x="28086" y="893"/>
                </a:lnTo>
                <a:lnTo>
                  <a:pt x="28137" y="946"/>
                </a:lnTo>
                <a:lnTo>
                  <a:pt x="28187" y="999"/>
                </a:lnTo>
                <a:lnTo>
                  <a:pt x="28236" y="1054"/>
                </a:lnTo>
                <a:lnTo>
                  <a:pt x="28283" y="1109"/>
                </a:lnTo>
                <a:lnTo>
                  <a:pt x="28330" y="1167"/>
                </a:lnTo>
                <a:lnTo>
                  <a:pt x="28373" y="1225"/>
                </a:lnTo>
                <a:lnTo>
                  <a:pt x="28417" y="1284"/>
                </a:lnTo>
                <a:lnTo>
                  <a:pt x="28459" y="1345"/>
                </a:lnTo>
                <a:lnTo>
                  <a:pt x="28499" y="1406"/>
                </a:lnTo>
                <a:lnTo>
                  <a:pt x="28538" y="1468"/>
                </a:lnTo>
                <a:lnTo>
                  <a:pt x="28575" y="1532"/>
                </a:lnTo>
                <a:lnTo>
                  <a:pt x="28612" y="1596"/>
                </a:lnTo>
                <a:lnTo>
                  <a:pt x="28646" y="1661"/>
                </a:lnTo>
                <a:lnTo>
                  <a:pt x="28680" y="1728"/>
                </a:lnTo>
                <a:lnTo>
                  <a:pt x="28711" y="1795"/>
                </a:lnTo>
                <a:lnTo>
                  <a:pt x="28740" y="1863"/>
                </a:lnTo>
                <a:lnTo>
                  <a:pt x="28768" y="1932"/>
                </a:lnTo>
                <a:lnTo>
                  <a:pt x="28795" y="2001"/>
                </a:lnTo>
                <a:lnTo>
                  <a:pt x="28820" y="2072"/>
                </a:lnTo>
                <a:lnTo>
                  <a:pt x="28843" y="2143"/>
                </a:lnTo>
                <a:lnTo>
                  <a:pt x="28865" y="2215"/>
                </a:lnTo>
                <a:lnTo>
                  <a:pt x="28884" y="2288"/>
                </a:lnTo>
                <a:lnTo>
                  <a:pt x="28902" y="2361"/>
                </a:lnTo>
                <a:lnTo>
                  <a:pt x="28918" y="2435"/>
                </a:lnTo>
                <a:lnTo>
                  <a:pt x="28933" y="2510"/>
                </a:lnTo>
                <a:lnTo>
                  <a:pt x="28945" y="2585"/>
                </a:lnTo>
                <a:lnTo>
                  <a:pt x="28955" y="2661"/>
                </a:lnTo>
                <a:lnTo>
                  <a:pt x="28965" y="2738"/>
                </a:lnTo>
                <a:lnTo>
                  <a:pt x="28971" y="2815"/>
                </a:lnTo>
                <a:lnTo>
                  <a:pt x="28976" y="2893"/>
                </a:lnTo>
                <a:lnTo>
                  <a:pt x="28979" y="2971"/>
                </a:lnTo>
                <a:lnTo>
                  <a:pt x="28980" y="3050"/>
                </a:lnTo>
                <a:lnTo>
                  <a:pt x="28980" y="5222"/>
                </a:lnTo>
                <a:lnTo>
                  <a:pt x="28979" y="5273"/>
                </a:lnTo>
                <a:lnTo>
                  <a:pt x="28978" y="5323"/>
                </a:lnTo>
                <a:lnTo>
                  <a:pt x="28974" y="5373"/>
                </a:lnTo>
                <a:lnTo>
                  <a:pt x="28969" y="5422"/>
                </a:lnTo>
                <a:lnTo>
                  <a:pt x="28965" y="5447"/>
                </a:lnTo>
                <a:lnTo>
                  <a:pt x="28961" y="5471"/>
                </a:lnTo>
                <a:lnTo>
                  <a:pt x="28955" y="5495"/>
                </a:lnTo>
                <a:lnTo>
                  <a:pt x="28950" y="5518"/>
                </a:lnTo>
                <a:lnTo>
                  <a:pt x="28943" y="5542"/>
                </a:lnTo>
                <a:lnTo>
                  <a:pt x="28936" y="5565"/>
                </a:lnTo>
                <a:lnTo>
                  <a:pt x="28927" y="5588"/>
                </a:lnTo>
                <a:lnTo>
                  <a:pt x="28918" y="5610"/>
                </a:lnTo>
                <a:lnTo>
                  <a:pt x="28825" y="5605"/>
                </a:lnTo>
                <a:lnTo>
                  <a:pt x="28733" y="5603"/>
                </a:lnTo>
                <a:lnTo>
                  <a:pt x="28640" y="5603"/>
                </a:lnTo>
                <a:lnTo>
                  <a:pt x="28548" y="5605"/>
                </a:lnTo>
                <a:lnTo>
                  <a:pt x="28456" y="5610"/>
                </a:lnTo>
                <a:lnTo>
                  <a:pt x="28364" y="5617"/>
                </a:lnTo>
                <a:lnTo>
                  <a:pt x="28274" y="5625"/>
                </a:lnTo>
                <a:lnTo>
                  <a:pt x="28183" y="5637"/>
                </a:lnTo>
                <a:lnTo>
                  <a:pt x="28092" y="5649"/>
                </a:lnTo>
                <a:lnTo>
                  <a:pt x="28003" y="5665"/>
                </a:lnTo>
                <a:lnTo>
                  <a:pt x="27913" y="5682"/>
                </a:lnTo>
                <a:lnTo>
                  <a:pt x="27825" y="5702"/>
                </a:lnTo>
                <a:lnTo>
                  <a:pt x="27737" y="5725"/>
                </a:lnTo>
                <a:lnTo>
                  <a:pt x="27650" y="5749"/>
                </a:lnTo>
                <a:lnTo>
                  <a:pt x="27564" y="5776"/>
                </a:lnTo>
                <a:lnTo>
                  <a:pt x="27478" y="5805"/>
                </a:lnTo>
                <a:lnTo>
                  <a:pt x="27437" y="5821"/>
                </a:lnTo>
                <a:lnTo>
                  <a:pt x="27394" y="5836"/>
                </a:lnTo>
                <a:lnTo>
                  <a:pt x="27352" y="5853"/>
                </a:lnTo>
                <a:lnTo>
                  <a:pt x="27311" y="5870"/>
                </a:lnTo>
                <a:lnTo>
                  <a:pt x="27269" y="5887"/>
                </a:lnTo>
                <a:lnTo>
                  <a:pt x="27228" y="5906"/>
                </a:lnTo>
                <a:lnTo>
                  <a:pt x="27187" y="5925"/>
                </a:lnTo>
                <a:lnTo>
                  <a:pt x="27147" y="5945"/>
                </a:lnTo>
                <a:lnTo>
                  <a:pt x="27107" y="5964"/>
                </a:lnTo>
                <a:lnTo>
                  <a:pt x="27066" y="5985"/>
                </a:lnTo>
                <a:lnTo>
                  <a:pt x="27026" y="6007"/>
                </a:lnTo>
                <a:lnTo>
                  <a:pt x="26988" y="6029"/>
                </a:lnTo>
                <a:lnTo>
                  <a:pt x="26948" y="6051"/>
                </a:lnTo>
                <a:lnTo>
                  <a:pt x="26910" y="6075"/>
                </a:lnTo>
                <a:lnTo>
                  <a:pt x="26871" y="6098"/>
                </a:lnTo>
                <a:lnTo>
                  <a:pt x="26833" y="6123"/>
                </a:lnTo>
                <a:lnTo>
                  <a:pt x="26795" y="6148"/>
                </a:lnTo>
                <a:lnTo>
                  <a:pt x="26758" y="6173"/>
                </a:lnTo>
                <a:lnTo>
                  <a:pt x="26721" y="6199"/>
                </a:lnTo>
                <a:lnTo>
                  <a:pt x="26684" y="6226"/>
                </a:lnTo>
                <a:lnTo>
                  <a:pt x="26648" y="6253"/>
                </a:lnTo>
                <a:lnTo>
                  <a:pt x="26612" y="6281"/>
                </a:lnTo>
                <a:lnTo>
                  <a:pt x="26577" y="6309"/>
                </a:lnTo>
                <a:lnTo>
                  <a:pt x="26541" y="6338"/>
                </a:lnTo>
                <a:lnTo>
                  <a:pt x="26507" y="6368"/>
                </a:lnTo>
                <a:lnTo>
                  <a:pt x="26473" y="6398"/>
                </a:lnTo>
                <a:lnTo>
                  <a:pt x="26438" y="6430"/>
                </a:lnTo>
                <a:lnTo>
                  <a:pt x="26405" y="6462"/>
                </a:lnTo>
                <a:lnTo>
                  <a:pt x="26372" y="6494"/>
                </a:lnTo>
                <a:lnTo>
                  <a:pt x="26339" y="6526"/>
                </a:lnTo>
                <a:lnTo>
                  <a:pt x="26307" y="6560"/>
                </a:lnTo>
                <a:lnTo>
                  <a:pt x="26275" y="6594"/>
                </a:lnTo>
                <a:lnTo>
                  <a:pt x="26232" y="6643"/>
                </a:lnTo>
                <a:lnTo>
                  <a:pt x="26191" y="6694"/>
                </a:lnTo>
                <a:lnTo>
                  <a:pt x="26152" y="6744"/>
                </a:lnTo>
                <a:lnTo>
                  <a:pt x="26113" y="6796"/>
                </a:lnTo>
                <a:lnTo>
                  <a:pt x="26076" y="6848"/>
                </a:lnTo>
                <a:lnTo>
                  <a:pt x="26041" y="6901"/>
                </a:lnTo>
                <a:lnTo>
                  <a:pt x="26006" y="6954"/>
                </a:lnTo>
                <a:lnTo>
                  <a:pt x="25973" y="7008"/>
                </a:lnTo>
                <a:lnTo>
                  <a:pt x="25942" y="7063"/>
                </a:lnTo>
                <a:lnTo>
                  <a:pt x="25911" y="7119"/>
                </a:lnTo>
                <a:lnTo>
                  <a:pt x="25882" y="7174"/>
                </a:lnTo>
                <a:lnTo>
                  <a:pt x="25855" y="7231"/>
                </a:lnTo>
                <a:lnTo>
                  <a:pt x="25829" y="7287"/>
                </a:lnTo>
                <a:lnTo>
                  <a:pt x="25804" y="7344"/>
                </a:lnTo>
                <a:lnTo>
                  <a:pt x="25780" y="7403"/>
                </a:lnTo>
                <a:lnTo>
                  <a:pt x="25758" y="7461"/>
                </a:lnTo>
                <a:lnTo>
                  <a:pt x="25738" y="7519"/>
                </a:lnTo>
                <a:lnTo>
                  <a:pt x="25719" y="7578"/>
                </a:lnTo>
                <a:lnTo>
                  <a:pt x="25701" y="7637"/>
                </a:lnTo>
                <a:lnTo>
                  <a:pt x="25684" y="7697"/>
                </a:lnTo>
                <a:lnTo>
                  <a:pt x="25669" y="7757"/>
                </a:lnTo>
                <a:lnTo>
                  <a:pt x="25655" y="7817"/>
                </a:lnTo>
                <a:lnTo>
                  <a:pt x="25643" y="7877"/>
                </a:lnTo>
                <a:lnTo>
                  <a:pt x="25631" y="7938"/>
                </a:lnTo>
                <a:lnTo>
                  <a:pt x="25622" y="7998"/>
                </a:lnTo>
                <a:lnTo>
                  <a:pt x="25614" y="8058"/>
                </a:lnTo>
                <a:lnTo>
                  <a:pt x="25606" y="8120"/>
                </a:lnTo>
                <a:lnTo>
                  <a:pt x="25601" y="8180"/>
                </a:lnTo>
                <a:lnTo>
                  <a:pt x="25597" y="8242"/>
                </a:lnTo>
                <a:lnTo>
                  <a:pt x="25595" y="8303"/>
                </a:lnTo>
                <a:lnTo>
                  <a:pt x="25593" y="8363"/>
                </a:lnTo>
                <a:lnTo>
                  <a:pt x="25593" y="8425"/>
                </a:lnTo>
                <a:lnTo>
                  <a:pt x="25595" y="8486"/>
                </a:lnTo>
                <a:lnTo>
                  <a:pt x="25597" y="8547"/>
                </a:lnTo>
                <a:lnTo>
                  <a:pt x="25601" y="8608"/>
                </a:lnTo>
                <a:lnTo>
                  <a:pt x="25607" y="8668"/>
                </a:lnTo>
                <a:lnTo>
                  <a:pt x="25614" y="8729"/>
                </a:lnTo>
                <a:lnTo>
                  <a:pt x="25622" y="8789"/>
                </a:lnTo>
                <a:lnTo>
                  <a:pt x="25632" y="8849"/>
                </a:lnTo>
                <a:lnTo>
                  <a:pt x="25644" y="8910"/>
                </a:lnTo>
                <a:lnTo>
                  <a:pt x="25656" y="8969"/>
                </a:lnTo>
                <a:lnTo>
                  <a:pt x="25670" y="9028"/>
                </a:lnTo>
                <a:lnTo>
                  <a:pt x="25686" y="9088"/>
                </a:lnTo>
                <a:lnTo>
                  <a:pt x="25702" y="9146"/>
                </a:lnTo>
                <a:lnTo>
                  <a:pt x="25721" y="9204"/>
                </a:lnTo>
                <a:lnTo>
                  <a:pt x="25740" y="9263"/>
                </a:lnTo>
                <a:lnTo>
                  <a:pt x="25762" y="9320"/>
                </a:lnTo>
                <a:lnTo>
                  <a:pt x="25783" y="9377"/>
                </a:lnTo>
                <a:lnTo>
                  <a:pt x="25807" y="9434"/>
                </a:lnTo>
                <a:lnTo>
                  <a:pt x="25832" y="9490"/>
                </a:lnTo>
                <a:lnTo>
                  <a:pt x="25859" y="9546"/>
                </a:lnTo>
                <a:lnTo>
                  <a:pt x="25888" y="9601"/>
                </a:lnTo>
                <a:lnTo>
                  <a:pt x="25917" y="9655"/>
                </a:lnTo>
                <a:lnTo>
                  <a:pt x="25948" y="9709"/>
                </a:lnTo>
                <a:lnTo>
                  <a:pt x="25980" y="9762"/>
                </a:lnTo>
                <a:lnTo>
                  <a:pt x="26015" y="9815"/>
                </a:lnTo>
                <a:lnTo>
                  <a:pt x="26050" y="9867"/>
                </a:lnTo>
                <a:lnTo>
                  <a:pt x="26086" y="9918"/>
                </a:lnTo>
                <a:lnTo>
                  <a:pt x="26124" y="9969"/>
                </a:lnTo>
                <a:lnTo>
                  <a:pt x="26163" y="10018"/>
                </a:lnTo>
                <a:lnTo>
                  <a:pt x="26205" y="10067"/>
                </a:lnTo>
                <a:lnTo>
                  <a:pt x="26247" y="10116"/>
                </a:lnTo>
                <a:lnTo>
                  <a:pt x="26290" y="10163"/>
                </a:lnTo>
                <a:lnTo>
                  <a:pt x="26336" y="10210"/>
                </a:lnTo>
                <a:lnTo>
                  <a:pt x="26383" y="10254"/>
                </a:lnTo>
                <a:lnTo>
                  <a:pt x="26430" y="10298"/>
                </a:lnTo>
                <a:lnTo>
                  <a:pt x="26479" y="10340"/>
                </a:lnTo>
                <a:lnTo>
                  <a:pt x="26528" y="10380"/>
                </a:lnTo>
                <a:lnTo>
                  <a:pt x="26579" y="10419"/>
                </a:lnTo>
                <a:lnTo>
                  <a:pt x="26630" y="10456"/>
                </a:lnTo>
                <a:lnTo>
                  <a:pt x="26682" y="10492"/>
                </a:lnTo>
                <a:lnTo>
                  <a:pt x="26735" y="10525"/>
                </a:lnTo>
                <a:lnTo>
                  <a:pt x="26788" y="10557"/>
                </a:lnTo>
                <a:lnTo>
                  <a:pt x="26843" y="10588"/>
                </a:lnTo>
                <a:lnTo>
                  <a:pt x="26897" y="10618"/>
                </a:lnTo>
                <a:lnTo>
                  <a:pt x="26954" y="10645"/>
                </a:lnTo>
                <a:lnTo>
                  <a:pt x="27010" y="10671"/>
                </a:lnTo>
                <a:lnTo>
                  <a:pt x="27067" y="10695"/>
                </a:lnTo>
                <a:lnTo>
                  <a:pt x="27124" y="10718"/>
                </a:lnTo>
                <a:lnTo>
                  <a:pt x="27182" y="10738"/>
                </a:lnTo>
                <a:lnTo>
                  <a:pt x="27240" y="10758"/>
                </a:lnTo>
                <a:lnTo>
                  <a:pt x="27298" y="10776"/>
                </a:lnTo>
                <a:lnTo>
                  <a:pt x="27357" y="10792"/>
                </a:lnTo>
                <a:lnTo>
                  <a:pt x="27417" y="10807"/>
                </a:lnTo>
                <a:lnTo>
                  <a:pt x="27476" y="10821"/>
                </a:lnTo>
                <a:lnTo>
                  <a:pt x="27535" y="10832"/>
                </a:lnTo>
                <a:lnTo>
                  <a:pt x="27596" y="10841"/>
                </a:lnTo>
                <a:lnTo>
                  <a:pt x="27655" y="10850"/>
                </a:lnTo>
                <a:lnTo>
                  <a:pt x="27716" y="10857"/>
                </a:lnTo>
                <a:lnTo>
                  <a:pt x="27776" y="10862"/>
                </a:lnTo>
                <a:lnTo>
                  <a:pt x="27836" y="10865"/>
                </a:lnTo>
                <a:lnTo>
                  <a:pt x="27897" y="10867"/>
                </a:lnTo>
                <a:lnTo>
                  <a:pt x="27956" y="10868"/>
                </a:lnTo>
                <a:lnTo>
                  <a:pt x="28016" y="10867"/>
                </a:lnTo>
                <a:lnTo>
                  <a:pt x="28077" y="10864"/>
                </a:lnTo>
                <a:lnTo>
                  <a:pt x="28136" y="10860"/>
                </a:lnTo>
                <a:lnTo>
                  <a:pt x="28195" y="10854"/>
                </a:lnTo>
                <a:lnTo>
                  <a:pt x="28255" y="10847"/>
                </a:lnTo>
                <a:lnTo>
                  <a:pt x="28314" y="10838"/>
                </a:lnTo>
                <a:lnTo>
                  <a:pt x="28372" y="10828"/>
                </a:lnTo>
                <a:lnTo>
                  <a:pt x="28431" y="10815"/>
                </a:lnTo>
                <a:lnTo>
                  <a:pt x="28488" y="10802"/>
                </a:lnTo>
                <a:lnTo>
                  <a:pt x="28545" y="10786"/>
                </a:lnTo>
                <a:lnTo>
                  <a:pt x="28603" y="10770"/>
                </a:lnTo>
                <a:lnTo>
                  <a:pt x="28659" y="10752"/>
                </a:lnTo>
                <a:lnTo>
                  <a:pt x="28714" y="10732"/>
                </a:lnTo>
                <a:lnTo>
                  <a:pt x="28769" y="10710"/>
                </a:lnTo>
                <a:lnTo>
                  <a:pt x="28823" y="10687"/>
                </a:lnTo>
                <a:lnTo>
                  <a:pt x="28877" y="10662"/>
                </a:lnTo>
                <a:lnTo>
                  <a:pt x="28930" y="10636"/>
                </a:lnTo>
                <a:lnTo>
                  <a:pt x="28983" y="10609"/>
                </a:lnTo>
                <a:lnTo>
                  <a:pt x="29034" y="10580"/>
                </a:lnTo>
                <a:lnTo>
                  <a:pt x="29083" y="10549"/>
                </a:lnTo>
                <a:lnTo>
                  <a:pt x="29133" y="10517"/>
                </a:lnTo>
                <a:lnTo>
                  <a:pt x="29181" y="10482"/>
                </a:lnTo>
                <a:lnTo>
                  <a:pt x="29229" y="10447"/>
                </a:lnTo>
                <a:lnTo>
                  <a:pt x="29276" y="10411"/>
                </a:lnTo>
                <a:lnTo>
                  <a:pt x="29321" y="10372"/>
                </a:lnTo>
                <a:lnTo>
                  <a:pt x="29366" y="10332"/>
                </a:lnTo>
                <a:lnTo>
                  <a:pt x="29408" y="10291"/>
                </a:lnTo>
                <a:lnTo>
                  <a:pt x="29450" y="10247"/>
                </a:lnTo>
                <a:lnTo>
                  <a:pt x="29491" y="10202"/>
                </a:lnTo>
                <a:lnTo>
                  <a:pt x="29530" y="10157"/>
                </a:lnTo>
                <a:lnTo>
                  <a:pt x="29569" y="10109"/>
                </a:lnTo>
                <a:lnTo>
                  <a:pt x="29605" y="10060"/>
                </a:lnTo>
                <a:lnTo>
                  <a:pt x="29640" y="10009"/>
                </a:lnTo>
                <a:lnTo>
                  <a:pt x="29674" y="9957"/>
                </a:lnTo>
                <a:lnTo>
                  <a:pt x="29707" y="9903"/>
                </a:lnTo>
                <a:lnTo>
                  <a:pt x="29727" y="9868"/>
                </a:lnTo>
                <a:lnTo>
                  <a:pt x="29746" y="9833"/>
                </a:lnTo>
                <a:lnTo>
                  <a:pt x="29764" y="9798"/>
                </a:lnTo>
                <a:lnTo>
                  <a:pt x="29783" y="9761"/>
                </a:lnTo>
                <a:lnTo>
                  <a:pt x="29800" y="9726"/>
                </a:lnTo>
                <a:lnTo>
                  <a:pt x="29817" y="9688"/>
                </a:lnTo>
                <a:lnTo>
                  <a:pt x="29833" y="9652"/>
                </a:lnTo>
                <a:lnTo>
                  <a:pt x="29850" y="9614"/>
                </a:lnTo>
                <a:lnTo>
                  <a:pt x="29864" y="9577"/>
                </a:lnTo>
                <a:lnTo>
                  <a:pt x="29879" y="9538"/>
                </a:lnTo>
                <a:lnTo>
                  <a:pt x="29893" y="9501"/>
                </a:lnTo>
                <a:lnTo>
                  <a:pt x="29906" y="9462"/>
                </a:lnTo>
                <a:lnTo>
                  <a:pt x="29918" y="9424"/>
                </a:lnTo>
                <a:lnTo>
                  <a:pt x="29931" y="9384"/>
                </a:lnTo>
                <a:lnTo>
                  <a:pt x="29942" y="9346"/>
                </a:lnTo>
                <a:lnTo>
                  <a:pt x="29953" y="9306"/>
                </a:lnTo>
                <a:lnTo>
                  <a:pt x="29962" y="9267"/>
                </a:lnTo>
                <a:lnTo>
                  <a:pt x="29971" y="9227"/>
                </a:lnTo>
                <a:lnTo>
                  <a:pt x="29980" y="9188"/>
                </a:lnTo>
                <a:lnTo>
                  <a:pt x="29988" y="9147"/>
                </a:lnTo>
                <a:lnTo>
                  <a:pt x="29994" y="9108"/>
                </a:lnTo>
                <a:lnTo>
                  <a:pt x="30001" y="9068"/>
                </a:lnTo>
                <a:lnTo>
                  <a:pt x="30006" y="9027"/>
                </a:lnTo>
                <a:lnTo>
                  <a:pt x="30011" y="8988"/>
                </a:lnTo>
                <a:lnTo>
                  <a:pt x="30015" y="8947"/>
                </a:lnTo>
                <a:lnTo>
                  <a:pt x="30018" y="8908"/>
                </a:lnTo>
                <a:lnTo>
                  <a:pt x="30020" y="8867"/>
                </a:lnTo>
                <a:lnTo>
                  <a:pt x="30021" y="8827"/>
                </a:lnTo>
                <a:lnTo>
                  <a:pt x="30023" y="8787"/>
                </a:lnTo>
                <a:lnTo>
                  <a:pt x="30023" y="8747"/>
                </a:lnTo>
                <a:lnTo>
                  <a:pt x="30021" y="8707"/>
                </a:lnTo>
                <a:lnTo>
                  <a:pt x="30019" y="8667"/>
                </a:lnTo>
                <a:lnTo>
                  <a:pt x="30017" y="8628"/>
                </a:lnTo>
                <a:lnTo>
                  <a:pt x="30013" y="8588"/>
                </a:lnTo>
                <a:lnTo>
                  <a:pt x="30009" y="8549"/>
                </a:lnTo>
                <a:lnTo>
                  <a:pt x="30004" y="8509"/>
                </a:lnTo>
                <a:lnTo>
                  <a:pt x="29998" y="8471"/>
                </a:lnTo>
                <a:lnTo>
                  <a:pt x="29990" y="8432"/>
                </a:lnTo>
                <a:lnTo>
                  <a:pt x="29982" y="8394"/>
                </a:lnTo>
                <a:lnTo>
                  <a:pt x="29974" y="8355"/>
                </a:lnTo>
                <a:lnTo>
                  <a:pt x="29963" y="8317"/>
                </a:lnTo>
                <a:lnTo>
                  <a:pt x="29953" y="8279"/>
                </a:lnTo>
                <a:lnTo>
                  <a:pt x="29941" y="8242"/>
                </a:lnTo>
                <a:lnTo>
                  <a:pt x="29928" y="8204"/>
                </a:lnTo>
                <a:lnTo>
                  <a:pt x="29914" y="8168"/>
                </a:lnTo>
                <a:lnTo>
                  <a:pt x="29900" y="8130"/>
                </a:lnTo>
                <a:lnTo>
                  <a:pt x="29884" y="8095"/>
                </a:lnTo>
                <a:lnTo>
                  <a:pt x="29867" y="8058"/>
                </a:lnTo>
                <a:lnTo>
                  <a:pt x="29850" y="8023"/>
                </a:lnTo>
                <a:lnTo>
                  <a:pt x="29831" y="7989"/>
                </a:lnTo>
                <a:lnTo>
                  <a:pt x="29811" y="7954"/>
                </a:lnTo>
                <a:lnTo>
                  <a:pt x="29790" y="7920"/>
                </a:lnTo>
                <a:lnTo>
                  <a:pt x="29767" y="7887"/>
                </a:lnTo>
                <a:lnTo>
                  <a:pt x="29745" y="7853"/>
                </a:lnTo>
                <a:lnTo>
                  <a:pt x="29721" y="7821"/>
                </a:lnTo>
                <a:lnTo>
                  <a:pt x="29696" y="7789"/>
                </a:lnTo>
                <a:lnTo>
                  <a:pt x="29670" y="7758"/>
                </a:lnTo>
                <a:lnTo>
                  <a:pt x="29643" y="7726"/>
                </a:lnTo>
                <a:lnTo>
                  <a:pt x="29613" y="7696"/>
                </a:lnTo>
                <a:lnTo>
                  <a:pt x="29584" y="7666"/>
                </a:lnTo>
                <a:lnTo>
                  <a:pt x="29553" y="7637"/>
                </a:lnTo>
                <a:lnTo>
                  <a:pt x="29522" y="7609"/>
                </a:lnTo>
                <a:lnTo>
                  <a:pt x="29488" y="7581"/>
                </a:lnTo>
                <a:lnTo>
                  <a:pt x="29454" y="7554"/>
                </a:lnTo>
                <a:lnTo>
                  <a:pt x="29417" y="7517"/>
                </a:lnTo>
                <a:lnTo>
                  <a:pt x="29384" y="7487"/>
                </a:lnTo>
                <a:lnTo>
                  <a:pt x="29355" y="7461"/>
                </a:lnTo>
                <a:lnTo>
                  <a:pt x="29331" y="7439"/>
                </a:lnTo>
                <a:lnTo>
                  <a:pt x="29297" y="7412"/>
                </a:lnTo>
                <a:lnTo>
                  <a:pt x="29285" y="7403"/>
                </a:lnTo>
                <a:close/>
              </a:path>
            </a:pathLst>
          </a:custGeom>
          <a:solidFill>
            <a:srgbClr val="D8E6F5"/>
          </a:solidFill>
          <a:ln w="38100">
            <a:solidFill>
              <a:schemeClr val="bg1"/>
            </a:solidFill>
            <a:round/>
            <a:headEnd/>
            <a:tailEnd/>
          </a:ln>
          <a:effectLst>
            <a:outerShdw blurRad="50800" dist="38100" dir="2700000" algn="tl" rotWithShape="0">
              <a:prstClr val="black">
                <a:alpha val="40000"/>
              </a:prstClr>
            </a:outerShdw>
          </a:effectLst>
        </p:spPr>
        <p:txBody>
          <a:bodyPr rIns="252000" anchor="ctr">
            <a:normAutofit/>
          </a:bodyPr>
          <a:lstStyle/>
          <a:p>
            <a:pPr>
              <a:defRPr/>
            </a:pPr>
            <a:endParaRPr lang="zh-CN" altLang="en-US" sz="3200" b="1" dirty="0">
              <a:solidFill>
                <a:schemeClr val="accent6">
                  <a:lumMod val="50000"/>
                </a:schemeClr>
              </a:solidFill>
              <a:latin typeface="UTM Avo" panose="02040603050506020204" pitchFamily="18" charset="0"/>
              <a:ea typeface="微软雅黑" panose="020B0503020204020204" pitchFamily="34" charset="-122"/>
              <a:cs typeface="+mn-ea"/>
              <a:sym typeface="+mn-lt"/>
            </a:endParaRPr>
          </a:p>
        </p:txBody>
      </p:sp>
      <p:pic>
        <p:nvPicPr>
          <p:cNvPr id="20" name="图片 8">
            <a:extLst>
              <a:ext uri="{FF2B5EF4-FFF2-40B4-BE49-F238E27FC236}">
                <a16:creationId xmlns:a16="http://schemas.microsoft.com/office/drawing/2014/main" id="{1F9F4A3E-3F46-4308-866E-1BE0422CE0FF}"/>
              </a:ext>
            </a:extLst>
          </p:cNvPr>
          <p:cNvPicPr>
            <a:picLocks noChangeAspect="1"/>
          </p:cNvPicPr>
          <p:nvPr/>
        </p:nvPicPr>
        <p:blipFill rotWithShape="1">
          <a:blip r:embed="rId6">
            <a:duotone>
              <a:schemeClr val="accent1">
                <a:shade val="45000"/>
                <a:satMod val="135000"/>
              </a:schemeClr>
              <a:prstClr val="white"/>
            </a:duotone>
          </a:blip>
          <a:srcRect t="18341" r="17085" b="26262"/>
          <a:stretch/>
        </p:blipFill>
        <p:spPr>
          <a:xfrm>
            <a:off x="9737635" y="566417"/>
            <a:ext cx="2293032" cy="1313186"/>
          </a:xfrm>
          <a:prstGeom prst="rect">
            <a:avLst/>
          </a:prstGeom>
        </p:spPr>
      </p:pic>
      <p:sp>
        <p:nvSpPr>
          <p:cNvPr id="22" name="TextBox 21">
            <a:extLst>
              <a:ext uri="{FF2B5EF4-FFF2-40B4-BE49-F238E27FC236}">
                <a16:creationId xmlns:a16="http://schemas.microsoft.com/office/drawing/2014/main" id="{E472E0DA-7211-474D-B23B-5C3D6229473C}"/>
              </a:ext>
            </a:extLst>
          </p:cNvPr>
          <p:cNvSpPr txBox="1"/>
          <p:nvPr/>
        </p:nvSpPr>
        <p:spPr>
          <a:xfrm>
            <a:off x="606698" y="525385"/>
            <a:ext cx="10229623" cy="523220"/>
          </a:xfrm>
          <a:prstGeom prst="rect">
            <a:avLst/>
          </a:prstGeom>
          <a:noFill/>
        </p:spPr>
        <p:txBody>
          <a:bodyPr wrap="square">
            <a:spAutoFit/>
          </a:bodyPr>
          <a:lstStyle/>
          <a:p>
            <a:pPr>
              <a:defRPr/>
            </a:pPr>
            <a:r>
              <a:rPr lang="en-US" altLang="zh-CN" sz="2800" b="1" dirty="0">
                <a:solidFill>
                  <a:schemeClr val="accent6">
                    <a:lumMod val="50000"/>
                  </a:schemeClr>
                </a:solidFill>
                <a:latin typeface="UTM Avo" panose="02040603050506020204" pitchFamily="18" charset="0"/>
                <a:ea typeface="微软雅黑" panose="020B0503020204020204" pitchFamily="34" charset="-122"/>
                <a:cs typeface="+mn-ea"/>
                <a:sym typeface="+mn-lt"/>
              </a:rPr>
              <a:t>Bài 1: </a:t>
            </a:r>
            <a:r>
              <a:rPr lang="en-US" altLang="en-US" sz="2800" b="1" dirty="0" err="1">
                <a:solidFill>
                  <a:schemeClr val="accent6">
                    <a:lumMod val="50000"/>
                  </a:schemeClr>
                </a:solidFill>
                <a:latin typeface="UTM Avo" panose="02040603050506020204" pitchFamily="18" charset="0"/>
              </a:rPr>
              <a:t>Viết</a:t>
            </a:r>
            <a:r>
              <a:rPr lang="en-US" altLang="en-US" sz="2800" b="1" dirty="0">
                <a:solidFill>
                  <a:schemeClr val="accent6">
                    <a:lumMod val="50000"/>
                  </a:schemeClr>
                </a:solidFill>
                <a:latin typeface="UTM Avo" panose="02040603050506020204" pitchFamily="18" charset="0"/>
              </a:rPr>
              <a:t> </a:t>
            </a:r>
            <a:r>
              <a:rPr lang="en-US" altLang="en-US" sz="2800" b="1" dirty="0" err="1">
                <a:solidFill>
                  <a:schemeClr val="accent6">
                    <a:lumMod val="50000"/>
                  </a:schemeClr>
                </a:solidFill>
                <a:latin typeface="UTM Avo" panose="02040603050506020204" pitchFamily="18" charset="0"/>
              </a:rPr>
              <a:t>phân</a:t>
            </a:r>
            <a:r>
              <a:rPr lang="en-US" altLang="en-US" sz="2800" b="1" dirty="0">
                <a:solidFill>
                  <a:schemeClr val="accent6">
                    <a:lumMod val="50000"/>
                  </a:schemeClr>
                </a:solidFill>
                <a:latin typeface="UTM Avo" panose="02040603050506020204" pitchFamily="18" charset="0"/>
              </a:rPr>
              <a:t> </a:t>
            </a:r>
            <a:r>
              <a:rPr lang="en-US" altLang="en-US" sz="2800" b="1" dirty="0" err="1">
                <a:solidFill>
                  <a:schemeClr val="accent6">
                    <a:lumMod val="50000"/>
                  </a:schemeClr>
                </a:solidFill>
                <a:latin typeface="UTM Avo" panose="02040603050506020204" pitchFamily="18" charset="0"/>
              </a:rPr>
              <a:t>số</a:t>
            </a:r>
            <a:r>
              <a:rPr lang="en-US" altLang="en-US" sz="2800" b="1" dirty="0">
                <a:solidFill>
                  <a:schemeClr val="accent6">
                    <a:lumMod val="50000"/>
                  </a:schemeClr>
                </a:solidFill>
                <a:latin typeface="UTM Avo" panose="02040603050506020204" pitchFamily="18" charset="0"/>
              </a:rPr>
              <a:t> </a:t>
            </a:r>
            <a:r>
              <a:rPr lang="en-US" altLang="en-US" sz="2800" b="1" dirty="0" err="1">
                <a:solidFill>
                  <a:schemeClr val="accent6">
                    <a:lumMod val="50000"/>
                  </a:schemeClr>
                </a:solidFill>
                <a:latin typeface="UTM Avo" panose="02040603050506020204" pitchFamily="18" charset="0"/>
              </a:rPr>
              <a:t>đảo</a:t>
            </a:r>
            <a:r>
              <a:rPr lang="en-US" altLang="en-US" sz="2800" b="1" dirty="0">
                <a:solidFill>
                  <a:schemeClr val="accent6">
                    <a:lumMod val="50000"/>
                  </a:schemeClr>
                </a:solidFill>
                <a:latin typeface="UTM Avo" panose="02040603050506020204" pitchFamily="18" charset="0"/>
              </a:rPr>
              <a:t> </a:t>
            </a:r>
            <a:r>
              <a:rPr lang="en-US" altLang="en-US" sz="2800" b="1" dirty="0" err="1">
                <a:solidFill>
                  <a:schemeClr val="accent6">
                    <a:lumMod val="50000"/>
                  </a:schemeClr>
                </a:solidFill>
                <a:latin typeface="UTM Avo" panose="02040603050506020204" pitchFamily="18" charset="0"/>
              </a:rPr>
              <a:t>ngược</a:t>
            </a:r>
            <a:r>
              <a:rPr lang="en-US" altLang="en-US" sz="2800" b="1" dirty="0">
                <a:solidFill>
                  <a:schemeClr val="accent6">
                    <a:lumMod val="50000"/>
                  </a:schemeClr>
                </a:solidFill>
                <a:latin typeface="UTM Avo" panose="02040603050506020204" pitchFamily="18" charset="0"/>
              </a:rPr>
              <a:t>  </a:t>
            </a:r>
            <a:r>
              <a:rPr lang="en-US" altLang="en-US" sz="2800" b="1" dirty="0" err="1">
                <a:solidFill>
                  <a:schemeClr val="accent6">
                    <a:lumMod val="50000"/>
                  </a:schemeClr>
                </a:solidFill>
                <a:latin typeface="UTM Avo" panose="02040603050506020204" pitchFamily="18" charset="0"/>
              </a:rPr>
              <a:t>của</a:t>
            </a:r>
            <a:r>
              <a:rPr lang="en-US" altLang="en-US" sz="2800" b="1" dirty="0">
                <a:solidFill>
                  <a:schemeClr val="accent6">
                    <a:lumMod val="50000"/>
                  </a:schemeClr>
                </a:solidFill>
                <a:latin typeface="UTM Avo" panose="02040603050506020204" pitchFamily="18" charset="0"/>
              </a:rPr>
              <a:t> </a:t>
            </a:r>
            <a:r>
              <a:rPr lang="en-US" altLang="en-US" sz="2800" b="1" dirty="0" err="1">
                <a:solidFill>
                  <a:schemeClr val="accent6">
                    <a:lumMod val="50000"/>
                  </a:schemeClr>
                </a:solidFill>
                <a:latin typeface="UTM Avo" panose="02040603050506020204" pitchFamily="18" charset="0"/>
              </a:rPr>
              <a:t>mỗi</a:t>
            </a:r>
            <a:r>
              <a:rPr lang="en-US" altLang="en-US" sz="2800" b="1" dirty="0">
                <a:solidFill>
                  <a:schemeClr val="accent6">
                    <a:lumMod val="50000"/>
                  </a:schemeClr>
                </a:solidFill>
                <a:latin typeface="UTM Avo" panose="02040603050506020204" pitchFamily="18" charset="0"/>
              </a:rPr>
              <a:t> </a:t>
            </a:r>
            <a:r>
              <a:rPr lang="en-US" altLang="en-US" sz="2800" b="1" dirty="0" err="1">
                <a:solidFill>
                  <a:schemeClr val="accent6">
                    <a:lumMod val="50000"/>
                  </a:schemeClr>
                </a:solidFill>
                <a:latin typeface="UTM Avo" panose="02040603050506020204" pitchFamily="18" charset="0"/>
              </a:rPr>
              <a:t>phân</a:t>
            </a:r>
            <a:r>
              <a:rPr lang="en-US" altLang="en-US" sz="2800" b="1" dirty="0">
                <a:solidFill>
                  <a:schemeClr val="accent6">
                    <a:lumMod val="50000"/>
                  </a:schemeClr>
                </a:solidFill>
                <a:latin typeface="UTM Avo" panose="02040603050506020204" pitchFamily="18" charset="0"/>
              </a:rPr>
              <a:t> </a:t>
            </a:r>
            <a:r>
              <a:rPr lang="en-US" altLang="en-US" sz="2800" b="1" dirty="0" err="1">
                <a:solidFill>
                  <a:schemeClr val="accent6">
                    <a:lumMod val="50000"/>
                  </a:schemeClr>
                </a:solidFill>
                <a:latin typeface="UTM Avo" panose="02040603050506020204" pitchFamily="18" charset="0"/>
              </a:rPr>
              <a:t>số</a:t>
            </a:r>
            <a:r>
              <a:rPr lang="en-US" altLang="en-US" sz="2800" b="1" dirty="0">
                <a:solidFill>
                  <a:schemeClr val="accent6">
                    <a:lumMod val="50000"/>
                  </a:schemeClr>
                </a:solidFill>
                <a:latin typeface="UTM Avo" panose="02040603050506020204" pitchFamily="18" charset="0"/>
              </a:rPr>
              <a:t> </a:t>
            </a:r>
            <a:r>
              <a:rPr lang="en-US" altLang="en-US" sz="2800" b="1" dirty="0" err="1">
                <a:solidFill>
                  <a:schemeClr val="accent6">
                    <a:lumMod val="50000"/>
                  </a:schemeClr>
                </a:solidFill>
                <a:latin typeface="UTM Avo" panose="02040603050506020204" pitchFamily="18" charset="0"/>
              </a:rPr>
              <a:t>sau</a:t>
            </a:r>
            <a:r>
              <a:rPr lang="en-US" altLang="en-US" sz="2800" b="1" dirty="0">
                <a:solidFill>
                  <a:schemeClr val="accent6">
                    <a:lumMod val="50000"/>
                  </a:schemeClr>
                </a:solidFill>
                <a:latin typeface="UTM Avo" panose="02040603050506020204" pitchFamily="18" charset="0"/>
              </a:rPr>
              <a:t>: </a:t>
            </a:r>
            <a:endParaRPr lang="zh-CN" altLang="en-US" sz="2800" b="1" dirty="0">
              <a:solidFill>
                <a:schemeClr val="accent6">
                  <a:lumMod val="50000"/>
                </a:schemeClr>
              </a:solidFill>
              <a:latin typeface="UTM Avo" panose="02040603050506020204" pitchFamily="18" charset="0"/>
              <a:ea typeface="微软雅黑" panose="020B0503020204020204" pitchFamily="34" charset="-122"/>
              <a:cs typeface="+mn-ea"/>
              <a:sym typeface="+mn-lt"/>
            </a:endParaRPr>
          </a:p>
        </p:txBody>
      </p:sp>
      <p:sp>
        <p:nvSpPr>
          <p:cNvPr id="23" name="矩形: 圆角 11">
            <a:extLst>
              <a:ext uri="{FF2B5EF4-FFF2-40B4-BE49-F238E27FC236}">
                <a16:creationId xmlns:a16="http://schemas.microsoft.com/office/drawing/2014/main" id="{66A34DBD-2647-46B6-9B84-4C0CEFB7C977}"/>
              </a:ext>
            </a:extLst>
          </p:cNvPr>
          <p:cNvSpPr/>
          <p:nvPr/>
        </p:nvSpPr>
        <p:spPr>
          <a:xfrm>
            <a:off x="260822" y="1578753"/>
            <a:ext cx="11605235" cy="6153890"/>
          </a:xfrm>
          <a:prstGeom prst="roundRect">
            <a:avLst/>
          </a:prstGeom>
          <a:solidFill>
            <a:schemeClr val="bg1"/>
          </a:solidFill>
          <a:ln w="101600">
            <a:solidFill>
              <a:srgbClr val="02736A"/>
            </a:solidFill>
          </a:ln>
          <a:effectLst>
            <a:outerShdw blurRad="50800" dist="139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pic>
        <p:nvPicPr>
          <p:cNvPr id="24" name="图片 5">
            <a:extLst>
              <a:ext uri="{FF2B5EF4-FFF2-40B4-BE49-F238E27FC236}">
                <a16:creationId xmlns:a16="http://schemas.microsoft.com/office/drawing/2014/main" id="{77A8F314-F0C5-415D-ACF5-844E12733334}"/>
              </a:ext>
            </a:extLst>
          </p:cNvPr>
          <p:cNvPicPr>
            <a:picLocks noChangeAspect="1"/>
          </p:cNvPicPr>
          <p:nvPr/>
        </p:nvPicPr>
        <p:blipFill rotWithShape="1">
          <a:blip r:embed="rId7">
            <a:lum contrast="20000"/>
          </a:blip>
          <a:srcRect t="-1" r="54732" b="80724"/>
          <a:stretch/>
        </p:blipFill>
        <p:spPr>
          <a:xfrm>
            <a:off x="-839446" y="5732231"/>
            <a:ext cx="13031445" cy="1169833"/>
          </a:xfrm>
          <a:prstGeom prst="rect">
            <a:avLst/>
          </a:prstGeom>
          <a:effectLst>
            <a:outerShdw blurRad="63500" sx="102000" sy="102000" algn="ctr" rotWithShape="0">
              <a:prstClr val="black">
                <a:alpha val="40000"/>
              </a:prstClr>
            </a:outerShdw>
          </a:effectLst>
        </p:spPr>
      </p:pic>
      <p:pic>
        <p:nvPicPr>
          <p:cNvPr id="25" name="Picture 4" descr="Cartoon Flower Illustration With Lovely And Cute Design Stock Vector -  Illustration of floral, collect: 105866793">
            <a:extLst>
              <a:ext uri="{FF2B5EF4-FFF2-40B4-BE49-F238E27FC236}">
                <a16:creationId xmlns:a16="http://schemas.microsoft.com/office/drawing/2014/main" id="{5A6BDDF2-1429-474D-8994-C37B4A5EE27C}"/>
              </a:ext>
            </a:extLst>
          </p:cNvPr>
          <p:cNvPicPr>
            <a:picLocks noChangeAspect="1" noChangeArrowheads="1"/>
          </p:cNvPicPr>
          <p:nvPr/>
        </p:nvPicPr>
        <p:blipFill>
          <a:blip r:embed="rId8" cstate="print">
            <a:extLst>
              <a:ext uri="{BEBA8EAE-BF5A-486C-A8C5-ECC9F3942E4B}">
                <a14:imgProps xmlns:a14="http://schemas.microsoft.com/office/drawing/2010/main">
                  <a14:imgLayer r:embed="rId9">
                    <a14:imgEffect>
                      <a14:backgroundRemoval t="6750" b="90000" l="10000" r="90000"/>
                    </a14:imgEffect>
                  </a14:imgLayer>
                </a14:imgProps>
              </a:ext>
              <a:ext uri="{28A0092B-C50C-407E-A947-70E740481C1C}">
                <a14:useLocalDpi xmlns:a14="http://schemas.microsoft.com/office/drawing/2010/main" val="0"/>
              </a:ext>
            </a:extLst>
          </a:blip>
          <a:srcRect/>
          <a:stretch>
            <a:fillRect/>
          </a:stretch>
        </p:blipFill>
        <p:spPr bwMode="auto">
          <a:xfrm>
            <a:off x="-115458" y="4761409"/>
            <a:ext cx="2256276" cy="2256276"/>
          </a:xfrm>
          <a:prstGeom prst="rect">
            <a:avLst/>
          </a:prstGeom>
          <a:noFill/>
          <a:extLst>
            <a:ext uri="{909E8E84-426E-40DD-AFC4-6F175D3DCCD1}">
              <a14:hiddenFill xmlns:a14="http://schemas.microsoft.com/office/drawing/2010/main">
                <a:solidFill>
                  <a:srgbClr val="FFFFFF"/>
                </a:solidFill>
              </a14:hiddenFill>
            </a:ext>
          </a:extLst>
        </p:spPr>
      </p:pic>
      <p:pic>
        <p:nvPicPr>
          <p:cNvPr id="26" name="Picture 6" descr="Colorful tulip flower cartoon icons. Nature flower spring and summer in  garden isolated on white background. Botanical concept. Floral in flat  design style. Vector design element illustration 2119765 Vector Art at  Vecteezy">
            <a:extLst>
              <a:ext uri="{FF2B5EF4-FFF2-40B4-BE49-F238E27FC236}">
                <a16:creationId xmlns:a16="http://schemas.microsoft.com/office/drawing/2014/main" id="{6C6ED94B-FCDB-456B-863C-BF2E0372313A}"/>
              </a:ext>
            </a:extLst>
          </p:cNvPr>
          <p:cNvPicPr>
            <a:picLocks noChangeAspect="1" noChangeArrowheads="1"/>
          </p:cNvPicPr>
          <p:nvPr/>
        </p:nvPicPr>
        <p:blipFill rotWithShape="1">
          <a:blip r:embed="rId10" cstate="print">
            <a:clrChange>
              <a:clrFrom>
                <a:srgbClr val="FEFEFE"/>
              </a:clrFrom>
              <a:clrTo>
                <a:srgbClr val="FEFEFE">
                  <a:alpha val="0"/>
                </a:srgbClr>
              </a:clrTo>
            </a:clrChange>
            <a:extLst>
              <a:ext uri="{28A0092B-C50C-407E-A947-70E740481C1C}">
                <a14:useLocalDpi xmlns:a14="http://schemas.microsoft.com/office/drawing/2010/main" val="0"/>
              </a:ext>
            </a:extLst>
          </a:blip>
          <a:srcRect l="17167" t="17165" r="16779" b="15589"/>
          <a:stretch/>
        </p:blipFill>
        <p:spPr bwMode="auto">
          <a:xfrm>
            <a:off x="11027871" y="5757135"/>
            <a:ext cx="1117009" cy="1137135"/>
          </a:xfrm>
          <a:prstGeom prst="rect">
            <a:avLst/>
          </a:prstGeom>
          <a:noFill/>
          <a:extLst>
            <a:ext uri="{909E8E84-426E-40DD-AFC4-6F175D3DCCD1}">
              <a14:hiddenFill xmlns:a14="http://schemas.microsoft.com/office/drawing/2010/main">
                <a:solidFill>
                  <a:srgbClr val="FFFFFF"/>
                </a:solidFill>
              </a14:hiddenFill>
            </a:ext>
          </a:extLst>
        </p:spPr>
      </p:pic>
      <p:pic>
        <p:nvPicPr>
          <p:cNvPr id="27" name="Picture 6" descr="Colorful tulip flower cartoon icons. Nature flower spring and summer in  garden isolated on white background. Botanical concept. Floral in flat  design style. Vector design element illustration 2119765 Vector Art at  Vecteezy">
            <a:extLst>
              <a:ext uri="{FF2B5EF4-FFF2-40B4-BE49-F238E27FC236}">
                <a16:creationId xmlns:a16="http://schemas.microsoft.com/office/drawing/2014/main" id="{6538EE67-1FEF-4C3D-9212-DD3E31749100}"/>
              </a:ext>
            </a:extLst>
          </p:cNvPr>
          <p:cNvPicPr>
            <a:picLocks noChangeAspect="1" noChangeArrowheads="1"/>
          </p:cNvPicPr>
          <p:nvPr/>
        </p:nvPicPr>
        <p:blipFill rotWithShape="1">
          <a:blip r:embed="rId11" cstate="print">
            <a:clrChange>
              <a:clrFrom>
                <a:srgbClr val="FEFEFE"/>
              </a:clrFrom>
              <a:clrTo>
                <a:srgbClr val="FEFEFE">
                  <a:alpha val="0"/>
                </a:srgbClr>
              </a:clrTo>
            </a:clrChange>
            <a:extLst>
              <a:ext uri="{28A0092B-C50C-407E-A947-70E740481C1C}">
                <a14:useLocalDpi xmlns:a14="http://schemas.microsoft.com/office/drawing/2010/main" val="0"/>
              </a:ext>
            </a:extLst>
          </a:blip>
          <a:srcRect l="17167" t="17165" r="16779" b="15589"/>
          <a:stretch/>
        </p:blipFill>
        <p:spPr bwMode="auto">
          <a:xfrm>
            <a:off x="10450661" y="5878668"/>
            <a:ext cx="985525" cy="1003282"/>
          </a:xfrm>
          <a:prstGeom prst="rect">
            <a:avLst/>
          </a:prstGeom>
          <a:noFill/>
          <a:extLst>
            <a:ext uri="{909E8E84-426E-40DD-AFC4-6F175D3DCCD1}">
              <a14:hiddenFill xmlns:a14="http://schemas.microsoft.com/office/drawing/2010/main">
                <a:solidFill>
                  <a:srgbClr val="FFFFFF"/>
                </a:solidFill>
              </a14:hiddenFill>
            </a:ext>
          </a:extLst>
        </p:spPr>
      </p:pic>
      <p:pic>
        <p:nvPicPr>
          <p:cNvPr id="28" name="Picture 6" descr="Colorful tulip flower cartoon icons. Nature flower spring and summer in  garden isolated on white background. Botanical concept. Floral in flat  design style. Vector design element illustration 2119765 Vector Art at  Vecteezy">
            <a:extLst>
              <a:ext uri="{FF2B5EF4-FFF2-40B4-BE49-F238E27FC236}">
                <a16:creationId xmlns:a16="http://schemas.microsoft.com/office/drawing/2014/main" id="{F3386FD8-1D60-40B4-ACF2-C55AFB94C62C}"/>
              </a:ext>
            </a:extLst>
          </p:cNvPr>
          <p:cNvPicPr>
            <a:picLocks noChangeAspect="1" noChangeArrowheads="1"/>
          </p:cNvPicPr>
          <p:nvPr/>
        </p:nvPicPr>
        <p:blipFill rotWithShape="1">
          <a:blip r:embed="rId12" cstate="print">
            <a:clrChange>
              <a:clrFrom>
                <a:srgbClr val="FEFEFE"/>
              </a:clrFrom>
              <a:clrTo>
                <a:srgbClr val="FEFEFE">
                  <a:alpha val="0"/>
                </a:srgbClr>
              </a:clrTo>
            </a:clrChange>
            <a:extLst>
              <a:ext uri="{28A0092B-C50C-407E-A947-70E740481C1C}">
                <a14:useLocalDpi xmlns:a14="http://schemas.microsoft.com/office/drawing/2010/main" val="0"/>
              </a:ext>
            </a:extLst>
          </a:blip>
          <a:srcRect l="17167" t="17165" r="16779" b="15589"/>
          <a:stretch/>
        </p:blipFill>
        <p:spPr bwMode="auto">
          <a:xfrm>
            <a:off x="9878423" y="5752823"/>
            <a:ext cx="1065747" cy="1084950"/>
          </a:xfrm>
          <a:prstGeom prst="rect">
            <a:avLst/>
          </a:prstGeom>
          <a:noFill/>
          <a:extLst>
            <a:ext uri="{909E8E84-426E-40DD-AFC4-6F175D3DCCD1}">
              <a14:hiddenFill xmlns:a14="http://schemas.microsoft.com/office/drawing/2010/main">
                <a:solidFill>
                  <a:srgbClr val="FFFFFF"/>
                </a:solidFill>
              </a14:hiddenFill>
            </a:ext>
          </a:extLst>
        </p:spPr>
      </p:pic>
      <mc:AlternateContent xmlns:mc="http://schemas.openxmlformats.org/markup-compatibility/2006" xmlns:a14="http://schemas.microsoft.com/office/drawing/2010/main">
        <mc:Choice Requires="a14">
          <p:sp>
            <p:nvSpPr>
              <p:cNvPr id="70" name="TextBox 69">
                <a:extLst>
                  <a:ext uri="{FF2B5EF4-FFF2-40B4-BE49-F238E27FC236}">
                    <a16:creationId xmlns:a16="http://schemas.microsoft.com/office/drawing/2014/main" id="{6EE86121-1315-40CB-88B1-A1E230CE0FB3}"/>
                  </a:ext>
                </a:extLst>
              </p:cNvPr>
              <p:cNvSpPr txBox="1"/>
              <p:nvPr/>
            </p:nvSpPr>
            <p:spPr>
              <a:xfrm>
                <a:off x="2517098" y="1969526"/>
                <a:ext cx="1901389" cy="297472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f>
                        <m:fPr>
                          <m:ctrlPr>
                            <a:rPr lang="en-US" sz="9600" b="1" i="1" smtClean="0">
                              <a:solidFill>
                                <a:srgbClr val="002060"/>
                              </a:solidFill>
                              <a:latin typeface="Cambria Math" panose="02040503050406030204" pitchFamily="18" charset="0"/>
                            </a:rPr>
                          </m:ctrlPr>
                        </m:fPr>
                        <m:num>
                          <m:r>
                            <m:rPr>
                              <m:nor/>
                            </m:rPr>
                            <a:rPr lang="en-US" sz="9600" b="1" i="0" smtClean="0">
                              <a:solidFill>
                                <a:srgbClr val="002060"/>
                              </a:solidFill>
                              <a:latin typeface="UTM Avo" panose="02040603050506020204" pitchFamily="18" charset="0"/>
                            </a:rPr>
                            <m:t>3</m:t>
                          </m:r>
                        </m:num>
                        <m:den>
                          <m:r>
                            <m:rPr>
                              <m:nor/>
                            </m:rPr>
                            <a:rPr lang="en-US" sz="9600" b="1" i="0" smtClean="0">
                              <a:solidFill>
                                <a:srgbClr val="002060"/>
                              </a:solidFill>
                              <a:latin typeface="UTM Avo" panose="02040603050506020204" pitchFamily="18" charset="0"/>
                            </a:rPr>
                            <m:t>5</m:t>
                          </m:r>
                        </m:den>
                      </m:f>
                    </m:oMath>
                  </m:oMathPara>
                </a14:m>
                <a:endParaRPr lang="en-US" sz="9600" dirty="0">
                  <a:solidFill>
                    <a:srgbClr val="002060"/>
                  </a:solidFill>
                  <a:latin typeface="UTM Avo" panose="02040603050506020204" pitchFamily="18" charset="0"/>
                </a:endParaRPr>
              </a:p>
            </p:txBody>
          </p:sp>
        </mc:Choice>
        <mc:Fallback xmlns="">
          <p:sp>
            <p:nvSpPr>
              <p:cNvPr id="70" name="TextBox 69">
                <a:extLst>
                  <a:ext uri="{FF2B5EF4-FFF2-40B4-BE49-F238E27FC236}">
                    <a16:creationId xmlns:a16="http://schemas.microsoft.com/office/drawing/2014/main" id="{6EE86121-1315-40CB-88B1-A1E230CE0FB3}"/>
                  </a:ext>
                </a:extLst>
              </p:cNvPr>
              <p:cNvSpPr txBox="1">
                <a:spLocks noRot="1" noChangeAspect="1" noMove="1" noResize="1" noEditPoints="1" noAdjustHandles="1" noChangeArrowheads="1" noChangeShapeType="1" noTextEdit="1"/>
              </p:cNvSpPr>
              <p:nvPr/>
            </p:nvSpPr>
            <p:spPr>
              <a:xfrm>
                <a:off x="2517098" y="1969526"/>
                <a:ext cx="1901389" cy="2974725"/>
              </a:xfrm>
              <a:prstGeom prst="rect">
                <a:avLst/>
              </a:prstGeom>
              <a:blipFill>
                <a:blip r:embed="rId13"/>
                <a:stretch>
                  <a:fillRect/>
                </a:stretch>
              </a:blipFill>
            </p:spPr>
            <p:txBody>
              <a:bodyPr/>
              <a:lstStyle/>
              <a:p>
                <a:r>
                  <a:rPr lang="en-US">
                    <a:noFill/>
                  </a:rPr>
                  <a:t> </a:t>
                </a:r>
              </a:p>
            </p:txBody>
          </p:sp>
        </mc:Fallback>
      </mc:AlternateContent>
      <p:sp>
        <p:nvSpPr>
          <p:cNvPr id="10" name="Arrow: Right 9">
            <a:extLst>
              <a:ext uri="{FF2B5EF4-FFF2-40B4-BE49-F238E27FC236}">
                <a16:creationId xmlns:a16="http://schemas.microsoft.com/office/drawing/2014/main" id="{0E24D36C-7BE6-49A9-B2E3-A16343AD8937}"/>
              </a:ext>
            </a:extLst>
          </p:cNvPr>
          <p:cNvSpPr/>
          <p:nvPr/>
        </p:nvSpPr>
        <p:spPr>
          <a:xfrm>
            <a:off x="4987491" y="2952037"/>
            <a:ext cx="2259455" cy="1560934"/>
          </a:xfrm>
          <a:prstGeom prst="rightArrow">
            <a:avLst>
              <a:gd name="adj1" fmla="val 53497"/>
              <a:gd name="adj2" fmla="val 57869"/>
            </a:avLst>
          </a:prstGeom>
          <a:solidFill>
            <a:srgbClr val="FFC000"/>
          </a:solidFill>
          <a:ln w="76200">
            <a:solidFill>
              <a:srgbClr val="02736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71" name="TextBox 70">
                <a:extLst>
                  <a:ext uri="{FF2B5EF4-FFF2-40B4-BE49-F238E27FC236}">
                    <a16:creationId xmlns:a16="http://schemas.microsoft.com/office/drawing/2014/main" id="{16ED5746-2609-4C78-8E78-FE85E51302C8}"/>
                  </a:ext>
                </a:extLst>
              </p:cNvPr>
              <p:cNvSpPr txBox="1"/>
              <p:nvPr/>
            </p:nvSpPr>
            <p:spPr>
              <a:xfrm>
                <a:off x="7511578" y="1950614"/>
                <a:ext cx="1901389" cy="2956771"/>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f>
                        <m:fPr>
                          <m:ctrlPr>
                            <a:rPr lang="en-US" sz="9600" b="1" i="1" smtClean="0">
                              <a:solidFill>
                                <a:srgbClr val="002060"/>
                              </a:solidFill>
                              <a:latin typeface="Cambria Math" panose="02040503050406030204" pitchFamily="18" charset="0"/>
                            </a:rPr>
                          </m:ctrlPr>
                        </m:fPr>
                        <m:num>
                          <m:r>
                            <m:rPr>
                              <m:nor/>
                            </m:rPr>
                            <a:rPr lang="en-US" sz="9600" b="1" i="0" smtClean="0">
                              <a:solidFill>
                                <a:srgbClr val="002060"/>
                              </a:solidFill>
                              <a:latin typeface="UTM Avo" panose="02040603050506020204" pitchFamily="18" charset="0"/>
                            </a:rPr>
                            <m:t>5</m:t>
                          </m:r>
                        </m:num>
                        <m:den>
                          <m:r>
                            <m:rPr>
                              <m:nor/>
                            </m:rPr>
                            <a:rPr lang="en-US" sz="9600" b="1" i="0" smtClean="0">
                              <a:solidFill>
                                <a:srgbClr val="002060"/>
                              </a:solidFill>
                              <a:latin typeface="UTM Avo" panose="02040603050506020204" pitchFamily="18" charset="0"/>
                            </a:rPr>
                            <m:t>3</m:t>
                          </m:r>
                        </m:den>
                      </m:f>
                    </m:oMath>
                  </m:oMathPara>
                </a14:m>
                <a:endParaRPr lang="en-US" sz="9600" b="1" dirty="0">
                  <a:solidFill>
                    <a:srgbClr val="002060"/>
                  </a:solidFill>
                  <a:latin typeface="UTM Avo" panose="02040603050506020204" pitchFamily="18" charset="0"/>
                </a:endParaRPr>
              </a:p>
            </p:txBody>
          </p:sp>
        </mc:Choice>
        <mc:Fallback xmlns="">
          <p:sp>
            <p:nvSpPr>
              <p:cNvPr id="71" name="TextBox 70">
                <a:extLst>
                  <a:ext uri="{FF2B5EF4-FFF2-40B4-BE49-F238E27FC236}">
                    <a16:creationId xmlns:a16="http://schemas.microsoft.com/office/drawing/2014/main" id="{16ED5746-2609-4C78-8E78-FE85E51302C8}"/>
                  </a:ext>
                </a:extLst>
              </p:cNvPr>
              <p:cNvSpPr txBox="1">
                <a:spLocks noRot="1" noChangeAspect="1" noMove="1" noResize="1" noEditPoints="1" noAdjustHandles="1" noChangeArrowheads="1" noChangeShapeType="1" noTextEdit="1"/>
              </p:cNvSpPr>
              <p:nvPr/>
            </p:nvSpPr>
            <p:spPr>
              <a:xfrm>
                <a:off x="7511578" y="1950614"/>
                <a:ext cx="1901389" cy="2956771"/>
              </a:xfrm>
              <a:prstGeom prst="rect">
                <a:avLst/>
              </a:prstGeom>
              <a:blipFill>
                <a:blip r:embed="rId14"/>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420034189"/>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inVertical)">
                                      <p:cBhvr>
                                        <p:cTn id="7" dur="500"/>
                                        <p:tgtEl>
                                          <p:spTgt spid="10"/>
                                        </p:tgtEl>
                                      </p:cBhvr>
                                    </p:animEffect>
                                  </p:childTnLst>
                                  <p:subTnLst>
                                    <p:audio>
                                      <p:cMediaNode>
                                        <p:cTn display="0" masterRel="sameClick">
                                          <p:stCondLst>
                                            <p:cond evt="begin" delay="0">
                                              <p:tn val="5"/>
                                            </p:cond>
                                          </p:stCondLst>
                                          <p:endCondLst>
                                            <p:cond evt="onStopAudio" delay="0">
                                              <p:tgtEl>
                                                <p:sldTgt/>
                                              </p:tgtEl>
                                            </p:cond>
                                          </p:endCondLst>
                                        </p:cTn>
                                        <p:tgtEl>
                                          <p:sndTgt r:embed="rId4" name="chimes.wav"/>
                                        </p:tgtEl>
                                      </p:cMediaNode>
                                    </p:audio>
                                  </p:sub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1"/>
                                        </p:tgtEl>
                                        <p:attrNameLst>
                                          <p:attrName>style.visibility</p:attrName>
                                        </p:attrNameLst>
                                      </p:cBhvr>
                                      <p:to>
                                        <p:strVal val="visible"/>
                                      </p:to>
                                    </p:set>
                                    <p:animEffect transition="in" filter="fade">
                                      <p:cBhvr>
                                        <p:cTn id="12" dur="500"/>
                                        <p:tgtEl>
                                          <p:spTgt spid="7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71"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图片 7" descr="6"/>
          <p:cNvPicPr>
            <a:picLocks noChangeAspect="1"/>
          </p:cNvPicPr>
          <p:nvPr/>
        </p:nvPicPr>
        <p:blipFill>
          <a:blip r:embed="rId5"/>
          <a:srcRect r="74368"/>
          <a:stretch>
            <a:fillRect/>
          </a:stretch>
        </p:blipFill>
        <p:spPr>
          <a:xfrm>
            <a:off x="-3810" y="4604385"/>
            <a:ext cx="1602105" cy="2278380"/>
          </a:xfrm>
          <a:prstGeom prst="rect">
            <a:avLst/>
          </a:prstGeom>
        </p:spPr>
      </p:pic>
      <p:pic>
        <p:nvPicPr>
          <p:cNvPr id="9" name="图片 8" descr="6"/>
          <p:cNvPicPr>
            <a:picLocks noChangeAspect="1"/>
          </p:cNvPicPr>
          <p:nvPr/>
        </p:nvPicPr>
        <p:blipFill>
          <a:blip r:embed="rId5"/>
          <a:srcRect l="47449" t="21697"/>
          <a:stretch>
            <a:fillRect/>
          </a:stretch>
        </p:blipFill>
        <p:spPr>
          <a:xfrm>
            <a:off x="9053195" y="5132705"/>
            <a:ext cx="3137535" cy="1704340"/>
          </a:xfrm>
          <a:prstGeom prst="rect">
            <a:avLst/>
          </a:prstGeom>
        </p:spPr>
      </p:pic>
      <p:sp>
        <p:nvSpPr>
          <p:cNvPr id="14" name="矩形 13">
            <a:extLst>
              <a:ext uri="{FF2B5EF4-FFF2-40B4-BE49-F238E27FC236}">
                <a16:creationId xmlns:a16="http://schemas.microsoft.com/office/drawing/2014/main" id="{16BC682C-430E-4A2E-8FBC-9146623E9995}"/>
              </a:ext>
            </a:extLst>
          </p:cNvPr>
          <p:cNvSpPr/>
          <p:nvPr/>
        </p:nvSpPr>
        <p:spPr>
          <a:xfrm>
            <a:off x="1597708" y="420924"/>
            <a:ext cx="2952906" cy="1020087"/>
          </a:xfrm>
          <a:prstGeom prst="rect">
            <a:avLst/>
          </a:prstGeom>
        </p:spPr>
        <p:txBody>
          <a:bodyPr wrap="squar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150000"/>
              </a:lnSpc>
              <a:defRPr/>
            </a:pPr>
            <a:endParaRPr lang="zh-CN" altLang="en-US" sz="4400" b="1" spc="300" dirty="0">
              <a:solidFill>
                <a:schemeClr val="bg1"/>
              </a:solidFill>
              <a:latin typeface="微软雅黑" panose="020B0503020204020204" pitchFamily="34" charset="-122"/>
              <a:ea typeface="微软雅黑" panose="020B0503020204020204" pitchFamily="34" charset="-122"/>
              <a:sym typeface="微软雅黑" panose="020B0503020204020204" charset="-122"/>
            </a:endParaRPr>
          </a:p>
        </p:txBody>
      </p:sp>
      <p:sp>
        <p:nvSpPr>
          <p:cNvPr id="19" name="MH_SubTitle_1">
            <a:extLst>
              <a:ext uri="{FF2B5EF4-FFF2-40B4-BE49-F238E27FC236}">
                <a16:creationId xmlns:a16="http://schemas.microsoft.com/office/drawing/2014/main" id="{0097F5DC-77C0-4B0E-9C56-84DA669C19B7}"/>
              </a:ext>
            </a:extLst>
          </p:cNvPr>
          <p:cNvSpPr>
            <a:spLocks/>
          </p:cNvSpPr>
          <p:nvPr>
            <p:custDataLst>
              <p:tags r:id="rId1"/>
            </p:custDataLst>
          </p:nvPr>
        </p:nvSpPr>
        <p:spPr bwMode="auto">
          <a:xfrm>
            <a:off x="274722" y="324212"/>
            <a:ext cx="11667069" cy="1213509"/>
          </a:xfrm>
          <a:custGeom>
            <a:avLst/>
            <a:gdLst>
              <a:gd name="T0" fmla="*/ 2147483646 w 30720"/>
              <a:gd name="T1" fmla="*/ 2147483646 h 11496"/>
              <a:gd name="T2" fmla="*/ 2147483646 w 30720"/>
              <a:gd name="T3" fmla="*/ 2147483646 h 11496"/>
              <a:gd name="T4" fmla="*/ 2147483646 w 30720"/>
              <a:gd name="T5" fmla="*/ 2147483646 h 11496"/>
              <a:gd name="T6" fmla="*/ 2147483646 w 30720"/>
              <a:gd name="T7" fmla="*/ 2147483646 h 11496"/>
              <a:gd name="T8" fmla="*/ 2147483646 w 30720"/>
              <a:gd name="T9" fmla="*/ 2147483646 h 11496"/>
              <a:gd name="T10" fmla="*/ 2147483646 w 30720"/>
              <a:gd name="T11" fmla="*/ 2147483646 h 11496"/>
              <a:gd name="T12" fmla="*/ 2147483646 w 30720"/>
              <a:gd name="T13" fmla="*/ 2147483646 h 11496"/>
              <a:gd name="T14" fmla="*/ 2147483646 w 30720"/>
              <a:gd name="T15" fmla="*/ 2147483646 h 11496"/>
              <a:gd name="T16" fmla="*/ 2147483646 w 30720"/>
              <a:gd name="T17" fmla="*/ 2147483646 h 11496"/>
              <a:gd name="T18" fmla="*/ 2147483646 w 30720"/>
              <a:gd name="T19" fmla="*/ 2147483646 h 11496"/>
              <a:gd name="T20" fmla="*/ 2147483646 w 30720"/>
              <a:gd name="T21" fmla="*/ 2147483646 h 11496"/>
              <a:gd name="T22" fmla="*/ 2147483646 w 30720"/>
              <a:gd name="T23" fmla="*/ 2147483646 h 11496"/>
              <a:gd name="T24" fmla="*/ 2147483646 w 30720"/>
              <a:gd name="T25" fmla="*/ 2147483646 h 11496"/>
              <a:gd name="T26" fmla="*/ 2147483646 w 30720"/>
              <a:gd name="T27" fmla="*/ 2147483646 h 11496"/>
              <a:gd name="T28" fmla="*/ 2147483646 w 30720"/>
              <a:gd name="T29" fmla="*/ 2147483646 h 11496"/>
              <a:gd name="T30" fmla="*/ 2147483646 w 30720"/>
              <a:gd name="T31" fmla="*/ 2147483646 h 11496"/>
              <a:gd name="T32" fmla="*/ 2147483646 w 30720"/>
              <a:gd name="T33" fmla="*/ 2147483646 h 11496"/>
              <a:gd name="T34" fmla="*/ 2147483646 w 30720"/>
              <a:gd name="T35" fmla="*/ 2147483646 h 11496"/>
              <a:gd name="T36" fmla="*/ 2147483646 w 30720"/>
              <a:gd name="T37" fmla="*/ 2147483646 h 11496"/>
              <a:gd name="T38" fmla="*/ 2147483646 w 30720"/>
              <a:gd name="T39" fmla="*/ 2147483646 h 11496"/>
              <a:gd name="T40" fmla="*/ 2147483646 w 30720"/>
              <a:gd name="T41" fmla="*/ 2147483646 h 11496"/>
              <a:gd name="T42" fmla="*/ 2147483646 w 30720"/>
              <a:gd name="T43" fmla="*/ 2147483646 h 11496"/>
              <a:gd name="T44" fmla="*/ 2147483646 w 30720"/>
              <a:gd name="T45" fmla="*/ 2147483646 h 11496"/>
              <a:gd name="T46" fmla="*/ 2147483646 w 30720"/>
              <a:gd name="T47" fmla="*/ 2147483646 h 11496"/>
              <a:gd name="T48" fmla="*/ 2147483646 w 30720"/>
              <a:gd name="T49" fmla="*/ 2147483646 h 11496"/>
              <a:gd name="T50" fmla="*/ 2147483646 w 30720"/>
              <a:gd name="T51" fmla="*/ 2147483646 h 11496"/>
              <a:gd name="T52" fmla="*/ 2147483646 w 30720"/>
              <a:gd name="T53" fmla="*/ 2147483646 h 11496"/>
              <a:gd name="T54" fmla="*/ 2147483646 w 30720"/>
              <a:gd name="T55" fmla="*/ 2147483646 h 11496"/>
              <a:gd name="T56" fmla="*/ 2147483646 w 30720"/>
              <a:gd name="T57" fmla="*/ 2147483646 h 11496"/>
              <a:gd name="T58" fmla="*/ 2147483646 w 30720"/>
              <a:gd name="T59" fmla="*/ 2147483646 h 11496"/>
              <a:gd name="T60" fmla="*/ 2147483646 w 30720"/>
              <a:gd name="T61" fmla="*/ 2147483646 h 11496"/>
              <a:gd name="T62" fmla="*/ 2147483646 w 30720"/>
              <a:gd name="T63" fmla="*/ 2147483646 h 11496"/>
              <a:gd name="T64" fmla="*/ 2147483646 w 30720"/>
              <a:gd name="T65" fmla="*/ 2147483646 h 11496"/>
              <a:gd name="T66" fmla="*/ 2147483646 w 30720"/>
              <a:gd name="T67" fmla="*/ 2147483646 h 11496"/>
              <a:gd name="T68" fmla="*/ 2147483646 w 30720"/>
              <a:gd name="T69" fmla="*/ 2147483646 h 11496"/>
              <a:gd name="T70" fmla="*/ 2147483646 w 30720"/>
              <a:gd name="T71" fmla="*/ 2147483646 h 11496"/>
              <a:gd name="T72" fmla="*/ 2147483646 w 30720"/>
              <a:gd name="T73" fmla="*/ 2147483646 h 11496"/>
              <a:gd name="T74" fmla="*/ 2147483646 w 30720"/>
              <a:gd name="T75" fmla="*/ 2147483646 h 11496"/>
              <a:gd name="T76" fmla="*/ 2147483646 w 30720"/>
              <a:gd name="T77" fmla="*/ 2147483646 h 11496"/>
              <a:gd name="T78" fmla="*/ 2147483646 w 30720"/>
              <a:gd name="T79" fmla="*/ 2147483646 h 11496"/>
              <a:gd name="T80" fmla="*/ 2147483646 w 30720"/>
              <a:gd name="T81" fmla="*/ 2147483646 h 11496"/>
              <a:gd name="T82" fmla="*/ 2147483646 w 30720"/>
              <a:gd name="T83" fmla="*/ 2147483646 h 11496"/>
              <a:gd name="T84" fmla="*/ 2147483646 w 30720"/>
              <a:gd name="T85" fmla="*/ 2147483646 h 11496"/>
              <a:gd name="T86" fmla="*/ 2147483646 w 30720"/>
              <a:gd name="T87" fmla="*/ 2147483646 h 11496"/>
              <a:gd name="T88" fmla="*/ 2147483646 w 30720"/>
              <a:gd name="T89" fmla="*/ 2147483646 h 11496"/>
              <a:gd name="T90" fmla="*/ 2147483646 w 30720"/>
              <a:gd name="T91" fmla="*/ 2147483646 h 11496"/>
              <a:gd name="T92" fmla="*/ 2147483646 w 30720"/>
              <a:gd name="T93" fmla="*/ 2147483646 h 11496"/>
              <a:gd name="T94" fmla="*/ 2147483646 w 30720"/>
              <a:gd name="T95" fmla="*/ 2147483646 h 11496"/>
              <a:gd name="T96" fmla="*/ 2147483646 w 30720"/>
              <a:gd name="T97" fmla="*/ 2147483646 h 11496"/>
              <a:gd name="T98" fmla="*/ 2147483646 w 30720"/>
              <a:gd name="T99" fmla="*/ 2147483646 h 11496"/>
              <a:gd name="T100" fmla="*/ 2147483646 w 30720"/>
              <a:gd name="T101" fmla="*/ 2147483646 h 11496"/>
              <a:gd name="T102" fmla="*/ 2147483646 w 30720"/>
              <a:gd name="T103" fmla="*/ 2147483646 h 11496"/>
              <a:gd name="T104" fmla="*/ 2147483646 w 30720"/>
              <a:gd name="T105" fmla="*/ 2147483646 h 11496"/>
              <a:gd name="T106" fmla="*/ 2147483646 w 30720"/>
              <a:gd name="T107" fmla="*/ 2147483646 h 11496"/>
              <a:gd name="T108" fmla="*/ 2147483646 w 30720"/>
              <a:gd name="T109" fmla="*/ 2147483646 h 11496"/>
              <a:gd name="T110" fmla="*/ 2147483646 w 30720"/>
              <a:gd name="T111" fmla="*/ 2147483646 h 11496"/>
              <a:gd name="T112" fmla="*/ 2147483646 w 30720"/>
              <a:gd name="T113" fmla="*/ 2147483646 h 11496"/>
              <a:gd name="T114" fmla="*/ 2147483646 w 30720"/>
              <a:gd name="T115" fmla="*/ 2147483646 h 11496"/>
              <a:gd name="T116" fmla="*/ 2147483646 w 30720"/>
              <a:gd name="T117" fmla="*/ 2147483646 h 11496"/>
              <a:gd name="T118" fmla="*/ 2147483646 w 30720"/>
              <a:gd name="T119" fmla="*/ 2147483646 h 11496"/>
              <a:gd name="T120" fmla="*/ 2147483646 w 30720"/>
              <a:gd name="T121" fmla="*/ 2147483646 h 11496"/>
              <a:gd name="T122" fmla="*/ 2147483646 w 30720"/>
              <a:gd name="T123" fmla="*/ 2147483646 h 11496"/>
              <a:gd name="T124" fmla="*/ 2147483646 w 30720"/>
              <a:gd name="T125" fmla="*/ 2147483646 h 1149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30720" h="11496">
                <a:moveTo>
                  <a:pt x="29285" y="7403"/>
                </a:moveTo>
                <a:lnTo>
                  <a:pt x="29285" y="7403"/>
                </a:lnTo>
                <a:lnTo>
                  <a:pt x="29232" y="7379"/>
                </a:lnTo>
                <a:lnTo>
                  <a:pt x="29180" y="7357"/>
                </a:lnTo>
                <a:lnTo>
                  <a:pt x="29127" y="7336"/>
                </a:lnTo>
                <a:lnTo>
                  <a:pt x="29073" y="7316"/>
                </a:lnTo>
                <a:lnTo>
                  <a:pt x="29020" y="7298"/>
                </a:lnTo>
                <a:lnTo>
                  <a:pt x="28966" y="7280"/>
                </a:lnTo>
                <a:lnTo>
                  <a:pt x="28913" y="7264"/>
                </a:lnTo>
                <a:lnTo>
                  <a:pt x="28859" y="7251"/>
                </a:lnTo>
                <a:lnTo>
                  <a:pt x="28804" y="7237"/>
                </a:lnTo>
                <a:lnTo>
                  <a:pt x="28750" y="7226"/>
                </a:lnTo>
                <a:lnTo>
                  <a:pt x="28697" y="7216"/>
                </a:lnTo>
                <a:lnTo>
                  <a:pt x="28643" y="7208"/>
                </a:lnTo>
                <a:lnTo>
                  <a:pt x="28589" y="7202"/>
                </a:lnTo>
                <a:lnTo>
                  <a:pt x="28535" y="7198"/>
                </a:lnTo>
                <a:lnTo>
                  <a:pt x="28482" y="7195"/>
                </a:lnTo>
                <a:lnTo>
                  <a:pt x="28429" y="7194"/>
                </a:lnTo>
                <a:lnTo>
                  <a:pt x="28376" y="7194"/>
                </a:lnTo>
                <a:lnTo>
                  <a:pt x="28322" y="7197"/>
                </a:lnTo>
                <a:lnTo>
                  <a:pt x="28269" y="7201"/>
                </a:lnTo>
                <a:lnTo>
                  <a:pt x="28217" y="7207"/>
                </a:lnTo>
                <a:lnTo>
                  <a:pt x="28165" y="7215"/>
                </a:lnTo>
                <a:lnTo>
                  <a:pt x="28113" y="7226"/>
                </a:lnTo>
                <a:lnTo>
                  <a:pt x="28062" y="7238"/>
                </a:lnTo>
                <a:lnTo>
                  <a:pt x="28011" y="7253"/>
                </a:lnTo>
                <a:lnTo>
                  <a:pt x="27960" y="7270"/>
                </a:lnTo>
                <a:lnTo>
                  <a:pt x="27910" y="7289"/>
                </a:lnTo>
                <a:lnTo>
                  <a:pt x="27861" y="7310"/>
                </a:lnTo>
                <a:lnTo>
                  <a:pt x="27812" y="7334"/>
                </a:lnTo>
                <a:lnTo>
                  <a:pt x="27763" y="7360"/>
                </a:lnTo>
                <a:lnTo>
                  <a:pt x="27717" y="7388"/>
                </a:lnTo>
                <a:lnTo>
                  <a:pt x="27670" y="7418"/>
                </a:lnTo>
                <a:lnTo>
                  <a:pt x="27623" y="7452"/>
                </a:lnTo>
                <a:lnTo>
                  <a:pt x="27600" y="7473"/>
                </a:lnTo>
                <a:lnTo>
                  <a:pt x="27578" y="7494"/>
                </a:lnTo>
                <a:lnTo>
                  <a:pt x="27556" y="7516"/>
                </a:lnTo>
                <a:lnTo>
                  <a:pt x="27535" y="7539"/>
                </a:lnTo>
                <a:lnTo>
                  <a:pt x="27515" y="7562"/>
                </a:lnTo>
                <a:lnTo>
                  <a:pt x="27495" y="7586"/>
                </a:lnTo>
                <a:lnTo>
                  <a:pt x="27476" y="7611"/>
                </a:lnTo>
                <a:lnTo>
                  <a:pt x="27457" y="7636"/>
                </a:lnTo>
                <a:lnTo>
                  <a:pt x="27440" y="7662"/>
                </a:lnTo>
                <a:lnTo>
                  <a:pt x="27422" y="7689"/>
                </a:lnTo>
                <a:lnTo>
                  <a:pt x="27405" y="7716"/>
                </a:lnTo>
                <a:lnTo>
                  <a:pt x="27390" y="7743"/>
                </a:lnTo>
                <a:lnTo>
                  <a:pt x="27374" y="7771"/>
                </a:lnTo>
                <a:lnTo>
                  <a:pt x="27360" y="7799"/>
                </a:lnTo>
                <a:lnTo>
                  <a:pt x="27345" y="7827"/>
                </a:lnTo>
                <a:lnTo>
                  <a:pt x="27332" y="7857"/>
                </a:lnTo>
                <a:lnTo>
                  <a:pt x="27319" y="7887"/>
                </a:lnTo>
                <a:lnTo>
                  <a:pt x="27307" y="7916"/>
                </a:lnTo>
                <a:lnTo>
                  <a:pt x="27296" y="7946"/>
                </a:lnTo>
                <a:lnTo>
                  <a:pt x="27286" y="7976"/>
                </a:lnTo>
                <a:lnTo>
                  <a:pt x="27276" y="8006"/>
                </a:lnTo>
                <a:lnTo>
                  <a:pt x="27268" y="8038"/>
                </a:lnTo>
                <a:lnTo>
                  <a:pt x="27260" y="8069"/>
                </a:lnTo>
                <a:lnTo>
                  <a:pt x="27252" y="8099"/>
                </a:lnTo>
                <a:lnTo>
                  <a:pt x="27246" y="8130"/>
                </a:lnTo>
                <a:lnTo>
                  <a:pt x="27241" y="8161"/>
                </a:lnTo>
                <a:lnTo>
                  <a:pt x="27236" y="8193"/>
                </a:lnTo>
                <a:lnTo>
                  <a:pt x="27231" y="8224"/>
                </a:lnTo>
                <a:lnTo>
                  <a:pt x="27228" y="8255"/>
                </a:lnTo>
                <a:lnTo>
                  <a:pt x="27226" y="8286"/>
                </a:lnTo>
                <a:lnTo>
                  <a:pt x="27225" y="8318"/>
                </a:lnTo>
                <a:lnTo>
                  <a:pt x="27224" y="8348"/>
                </a:lnTo>
                <a:lnTo>
                  <a:pt x="27225" y="8379"/>
                </a:lnTo>
                <a:lnTo>
                  <a:pt x="27226" y="8409"/>
                </a:lnTo>
                <a:lnTo>
                  <a:pt x="27228" y="8440"/>
                </a:lnTo>
                <a:lnTo>
                  <a:pt x="27231" y="8471"/>
                </a:lnTo>
                <a:lnTo>
                  <a:pt x="27236" y="8500"/>
                </a:lnTo>
                <a:lnTo>
                  <a:pt x="27241" y="8530"/>
                </a:lnTo>
                <a:lnTo>
                  <a:pt x="27247" y="8559"/>
                </a:lnTo>
                <a:lnTo>
                  <a:pt x="27254" y="8588"/>
                </a:lnTo>
                <a:lnTo>
                  <a:pt x="27263" y="8617"/>
                </a:lnTo>
                <a:lnTo>
                  <a:pt x="27271" y="8645"/>
                </a:lnTo>
                <a:lnTo>
                  <a:pt x="27281" y="8674"/>
                </a:lnTo>
                <a:lnTo>
                  <a:pt x="27293" y="8701"/>
                </a:lnTo>
                <a:lnTo>
                  <a:pt x="27304" y="8728"/>
                </a:lnTo>
                <a:lnTo>
                  <a:pt x="27318" y="8754"/>
                </a:lnTo>
                <a:lnTo>
                  <a:pt x="27331" y="8780"/>
                </a:lnTo>
                <a:lnTo>
                  <a:pt x="27347" y="8805"/>
                </a:lnTo>
                <a:lnTo>
                  <a:pt x="27364" y="8830"/>
                </a:lnTo>
                <a:lnTo>
                  <a:pt x="27381" y="8854"/>
                </a:lnTo>
                <a:lnTo>
                  <a:pt x="27399" y="8876"/>
                </a:lnTo>
                <a:lnTo>
                  <a:pt x="27419" y="8899"/>
                </a:lnTo>
                <a:lnTo>
                  <a:pt x="27440" y="8921"/>
                </a:lnTo>
                <a:lnTo>
                  <a:pt x="27462" y="8943"/>
                </a:lnTo>
                <a:lnTo>
                  <a:pt x="27484" y="8963"/>
                </a:lnTo>
                <a:lnTo>
                  <a:pt x="27509" y="8983"/>
                </a:lnTo>
                <a:lnTo>
                  <a:pt x="27534" y="9001"/>
                </a:lnTo>
                <a:lnTo>
                  <a:pt x="27560" y="9019"/>
                </a:lnTo>
                <a:lnTo>
                  <a:pt x="27589" y="9036"/>
                </a:lnTo>
                <a:lnTo>
                  <a:pt x="27618" y="9052"/>
                </a:lnTo>
                <a:lnTo>
                  <a:pt x="27648" y="9067"/>
                </a:lnTo>
                <a:lnTo>
                  <a:pt x="27679" y="9081"/>
                </a:lnTo>
                <a:lnTo>
                  <a:pt x="27711" y="9094"/>
                </a:lnTo>
                <a:lnTo>
                  <a:pt x="27746" y="9106"/>
                </a:lnTo>
                <a:lnTo>
                  <a:pt x="27734" y="9013"/>
                </a:lnTo>
                <a:lnTo>
                  <a:pt x="27730" y="8964"/>
                </a:lnTo>
                <a:lnTo>
                  <a:pt x="27727" y="8916"/>
                </a:lnTo>
                <a:lnTo>
                  <a:pt x="27724" y="8866"/>
                </a:lnTo>
                <a:lnTo>
                  <a:pt x="27722" y="8816"/>
                </a:lnTo>
                <a:lnTo>
                  <a:pt x="27721" y="8767"/>
                </a:lnTo>
                <a:lnTo>
                  <a:pt x="27721" y="8717"/>
                </a:lnTo>
                <a:lnTo>
                  <a:pt x="27722" y="8667"/>
                </a:lnTo>
                <a:lnTo>
                  <a:pt x="27725" y="8617"/>
                </a:lnTo>
                <a:lnTo>
                  <a:pt x="27729" y="8568"/>
                </a:lnTo>
                <a:lnTo>
                  <a:pt x="27734" y="8519"/>
                </a:lnTo>
                <a:lnTo>
                  <a:pt x="27743" y="8472"/>
                </a:lnTo>
                <a:lnTo>
                  <a:pt x="27752" y="8425"/>
                </a:lnTo>
                <a:lnTo>
                  <a:pt x="27763" y="8378"/>
                </a:lnTo>
                <a:lnTo>
                  <a:pt x="27776" y="8333"/>
                </a:lnTo>
                <a:lnTo>
                  <a:pt x="27783" y="8311"/>
                </a:lnTo>
                <a:lnTo>
                  <a:pt x="27792" y="8289"/>
                </a:lnTo>
                <a:lnTo>
                  <a:pt x="27800" y="8268"/>
                </a:lnTo>
                <a:lnTo>
                  <a:pt x="27809" y="8247"/>
                </a:lnTo>
                <a:lnTo>
                  <a:pt x="27820" y="8226"/>
                </a:lnTo>
                <a:lnTo>
                  <a:pt x="27829" y="8206"/>
                </a:lnTo>
                <a:lnTo>
                  <a:pt x="27840" y="8185"/>
                </a:lnTo>
                <a:lnTo>
                  <a:pt x="27852" y="8167"/>
                </a:lnTo>
                <a:lnTo>
                  <a:pt x="27864" y="8148"/>
                </a:lnTo>
                <a:lnTo>
                  <a:pt x="27877" y="8129"/>
                </a:lnTo>
                <a:lnTo>
                  <a:pt x="27890" y="8112"/>
                </a:lnTo>
                <a:lnTo>
                  <a:pt x="27905" y="8094"/>
                </a:lnTo>
                <a:lnTo>
                  <a:pt x="27921" y="8077"/>
                </a:lnTo>
                <a:lnTo>
                  <a:pt x="27936" y="8061"/>
                </a:lnTo>
                <a:lnTo>
                  <a:pt x="27953" y="8045"/>
                </a:lnTo>
                <a:lnTo>
                  <a:pt x="27970" y="8029"/>
                </a:lnTo>
                <a:lnTo>
                  <a:pt x="27987" y="8015"/>
                </a:lnTo>
                <a:lnTo>
                  <a:pt x="28006" y="8001"/>
                </a:lnTo>
                <a:lnTo>
                  <a:pt x="28026" y="7988"/>
                </a:lnTo>
                <a:lnTo>
                  <a:pt x="28047" y="7975"/>
                </a:lnTo>
                <a:lnTo>
                  <a:pt x="28067" y="7963"/>
                </a:lnTo>
                <a:lnTo>
                  <a:pt x="28089" y="7951"/>
                </a:lnTo>
                <a:lnTo>
                  <a:pt x="28112" y="7941"/>
                </a:lnTo>
                <a:lnTo>
                  <a:pt x="28136" y="7931"/>
                </a:lnTo>
                <a:lnTo>
                  <a:pt x="28160" y="7922"/>
                </a:lnTo>
                <a:lnTo>
                  <a:pt x="28186" y="7914"/>
                </a:lnTo>
                <a:lnTo>
                  <a:pt x="28212" y="7906"/>
                </a:lnTo>
                <a:lnTo>
                  <a:pt x="28240" y="7899"/>
                </a:lnTo>
                <a:lnTo>
                  <a:pt x="28268" y="7893"/>
                </a:lnTo>
                <a:lnTo>
                  <a:pt x="28298" y="7889"/>
                </a:lnTo>
                <a:lnTo>
                  <a:pt x="28328" y="7885"/>
                </a:lnTo>
                <a:lnTo>
                  <a:pt x="28358" y="7880"/>
                </a:lnTo>
                <a:lnTo>
                  <a:pt x="28384" y="7882"/>
                </a:lnTo>
                <a:lnTo>
                  <a:pt x="28410" y="7883"/>
                </a:lnTo>
                <a:lnTo>
                  <a:pt x="28435" y="7884"/>
                </a:lnTo>
                <a:lnTo>
                  <a:pt x="28460" y="7887"/>
                </a:lnTo>
                <a:lnTo>
                  <a:pt x="28485" y="7890"/>
                </a:lnTo>
                <a:lnTo>
                  <a:pt x="28510" y="7893"/>
                </a:lnTo>
                <a:lnTo>
                  <a:pt x="28535" y="7898"/>
                </a:lnTo>
                <a:lnTo>
                  <a:pt x="28559" y="7903"/>
                </a:lnTo>
                <a:lnTo>
                  <a:pt x="28583" y="7909"/>
                </a:lnTo>
                <a:lnTo>
                  <a:pt x="28607" y="7915"/>
                </a:lnTo>
                <a:lnTo>
                  <a:pt x="28630" y="7922"/>
                </a:lnTo>
                <a:lnTo>
                  <a:pt x="28654" y="7929"/>
                </a:lnTo>
                <a:lnTo>
                  <a:pt x="28676" y="7938"/>
                </a:lnTo>
                <a:lnTo>
                  <a:pt x="28699" y="7947"/>
                </a:lnTo>
                <a:lnTo>
                  <a:pt x="28721" y="7956"/>
                </a:lnTo>
                <a:lnTo>
                  <a:pt x="28743" y="7966"/>
                </a:lnTo>
                <a:lnTo>
                  <a:pt x="28765" y="7976"/>
                </a:lnTo>
                <a:lnTo>
                  <a:pt x="28787" y="7988"/>
                </a:lnTo>
                <a:lnTo>
                  <a:pt x="28808" y="7999"/>
                </a:lnTo>
                <a:lnTo>
                  <a:pt x="28828" y="8012"/>
                </a:lnTo>
                <a:lnTo>
                  <a:pt x="28869" y="8038"/>
                </a:lnTo>
                <a:lnTo>
                  <a:pt x="28908" y="8065"/>
                </a:lnTo>
                <a:lnTo>
                  <a:pt x="28945" y="8095"/>
                </a:lnTo>
                <a:lnTo>
                  <a:pt x="28981" y="8126"/>
                </a:lnTo>
                <a:lnTo>
                  <a:pt x="29016" y="8159"/>
                </a:lnTo>
                <a:lnTo>
                  <a:pt x="29048" y="8195"/>
                </a:lnTo>
                <a:lnTo>
                  <a:pt x="29078" y="8231"/>
                </a:lnTo>
                <a:lnTo>
                  <a:pt x="29107" y="8270"/>
                </a:lnTo>
                <a:lnTo>
                  <a:pt x="29134" y="8309"/>
                </a:lnTo>
                <a:lnTo>
                  <a:pt x="29159" y="8351"/>
                </a:lnTo>
                <a:lnTo>
                  <a:pt x="29182" y="8394"/>
                </a:lnTo>
                <a:lnTo>
                  <a:pt x="29202" y="8436"/>
                </a:lnTo>
                <a:lnTo>
                  <a:pt x="29221" y="8481"/>
                </a:lnTo>
                <a:lnTo>
                  <a:pt x="29229" y="8504"/>
                </a:lnTo>
                <a:lnTo>
                  <a:pt x="29238" y="8527"/>
                </a:lnTo>
                <a:lnTo>
                  <a:pt x="29245" y="8551"/>
                </a:lnTo>
                <a:lnTo>
                  <a:pt x="29251" y="8574"/>
                </a:lnTo>
                <a:lnTo>
                  <a:pt x="29257" y="8598"/>
                </a:lnTo>
                <a:lnTo>
                  <a:pt x="29263" y="8621"/>
                </a:lnTo>
                <a:lnTo>
                  <a:pt x="29268" y="8645"/>
                </a:lnTo>
                <a:lnTo>
                  <a:pt x="29272" y="8670"/>
                </a:lnTo>
                <a:lnTo>
                  <a:pt x="29275" y="8694"/>
                </a:lnTo>
                <a:lnTo>
                  <a:pt x="29278" y="8719"/>
                </a:lnTo>
                <a:lnTo>
                  <a:pt x="29280" y="8744"/>
                </a:lnTo>
                <a:lnTo>
                  <a:pt x="29282" y="8769"/>
                </a:lnTo>
                <a:lnTo>
                  <a:pt x="29283" y="8794"/>
                </a:lnTo>
                <a:lnTo>
                  <a:pt x="29283" y="8820"/>
                </a:lnTo>
                <a:lnTo>
                  <a:pt x="29283" y="8845"/>
                </a:lnTo>
                <a:lnTo>
                  <a:pt x="29282" y="8871"/>
                </a:lnTo>
                <a:lnTo>
                  <a:pt x="29280" y="8897"/>
                </a:lnTo>
                <a:lnTo>
                  <a:pt x="29278" y="8922"/>
                </a:lnTo>
                <a:lnTo>
                  <a:pt x="29271" y="8974"/>
                </a:lnTo>
                <a:lnTo>
                  <a:pt x="29262" y="9024"/>
                </a:lnTo>
                <a:lnTo>
                  <a:pt x="29251" y="9074"/>
                </a:lnTo>
                <a:lnTo>
                  <a:pt x="29238" y="9123"/>
                </a:lnTo>
                <a:lnTo>
                  <a:pt x="29223" y="9171"/>
                </a:lnTo>
                <a:lnTo>
                  <a:pt x="29206" y="9219"/>
                </a:lnTo>
                <a:lnTo>
                  <a:pt x="29188" y="9265"/>
                </a:lnTo>
                <a:lnTo>
                  <a:pt x="29167" y="9310"/>
                </a:lnTo>
                <a:lnTo>
                  <a:pt x="29144" y="9355"/>
                </a:lnTo>
                <a:lnTo>
                  <a:pt x="29120" y="9398"/>
                </a:lnTo>
                <a:lnTo>
                  <a:pt x="29094" y="9441"/>
                </a:lnTo>
                <a:lnTo>
                  <a:pt x="29067" y="9481"/>
                </a:lnTo>
                <a:lnTo>
                  <a:pt x="29038" y="9522"/>
                </a:lnTo>
                <a:lnTo>
                  <a:pt x="29006" y="9560"/>
                </a:lnTo>
                <a:lnTo>
                  <a:pt x="28974" y="9599"/>
                </a:lnTo>
                <a:lnTo>
                  <a:pt x="28941" y="9635"/>
                </a:lnTo>
                <a:lnTo>
                  <a:pt x="28905" y="9671"/>
                </a:lnTo>
                <a:lnTo>
                  <a:pt x="28869" y="9704"/>
                </a:lnTo>
                <a:lnTo>
                  <a:pt x="28831" y="9737"/>
                </a:lnTo>
                <a:lnTo>
                  <a:pt x="28792" y="9768"/>
                </a:lnTo>
                <a:lnTo>
                  <a:pt x="28751" y="9798"/>
                </a:lnTo>
                <a:lnTo>
                  <a:pt x="28710" y="9827"/>
                </a:lnTo>
                <a:lnTo>
                  <a:pt x="28666" y="9854"/>
                </a:lnTo>
                <a:lnTo>
                  <a:pt x="28622" y="9879"/>
                </a:lnTo>
                <a:lnTo>
                  <a:pt x="28578" y="9903"/>
                </a:lnTo>
                <a:lnTo>
                  <a:pt x="28532" y="9926"/>
                </a:lnTo>
                <a:lnTo>
                  <a:pt x="28484" y="9946"/>
                </a:lnTo>
                <a:lnTo>
                  <a:pt x="28436" y="9965"/>
                </a:lnTo>
                <a:lnTo>
                  <a:pt x="28387" y="9983"/>
                </a:lnTo>
                <a:lnTo>
                  <a:pt x="28337" y="9999"/>
                </a:lnTo>
                <a:lnTo>
                  <a:pt x="28287" y="10013"/>
                </a:lnTo>
                <a:lnTo>
                  <a:pt x="28236" y="10025"/>
                </a:lnTo>
                <a:lnTo>
                  <a:pt x="28189" y="10031"/>
                </a:lnTo>
                <a:lnTo>
                  <a:pt x="28143" y="10035"/>
                </a:lnTo>
                <a:lnTo>
                  <a:pt x="28098" y="10038"/>
                </a:lnTo>
                <a:lnTo>
                  <a:pt x="28052" y="10040"/>
                </a:lnTo>
                <a:lnTo>
                  <a:pt x="28006" y="10041"/>
                </a:lnTo>
                <a:lnTo>
                  <a:pt x="27960" y="10040"/>
                </a:lnTo>
                <a:lnTo>
                  <a:pt x="27915" y="10039"/>
                </a:lnTo>
                <a:lnTo>
                  <a:pt x="27870" y="10036"/>
                </a:lnTo>
                <a:lnTo>
                  <a:pt x="27825" y="10033"/>
                </a:lnTo>
                <a:lnTo>
                  <a:pt x="27780" y="10028"/>
                </a:lnTo>
                <a:lnTo>
                  <a:pt x="27735" y="10021"/>
                </a:lnTo>
                <a:lnTo>
                  <a:pt x="27691" y="10014"/>
                </a:lnTo>
                <a:lnTo>
                  <a:pt x="27647" y="10005"/>
                </a:lnTo>
                <a:lnTo>
                  <a:pt x="27602" y="9995"/>
                </a:lnTo>
                <a:lnTo>
                  <a:pt x="27559" y="9984"/>
                </a:lnTo>
                <a:lnTo>
                  <a:pt x="27516" y="9972"/>
                </a:lnTo>
                <a:lnTo>
                  <a:pt x="27473" y="9958"/>
                </a:lnTo>
                <a:lnTo>
                  <a:pt x="27430" y="9943"/>
                </a:lnTo>
                <a:lnTo>
                  <a:pt x="27388" y="9928"/>
                </a:lnTo>
                <a:lnTo>
                  <a:pt x="27346" y="9910"/>
                </a:lnTo>
                <a:lnTo>
                  <a:pt x="27305" y="9891"/>
                </a:lnTo>
                <a:lnTo>
                  <a:pt x="27265" y="9871"/>
                </a:lnTo>
                <a:lnTo>
                  <a:pt x="27224" y="9850"/>
                </a:lnTo>
                <a:lnTo>
                  <a:pt x="27185" y="9828"/>
                </a:lnTo>
                <a:lnTo>
                  <a:pt x="27145" y="9803"/>
                </a:lnTo>
                <a:lnTo>
                  <a:pt x="27107" y="9778"/>
                </a:lnTo>
                <a:lnTo>
                  <a:pt x="27068" y="9751"/>
                </a:lnTo>
                <a:lnTo>
                  <a:pt x="27031" y="9723"/>
                </a:lnTo>
                <a:lnTo>
                  <a:pt x="26994" y="9693"/>
                </a:lnTo>
                <a:lnTo>
                  <a:pt x="26958" y="9662"/>
                </a:lnTo>
                <a:lnTo>
                  <a:pt x="26922" y="9630"/>
                </a:lnTo>
                <a:lnTo>
                  <a:pt x="26888" y="9597"/>
                </a:lnTo>
                <a:lnTo>
                  <a:pt x="26854" y="9559"/>
                </a:lnTo>
                <a:lnTo>
                  <a:pt x="26821" y="9521"/>
                </a:lnTo>
                <a:lnTo>
                  <a:pt x="26790" y="9482"/>
                </a:lnTo>
                <a:lnTo>
                  <a:pt x="26761" y="9443"/>
                </a:lnTo>
                <a:lnTo>
                  <a:pt x="26732" y="9403"/>
                </a:lnTo>
                <a:lnTo>
                  <a:pt x="26705" y="9364"/>
                </a:lnTo>
                <a:lnTo>
                  <a:pt x="26679" y="9323"/>
                </a:lnTo>
                <a:lnTo>
                  <a:pt x="26655" y="9282"/>
                </a:lnTo>
                <a:lnTo>
                  <a:pt x="26631" y="9241"/>
                </a:lnTo>
                <a:lnTo>
                  <a:pt x="26609" y="9199"/>
                </a:lnTo>
                <a:lnTo>
                  <a:pt x="26588" y="9157"/>
                </a:lnTo>
                <a:lnTo>
                  <a:pt x="26568" y="9115"/>
                </a:lnTo>
                <a:lnTo>
                  <a:pt x="26551" y="9073"/>
                </a:lnTo>
                <a:lnTo>
                  <a:pt x="26533" y="9029"/>
                </a:lnTo>
                <a:lnTo>
                  <a:pt x="26517" y="8987"/>
                </a:lnTo>
                <a:lnTo>
                  <a:pt x="26503" y="8943"/>
                </a:lnTo>
                <a:lnTo>
                  <a:pt x="26489" y="8900"/>
                </a:lnTo>
                <a:lnTo>
                  <a:pt x="26477" y="8857"/>
                </a:lnTo>
                <a:lnTo>
                  <a:pt x="26466" y="8812"/>
                </a:lnTo>
                <a:lnTo>
                  <a:pt x="26456" y="8768"/>
                </a:lnTo>
                <a:lnTo>
                  <a:pt x="26448" y="8723"/>
                </a:lnTo>
                <a:lnTo>
                  <a:pt x="26440" y="8680"/>
                </a:lnTo>
                <a:lnTo>
                  <a:pt x="26434" y="8635"/>
                </a:lnTo>
                <a:lnTo>
                  <a:pt x="26429" y="8590"/>
                </a:lnTo>
                <a:lnTo>
                  <a:pt x="26425" y="8546"/>
                </a:lnTo>
                <a:lnTo>
                  <a:pt x="26422" y="8501"/>
                </a:lnTo>
                <a:lnTo>
                  <a:pt x="26421" y="8456"/>
                </a:lnTo>
                <a:lnTo>
                  <a:pt x="26419" y="8412"/>
                </a:lnTo>
                <a:lnTo>
                  <a:pt x="26419" y="8368"/>
                </a:lnTo>
                <a:lnTo>
                  <a:pt x="26422" y="8323"/>
                </a:lnTo>
                <a:lnTo>
                  <a:pt x="26425" y="8278"/>
                </a:lnTo>
                <a:lnTo>
                  <a:pt x="26428" y="8233"/>
                </a:lnTo>
                <a:lnTo>
                  <a:pt x="26433" y="8189"/>
                </a:lnTo>
                <a:lnTo>
                  <a:pt x="26439" y="8145"/>
                </a:lnTo>
                <a:lnTo>
                  <a:pt x="26445" y="8100"/>
                </a:lnTo>
                <a:lnTo>
                  <a:pt x="26454" y="8056"/>
                </a:lnTo>
                <a:lnTo>
                  <a:pt x="26463" y="8013"/>
                </a:lnTo>
                <a:lnTo>
                  <a:pt x="26473" y="7969"/>
                </a:lnTo>
                <a:lnTo>
                  <a:pt x="26484" y="7925"/>
                </a:lnTo>
                <a:lnTo>
                  <a:pt x="26497" y="7882"/>
                </a:lnTo>
                <a:lnTo>
                  <a:pt x="26509" y="7839"/>
                </a:lnTo>
                <a:lnTo>
                  <a:pt x="26524" y="7796"/>
                </a:lnTo>
                <a:lnTo>
                  <a:pt x="26539" y="7754"/>
                </a:lnTo>
                <a:lnTo>
                  <a:pt x="26555" y="7711"/>
                </a:lnTo>
                <a:lnTo>
                  <a:pt x="26571" y="7669"/>
                </a:lnTo>
                <a:lnTo>
                  <a:pt x="26590" y="7628"/>
                </a:lnTo>
                <a:lnTo>
                  <a:pt x="26609" y="7587"/>
                </a:lnTo>
                <a:lnTo>
                  <a:pt x="26629" y="7546"/>
                </a:lnTo>
                <a:lnTo>
                  <a:pt x="26650" y="7506"/>
                </a:lnTo>
                <a:lnTo>
                  <a:pt x="26671" y="7465"/>
                </a:lnTo>
                <a:lnTo>
                  <a:pt x="26694" y="7426"/>
                </a:lnTo>
                <a:lnTo>
                  <a:pt x="26718" y="7387"/>
                </a:lnTo>
                <a:lnTo>
                  <a:pt x="26743" y="7349"/>
                </a:lnTo>
                <a:lnTo>
                  <a:pt x="26768" y="7310"/>
                </a:lnTo>
                <a:lnTo>
                  <a:pt x="26795" y="7273"/>
                </a:lnTo>
                <a:lnTo>
                  <a:pt x="26822" y="7236"/>
                </a:lnTo>
                <a:lnTo>
                  <a:pt x="26850" y="7200"/>
                </a:lnTo>
                <a:lnTo>
                  <a:pt x="26880" y="7163"/>
                </a:lnTo>
                <a:lnTo>
                  <a:pt x="26910" y="7128"/>
                </a:lnTo>
                <a:lnTo>
                  <a:pt x="26940" y="7094"/>
                </a:lnTo>
                <a:lnTo>
                  <a:pt x="26971" y="7060"/>
                </a:lnTo>
                <a:lnTo>
                  <a:pt x="27005" y="7027"/>
                </a:lnTo>
                <a:lnTo>
                  <a:pt x="27038" y="6994"/>
                </a:lnTo>
                <a:lnTo>
                  <a:pt x="27071" y="6962"/>
                </a:lnTo>
                <a:lnTo>
                  <a:pt x="27107" y="6933"/>
                </a:lnTo>
                <a:lnTo>
                  <a:pt x="27141" y="6906"/>
                </a:lnTo>
                <a:lnTo>
                  <a:pt x="27176" y="6880"/>
                </a:lnTo>
                <a:lnTo>
                  <a:pt x="27212" y="6854"/>
                </a:lnTo>
                <a:lnTo>
                  <a:pt x="27248" y="6829"/>
                </a:lnTo>
                <a:lnTo>
                  <a:pt x="27285" y="6805"/>
                </a:lnTo>
                <a:lnTo>
                  <a:pt x="27321" y="6782"/>
                </a:lnTo>
                <a:lnTo>
                  <a:pt x="27357" y="6761"/>
                </a:lnTo>
                <a:lnTo>
                  <a:pt x="27395" y="6740"/>
                </a:lnTo>
                <a:lnTo>
                  <a:pt x="27432" y="6719"/>
                </a:lnTo>
                <a:lnTo>
                  <a:pt x="27470" y="6699"/>
                </a:lnTo>
                <a:lnTo>
                  <a:pt x="27508" y="6681"/>
                </a:lnTo>
                <a:lnTo>
                  <a:pt x="27546" y="6663"/>
                </a:lnTo>
                <a:lnTo>
                  <a:pt x="27584" y="6646"/>
                </a:lnTo>
                <a:lnTo>
                  <a:pt x="27623" y="6630"/>
                </a:lnTo>
                <a:lnTo>
                  <a:pt x="27662" y="6615"/>
                </a:lnTo>
                <a:lnTo>
                  <a:pt x="27701" y="6600"/>
                </a:lnTo>
                <a:lnTo>
                  <a:pt x="27741" y="6587"/>
                </a:lnTo>
                <a:lnTo>
                  <a:pt x="27780" y="6573"/>
                </a:lnTo>
                <a:lnTo>
                  <a:pt x="27820" y="6562"/>
                </a:lnTo>
                <a:lnTo>
                  <a:pt x="27859" y="6550"/>
                </a:lnTo>
                <a:lnTo>
                  <a:pt x="27899" y="6540"/>
                </a:lnTo>
                <a:lnTo>
                  <a:pt x="27939" y="6531"/>
                </a:lnTo>
                <a:lnTo>
                  <a:pt x="27980" y="6521"/>
                </a:lnTo>
                <a:lnTo>
                  <a:pt x="28020" y="6514"/>
                </a:lnTo>
                <a:lnTo>
                  <a:pt x="28060" y="6507"/>
                </a:lnTo>
                <a:lnTo>
                  <a:pt x="28101" y="6499"/>
                </a:lnTo>
                <a:lnTo>
                  <a:pt x="28141" y="6494"/>
                </a:lnTo>
                <a:lnTo>
                  <a:pt x="28182" y="6489"/>
                </a:lnTo>
                <a:lnTo>
                  <a:pt x="28223" y="6485"/>
                </a:lnTo>
                <a:lnTo>
                  <a:pt x="28264" y="6482"/>
                </a:lnTo>
                <a:lnTo>
                  <a:pt x="28305" y="6480"/>
                </a:lnTo>
                <a:lnTo>
                  <a:pt x="28345" y="6478"/>
                </a:lnTo>
                <a:lnTo>
                  <a:pt x="28387" y="6477"/>
                </a:lnTo>
                <a:lnTo>
                  <a:pt x="28428" y="6477"/>
                </a:lnTo>
                <a:lnTo>
                  <a:pt x="28468" y="6477"/>
                </a:lnTo>
                <a:lnTo>
                  <a:pt x="28510" y="6479"/>
                </a:lnTo>
                <a:lnTo>
                  <a:pt x="28550" y="6481"/>
                </a:lnTo>
                <a:lnTo>
                  <a:pt x="28592" y="6483"/>
                </a:lnTo>
                <a:lnTo>
                  <a:pt x="28633" y="6486"/>
                </a:lnTo>
                <a:lnTo>
                  <a:pt x="28673" y="6490"/>
                </a:lnTo>
                <a:lnTo>
                  <a:pt x="28715" y="6495"/>
                </a:lnTo>
                <a:lnTo>
                  <a:pt x="28756" y="6501"/>
                </a:lnTo>
                <a:lnTo>
                  <a:pt x="28796" y="6508"/>
                </a:lnTo>
                <a:lnTo>
                  <a:pt x="28837" y="6514"/>
                </a:lnTo>
                <a:lnTo>
                  <a:pt x="28877" y="6522"/>
                </a:lnTo>
                <a:lnTo>
                  <a:pt x="28918" y="6531"/>
                </a:lnTo>
                <a:lnTo>
                  <a:pt x="28959" y="6540"/>
                </a:lnTo>
                <a:lnTo>
                  <a:pt x="28999" y="6549"/>
                </a:lnTo>
                <a:lnTo>
                  <a:pt x="29040" y="6560"/>
                </a:lnTo>
                <a:lnTo>
                  <a:pt x="29079" y="6571"/>
                </a:lnTo>
                <a:lnTo>
                  <a:pt x="29119" y="6584"/>
                </a:lnTo>
                <a:lnTo>
                  <a:pt x="29159" y="6596"/>
                </a:lnTo>
                <a:lnTo>
                  <a:pt x="29199" y="6610"/>
                </a:lnTo>
                <a:lnTo>
                  <a:pt x="29239" y="6623"/>
                </a:lnTo>
                <a:lnTo>
                  <a:pt x="29277" y="6638"/>
                </a:lnTo>
                <a:lnTo>
                  <a:pt x="29317" y="6653"/>
                </a:lnTo>
                <a:lnTo>
                  <a:pt x="29355" y="6669"/>
                </a:lnTo>
                <a:lnTo>
                  <a:pt x="29395" y="6686"/>
                </a:lnTo>
                <a:lnTo>
                  <a:pt x="29432" y="6703"/>
                </a:lnTo>
                <a:lnTo>
                  <a:pt x="29471" y="6721"/>
                </a:lnTo>
                <a:lnTo>
                  <a:pt x="29509" y="6740"/>
                </a:lnTo>
                <a:lnTo>
                  <a:pt x="29547" y="6759"/>
                </a:lnTo>
                <a:lnTo>
                  <a:pt x="29584" y="6778"/>
                </a:lnTo>
                <a:lnTo>
                  <a:pt x="29619" y="6799"/>
                </a:lnTo>
                <a:lnTo>
                  <a:pt x="29652" y="6819"/>
                </a:lnTo>
                <a:lnTo>
                  <a:pt x="29685" y="6841"/>
                </a:lnTo>
                <a:lnTo>
                  <a:pt x="29717" y="6863"/>
                </a:lnTo>
                <a:lnTo>
                  <a:pt x="29750" y="6884"/>
                </a:lnTo>
                <a:lnTo>
                  <a:pt x="29781" y="6906"/>
                </a:lnTo>
                <a:lnTo>
                  <a:pt x="29812" y="6929"/>
                </a:lnTo>
                <a:lnTo>
                  <a:pt x="29842" y="6953"/>
                </a:lnTo>
                <a:lnTo>
                  <a:pt x="29873" y="6977"/>
                </a:lnTo>
                <a:lnTo>
                  <a:pt x="29902" y="7001"/>
                </a:lnTo>
                <a:lnTo>
                  <a:pt x="29931" y="7025"/>
                </a:lnTo>
                <a:lnTo>
                  <a:pt x="29959" y="7050"/>
                </a:lnTo>
                <a:lnTo>
                  <a:pt x="29987" y="7075"/>
                </a:lnTo>
                <a:lnTo>
                  <a:pt x="30014" y="7101"/>
                </a:lnTo>
                <a:lnTo>
                  <a:pt x="30041" y="7127"/>
                </a:lnTo>
                <a:lnTo>
                  <a:pt x="30067" y="7153"/>
                </a:lnTo>
                <a:lnTo>
                  <a:pt x="30118" y="7207"/>
                </a:lnTo>
                <a:lnTo>
                  <a:pt x="30167" y="7261"/>
                </a:lnTo>
                <a:lnTo>
                  <a:pt x="30213" y="7317"/>
                </a:lnTo>
                <a:lnTo>
                  <a:pt x="30258" y="7376"/>
                </a:lnTo>
                <a:lnTo>
                  <a:pt x="30300" y="7434"/>
                </a:lnTo>
                <a:lnTo>
                  <a:pt x="30341" y="7494"/>
                </a:lnTo>
                <a:lnTo>
                  <a:pt x="30379" y="7555"/>
                </a:lnTo>
                <a:lnTo>
                  <a:pt x="30415" y="7617"/>
                </a:lnTo>
                <a:lnTo>
                  <a:pt x="30449" y="7680"/>
                </a:lnTo>
                <a:lnTo>
                  <a:pt x="30482" y="7744"/>
                </a:lnTo>
                <a:lnTo>
                  <a:pt x="30512" y="7809"/>
                </a:lnTo>
                <a:lnTo>
                  <a:pt x="30540" y="7874"/>
                </a:lnTo>
                <a:lnTo>
                  <a:pt x="30566" y="7941"/>
                </a:lnTo>
                <a:lnTo>
                  <a:pt x="30590" y="8007"/>
                </a:lnTo>
                <a:lnTo>
                  <a:pt x="30612" y="8075"/>
                </a:lnTo>
                <a:lnTo>
                  <a:pt x="30632" y="8144"/>
                </a:lnTo>
                <a:lnTo>
                  <a:pt x="30649" y="8212"/>
                </a:lnTo>
                <a:lnTo>
                  <a:pt x="30665" y="8282"/>
                </a:lnTo>
                <a:lnTo>
                  <a:pt x="30678" y="8352"/>
                </a:lnTo>
                <a:lnTo>
                  <a:pt x="30691" y="8423"/>
                </a:lnTo>
                <a:lnTo>
                  <a:pt x="30700" y="8493"/>
                </a:lnTo>
                <a:lnTo>
                  <a:pt x="30709" y="8565"/>
                </a:lnTo>
                <a:lnTo>
                  <a:pt x="30714" y="8636"/>
                </a:lnTo>
                <a:lnTo>
                  <a:pt x="30718" y="8708"/>
                </a:lnTo>
                <a:lnTo>
                  <a:pt x="30720" y="8780"/>
                </a:lnTo>
                <a:lnTo>
                  <a:pt x="30720" y="8853"/>
                </a:lnTo>
                <a:lnTo>
                  <a:pt x="30718" y="8924"/>
                </a:lnTo>
                <a:lnTo>
                  <a:pt x="30714" y="8996"/>
                </a:lnTo>
                <a:lnTo>
                  <a:pt x="30708" y="9068"/>
                </a:lnTo>
                <a:lnTo>
                  <a:pt x="30700" y="9141"/>
                </a:lnTo>
                <a:lnTo>
                  <a:pt x="30690" y="9213"/>
                </a:lnTo>
                <a:lnTo>
                  <a:pt x="30678" y="9284"/>
                </a:lnTo>
                <a:lnTo>
                  <a:pt x="30665" y="9355"/>
                </a:lnTo>
                <a:lnTo>
                  <a:pt x="30649" y="9427"/>
                </a:lnTo>
                <a:lnTo>
                  <a:pt x="30632" y="9498"/>
                </a:lnTo>
                <a:lnTo>
                  <a:pt x="30612" y="9569"/>
                </a:lnTo>
                <a:lnTo>
                  <a:pt x="30590" y="9638"/>
                </a:lnTo>
                <a:lnTo>
                  <a:pt x="30567" y="9708"/>
                </a:lnTo>
                <a:lnTo>
                  <a:pt x="30542" y="9777"/>
                </a:lnTo>
                <a:lnTo>
                  <a:pt x="30515" y="9845"/>
                </a:lnTo>
                <a:lnTo>
                  <a:pt x="30486" y="9913"/>
                </a:lnTo>
                <a:lnTo>
                  <a:pt x="30456" y="9981"/>
                </a:lnTo>
                <a:lnTo>
                  <a:pt x="30422" y="10047"/>
                </a:lnTo>
                <a:lnTo>
                  <a:pt x="30388" y="10113"/>
                </a:lnTo>
                <a:lnTo>
                  <a:pt x="30351" y="10177"/>
                </a:lnTo>
                <a:lnTo>
                  <a:pt x="30313" y="10242"/>
                </a:lnTo>
                <a:lnTo>
                  <a:pt x="30273" y="10304"/>
                </a:lnTo>
                <a:lnTo>
                  <a:pt x="30231" y="10367"/>
                </a:lnTo>
                <a:lnTo>
                  <a:pt x="30187" y="10428"/>
                </a:lnTo>
                <a:lnTo>
                  <a:pt x="30141" y="10488"/>
                </a:lnTo>
                <a:lnTo>
                  <a:pt x="30094" y="10547"/>
                </a:lnTo>
                <a:lnTo>
                  <a:pt x="30044" y="10604"/>
                </a:lnTo>
                <a:lnTo>
                  <a:pt x="29993" y="10660"/>
                </a:lnTo>
                <a:lnTo>
                  <a:pt x="29940" y="10715"/>
                </a:lnTo>
                <a:lnTo>
                  <a:pt x="29886" y="10770"/>
                </a:lnTo>
                <a:lnTo>
                  <a:pt x="29829" y="10822"/>
                </a:lnTo>
                <a:lnTo>
                  <a:pt x="29775" y="10867"/>
                </a:lnTo>
                <a:lnTo>
                  <a:pt x="29719" y="10911"/>
                </a:lnTo>
                <a:lnTo>
                  <a:pt x="29662" y="10953"/>
                </a:lnTo>
                <a:lnTo>
                  <a:pt x="29605" y="10993"/>
                </a:lnTo>
                <a:lnTo>
                  <a:pt x="29548" y="11032"/>
                </a:lnTo>
                <a:lnTo>
                  <a:pt x="29489" y="11068"/>
                </a:lnTo>
                <a:lnTo>
                  <a:pt x="29431" y="11105"/>
                </a:lnTo>
                <a:lnTo>
                  <a:pt x="29372" y="11138"/>
                </a:lnTo>
                <a:lnTo>
                  <a:pt x="29311" y="11170"/>
                </a:lnTo>
                <a:lnTo>
                  <a:pt x="29251" y="11201"/>
                </a:lnTo>
                <a:lnTo>
                  <a:pt x="29191" y="11231"/>
                </a:lnTo>
                <a:lnTo>
                  <a:pt x="29129" y="11259"/>
                </a:lnTo>
                <a:lnTo>
                  <a:pt x="29068" y="11285"/>
                </a:lnTo>
                <a:lnTo>
                  <a:pt x="29005" y="11310"/>
                </a:lnTo>
                <a:lnTo>
                  <a:pt x="28943" y="11333"/>
                </a:lnTo>
                <a:lnTo>
                  <a:pt x="28880" y="11353"/>
                </a:lnTo>
                <a:lnTo>
                  <a:pt x="28817" y="11374"/>
                </a:lnTo>
                <a:lnTo>
                  <a:pt x="28753" y="11392"/>
                </a:lnTo>
                <a:lnTo>
                  <a:pt x="28689" y="11410"/>
                </a:lnTo>
                <a:lnTo>
                  <a:pt x="28625" y="11424"/>
                </a:lnTo>
                <a:lnTo>
                  <a:pt x="28561" y="11439"/>
                </a:lnTo>
                <a:lnTo>
                  <a:pt x="28496" y="11451"/>
                </a:lnTo>
                <a:lnTo>
                  <a:pt x="28431" y="11462"/>
                </a:lnTo>
                <a:lnTo>
                  <a:pt x="28366" y="11471"/>
                </a:lnTo>
                <a:lnTo>
                  <a:pt x="28301" y="11479"/>
                </a:lnTo>
                <a:lnTo>
                  <a:pt x="28236" y="11486"/>
                </a:lnTo>
                <a:lnTo>
                  <a:pt x="28170" y="11490"/>
                </a:lnTo>
                <a:lnTo>
                  <a:pt x="28105" y="11494"/>
                </a:lnTo>
                <a:lnTo>
                  <a:pt x="28039" y="11496"/>
                </a:lnTo>
                <a:lnTo>
                  <a:pt x="27974" y="11496"/>
                </a:lnTo>
                <a:lnTo>
                  <a:pt x="27908" y="11495"/>
                </a:lnTo>
                <a:lnTo>
                  <a:pt x="27843" y="11493"/>
                </a:lnTo>
                <a:lnTo>
                  <a:pt x="27777" y="11489"/>
                </a:lnTo>
                <a:lnTo>
                  <a:pt x="27711" y="11484"/>
                </a:lnTo>
                <a:lnTo>
                  <a:pt x="27646" y="11476"/>
                </a:lnTo>
                <a:lnTo>
                  <a:pt x="27580" y="11468"/>
                </a:lnTo>
                <a:lnTo>
                  <a:pt x="27516" y="11459"/>
                </a:lnTo>
                <a:lnTo>
                  <a:pt x="27450" y="11447"/>
                </a:lnTo>
                <a:lnTo>
                  <a:pt x="27386" y="11435"/>
                </a:lnTo>
                <a:lnTo>
                  <a:pt x="27320" y="11421"/>
                </a:lnTo>
                <a:lnTo>
                  <a:pt x="27255" y="11405"/>
                </a:lnTo>
                <a:lnTo>
                  <a:pt x="27192" y="11389"/>
                </a:lnTo>
                <a:lnTo>
                  <a:pt x="27127" y="11371"/>
                </a:lnTo>
                <a:lnTo>
                  <a:pt x="27064" y="11351"/>
                </a:lnTo>
                <a:lnTo>
                  <a:pt x="27000" y="11331"/>
                </a:lnTo>
                <a:lnTo>
                  <a:pt x="26937" y="11308"/>
                </a:lnTo>
                <a:lnTo>
                  <a:pt x="26874" y="11284"/>
                </a:lnTo>
                <a:lnTo>
                  <a:pt x="26812" y="11259"/>
                </a:lnTo>
                <a:lnTo>
                  <a:pt x="26751" y="11233"/>
                </a:lnTo>
                <a:lnTo>
                  <a:pt x="26689" y="11205"/>
                </a:lnTo>
                <a:lnTo>
                  <a:pt x="26628" y="11175"/>
                </a:lnTo>
                <a:lnTo>
                  <a:pt x="26567" y="11144"/>
                </a:lnTo>
                <a:lnTo>
                  <a:pt x="26507" y="11113"/>
                </a:lnTo>
                <a:lnTo>
                  <a:pt x="26448" y="11080"/>
                </a:lnTo>
                <a:lnTo>
                  <a:pt x="26388" y="11044"/>
                </a:lnTo>
                <a:lnTo>
                  <a:pt x="26330" y="11009"/>
                </a:lnTo>
                <a:lnTo>
                  <a:pt x="26272" y="10971"/>
                </a:lnTo>
                <a:lnTo>
                  <a:pt x="26214" y="10933"/>
                </a:lnTo>
                <a:lnTo>
                  <a:pt x="26158" y="10892"/>
                </a:lnTo>
                <a:lnTo>
                  <a:pt x="26102" y="10852"/>
                </a:lnTo>
                <a:lnTo>
                  <a:pt x="26047" y="10809"/>
                </a:lnTo>
                <a:lnTo>
                  <a:pt x="25992" y="10765"/>
                </a:lnTo>
                <a:lnTo>
                  <a:pt x="25937" y="10720"/>
                </a:lnTo>
                <a:lnTo>
                  <a:pt x="25884" y="10673"/>
                </a:lnTo>
                <a:lnTo>
                  <a:pt x="25840" y="10644"/>
                </a:lnTo>
                <a:lnTo>
                  <a:pt x="25797" y="10618"/>
                </a:lnTo>
                <a:lnTo>
                  <a:pt x="25756" y="10593"/>
                </a:lnTo>
                <a:lnTo>
                  <a:pt x="25718" y="10571"/>
                </a:lnTo>
                <a:lnTo>
                  <a:pt x="25681" y="10551"/>
                </a:lnTo>
                <a:lnTo>
                  <a:pt x="25646" y="10533"/>
                </a:lnTo>
                <a:lnTo>
                  <a:pt x="25613" y="10518"/>
                </a:lnTo>
                <a:lnTo>
                  <a:pt x="25581" y="10503"/>
                </a:lnTo>
                <a:lnTo>
                  <a:pt x="25550" y="10492"/>
                </a:lnTo>
                <a:lnTo>
                  <a:pt x="25521" y="10480"/>
                </a:lnTo>
                <a:lnTo>
                  <a:pt x="25493" y="10472"/>
                </a:lnTo>
                <a:lnTo>
                  <a:pt x="25466" y="10464"/>
                </a:lnTo>
                <a:lnTo>
                  <a:pt x="25440" y="10457"/>
                </a:lnTo>
                <a:lnTo>
                  <a:pt x="25414" y="10452"/>
                </a:lnTo>
                <a:lnTo>
                  <a:pt x="25389" y="10448"/>
                </a:lnTo>
                <a:lnTo>
                  <a:pt x="25364" y="10445"/>
                </a:lnTo>
                <a:lnTo>
                  <a:pt x="3051" y="10445"/>
                </a:lnTo>
                <a:lnTo>
                  <a:pt x="2972" y="10444"/>
                </a:lnTo>
                <a:lnTo>
                  <a:pt x="2894" y="10442"/>
                </a:lnTo>
                <a:lnTo>
                  <a:pt x="2816" y="10437"/>
                </a:lnTo>
                <a:lnTo>
                  <a:pt x="2739" y="10429"/>
                </a:lnTo>
                <a:lnTo>
                  <a:pt x="2662" y="10421"/>
                </a:lnTo>
                <a:lnTo>
                  <a:pt x="2586" y="10411"/>
                </a:lnTo>
                <a:lnTo>
                  <a:pt x="2511" y="10398"/>
                </a:lnTo>
                <a:lnTo>
                  <a:pt x="2436" y="10383"/>
                </a:lnTo>
                <a:lnTo>
                  <a:pt x="2362" y="10367"/>
                </a:lnTo>
                <a:lnTo>
                  <a:pt x="2288" y="10349"/>
                </a:lnTo>
                <a:lnTo>
                  <a:pt x="2215" y="10329"/>
                </a:lnTo>
                <a:lnTo>
                  <a:pt x="2143" y="10309"/>
                </a:lnTo>
                <a:lnTo>
                  <a:pt x="2073" y="10285"/>
                </a:lnTo>
                <a:lnTo>
                  <a:pt x="2002" y="10261"/>
                </a:lnTo>
                <a:lnTo>
                  <a:pt x="1932" y="10234"/>
                </a:lnTo>
                <a:lnTo>
                  <a:pt x="1863" y="10205"/>
                </a:lnTo>
                <a:lnTo>
                  <a:pt x="1795" y="10176"/>
                </a:lnTo>
                <a:lnTo>
                  <a:pt x="1728" y="10144"/>
                </a:lnTo>
                <a:lnTo>
                  <a:pt x="1661" y="10112"/>
                </a:lnTo>
                <a:lnTo>
                  <a:pt x="1597" y="10077"/>
                </a:lnTo>
                <a:lnTo>
                  <a:pt x="1532" y="10041"/>
                </a:lnTo>
                <a:lnTo>
                  <a:pt x="1469" y="10004"/>
                </a:lnTo>
                <a:lnTo>
                  <a:pt x="1406" y="9965"/>
                </a:lnTo>
                <a:lnTo>
                  <a:pt x="1345" y="9924"/>
                </a:lnTo>
                <a:lnTo>
                  <a:pt x="1285" y="9883"/>
                </a:lnTo>
                <a:lnTo>
                  <a:pt x="1225" y="9839"/>
                </a:lnTo>
                <a:lnTo>
                  <a:pt x="1167" y="9794"/>
                </a:lnTo>
                <a:lnTo>
                  <a:pt x="1110" y="9749"/>
                </a:lnTo>
                <a:lnTo>
                  <a:pt x="1055" y="9702"/>
                </a:lnTo>
                <a:lnTo>
                  <a:pt x="999" y="9653"/>
                </a:lnTo>
                <a:lnTo>
                  <a:pt x="945" y="9603"/>
                </a:lnTo>
                <a:lnTo>
                  <a:pt x="893" y="9552"/>
                </a:lnTo>
                <a:lnTo>
                  <a:pt x="842" y="9500"/>
                </a:lnTo>
                <a:lnTo>
                  <a:pt x="792" y="9446"/>
                </a:lnTo>
                <a:lnTo>
                  <a:pt x="743" y="9392"/>
                </a:lnTo>
                <a:lnTo>
                  <a:pt x="696" y="9335"/>
                </a:lnTo>
                <a:lnTo>
                  <a:pt x="651" y="9278"/>
                </a:lnTo>
                <a:lnTo>
                  <a:pt x="606" y="9220"/>
                </a:lnTo>
                <a:lnTo>
                  <a:pt x="562" y="9161"/>
                </a:lnTo>
                <a:lnTo>
                  <a:pt x="521" y="9100"/>
                </a:lnTo>
                <a:lnTo>
                  <a:pt x="480" y="9039"/>
                </a:lnTo>
                <a:lnTo>
                  <a:pt x="441" y="8976"/>
                </a:lnTo>
                <a:lnTo>
                  <a:pt x="404" y="8913"/>
                </a:lnTo>
                <a:lnTo>
                  <a:pt x="367" y="8849"/>
                </a:lnTo>
                <a:lnTo>
                  <a:pt x="333" y="8784"/>
                </a:lnTo>
                <a:lnTo>
                  <a:pt x="301" y="8717"/>
                </a:lnTo>
                <a:lnTo>
                  <a:pt x="270" y="8651"/>
                </a:lnTo>
                <a:lnTo>
                  <a:pt x="239" y="8582"/>
                </a:lnTo>
                <a:lnTo>
                  <a:pt x="211" y="8513"/>
                </a:lnTo>
                <a:lnTo>
                  <a:pt x="185" y="8444"/>
                </a:lnTo>
                <a:lnTo>
                  <a:pt x="160" y="8373"/>
                </a:lnTo>
                <a:lnTo>
                  <a:pt x="136" y="8302"/>
                </a:lnTo>
                <a:lnTo>
                  <a:pt x="116" y="8230"/>
                </a:lnTo>
                <a:lnTo>
                  <a:pt x="96" y="8157"/>
                </a:lnTo>
                <a:lnTo>
                  <a:pt x="78" y="8083"/>
                </a:lnTo>
                <a:lnTo>
                  <a:pt x="61" y="8010"/>
                </a:lnTo>
                <a:lnTo>
                  <a:pt x="47" y="7935"/>
                </a:lnTo>
                <a:lnTo>
                  <a:pt x="34" y="7860"/>
                </a:lnTo>
                <a:lnTo>
                  <a:pt x="24" y="7784"/>
                </a:lnTo>
                <a:lnTo>
                  <a:pt x="16" y="7707"/>
                </a:lnTo>
                <a:lnTo>
                  <a:pt x="8" y="7630"/>
                </a:lnTo>
                <a:lnTo>
                  <a:pt x="4" y="7552"/>
                </a:lnTo>
                <a:lnTo>
                  <a:pt x="1" y="7474"/>
                </a:lnTo>
                <a:lnTo>
                  <a:pt x="0" y="7394"/>
                </a:lnTo>
                <a:lnTo>
                  <a:pt x="0" y="3050"/>
                </a:lnTo>
                <a:lnTo>
                  <a:pt x="1" y="2971"/>
                </a:lnTo>
                <a:lnTo>
                  <a:pt x="4" y="2893"/>
                </a:lnTo>
                <a:lnTo>
                  <a:pt x="8" y="2815"/>
                </a:lnTo>
                <a:lnTo>
                  <a:pt x="16" y="2738"/>
                </a:lnTo>
                <a:lnTo>
                  <a:pt x="24" y="2661"/>
                </a:lnTo>
                <a:lnTo>
                  <a:pt x="34" y="2585"/>
                </a:lnTo>
                <a:lnTo>
                  <a:pt x="47" y="2510"/>
                </a:lnTo>
                <a:lnTo>
                  <a:pt x="61" y="2435"/>
                </a:lnTo>
                <a:lnTo>
                  <a:pt x="78" y="2361"/>
                </a:lnTo>
                <a:lnTo>
                  <a:pt x="96" y="2288"/>
                </a:lnTo>
                <a:lnTo>
                  <a:pt x="116" y="2215"/>
                </a:lnTo>
                <a:lnTo>
                  <a:pt x="136" y="2143"/>
                </a:lnTo>
                <a:lnTo>
                  <a:pt x="160" y="2072"/>
                </a:lnTo>
                <a:lnTo>
                  <a:pt x="185" y="2001"/>
                </a:lnTo>
                <a:lnTo>
                  <a:pt x="211" y="1932"/>
                </a:lnTo>
                <a:lnTo>
                  <a:pt x="239" y="1863"/>
                </a:lnTo>
                <a:lnTo>
                  <a:pt x="270" y="1795"/>
                </a:lnTo>
                <a:lnTo>
                  <a:pt x="301" y="1728"/>
                </a:lnTo>
                <a:lnTo>
                  <a:pt x="333" y="1661"/>
                </a:lnTo>
                <a:lnTo>
                  <a:pt x="367" y="1596"/>
                </a:lnTo>
                <a:lnTo>
                  <a:pt x="404" y="1532"/>
                </a:lnTo>
                <a:lnTo>
                  <a:pt x="441" y="1468"/>
                </a:lnTo>
                <a:lnTo>
                  <a:pt x="480" y="1406"/>
                </a:lnTo>
                <a:lnTo>
                  <a:pt x="521" y="1345"/>
                </a:lnTo>
                <a:lnTo>
                  <a:pt x="562" y="1284"/>
                </a:lnTo>
                <a:lnTo>
                  <a:pt x="606" y="1225"/>
                </a:lnTo>
                <a:lnTo>
                  <a:pt x="651" y="1167"/>
                </a:lnTo>
                <a:lnTo>
                  <a:pt x="696" y="1109"/>
                </a:lnTo>
                <a:lnTo>
                  <a:pt x="743" y="1054"/>
                </a:lnTo>
                <a:lnTo>
                  <a:pt x="792" y="999"/>
                </a:lnTo>
                <a:lnTo>
                  <a:pt x="842" y="946"/>
                </a:lnTo>
                <a:lnTo>
                  <a:pt x="893" y="893"/>
                </a:lnTo>
                <a:lnTo>
                  <a:pt x="945" y="842"/>
                </a:lnTo>
                <a:lnTo>
                  <a:pt x="999" y="792"/>
                </a:lnTo>
                <a:lnTo>
                  <a:pt x="1055" y="744"/>
                </a:lnTo>
                <a:lnTo>
                  <a:pt x="1110" y="696"/>
                </a:lnTo>
                <a:lnTo>
                  <a:pt x="1167" y="650"/>
                </a:lnTo>
                <a:lnTo>
                  <a:pt x="1225" y="606"/>
                </a:lnTo>
                <a:lnTo>
                  <a:pt x="1285" y="563"/>
                </a:lnTo>
                <a:lnTo>
                  <a:pt x="1345" y="520"/>
                </a:lnTo>
                <a:lnTo>
                  <a:pt x="1406" y="481"/>
                </a:lnTo>
                <a:lnTo>
                  <a:pt x="1469" y="441"/>
                </a:lnTo>
                <a:lnTo>
                  <a:pt x="1532" y="404"/>
                </a:lnTo>
                <a:lnTo>
                  <a:pt x="1597" y="368"/>
                </a:lnTo>
                <a:lnTo>
                  <a:pt x="1661" y="334"/>
                </a:lnTo>
                <a:lnTo>
                  <a:pt x="1728" y="301"/>
                </a:lnTo>
                <a:lnTo>
                  <a:pt x="1795" y="270"/>
                </a:lnTo>
                <a:lnTo>
                  <a:pt x="1863" y="239"/>
                </a:lnTo>
                <a:lnTo>
                  <a:pt x="1932" y="211"/>
                </a:lnTo>
                <a:lnTo>
                  <a:pt x="2002" y="185"/>
                </a:lnTo>
                <a:lnTo>
                  <a:pt x="2073" y="160"/>
                </a:lnTo>
                <a:lnTo>
                  <a:pt x="2143" y="137"/>
                </a:lnTo>
                <a:lnTo>
                  <a:pt x="2215" y="116"/>
                </a:lnTo>
                <a:lnTo>
                  <a:pt x="2288" y="96"/>
                </a:lnTo>
                <a:lnTo>
                  <a:pt x="2362" y="78"/>
                </a:lnTo>
                <a:lnTo>
                  <a:pt x="2436" y="61"/>
                </a:lnTo>
                <a:lnTo>
                  <a:pt x="2511" y="48"/>
                </a:lnTo>
                <a:lnTo>
                  <a:pt x="2586" y="35"/>
                </a:lnTo>
                <a:lnTo>
                  <a:pt x="2662" y="24"/>
                </a:lnTo>
                <a:lnTo>
                  <a:pt x="2739" y="16"/>
                </a:lnTo>
                <a:lnTo>
                  <a:pt x="2816" y="8"/>
                </a:lnTo>
                <a:lnTo>
                  <a:pt x="2894" y="4"/>
                </a:lnTo>
                <a:lnTo>
                  <a:pt x="2972" y="1"/>
                </a:lnTo>
                <a:lnTo>
                  <a:pt x="3051" y="0"/>
                </a:lnTo>
                <a:lnTo>
                  <a:pt x="25929" y="0"/>
                </a:lnTo>
                <a:lnTo>
                  <a:pt x="26007" y="1"/>
                </a:lnTo>
                <a:lnTo>
                  <a:pt x="26086" y="4"/>
                </a:lnTo>
                <a:lnTo>
                  <a:pt x="26163" y="8"/>
                </a:lnTo>
                <a:lnTo>
                  <a:pt x="26240" y="16"/>
                </a:lnTo>
                <a:lnTo>
                  <a:pt x="26317" y="24"/>
                </a:lnTo>
                <a:lnTo>
                  <a:pt x="26393" y="35"/>
                </a:lnTo>
                <a:lnTo>
                  <a:pt x="26469" y="48"/>
                </a:lnTo>
                <a:lnTo>
                  <a:pt x="26543" y="61"/>
                </a:lnTo>
                <a:lnTo>
                  <a:pt x="26618" y="78"/>
                </a:lnTo>
                <a:lnTo>
                  <a:pt x="26691" y="96"/>
                </a:lnTo>
                <a:lnTo>
                  <a:pt x="26764" y="116"/>
                </a:lnTo>
                <a:lnTo>
                  <a:pt x="26836" y="137"/>
                </a:lnTo>
                <a:lnTo>
                  <a:pt x="26908" y="160"/>
                </a:lnTo>
                <a:lnTo>
                  <a:pt x="26977" y="185"/>
                </a:lnTo>
                <a:lnTo>
                  <a:pt x="27047" y="211"/>
                </a:lnTo>
                <a:lnTo>
                  <a:pt x="27117" y="239"/>
                </a:lnTo>
                <a:lnTo>
                  <a:pt x="27185" y="270"/>
                </a:lnTo>
                <a:lnTo>
                  <a:pt x="27251" y="301"/>
                </a:lnTo>
                <a:lnTo>
                  <a:pt x="27318" y="334"/>
                </a:lnTo>
                <a:lnTo>
                  <a:pt x="27383" y="368"/>
                </a:lnTo>
                <a:lnTo>
                  <a:pt x="27448" y="404"/>
                </a:lnTo>
                <a:lnTo>
                  <a:pt x="27510" y="441"/>
                </a:lnTo>
                <a:lnTo>
                  <a:pt x="27573" y="481"/>
                </a:lnTo>
                <a:lnTo>
                  <a:pt x="27634" y="520"/>
                </a:lnTo>
                <a:lnTo>
                  <a:pt x="27695" y="563"/>
                </a:lnTo>
                <a:lnTo>
                  <a:pt x="27754" y="606"/>
                </a:lnTo>
                <a:lnTo>
                  <a:pt x="27812" y="650"/>
                </a:lnTo>
                <a:lnTo>
                  <a:pt x="27870" y="696"/>
                </a:lnTo>
                <a:lnTo>
                  <a:pt x="27926" y="744"/>
                </a:lnTo>
                <a:lnTo>
                  <a:pt x="27980" y="792"/>
                </a:lnTo>
                <a:lnTo>
                  <a:pt x="28034" y="842"/>
                </a:lnTo>
                <a:lnTo>
                  <a:pt x="28086" y="893"/>
                </a:lnTo>
                <a:lnTo>
                  <a:pt x="28137" y="946"/>
                </a:lnTo>
                <a:lnTo>
                  <a:pt x="28187" y="999"/>
                </a:lnTo>
                <a:lnTo>
                  <a:pt x="28236" y="1054"/>
                </a:lnTo>
                <a:lnTo>
                  <a:pt x="28283" y="1109"/>
                </a:lnTo>
                <a:lnTo>
                  <a:pt x="28330" y="1167"/>
                </a:lnTo>
                <a:lnTo>
                  <a:pt x="28373" y="1225"/>
                </a:lnTo>
                <a:lnTo>
                  <a:pt x="28417" y="1284"/>
                </a:lnTo>
                <a:lnTo>
                  <a:pt x="28459" y="1345"/>
                </a:lnTo>
                <a:lnTo>
                  <a:pt x="28499" y="1406"/>
                </a:lnTo>
                <a:lnTo>
                  <a:pt x="28538" y="1468"/>
                </a:lnTo>
                <a:lnTo>
                  <a:pt x="28575" y="1532"/>
                </a:lnTo>
                <a:lnTo>
                  <a:pt x="28612" y="1596"/>
                </a:lnTo>
                <a:lnTo>
                  <a:pt x="28646" y="1661"/>
                </a:lnTo>
                <a:lnTo>
                  <a:pt x="28680" y="1728"/>
                </a:lnTo>
                <a:lnTo>
                  <a:pt x="28711" y="1795"/>
                </a:lnTo>
                <a:lnTo>
                  <a:pt x="28740" y="1863"/>
                </a:lnTo>
                <a:lnTo>
                  <a:pt x="28768" y="1932"/>
                </a:lnTo>
                <a:lnTo>
                  <a:pt x="28795" y="2001"/>
                </a:lnTo>
                <a:lnTo>
                  <a:pt x="28820" y="2072"/>
                </a:lnTo>
                <a:lnTo>
                  <a:pt x="28843" y="2143"/>
                </a:lnTo>
                <a:lnTo>
                  <a:pt x="28865" y="2215"/>
                </a:lnTo>
                <a:lnTo>
                  <a:pt x="28884" y="2288"/>
                </a:lnTo>
                <a:lnTo>
                  <a:pt x="28902" y="2361"/>
                </a:lnTo>
                <a:lnTo>
                  <a:pt x="28918" y="2435"/>
                </a:lnTo>
                <a:lnTo>
                  <a:pt x="28933" y="2510"/>
                </a:lnTo>
                <a:lnTo>
                  <a:pt x="28945" y="2585"/>
                </a:lnTo>
                <a:lnTo>
                  <a:pt x="28955" y="2661"/>
                </a:lnTo>
                <a:lnTo>
                  <a:pt x="28965" y="2738"/>
                </a:lnTo>
                <a:lnTo>
                  <a:pt x="28971" y="2815"/>
                </a:lnTo>
                <a:lnTo>
                  <a:pt x="28976" y="2893"/>
                </a:lnTo>
                <a:lnTo>
                  <a:pt x="28979" y="2971"/>
                </a:lnTo>
                <a:lnTo>
                  <a:pt x="28980" y="3050"/>
                </a:lnTo>
                <a:lnTo>
                  <a:pt x="28980" y="5222"/>
                </a:lnTo>
                <a:lnTo>
                  <a:pt x="28979" y="5273"/>
                </a:lnTo>
                <a:lnTo>
                  <a:pt x="28978" y="5323"/>
                </a:lnTo>
                <a:lnTo>
                  <a:pt x="28974" y="5373"/>
                </a:lnTo>
                <a:lnTo>
                  <a:pt x="28969" y="5422"/>
                </a:lnTo>
                <a:lnTo>
                  <a:pt x="28965" y="5447"/>
                </a:lnTo>
                <a:lnTo>
                  <a:pt x="28961" y="5471"/>
                </a:lnTo>
                <a:lnTo>
                  <a:pt x="28955" y="5495"/>
                </a:lnTo>
                <a:lnTo>
                  <a:pt x="28950" y="5518"/>
                </a:lnTo>
                <a:lnTo>
                  <a:pt x="28943" y="5542"/>
                </a:lnTo>
                <a:lnTo>
                  <a:pt x="28936" y="5565"/>
                </a:lnTo>
                <a:lnTo>
                  <a:pt x="28927" y="5588"/>
                </a:lnTo>
                <a:lnTo>
                  <a:pt x="28918" y="5610"/>
                </a:lnTo>
                <a:lnTo>
                  <a:pt x="28825" y="5605"/>
                </a:lnTo>
                <a:lnTo>
                  <a:pt x="28733" y="5603"/>
                </a:lnTo>
                <a:lnTo>
                  <a:pt x="28640" y="5603"/>
                </a:lnTo>
                <a:lnTo>
                  <a:pt x="28548" y="5605"/>
                </a:lnTo>
                <a:lnTo>
                  <a:pt x="28456" y="5610"/>
                </a:lnTo>
                <a:lnTo>
                  <a:pt x="28364" y="5617"/>
                </a:lnTo>
                <a:lnTo>
                  <a:pt x="28274" y="5625"/>
                </a:lnTo>
                <a:lnTo>
                  <a:pt x="28183" y="5637"/>
                </a:lnTo>
                <a:lnTo>
                  <a:pt x="28092" y="5649"/>
                </a:lnTo>
                <a:lnTo>
                  <a:pt x="28003" y="5665"/>
                </a:lnTo>
                <a:lnTo>
                  <a:pt x="27913" y="5682"/>
                </a:lnTo>
                <a:lnTo>
                  <a:pt x="27825" y="5702"/>
                </a:lnTo>
                <a:lnTo>
                  <a:pt x="27737" y="5725"/>
                </a:lnTo>
                <a:lnTo>
                  <a:pt x="27650" y="5749"/>
                </a:lnTo>
                <a:lnTo>
                  <a:pt x="27564" y="5776"/>
                </a:lnTo>
                <a:lnTo>
                  <a:pt x="27478" y="5805"/>
                </a:lnTo>
                <a:lnTo>
                  <a:pt x="27437" y="5821"/>
                </a:lnTo>
                <a:lnTo>
                  <a:pt x="27394" y="5836"/>
                </a:lnTo>
                <a:lnTo>
                  <a:pt x="27352" y="5853"/>
                </a:lnTo>
                <a:lnTo>
                  <a:pt x="27311" y="5870"/>
                </a:lnTo>
                <a:lnTo>
                  <a:pt x="27269" y="5887"/>
                </a:lnTo>
                <a:lnTo>
                  <a:pt x="27228" y="5906"/>
                </a:lnTo>
                <a:lnTo>
                  <a:pt x="27187" y="5925"/>
                </a:lnTo>
                <a:lnTo>
                  <a:pt x="27147" y="5945"/>
                </a:lnTo>
                <a:lnTo>
                  <a:pt x="27107" y="5964"/>
                </a:lnTo>
                <a:lnTo>
                  <a:pt x="27066" y="5985"/>
                </a:lnTo>
                <a:lnTo>
                  <a:pt x="27026" y="6007"/>
                </a:lnTo>
                <a:lnTo>
                  <a:pt x="26988" y="6029"/>
                </a:lnTo>
                <a:lnTo>
                  <a:pt x="26948" y="6051"/>
                </a:lnTo>
                <a:lnTo>
                  <a:pt x="26910" y="6075"/>
                </a:lnTo>
                <a:lnTo>
                  <a:pt x="26871" y="6098"/>
                </a:lnTo>
                <a:lnTo>
                  <a:pt x="26833" y="6123"/>
                </a:lnTo>
                <a:lnTo>
                  <a:pt x="26795" y="6148"/>
                </a:lnTo>
                <a:lnTo>
                  <a:pt x="26758" y="6173"/>
                </a:lnTo>
                <a:lnTo>
                  <a:pt x="26721" y="6199"/>
                </a:lnTo>
                <a:lnTo>
                  <a:pt x="26684" y="6226"/>
                </a:lnTo>
                <a:lnTo>
                  <a:pt x="26648" y="6253"/>
                </a:lnTo>
                <a:lnTo>
                  <a:pt x="26612" y="6281"/>
                </a:lnTo>
                <a:lnTo>
                  <a:pt x="26577" y="6309"/>
                </a:lnTo>
                <a:lnTo>
                  <a:pt x="26541" y="6338"/>
                </a:lnTo>
                <a:lnTo>
                  <a:pt x="26507" y="6368"/>
                </a:lnTo>
                <a:lnTo>
                  <a:pt x="26473" y="6398"/>
                </a:lnTo>
                <a:lnTo>
                  <a:pt x="26438" y="6430"/>
                </a:lnTo>
                <a:lnTo>
                  <a:pt x="26405" y="6462"/>
                </a:lnTo>
                <a:lnTo>
                  <a:pt x="26372" y="6494"/>
                </a:lnTo>
                <a:lnTo>
                  <a:pt x="26339" y="6526"/>
                </a:lnTo>
                <a:lnTo>
                  <a:pt x="26307" y="6560"/>
                </a:lnTo>
                <a:lnTo>
                  <a:pt x="26275" y="6594"/>
                </a:lnTo>
                <a:lnTo>
                  <a:pt x="26232" y="6643"/>
                </a:lnTo>
                <a:lnTo>
                  <a:pt x="26191" y="6694"/>
                </a:lnTo>
                <a:lnTo>
                  <a:pt x="26152" y="6744"/>
                </a:lnTo>
                <a:lnTo>
                  <a:pt x="26113" y="6796"/>
                </a:lnTo>
                <a:lnTo>
                  <a:pt x="26076" y="6848"/>
                </a:lnTo>
                <a:lnTo>
                  <a:pt x="26041" y="6901"/>
                </a:lnTo>
                <a:lnTo>
                  <a:pt x="26006" y="6954"/>
                </a:lnTo>
                <a:lnTo>
                  <a:pt x="25973" y="7008"/>
                </a:lnTo>
                <a:lnTo>
                  <a:pt x="25942" y="7063"/>
                </a:lnTo>
                <a:lnTo>
                  <a:pt x="25911" y="7119"/>
                </a:lnTo>
                <a:lnTo>
                  <a:pt x="25882" y="7174"/>
                </a:lnTo>
                <a:lnTo>
                  <a:pt x="25855" y="7231"/>
                </a:lnTo>
                <a:lnTo>
                  <a:pt x="25829" y="7287"/>
                </a:lnTo>
                <a:lnTo>
                  <a:pt x="25804" y="7344"/>
                </a:lnTo>
                <a:lnTo>
                  <a:pt x="25780" y="7403"/>
                </a:lnTo>
                <a:lnTo>
                  <a:pt x="25758" y="7461"/>
                </a:lnTo>
                <a:lnTo>
                  <a:pt x="25738" y="7519"/>
                </a:lnTo>
                <a:lnTo>
                  <a:pt x="25719" y="7578"/>
                </a:lnTo>
                <a:lnTo>
                  <a:pt x="25701" y="7637"/>
                </a:lnTo>
                <a:lnTo>
                  <a:pt x="25684" y="7697"/>
                </a:lnTo>
                <a:lnTo>
                  <a:pt x="25669" y="7757"/>
                </a:lnTo>
                <a:lnTo>
                  <a:pt x="25655" y="7817"/>
                </a:lnTo>
                <a:lnTo>
                  <a:pt x="25643" y="7877"/>
                </a:lnTo>
                <a:lnTo>
                  <a:pt x="25631" y="7938"/>
                </a:lnTo>
                <a:lnTo>
                  <a:pt x="25622" y="7998"/>
                </a:lnTo>
                <a:lnTo>
                  <a:pt x="25614" y="8058"/>
                </a:lnTo>
                <a:lnTo>
                  <a:pt x="25606" y="8120"/>
                </a:lnTo>
                <a:lnTo>
                  <a:pt x="25601" y="8180"/>
                </a:lnTo>
                <a:lnTo>
                  <a:pt x="25597" y="8242"/>
                </a:lnTo>
                <a:lnTo>
                  <a:pt x="25595" y="8303"/>
                </a:lnTo>
                <a:lnTo>
                  <a:pt x="25593" y="8363"/>
                </a:lnTo>
                <a:lnTo>
                  <a:pt x="25593" y="8425"/>
                </a:lnTo>
                <a:lnTo>
                  <a:pt x="25595" y="8486"/>
                </a:lnTo>
                <a:lnTo>
                  <a:pt x="25597" y="8547"/>
                </a:lnTo>
                <a:lnTo>
                  <a:pt x="25601" y="8608"/>
                </a:lnTo>
                <a:lnTo>
                  <a:pt x="25607" y="8668"/>
                </a:lnTo>
                <a:lnTo>
                  <a:pt x="25614" y="8729"/>
                </a:lnTo>
                <a:lnTo>
                  <a:pt x="25622" y="8789"/>
                </a:lnTo>
                <a:lnTo>
                  <a:pt x="25632" y="8849"/>
                </a:lnTo>
                <a:lnTo>
                  <a:pt x="25644" y="8910"/>
                </a:lnTo>
                <a:lnTo>
                  <a:pt x="25656" y="8969"/>
                </a:lnTo>
                <a:lnTo>
                  <a:pt x="25670" y="9028"/>
                </a:lnTo>
                <a:lnTo>
                  <a:pt x="25686" y="9088"/>
                </a:lnTo>
                <a:lnTo>
                  <a:pt x="25702" y="9146"/>
                </a:lnTo>
                <a:lnTo>
                  <a:pt x="25721" y="9204"/>
                </a:lnTo>
                <a:lnTo>
                  <a:pt x="25740" y="9263"/>
                </a:lnTo>
                <a:lnTo>
                  <a:pt x="25762" y="9320"/>
                </a:lnTo>
                <a:lnTo>
                  <a:pt x="25783" y="9377"/>
                </a:lnTo>
                <a:lnTo>
                  <a:pt x="25807" y="9434"/>
                </a:lnTo>
                <a:lnTo>
                  <a:pt x="25832" y="9490"/>
                </a:lnTo>
                <a:lnTo>
                  <a:pt x="25859" y="9546"/>
                </a:lnTo>
                <a:lnTo>
                  <a:pt x="25888" y="9601"/>
                </a:lnTo>
                <a:lnTo>
                  <a:pt x="25917" y="9655"/>
                </a:lnTo>
                <a:lnTo>
                  <a:pt x="25948" y="9709"/>
                </a:lnTo>
                <a:lnTo>
                  <a:pt x="25980" y="9762"/>
                </a:lnTo>
                <a:lnTo>
                  <a:pt x="26015" y="9815"/>
                </a:lnTo>
                <a:lnTo>
                  <a:pt x="26050" y="9867"/>
                </a:lnTo>
                <a:lnTo>
                  <a:pt x="26086" y="9918"/>
                </a:lnTo>
                <a:lnTo>
                  <a:pt x="26124" y="9969"/>
                </a:lnTo>
                <a:lnTo>
                  <a:pt x="26163" y="10018"/>
                </a:lnTo>
                <a:lnTo>
                  <a:pt x="26205" y="10067"/>
                </a:lnTo>
                <a:lnTo>
                  <a:pt x="26247" y="10116"/>
                </a:lnTo>
                <a:lnTo>
                  <a:pt x="26290" y="10163"/>
                </a:lnTo>
                <a:lnTo>
                  <a:pt x="26336" y="10210"/>
                </a:lnTo>
                <a:lnTo>
                  <a:pt x="26383" y="10254"/>
                </a:lnTo>
                <a:lnTo>
                  <a:pt x="26430" y="10298"/>
                </a:lnTo>
                <a:lnTo>
                  <a:pt x="26479" y="10340"/>
                </a:lnTo>
                <a:lnTo>
                  <a:pt x="26528" y="10380"/>
                </a:lnTo>
                <a:lnTo>
                  <a:pt x="26579" y="10419"/>
                </a:lnTo>
                <a:lnTo>
                  <a:pt x="26630" y="10456"/>
                </a:lnTo>
                <a:lnTo>
                  <a:pt x="26682" y="10492"/>
                </a:lnTo>
                <a:lnTo>
                  <a:pt x="26735" y="10525"/>
                </a:lnTo>
                <a:lnTo>
                  <a:pt x="26788" y="10557"/>
                </a:lnTo>
                <a:lnTo>
                  <a:pt x="26843" y="10588"/>
                </a:lnTo>
                <a:lnTo>
                  <a:pt x="26897" y="10618"/>
                </a:lnTo>
                <a:lnTo>
                  <a:pt x="26954" y="10645"/>
                </a:lnTo>
                <a:lnTo>
                  <a:pt x="27010" y="10671"/>
                </a:lnTo>
                <a:lnTo>
                  <a:pt x="27067" y="10695"/>
                </a:lnTo>
                <a:lnTo>
                  <a:pt x="27124" y="10718"/>
                </a:lnTo>
                <a:lnTo>
                  <a:pt x="27182" y="10738"/>
                </a:lnTo>
                <a:lnTo>
                  <a:pt x="27240" y="10758"/>
                </a:lnTo>
                <a:lnTo>
                  <a:pt x="27298" y="10776"/>
                </a:lnTo>
                <a:lnTo>
                  <a:pt x="27357" y="10792"/>
                </a:lnTo>
                <a:lnTo>
                  <a:pt x="27417" y="10807"/>
                </a:lnTo>
                <a:lnTo>
                  <a:pt x="27476" y="10821"/>
                </a:lnTo>
                <a:lnTo>
                  <a:pt x="27535" y="10832"/>
                </a:lnTo>
                <a:lnTo>
                  <a:pt x="27596" y="10841"/>
                </a:lnTo>
                <a:lnTo>
                  <a:pt x="27655" y="10850"/>
                </a:lnTo>
                <a:lnTo>
                  <a:pt x="27716" y="10857"/>
                </a:lnTo>
                <a:lnTo>
                  <a:pt x="27776" y="10862"/>
                </a:lnTo>
                <a:lnTo>
                  <a:pt x="27836" y="10865"/>
                </a:lnTo>
                <a:lnTo>
                  <a:pt x="27897" y="10867"/>
                </a:lnTo>
                <a:lnTo>
                  <a:pt x="27956" y="10868"/>
                </a:lnTo>
                <a:lnTo>
                  <a:pt x="28016" y="10867"/>
                </a:lnTo>
                <a:lnTo>
                  <a:pt x="28077" y="10864"/>
                </a:lnTo>
                <a:lnTo>
                  <a:pt x="28136" y="10860"/>
                </a:lnTo>
                <a:lnTo>
                  <a:pt x="28195" y="10854"/>
                </a:lnTo>
                <a:lnTo>
                  <a:pt x="28255" y="10847"/>
                </a:lnTo>
                <a:lnTo>
                  <a:pt x="28314" y="10838"/>
                </a:lnTo>
                <a:lnTo>
                  <a:pt x="28372" y="10828"/>
                </a:lnTo>
                <a:lnTo>
                  <a:pt x="28431" y="10815"/>
                </a:lnTo>
                <a:lnTo>
                  <a:pt x="28488" y="10802"/>
                </a:lnTo>
                <a:lnTo>
                  <a:pt x="28545" y="10786"/>
                </a:lnTo>
                <a:lnTo>
                  <a:pt x="28603" y="10770"/>
                </a:lnTo>
                <a:lnTo>
                  <a:pt x="28659" y="10752"/>
                </a:lnTo>
                <a:lnTo>
                  <a:pt x="28714" y="10732"/>
                </a:lnTo>
                <a:lnTo>
                  <a:pt x="28769" y="10710"/>
                </a:lnTo>
                <a:lnTo>
                  <a:pt x="28823" y="10687"/>
                </a:lnTo>
                <a:lnTo>
                  <a:pt x="28877" y="10662"/>
                </a:lnTo>
                <a:lnTo>
                  <a:pt x="28930" y="10636"/>
                </a:lnTo>
                <a:lnTo>
                  <a:pt x="28983" y="10609"/>
                </a:lnTo>
                <a:lnTo>
                  <a:pt x="29034" y="10580"/>
                </a:lnTo>
                <a:lnTo>
                  <a:pt x="29083" y="10549"/>
                </a:lnTo>
                <a:lnTo>
                  <a:pt x="29133" y="10517"/>
                </a:lnTo>
                <a:lnTo>
                  <a:pt x="29181" y="10482"/>
                </a:lnTo>
                <a:lnTo>
                  <a:pt x="29229" y="10447"/>
                </a:lnTo>
                <a:lnTo>
                  <a:pt x="29276" y="10411"/>
                </a:lnTo>
                <a:lnTo>
                  <a:pt x="29321" y="10372"/>
                </a:lnTo>
                <a:lnTo>
                  <a:pt x="29366" y="10332"/>
                </a:lnTo>
                <a:lnTo>
                  <a:pt x="29408" y="10291"/>
                </a:lnTo>
                <a:lnTo>
                  <a:pt x="29450" y="10247"/>
                </a:lnTo>
                <a:lnTo>
                  <a:pt x="29491" y="10202"/>
                </a:lnTo>
                <a:lnTo>
                  <a:pt x="29530" y="10157"/>
                </a:lnTo>
                <a:lnTo>
                  <a:pt x="29569" y="10109"/>
                </a:lnTo>
                <a:lnTo>
                  <a:pt x="29605" y="10060"/>
                </a:lnTo>
                <a:lnTo>
                  <a:pt x="29640" y="10009"/>
                </a:lnTo>
                <a:lnTo>
                  <a:pt x="29674" y="9957"/>
                </a:lnTo>
                <a:lnTo>
                  <a:pt x="29707" y="9903"/>
                </a:lnTo>
                <a:lnTo>
                  <a:pt x="29727" y="9868"/>
                </a:lnTo>
                <a:lnTo>
                  <a:pt x="29746" y="9833"/>
                </a:lnTo>
                <a:lnTo>
                  <a:pt x="29764" y="9798"/>
                </a:lnTo>
                <a:lnTo>
                  <a:pt x="29783" y="9761"/>
                </a:lnTo>
                <a:lnTo>
                  <a:pt x="29800" y="9726"/>
                </a:lnTo>
                <a:lnTo>
                  <a:pt x="29817" y="9688"/>
                </a:lnTo>
                <a:lnTo>
                  <a:pt x="29833" y="9652"/>
                </a:lnTo>
                <a:lnTo>
                  <a:pt x="29850" y="9614"/>
                </a:lnTo>
                <a:lnTo>
                  <a:pt x="29864" y="9577"/>
                </a:lnTo>
                <a:lnTo>
                  <a:pt x="29879" y="9538"/>
                </a:lnTo>
                <a:lnTo>
                  <a:pt x="29893" y="9501"/>
                </a:lnTo>
                <a:lnTo>
                  <a:pt x="29906" y="9462"/>
                </a:lnTo>
                <a:lnTo>
                  <a:pt x="29918" y="9424"/>
                </a:lnTo>
                <a:lnTo>
                  <a:pt x="29931" y="9384"/>
                </a:lnTo>
                <a:lnTo>
                  <a:pt x="29942" y="9346"/>
                </a:lnTo>
                <a:lnTo>
                  <a:pt x="29953" y="9306"/>
                </a:lnTo>
                <a:lnTo>
                  <a:pt x="29962" y="9267"/>
                </a:lnTo>
                <a:lnTo>
                  <a:pt x="29971" y="9227"/>
                </a:lnTo>
                <a:lnTo>
                  <a:pt x="29980" y="9188"/>
                </a:lnTo>
                <a:lnTo>
                  <a:pt x="29988" y="9147"/>
                </a:lnTo>
                <a:lnTo>
                  <a:pt x="29994" y="9108"/>
                </a:lnTo>
                <a:lnTo>
                  <a:pt x="30001" y="9068"/>
                </a:lnTo>
                <a:lnTo>
                  <a:pt x="30006" y="9027"/>
                </a:lnTo>
                <a:lnTo>
                  <a:pt x="30011" y="8988"/>
                </a:lnTo>
                <a:lnTo>
                  <a:pt x="30015" y="8947"/>
                </a:lnTo>
                <a:lnTo>
                  <a:pt x="30018" y="8908"/>
                </a:lnTo>
                <a:lnTo>
                  <a:pt x="30020" y="8867"/>
                </a:lnTo>
                <a:lnTo>
                  <a:pt x="30021" y="8827"/>
                </a:lnTo>
                <a:lnTo>
                  <a:pt x="30023" y="8787"/>
                </a:lnTo>
                <a:lnTo>
                  <a:pt x="30023" y="8747"/>
                </a:lnTo>
                <a:lnTo>
                  <a:pt x="30021" y="8707"/>
                </a:lnTo>
                <a:lnTo>
                  <a:pt x="30019" y="8667"/>
                </a:lnTo>
                <a:lnTo>
                  <a:pt x="30017" y="8628"/>
                </a:lnTo>
                <a:lnTo>
                  <a:pt x="30013" y="8588"/>
                </a:lnTo>
                <a:lnTo>
                  <a:pt x="30009" y="8549"/>
                </a:lnTo>
                <a:lnTo>
                  <a:pt x="30004" y="8509"/>
                </a:lnTo>
                <a:lnTo>
                  <a:pt x="29998" y="8471"/>
                </a:lnTo>
                <a:lnTo>
                  <a:pt x="29990" y="8432"/>
                </a:lnTo>
                <a:lnTo>
                  <a:pt x="29982" y="8394"/>
                </a:lnTo>
                <a:lnTo>
                  <a:pt x="29974" y="8355"/>
                </a:lnTo>
                <a:lnTo>
                  <a:pt x="29963" y="8317"/>
                </a:lnTo>
                <a:lnTo>
                  <a:pt x="29953" y="8279"/>
                </a:lnTo>
                <a:lnTo>
                  <a:pt x="29941" y="8242"/>
                </a:lnTo>
                <a:lnTo>
                  <a:pt x="29928" y="8204"/>
                </a:lnTo>
                <a:lnTo>
                  <a:pt x="29914" y="8168"/>
                </a:lnTo>
                <a:lnTo>
                  <a:pt x="29900" y="8130"/>
                </a:lnTo>
                <a:lnTo>
                  <a:pt x="29884" y="8095"/>
                </a:lnTo>
                <a:lnTo>
                  <a:pt x="29867" y="8058"/>
                </a:lnTo>
                <a:lnTo>
                  <a:pt x="29850" y="8023"/>
                </a:lnTo>
                <a:lnTo>
                  <a:pt x="29831" y="7989"/>
                </a:lnTo>
                <a:lnTo>
                  <a:pt x="29811" y="7954"/>
                </a:lnTo>
                <a:lnTo>
                  <a:pt x="29790" y="7920"/>
                </a:lnTo>
                <a:lnTo>
                  <a:pt x="29767" y="7887"/>
                </a:lnTo>
                <a:lnTo>
                  <a:pt x="29745" y="7853"/>
                </a:lnTo>
                <a:lnTo>
                  <a:pt x="29721" y="7821"/>
                </a:lnTo>
                <a:lnTo>
                  <a:pt x="29696" y="7789"/>
                </a:lnTo>
                <a:lnTo>
                  <a:pt x="29670" y="7758"/>
                </a:lnTo>
                <a:lnTo>
                  <a:pt x="29643" y="7726"/>
                </a:lnTo>
                <a:lnTo>
                  <a:pt x="29613" y="7696"/>
                </a:lnTo>
                <a:lnTo>
                  <a:pt x="29584" y="7666"/>
                </a:lnTo>
                <a:lnTo>
                  <a:pt x="29553" y="7637"/>
                </a:lnTo>
                <a:lnTo>
                  <a:pt x="29522" y="7609"/>
                </a:lnTo>
                <a:lnTo>
                  <a:pt x="29488" y="7581"/>
                </a:lnTo>
                <a:lnTo>
                  <a:pt x="29454" y="7554"/>
                </a:lnTo>
                <a:lnTo>
                  <a:pt x="29417" y="7517"/>
                </a:lnTo>
                <a:lnTo>
                  <a:pt x="29384" y="7487"/>
                </a:lnTo>
                <a:lnTo>
                  <a:pt x="29355" y="7461"/>
                </a:lnTo>
                <a:lnTo>
                  <a:pt x="29331" y="7439"/>
                </a:lnTo>
                <a:lnTo>
                  <a:pt x="29297" y="7412"/>
                </a:lnTo>
                <a:lnTo>
                  <a:pt x="29285" y="7403"/>
                </a:lnTo>
                <a:close/>
              </a:path>
            </a:pathLst>
          </a:custGeom>
          <a:solidFill>
            <a:srgbClr val="D8E6F5"/>
          </a:solidFill>
          <a:ln w="38100">
            <a:solidFill>
              <a:schemeClr val="bg1"/>
            </a:solidFill>
            <a:round/>
            <a:headEnd/>
            <a:tailEnd/>
          </a:ln>
          <a:effectLst>
            <a:outerShdw blurRad="50800" dist="38100" dir="2700000" algn="tl" rotWithShape="0">
              <a:prstClr val="black">
                <a:alpha val="40000"/>
              </a:prstClr>
            </a:outerShdw>
          </a:effectLst>
        </p:spPr>
        <p:txBody>
          <a:bodyPr rIns="252000" anchor="ctr">
            <a:normAutofit/>
          </a:bodyPr>
          <a:lstStyle/>
          <a:p>
            <a:pPr>
              <a:defRPr/>
            </a:pPr>
            <a:endParaRPr lang="zh-CN" altLang="en-US" sz="3200" b="1" dirty="0">
              <a:solidFill>
                <a:schemeClr val="accent6">
                  <a:lumMod val="50000"/>
                </a:schemeClr>
              </a:solidFill>
              <a:latin typeface="UTM Avo" panose="02040603050506020204" pitchFamily="18" charset="0"/>
              <a:ea typeface="微软雅黑" panose="020B0503020204020204" pitchFamily="34" charset="-122"/>
              <a:cs typeface="+mn-ea"/>
              <a:sym typeface="+mn-lt"/>
            </a:endParaRPr>
          </a:p>
        </p:txBody>
      </p:sp>
      <p:pic>
        <p:nvPicPr>
          <p:cNvPr id="20" name="图片 8">
            <a:extLst>
              <a:ext uri="{FF2B5EF4-FFF2-40B4-BE49-F238E27FC236}">
                <a16:creationId xmlns:a16="http://schemas.microsoft.com/office/drawing/2014/main" id="{1F9F4A3E-3F46-4308-866E-1BE0422CE0FF}"/>
              </a:ext>
            </a:extLst>
          </p:cNvPr>
          <p:cNvPicPr>
            <a:picLocks noChangeAspect="1"/>
          </p:cNvPicPr>
          <p:nvPr/>
        </p:nvPicPr>
        <p:blipFill rotWithShape="1">
          <a:blip r:embed="rId6">
            <a:duotone>
              <a:schemeClr val="accent1">
                <a:shade val="45000"/>
                <a:satMod val="135000"/>
              </a:schemeClr>
              <a:prstClr val="white"/>
            </a:duotone>
          </a:blip>
          <a:srcRect t="18341" r="17085" b="26262"/>
          <a:stretch/>
        </p:blipFill>
        <p:spPr>
          <a:xfrm>
            <a:off x="9737635" y="566417"/>
            <a:ext cx="2293032" cy="1313186"/>
          </a:xfrm>
          <a:prstGeom prst="rect">
            <a:avLst/>
          </a:prstGeom>
        </p:spPr>
      </p:pic>
      <p:sp>
        <p:nvSpPr>
          <p:cNvPr id="22" name="TextBox 21">
            <a:extLst>
              <a:ext uri="{FF2B5EF4-FFF2-40B4-BE49-F238E27FC236}">
                <a16:creationId xmlns:a16="http://schemas.microsoft.com/office/drawing/2014/main" id="{E472E0DA-7211-474D-B23B-5C3D6229473C}"/>
              </a:ext>
            </a:extLst>
          </p:cNvPr>
          <p:cNvSpPr txBox="1"/>
          <p:nvPr/>
        </p:nvSpPr>
        <p:spPr>
          <a:xfrm>
            <a:off x="606698" y="525385"/>
            <a:ext cx="10229623" cy="523220"/>
          </a:xfrm>
          <a:prstGeom prst="rect">
            <a:avLst/>
          </a:prstGeom>
          <a:noFill/>
        </p:spPr>
        <p:txBody>
          <a:bodyPr wrap="square">
            <a:spAutoFit/>
          </a:bodyPr>
          <a:lstStyle/>
          <a:p>
            <a:pPr>
              <a:defRPr/>
            </a:pPr>
            <a:r>
              <a:rPr lang="en-US" altLang="zh-CN" sz="2800" b="1" dirty="0">
                <a:solidFill>
                  <a:schemeClr val="accent6">
                    <a:lumMod val="50000"/>
                  </a:schemeClr>
                </a:solidFill>
                <a:latin typeface="UTM Avo" panose="02040603050506020204" pitchFamily="18" charset="0"/>
                <a:ea typeface="微软雅黑" panose="020B0503020204020204" pitchFamily="34" charset="-122"/>
                <a:cs typeface="+mn-ea"/>
                <a:sym typeface="+mn-lt"/>
              </a:rPr>
              <a:t>Bài 1: </a:t>
            </a:r>
            <a:r>
              <a:rPr lang="en-US" altLang="en-US" sz="2800" b="1" dirty="0" err="1">
                <a:solidFill>
                  <a:schemeClr val="accent6">
                    <a:lumMod val="50000"/>
                  </a:schemeClr>
                </a:solidFill>
                <a:latin typeface="UTM Avo" panose="02040603050506020204" pitchFamily="18" charset="0"/>
              </a:rPr>
              <a:t>Viết</a:t>
            </a:r>
            <a:r>
              <a:rPr lang="en-US" altLang="en-US" sz="2800" b="1" dirty="0">
                <a:solidFill>
                  <a:schemeClr val="accent6">
                    <a:lumMod val="50000"/>
                  </a:schemeClr>
                </a:solidFill>
                <a:latin typeface="UTM Avo" panose="02040603050506020204" pitchFamily="18" charset="0"/>
              </a:rPr>
              <a:t> </a:t>
            </a:r>
            <a:r>
              <a:rPr lang="en-US" altLang="en-US" sz="2800" b="1" dirty="0" err="1">
                <a:solidFill>
                  <a:schemeClr val="accent6">
                    <a:lumMod val="50000"/>
                  </a:schemeClr>
                </a:solidFill>
                <a:latin typeface="UTM Avo" panose="02040603050506020204" pitchFamily="18" charset="0"/>
              </a:rPr>
              <a:t>phân</a:t>
            </a:r>
            <a:r>
              <a:rPr lang="en-US" altLang="en-US" sz="2800" b="1" dirty="0">
                <a:solidFill>
                  <a:schemeClr val="accent6">
                    <a:lumMod val="50000"/>
                  </a:schemeClr>
                </a:solidFill>
                <a:latin typeface="UTM Avo" panose="02040603050506020204" pitchFamily="18" charset="0"/>
              </a:rPr>
              <a:t> </a:t>
            </a:r>
            <a:r>
              <a:rPr lang="en-US" altLang="en-US" sz="2800" b="1" dirty="0" err="1">
                <a:solidFill>
                  <a:schemeClr val="accent6">
                    <a:lumMod val="50000"/>
                  </a:schemeClr>
                </a:solidFill>
                <a:latin typeface="UTM Avo" panose="02040603050506020204" pitchFamily="18" charset="0"/>
              </a:rPr>
              <a:t>số</a:t>
            </a:r>
            <a:r>
              <a:rPr lang="en-US" altLang="en-US" sz="2800" b="1" dirty="0">
                <a:solidFill>
                  <a:schemeClr val="accent6">
                    <a:lumMod val="50000"/>
                  </a:schemeClr>
                </a:solidFill>
                <a:latin typeface="UTM Avo" panose="02040603050506020204" pitchFamily="18" charset="0"/>
              </a:rPr>
              <a:t> </a:t>
            </a:r>
            <a:r>
              <a:rPr lang="en-US" altLang="en-US" sz="2800" b="1" dirty="0" err="1">
                <a:solidFill>
                  <a:schemeClr val="accent6">
                    <a:lumMod val="50000"/>
                  </a:schemeClr>
                </a:solidFill>
                <a:latin typeface="UTM Avo" panose="02040603050506020204" pitchFamily="18" charset="0"/>
              </a:rPr>
              <a:t>đảo</a:t>
            </a:r>
            <a:r>
              <a:rPr lang="en-US" altLang="en-US" sz="2800" b="1" dirty="0">
                <a:solidFill>
                  <a:schemeClr val="accent6">
                    <a:lumMod val="50000"/>
                  </a:schemeClr>
                </a:solidFill>
                <a:latin typeface="UTM Avo" panose="02040603050506020204" pitchFamily="18" charset="0"/>
              </a:rPr>
              <a:t> </a:t>
            </a:r>
            <a:r>
              <a:rPr lang="en-US" altLang="en-US" sz="2800" b="1" dirty="0" err="1">
                <a:solidFill>
                  <a:schemeClr val="accent6">
                    <a:lumMod val="50000"/>
                  </a:schemeClr>
                </a:solidFill>
                <a:latin typeface="UTM Avo" panose="02040603050506020204" pitchFamily="18" charset="0"/>
              </a:rPr>
              <a:t>ngược</a:t>
            </a:r>
            <a:r>
              <a:rPr lang="en-US" altLang="en-US" sz="2800" b="1" dirty="0">
                <a:solidFill>
                  <a:schemeClr val="accent6">
                    <a:lumMod val="50000"/>
                  </a:schemeClr>
                </a:solidFill>
                <a:latin typeface="UTM Avo" panose="02040603050506020204" pitchFamily="18" charset="0"/>
              </a:rPr>
              <a:t>  </a:t>
            </a:r>
            <a:r>
              <a:rPr lang="en-US" altLang="en-US" sz="2800" b="1" dirty="0" err="1">
                <a:solidFill>
                  <a:schemeClr val="accent6">
                    <a:lumMod val="50000"/>
                  </a:schemeClr>
                </a:solidFill>
                <a:latin typeface="UTM Avo" panose="02040603050506020204" pitchFamily="18" charset="0"/>
              </a:rPr>
              <a:t>của</a:t>
            </a:r>
            <a:r>
              <a:rPr lang="en-US" altLang="en-US" sz="2800" b="1" dirty="0">
                <a:solidFill>
                  <a:schemeClr val="accent6">
                    <a:lumMod val="50000"/>
                  </a:schemeClr>
                </a:solidFill>
                <a:latin typeface="UTM Avo" panose="02040603050506020204" pitchFamily="18" charset="0"/>
              </a:rPr>
              <a:t> </a:t>
            </a:r>
            <a:r>
              <a:rPr lang="en-US" altLang="en-US" sz="2800" b="1" dirty="0" err="1">
                <a:solidFill>
                  <a:schemeClr val="accent6">
                    <a:lumMod val="50000"/>
                  </a:schemeClr>
                </a:solidFill>
                <a:latin typeface="UTM Avo" panose="02040603050506020204" pitchFamily="18" charset="0"/>
              </a:rPr>
              <a:t>mỗi</a:t>
            </a:r>
            <a:r>
              <a:rPr lang="en-US" altLang="en-US" sz="2800" b="1" dirty="0">
                <a:solidFill>
                  <a:schemeClr val="accent6">
                    <a:lumMod val="50000"/>
                  </a:schemeClr>
                </a:solidFill>
                <a:latin typeface="UTM Avo" panose="02040603050506020204" pitchFamily="18" charset="0"/>
              </a:rPr>
              <a:t> </a:t>
            </a:r>
            <a:r>
              <a:rPr lang="en-US" altLang="en-US" sz="2800" b="1" dirty="0" err="1">
                <a:solidFill>
                  <a:schemeClr val="accent6">
                    <a:lumMod val="50000"/>
                  </a:schemeClr>
                </a:solidFill>
                <a:latin typeface="UTM Avo" panose="02040603050506020204" pitchFamily="18" charset="0"/>
              </a:rPr>
              <a:t>phân</a:t>
            </a:r>
            <a:r>
              <a:rPr lang="en-US" altLang="en-US" sz="2800" b="1" dirty="0">
                <a:solidFill>
                  <a:schemeClr val="accent6">
                    <a:lumMod val="50000"/>
                  </a:schemeClr>
                </a:solidFill>
                <a:latin typeface="UTM Avo" panose="02040603050506020204" pitchFamily="18" charset="0"/>
              </a:rPr>
              <a:t> </a:t>
            </a:r>
            <a:r>
              <a:rPr lang="en-US" altLang="en-US" sz="2800" b="1" dirty="0" err="1">
                <a:solidFill>
                  <a:schemeClr val="accent6">
                    <a:lumMod val="50000"/>
                  </a:schemeClr>
                </a:solidFill>
                <a:latin typeface="UTM Avo" panose="02040603050506020204" pitchFamily="18" charset="0"/>
              </a:rPr>
              <a:t>số</a:t>
            </a:r>
            <a:r>
              <a:rPr lang="en-US" altLang="en-US" sz="2800" b="1" dirty="0">
                <a:solidFill>
                  <a:schemeClr val="accent6">
                    <a:lumMod val="50000"/>
                  </a:schemeClr>
                </a:solidFill>
                <a:latin typeface="UTM Avo" panose="02040603050506020204" pitchFamily="18" charset="0"/>
              </a:rPr>
              <a:t> </a:t>
            </a:r>
            <a:r>
              <a:rPr lang="en-US" altLang="en-US" sz="2800" b="1" dirty="0" err="1">
                <a:solidFill>
                  <a:schemeClr val="accent6">
                    <a:lumMod val="50000"/>
                  </a:schemeClr>
                </a:solidFill>
                <a:latin typeface="UTM Avo" panose="02040603050506020204" pitchFamily="18" charset="0"/>
              </a:rPr>
              <a:t>sau</a:t>
            </a:r>
            <a:r>
              <a:rPr lang="en-US" altLang="en-US" sz="2800" b="1" dirty="0">
                <a:solidFill>
                  <a:schemeClr val="accent6">
                    <a:lumMod val="50000"/>
                  </a:schemeClr>
                </a:solidFill>
                <a:latin typeface="UTM Avo" panose="02040603050506020204" pitchFamily="18" charset="0"/>
              </a:rPr>
              <a:t>: </a:t>
            </a:r>
            <a:endParaRPr lang="zh-CN" altLang="en-US" sz="2800" b="1" dirty="0">
              <a:solidFill>
                <a:schemeClr val="accent6">
                  <a:lumMod val="50000"/>
                </a:schemeClr>
              </a:solidFill>
              <a:latin typeface="UTM Avo" panose="02040603050506020204" pitchFamily="18" charset="0"/>
              <a:ea typeface="微软雅黑" panose="020B0503020204020204" pitchFamily="34" charset="-122"/>
              <a:cs typeface="+mn-ea"/>
              <a:sym typeface="+mn-lt"/>
            </a:endParaRPr>
          </a:p>
        </p:txBody>
      </p:sp>
      <p:sp>
        <p:nvSpPr>
          <p:cNvPr id="23" name="矩形: 圆角 11">
            <a:extLst>
              <a:ext uri="{FF2B5EF4-FFF2-40B4-BE49-F238E27FC236}">
                <a16:creationId xmlns:a16="http://schemas.microsoft.com/office/drawing/2014/main" id="{66A34DBD-2647-46B6-9B84-4C0CEFB7C977}"/>
              </a:ext>
            </a:extLst>
          </p:cNvPr>
          <p:cNvSpPr/>
          <p:nvPr/>
        </p:nvSpPr>
        <p:spPr>
          <a:xfrm>
            <a:off x="260822" y="1578753"/>
            <a:ext cx="11605235" cy="6153890"/>
          </a:xfrm>
          <a:prstGeom prst="roundRect">
            <a:avLst/>
          </a:prstGeom>
          <a:solidFill>
            <a:schemeClr val="bg1"/>
          </a:solidFill>
          <a:ln w="101600">
            <a:solidFill>
              <a:srgbClr val="02736A"/>
            </a:solidFill>
          </a:ln>
          <a:effectLst>
            <a:outerShdw blurRad="50800" dist="139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pic>
        <p:nvPicPr>
          <p:cNvPr id="24" name="图片 5">
            <a:extLst>
              <a:ext uri="{FF2B5EF4-FFF2-40B4-BE49-F238E27FC236}">
                <a16:creationId xmlns:a16="http://schemas.microsoft.com/office/drawing/2014/main" id="{77A8F314-F0C5-415D-ACF5-844E12733334}"/>
              </a:ext>
            </a:extLst>
          </p:cNvPr>
          <p:cNvPicPr>
            <a:picLocks noChangeAspect="1"/>
          </p:cNvPicPr>
          <p:nvPr/>
        </p:nvPicPr>
        <p:blipFill rotWithShape="1">
          <a:blip r:embed="rId7">
            <a:lum contrast="20000"/>
          </a:blip>
          <a:srcRect t="-1" r="54732" b="80724"/>
          <a:stretch/>
        </p:blipFill>
        <p:spPr>
          <a:xfrm>
            <a:off x="-839446" y="5732231"/>
            <a:ext cx="13031445" cy="1169833"/>
          </a:xfrm>
          <a:prstGeom prst="rect">
            <a:avLst/>
          </a:prstGeom>
          <a:effectLst>
            <a:outerShdw blurRad="63500" sx="102000" sy="102000" algn="ctr" rotWithShape="0">
              <a:prstClr val="black">
                <a:alpha val="40000"/>
              </a:prstClr>
            </a:outerShdw>
          </a:effectLst>
        </p:spPr>
      </p:pic>
      <p:pic>
        <p:nvPicPr>
          <p:cNvPr id="25" name="Picture 4" descr="Cartoon Flower Illustration With Lovely And Cute Design Stock Vector -  Illustration of floral, collect: 105866793">
            <a:extLst>
              <a:ext uri="{FF2B5EF4-FFF2-40B4-BE49-F238E27FC236}">
                <a16:creationId xmlns:a16="http://schemas.microsoft.com/office/drawing/2014/main" id="{5A6BDDF2-1429-474D-8994-C37B4A5EE27C}"/>
              </a:ext>
            </a:extLst>
          </p:cNvPr>
          <p:cNvPicPr>
            <a:picLocks noChangeAspect="1" noChangeArrowheads="1"/>
          </p:cNvPicPr>
          <p:nvPr/>
        </p:nvPicPr>
        <p:blipFill>
          <a:blip r:embed="rId8" cstate="print">
            <a:extLst>
              <a:ext uri="{BEBA8EAE-BF5A-486C-A8C5-ECC9F3942E4B}">
                <a14:imgProps xmlns:a14="http://schemas.microsoft.com/office/drawing/2010/main">
                  <a14:imgLayer r:embed="rId9">
                    <a14:imgEffect>
                      <a14:backgroundRemoval t="6750" b="90000" l="10000" r="90000"/>
                    </a14:imgEffect>
                  </a14:imgLayer>
                </a14:imgProps>
              </a:ext>
              <a:ext uri="{28A0092B-C50C-407E-A947-70E740481C1C}">
                <a14:useLocalDpi xmlns:a14="http://schemas.microsoft.com/office/drawing/2010/main" val="0"/>
              </a:ext>
            </a:extLst>
          </a:blip>
          <a:srcRect/>
          <a:stretch>
            <a:fillRect/>
          </a:stretch>
        </p:blipFill>
        <p:spPr bwMode="auto">
          <a:xfrm>
            <a:off x="-115458" y="4761409"/>
            <a:ext cx="2256276" cy="2256276"/>
          </a:xfrm>
          <a:prstGeom prst="rect">
            <a:avLst/>
          </a:prstGeom>
          <a:noFill/>
          <a:extLst>
            <a:ext uri="{909E8E84-426E-40DD-AFC4-6F175D3DCCD1}">
              <a14:hiddenFill xmlns:a14="http://schemas.microsoft.com/office/drawing/2010/main">
                <a:solidFill>
                  <a:srgbClr val="FFFFFF"/>
                </a:solidFill>
              </a14:hiddenFill>
            </a:ext>
          </a:extLst>
        </p:spPr>
      </p:pic>
      <p:pic>
        <p:nvPicPr>
          <p:cNvPr id="26" name="Picture 6" descr="Colorful tulip flower cartoon icons. Nature flower spring and summer in  garden isolated on white background. Botanical concept. Floral in flat  design style. Vector design element illustration 2119765 Vector Art at  Vecteezy">
            <a:extLst>
              <a:ext uri="{FF2B5EF4-FFF2-40B4-BE49-F238E27FC236}">
                <a16:creationId xmlns:a16="http://schemas.microsoft.com/office/drawing/2014/main" id="{6C6ED94B-FCDB-456B-863C-BF2E0372313A}"/>
              </a:ext>
            </a:extLst>
          </p:cNvPr>
          <p:cNvPicPr>
            <a:picLocks noChangeAspect="1" noChangeArrowheads="1"/>
          </p:cNvPicPr>
          <p:nvPr/>
        </p:nvPicPr>
        <p:blipFill rotWithShape="1">
          <a:blip r:embed="rId10" cstate="print">
            <a:clrChange>
              <a:clrFrom>
                <a:srgbClr val="FEFEFE"/>
              </a:clrFrom>
              <a:clrTo>
                <a:srgbClr val="FEFEFE">
                  <a:alpha val="0"/>
                </a:srgbClr>
              </a:clrTo>
            </a:clrChange>
            <a:extLst>
              <a:ext uri="{28A0092B-C50C-407E-A947-70E740481C1C}">
                <a14:useLocalDpi xmlns:a14="http://schemas.microsoft.com/office/drawing/2010/main" val="0"/>
              </a:ext>
            </a:extLst>
          </a:blip>
          <a:srcRect l="17167" t="17165" r="16779" b="15589"/>
          <a:stretch/>
        </p:blipFill>
        <p:spPr bwMode="auto">
          <a:xfrm>
            <a:off x="11027871" y="5757135"/>
            <a:ext cx="1117009" cy="1137135"/>
          </a:xfrm>
          <a:prstGeom prst="rect">
            <a:avLst/>
          </a:prstGeom>
          <a:noFill/>
          <a:extLst>
            <a:ext uri="{909E8E84-426E-40DD-AFC4-6F175D3DCCD1}">
              <a14:hiddenFill xmlns:a14="http://schemas.microsoft.com/office/drawing/2010/main">
                <a:solidFill>
                  <a:srgbClr val="FFFFFF"/>
                </a:solidFill>
              </a14:hiddenFill>
            </a:ext>
          </a:extLst>
        </p:spPr>
      </p:pic>
      <p:pic>
        <p:nvPicPr>
          <p:cNvPr id="27" name="Picture 6" descr="Colorful tulip flower cartoon icons. Nature flower spring and summer in  garden isolated on white background. Botanical concept. Floral in flat  design style. Vector design element illustration 2119765 Vector Art at  Vecteezy">
            <a:extLst>
              <a:ext uri="{FF2B5EF4-FFF2-40B4-BE49-F238E27FC236}">
                <a16:creationId xmlns:a16="http://schemas.microsoft.com/office/drawing/2014/main" id="{6538EE67-1FEF-4C3D-9212-DD3E31749100}"/>
              </a:ext>
            </a:extLst>
          </p:cNvPr>
          <p:cNvPicPr>
            <a:picLocks noChangeAspect="1" noChangeArrowheads="1"/>
          </p:cNvPicPr>
          <p:nvPr/>
        </p:nvPicPr>
        <p:blipFill rotWithShape="1">
          <a:blip r:embed="rId11" cstate="print">
            <a:clrChange>
              <a:clrFrom>
                <a:srgbClr val="FEFEFE"/>
              </a:clrFrom>
              <a:clrTo>
                <a:srgbClr val="FEFEFE">
                  <a:alpha val="0"/>
                </a:srgbClr>
              </a:clrTo>
            </a:clrChange>
            <a:extLst>
              <a:ext uri="{28A0092B-C50C-407E-A947-70E740481C1C}">
                <a14:useLocalDpi xmlns:a14="http://schemas.microsoft.com/office/drawing/2010/main" val="0"/>
              </a:ext>
            </a:extLst>
          </a:blip>
          <a:srcRect l="17167" t="17165" r="16779" b="15589"/>
          <a:stretch/>
        </p:blipFill>
        <p:spPr bwMode="auto">
          <a:xfrm>
            <a:off x="10450661" y="5878668"/>
            <a:ext cx="985525" cy="1003282"/>
          </a:xfrm>
          <a:prstGeom prst="rect">
            <a:avLst/>
          </a:prstGeom>
          <a:noFill/>
          <a:extLst>
            <a:ext uri="{909E8E84-426E-40DD-AFC4-6F175D3DCCD1}">
              <a14:hiddenFill xmlns:a14="http://schemas.microsoft.com/office/drawing/2010/main">
                <a:solidFill>
                  <a:srgbClr val="FFFFFF"/>
                </a:solidFill>
              </a14:hiddenFill>
            </a:ext>
          </a:extLst>
        </p:spPr>
      </p:pic>
      <p:pic>
        <p:nvPicPr>
          <p:cNvPr id="28" name="Picture 6" descr="Colorful tulip flower cartoon icons. Nature flower spring and summer in  garden isolated on white background. Botanical concept. Floral in flat  design style. Vector design element illustration 2119765 Vector Art at  Vecteezy">
            <a:extLst>
              <a:ext uri="{FF2B5EF4-FFF2-40B4-BE49-F238E27FC236}">
                <a16:creationId xmlns:a16="http://schemas.microsoft.com/office/drawing/2014/main" id="{F3386FD8-1D60-40B4-ACF2-C55AFB94C62C}"/>
              </a:ext>
            </a:extLst>
          </p:cNvPr>
          <p:cNvPicPr>
            <a:picLocks noChangeAspect="1" noChangeArrowheads="1"/>
          </p:cNvPicPr>
          <p:nvPr/>
        </p:nvPicPr>
        <p:blipFill rotWithShape="1">
          <a:blip r:embed="rId12" cstate="print">
            <a:clrChange>
              <a:clrFrom>
                <a:srgbClr val="FEFEFE"/>
              </a:clrFrom>
              <a:clrTo>
                <a:srgbClr val="FEFEFE">
                  <a:alpha val="0"/>
                </a:srgbClr>
              </a:clrTo>
            </a:clrChange>
            <a:extLst>
              <a:ext uri="{28A0092B-C50C-407E-A947-70E740481C1C}">
                <a14:useLocalDpi xmlns:a14="http://schemas.microsoft.com/office/drawing/2010/main" val="0"/>
              </a:ext>
            </a:extLst>
          </a:blip>
          <a:srcRect l="17167" t="17165" r="16779" b="15589"/>
          <a:stretch/>
        </p:blipFill>
        <p:spPr bwMode="auto">
          <a:xfrm>
            <a:off x="9878423" y="5752823"/>
            <a:ext cx="1065747" cy="1084950"/>
          </a:xfrm>
          <a:prstGeom prst="rect">
            <a:avLst/>
          </a:prstGeom>
          <a:noFill/>
          <a:extLst>
            <a:ext uri="{909E8E84-426E-40DD-AFC4-6F175D3DCCD1}">
              <a14:hiddenFill xmlns:a14="http://schemas.microsoft.com/office/drawing/2010/main">
                <a:solidFill>
                  <a:srgbClr val="FFFFFF"/>
                </a:solidFill>
              </a14:hiddenFill>
            </a:ext>
          </a:extLst>
        </p:spPr>
      </p:pic>
      <mc:AlternateContent xmlns:mc="http://schemas.openxmlformats.org/markup-compatibility/2006" xmlns:a14="http://schemas.microsoft.com/office/drawing/2010/main">
        <mc:Choice Requires="a14">
          <p:sp>
            <p:nvSpPr>
              <p:cNvPr id="70" name="TextBox 69">
                <a:extLst>
                  <a:ext uri="{FF2B5EF4-FFF2-40B4-BE49-F238E27FC236}">
                    <a16:creationId xmlns:a16="http://schemas.microsoft.com/office/drawing/2014/main" id="{6EE86121-1315-40CB-88B1-A1E230CE0FB3}"/>
                  </a:ext>
                </a:extLst>
              </p:cNvPr>
              <p:cNvSpPr txBox="1"/>
              <p:nvPr/>
            </p:nvSpPr>
            <p:spPr>
              <a:xfrm>
                <a:off x="2517098" y="1969526"/>
                <a:ext cx="1901389" cy="2956130"/>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f>
                        <m:fPr>
                          <m:ctrlPr>
                            <a:rPr lang="en-US" sz="9600" b="1" i="1" smtClean="0">
                              <a:solidFill>
                                <a:srgbClr val="002060"/>
                              </a:solidFill>
                              <a:latin typeface="Cambria Math" panose="02040503050406030204" pitchFamily="18" charset="0"/>
                            </a:rPr>
                          </m:ctrlPr>
                        </m:fPr>
                        <m:num>
                          <m:r>
                            <m:rPr>
                              <m:nor/>
                            </m:rPr>
                            <a:rPr lang="en-US" sz="9600" b="1" i="0" smtClean="0">
                              <a:solidFill>
                                <a:srgbClr val="002060"/>
                              </a:solidFill>
                              <a:latin typeface="UTM Avo" panose="02040603050506020204" pitchFamily="18" charset="0"/>
                            </a:rPr>
                            <m:t>9</m:t>
                          </m:r>
                        </m:num>
                        <m:den>
                          <m:r>
                            <m:rPr>
                              <m:nor/>
                            </m:rPr>
                            <a:rPr lang="en-US" sz="9600" b="1" i="0" smtClean="0">
                              <a:solidFill>
                                <a:srgbClr val="002060"/>
                              </a:solidFill>
                              <a:latin typeface="UTM Avo" panose="02040603050506020204" pitchFamily="18" charset="0"/>
                            </a:rPr>
                            <m:t>4</m:t>
                          </m:r>
                        </m:den>
                      </m:f>
                    </m:oMath>
                  </m:oMathPara>
                </a14:m>
                <a:endParaRPr lang="en-US" sz="9600" dirty="0">
                  <a:solidFill>
                    <a:srgbClr val="002060"/>
                  </a:solidFill>
                  <a:latin typeface="UTM Avo" panose="02040603050506020204" pitchFamily="18" charset="0"/>
                </a:endParaRPr>
              </a:p>
            </p:txBody>
          </p:sp>
        </mc:Choice>
        <mc:Fallback xmlns="">
          <p:sp>
            <p:nvSpPr>
              <p:cNvPr id="70" name="TextBox 69">
                <a:extLst>
                  <a:ext uri="{FF2B5EF4-FFF2-40B4-BE49-F238E27FC236}">
                    <a16:creationId xmlns:a16="http://schemas.microsoft.com/office/drawing/2014/main" id="{6EE86121-1315-40CB-88B1-A1E230CE0FB3}"/>
                  </a:ext>
                </a:extLst>
              </p:cNvPr>
              <p:cNvSpPr txBox="1">
                <a:spLocks noRot="1" noChangeAspect="1" noMove="1" noResize="1" noEditPoints="1" noAdjustHandles="1" noChangeArrowheads="1" noChangeShapeType="1" noTextEdit="1"/>
              </p:cNvSpPr>
              <p:nvPr/>
            </p:nvSpPr>
            <p:spPr>
              <a:xfrm>
                <a:off x="2517098" y="1969526"/>
                <a:ext cx="1901389" cy="2956130"/>
              </a:xfrm>
              <a:prstGeom prst="rect">
                <a:avLst/>
              </a:prstGeom>
              <a:blipFill>
                <a:blip r:embed="rId13"/>
                <a:stretch>
                  <a:fillRect/>
                </a:stretch>
              </a:blipFill>
            </p:spPr>
            <p:txBody>
              <a:bodyPr/>
              <a:lstStyle/>
              <a:p>
                <a:r>
                  <a:rPr lang="en-US">
                    <a:noFill/>
                  </a:rPr>
                  <a:t> </a:t>
                </a:r>
              </a:p>
            </p:txBody>
          </p:sp>
        </mc:Fallback>
      </mc:AlternateContent>
      <p:sp>
        <p:nvSpPr>
          <p:cNvPr id="10" name="Arrow: Right 9">
            <a:extLst>
              <a:ext uri="{FF2B5EF4-FFF2-40B4-BE49-F238E27FC236}">
                <a16:creationId xmlns:a16="http://schemas.microsoft.com/office/drawing/2014/main" id="{0E24D36C-7BE6-49A9-B2E3-A16343AD8937}"/>
              </a:ext>
            </a:extLst>
          </p:cNvPr>
          <p:cNvSpPr/>
          <p:nvPr/>
        </p:nvSpPr>
        <p:spPr>
          <a:xfrm>
            <a:off x="4987491" y="2952037"/>
            <a:ext cx="2259455" cy="1560934"/>
          </a:xfrm>
          <a:prstGeom prst="rightArrow">
            <a:avLst>
              <a:gd name="adj1" fmla="val 53497"/>
              <a:gd name="adj2" fmla="val 57869"/>
            </a:avLst>
          </a:prstGeom>
          <a:solidFill>
            <a:srgbClr val="FFC000"/>
          </a:solidFill>
          <a:ln w="76200">
            <a:solidFill>
              <a:srgbClr val="02736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71" name="TextBox 70">
                <a:extLst>
                  <a:ext uri="{FF2B5EF4-FFF2-40B4-BE49-F238E27FC236}">
                    <a16:creationId xmlns:a16="http://schemas.microsoft.com/office/drawing/2014/main" id="{16ED5746-2609-4C78-8E78-FE85E51302C8}"/>
                  </a:ext>
                </a:extLst>
              </p:cNvPr>
              <p:cNvSpPr txBox="1"/>
              <p:nvPr/>
            </p:nvSpPr>
            <p:spPr>
              <a:xfrm>
                <a:off x="7511578" y="1950614"/>
                <a:ext cx="1901389" cy="2956771"/>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f>
                        <m:fPr>
                          <m:ctrlPr>
                            <a:rPr lang="en-US" sz="9600" b="1" i="1" smtClean="0">
                              <a:solidFill>
                                <a:srgbClr val="002060"/>
                              </a:solidFill>
                              <a:latin typeface="Cambria Math" panose="02040503050406030204" pitchFamily="18" charset="0"/>
                            </a:rPr>
                          </m:ctrlPr>
                        </m:fPr>
                        <m:num>
                          <m:r>
                            <m:rPr>
                              <m:nor/>
                            </m:rPr>
                            <a:rPr lang="en-US" sz="9600" b="1" i="0" smtClean="0">
                              <a:solidFill>
                                <a:srgbClr val="002060"/>
                              </a:solidFill>
                              <a:latin typeface="UTM Avo" panose="02040603050506020204" pitchFamily="18" charset="0"/>
                            </a:rPr>
                            <m:t>4</m:t>
                          </m:r>
                        </m:num>
                        <m:den>
                          <m:r>
                            <m:rPr>
                              <m:nor/>
                            </m:rPr>
                            <a:rPr lang="en-US" sz="9600" b="1" i="0" smtClean="0">
                              <a:solidFill>
                                <a:srgbClr val="002060"/>
                              </a:solidFill>
                              <a:latin typeface="UTM Avo" panose="02040603050506020204" pitchFamily="18" charset="0"/>
                            </a:rPr>
                            <m:t>9</m:t>
                          </m:r>
                        </m:den>
                      </m:f>
                    </m:oMath>
                  </m:oMathPara>
                </a14:m>
                <a:endParaRPr lang="en-US" sz="9600" b="1" dirty="0">
                  <a:solidFill>
                    <a:srgbClr val="002060"/>
                  </a:solidFill>
                  <a:latin typeface="UTM Avo" panose="02040603050506020204" pitchFamily="18" charset="0"/>
                </a:endParaRPr>
              </a:p>
            </p:txBody>
          </p:sp>
        </mc:Choice>
        <mc:Fallback xmlns="">
          <p:sp>
            <p:nvSpPr>
              <p:cNvPr id="71" name="TextBox 70">
                <a:extLst>
                  <a:ext uri="{FF2B5EF4-FFF2-40B4-BE49-F238E27FC236}">
                    <a16:creationId xmlns:a16="http://schemas.microsoft.com/office/drawing/2014/main" id="{16ED5746-2609-4C78-8E78-FE85E51302C8}"/>
                  </a:ext>
                </a:extLst>
              </p:cNvPr>
              <p:cNvSpPr txBox="1">
                <a:spLocks noRot="1" noChangeAspect="1" noMove="1" noResize="1" noEditPoints="1" noAdjustHandles="1" noChangeArrowheads="1" noChangeShapeType="1" noTextEdit="1"/>
              </p:cNvSpPr>
              <p:nvPr/>
            </p:nvSpPr>
            <p:spPr>
              <a:xfrm>
                <a:off x="7511578" y="1950614"/>
                <a:ext cx="1901389" cy="2956771"/>
              </a:xfrm>
              <a:prstGeom prst="rect">
                <a:avLst/>
              </a:prstGeom>
              <a:blipFill>
                <a:blip r:embed="rId14"/>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3864515776"/>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inVertical)">
                                      <p:cBhvr>
                                        <p:cTn id="7" dur="500"/>
                                        <p:tgtEl>
                                          <p:spTgt spid="10"/>
                                        </p:tgtEl>
                                      </p:cBhvr>
                                    </p:animEffect>
                                  </p:childTnLst>
                                  <p:subTnLst>
                                    <p:audio>
                                      <p:cMediaNode>
                                        <p:cTn display="0" masterRel="sameClick">
                                          <p:stCondLst>
                                            <p:cond evt="begin" delay="0">
                                              <p:tn val="5"/>
                                            </p:cond>
                                          </p:stCondLst>
                                          <p:endCondLst>
                                            <p:cond evt="onStopAudio" delay="0">
                                              <p:tgtEl>
                                                <p:sldTgt/>
                                              </p:tgtEl>
                                            </p:cond>
                                          </p:endCondLst>
                                        </p:cTn>
                                        <p:tgtEl>
                                          <p:sndTgt r:embed="rId4" name="chimes.wav"/>
                                        </p:tgtEl>
                                      </p:cMediaNode>
                                    </p:audio>
                                  </p:sub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1"/>
                                        </p:tgtEl>
                                        <p:attrNameLst>
                                          <p:attrName>style.visibility</p:attrName>
                                        </p:attrNameLst>
                                      </p:cBhvr>
                                      <p:to>
                                        <p:strVal val="visible"/>
                                      </p:to>
                                    </p:set>
                                    <p:animEffect transition="in" filter="fade">
                                      <p:cBhvr>
                                        <p:cTn id="12" dur="500"/>
                                        <p:tgtEl>
                                          <p:spTgt spid="7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71"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图片 7" descr="6"/>
          <p:cNvPicPr>
            <a:picLocks noChangeAspect="1"/>
          </p:cNvPicPr>
          <p:nvPr/>
        </p:nvPicPr>
        <p:blipFill>
          <a:blip r:embed="rId5"/>
          <a:srcRect r="74368"/>
          <a:stretch>
            <a:fillRect/>
          </a:stretch>
        </p:blipFill>
        <p:spPr>
          <a:xfrm>
            <a:off x="-3810" y="4604385"/>
            <a:ext cx="1602105" cy="2278380"/>
          </a:xfrm>
          <a:prstGeom prst="rect">
            <a:avLst/>
          </a:prstGeom>
        </p:spPr>
      </p:pic>
      <p:pic>
        <p:nvPicPr>
          <p:cNvPr id="9" name="图片 8" descr="6"/>
          <p:cNvPicPr>
            <a:picLocks noChangeAspect="1"/>
          </p:cNvPicPr>
          <p:nvPr/>
        </p:nvPicPr>
        <p:blipFill>
          <a:blip r:embed="rId5"/>
          <a:srcRect l="47449" t="21697"/>
          <a:stretch>
            <a:fillRect/>
          </a:stretch>
        </p:blipFill>
        <p:spPr>
          <a:xfrm>
            <a:off x="9053195" y="5132705"/>
            <a:ext cx="3137535" cy="1704340"/>
          </a:xfrm>
          <a:prstGeom prst="rect">
            <a:avLst/>
          </a:prstGeom>
        </p:spPr>
      </p:pic>
      <p:sp>
        <p:nvSpPr>
          <p:cNvPr id="14" name="矩形 13">
            <a:extLst>
              <a:ext uri="{FF2B5EF4-FFF2-40B4-BE49-F238E27FC236}">
                <a16:creationId xmlns:a16="http://schemas.microsoft.com/office/drawing/2014/main" id="{16BC682C-430E-4A2E-8FBC-9146623E9995}"/>
              </a:ext>
            </a:extLst>
          </p:cNvPr>
          <p:cNvSpPr/>
          <p:nvPr/>
        </p:nvSpPr>
        <p:spPr>
          <a:xfrm>
            <a:off x="1597708" y="420924"/>
            <a:ext cx="2952906" cy="1020087"/>
          </a:xfrm>
          <a:prstGeom prst="rect">
            <a:avLst/>
          </a:prstGeom>
        </p:spPr>
        <p:txBody>
          <a:bodyPr wrap="squar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150000"/>
              </a:lnSpc>
              <a:defRPr/>
            </a:pPr>
            <a:endParaRPr lang="zh-CN" altLang="en-US" sz="4400" b="1" spc="300" dirty="0">
              <a:solidFill>
                <a:schemeClr val="bg1"/>
              </a:solidFill>
              <a:latin typeface="微软雅黑" panose="020B0503020204020204" pitchFamily="34" charset="-122"/>
              <a:ea typeface="微软雅黑" panose="020B0503020204020204" pitchFamily="34" charset="-122"/>
              <a:sym typeface="微软雅黑" panose="020B0503020204020204" charset="-122"/>
            </a:endParaRPr>
          </a:p>
        </p:txBody>
      </p:sp>
      <p:sp>
        <p:nvSpPr>
          <p:cNvPr id="19" name="MH_SubTitle_1">
            <a:extLst>
              <a:ext uri="{FF2B5EF4-FFF2-40B4-BE49-F238E27FC236}">
                <a16:creationId xmlns:a16="http://schemas.microsoft.com/office/drawing/2014/main" id="{0097F5DC-77C0-4B0E-9C56-84DA669C19B7}"/>
              </a:ext>
            </a:extLst>
          </p:cNvPr>
          <p:cNvSpPr>
            <a:spLocks/>
          </p:cNvSpPr>
          <p:nvPr>
            <p:custDataLst>
              <p:tags r:id="rId1"/>
            </p:custDataLst>
          </p:nvPr>
        </p:nvSpPr>
        <p:spPr bwMode="auto">
          <a:xfrm>
            <a:off x="274722" y="324212"/>
            <a:ext cx="11667069" cy="1213509"/>
          </a:xfrm>
          <a:custGeom>
            <a:avLst/>
            <a:gdLst>
              <a:gd name="T0" fmla="*/ 2147483646 w 30720"/>
              <a:gd name="T1" fmla="*/ 2147483646 h 11496"/>
              <a:gd name="T2" fmla="*/ 2147483646 w 30720"/>
              <a:gd name="T3" fmla="*/ 2147483646 h 11496"/>
              <a:gd name="T4" fmla="*/ 2147483646 w 30720"/>
              <a:gd name="T5" fmla="*/ 2147483646 h 11496"/>
              <a:gd name="T6" fmla="*/ 2147483646 w 30720"/>
              <a:gd name="T7" fmla="*/ 2147483646 h 11496"/>
              <a:gd name="T8" fmla="*/ 2147483646 w 30720"/>
              <a:gd name="T9" fmla="*/ 2147483646 h 11496"/>
              <a:gd name="T10" fmla="*/ 2147483646 w 30720"/>
              <a:gd name="T11" fmla="*/ 2147483646 h 11496"/>
              <a:gd name="T12" fmla="*/ 2147483646 w 30720"/>
              <a:gd name="T13" fmla="*/ 2147483646 h 11496"/>
              <a:gd name="T14" fmla="*/ 2147483646 w 30720"/>
              <a:gd name="T15" fmla="*/ 2147483646 h 11496"/>
              <a:gd name="T16" fmla="*/ 2147483646 w 30720"/>
              <a:gd name="T17" fmla="*/ 2147483646 h 11496"/>
              <a:gd name="T18" fmla="*/ 2147483646 w 30720"/>
              <a:gd name="T19" fmla="*/ 2147483646 h 11496"/>
              <a:gd name="T20" fmla="*/ 2147483646 w 30720"/>
              <a:gd name="T21" fmla="*/ 2147483646 h 11496"/>
              <a:gd name="T22" fmla="*/ 2147483646 w 30720"/>
              <a:gd name="T23" fmla="*/ 2147483646 h 11496"/>
              <a:gd name="T24" fmla="*/ 2147483646 w 30720"/>
              <a:gd name="T25" fmla="*/ 2147483646 h 11496"/>
              <a:gd name="T26" fmla="*/ 2147483646 w 30720"/>
              <a:gd name="T27" fmla="*/ 2147483646 h 11496"/>
              <a:gd name="T28" fmla="*/ 2147483646 w 30720"/>
              <a:gd name="T29" fmla="*/ 2147483646 h 11496"/>
              <a:gd name="T30" fmla="*/ 2147483646 w 30720"/>
              <a:gd name="T31" fmla="*/ 2147483646 h 11496"/>
              <a:gd name="T32" fmla="*/ 2147483646 w 30720"/>
              <a:gd name="T33" fmla="*/ 2147483646 h 11496"/>
              <a:gd name="T34" fmla="*/ 2147483646 w 30720"/>
              <a:gd name="T35" fmla="*/ 2147483646 h 11496"/>
              <a:gd name="T36" fmla="*/ 2147483646 w 30720"/>
              <a:gd name="T37" fmla="*/ 2147483646 h 11496"/>
              <a:gd name="T38" fmla="*/ 2147483646 w 30720"/>
              <a:gd name="T39" fmla="*/ 2147483646 h 11496"/>
              <a:gd name="T40" fmla="*/ 2147483646 w 30720"/>
              <a:gd name="T41" fmla="*/ 2147483646 h 11496"/>
              <a:gd name="T42" fmla="*/ 2147483646 w 30720"/>
              <a:gd name="T43" fmla="*/ 2147483646 h 11496"/>
              <a:gd name="T44" fmla="*/ 2147483646 w 30720"/>
              <a:gd name="T45" fmla="*/ 2147483646 h 11496"/>
              <a:gd name="T46" fmla="*/ 2147483646 w 30720"/>
              <a:gd name="T47" fmla="*/ 2147483646 h 11496"/>
              <a:gd name="T48" fmla="*/ 2147483646 w 30720"/>
              <a:gd name="T49" fmla="*/ 2147483646 h 11496"/>
              <a:gd name="T50" fmla="*/ 2147483646 w 30720"/>
              <a:gd name="T51" fmla="*/ 2147483646 h 11496"/>
              <a:gd name="T52" fmla="*/ 2147483646 w 30720"/>
              <a:gd name="T53" fmla="*/ 2147483646 h 11496"/>
              <a:gd name="T54" fmla="*/ 2147483646 w 30720"/>
              <a:gd name="T55" fmla="*/ 2147483646 h 11496"/>
              <a:gd name="T56" fmla="*/ 2147483646 w 30720"/>
              <a:gd name="T57" fmla="*/ 2147483646 h 11496"/>
              <a:gd name="T58" fmla="*/ 2147483646 w 30720"/>
              <a:gd name="T59" fmla="*/ 2147483646 h 11496"/>
              <a:gd name="T60" fmla="*/ 2147483646 w 30720"/>
              <a:gd name="T61" fmla="*/ 2147483646 h 11496"/>
              <a:gd name="T62" fmla="*/ 2147483646 w 30720"/>
              <a:gd name="T63" fmla="*/ 2147483646 h 11496"/>
              <a:gd name="T64" fmla="*/ 2147483646 w 30720"/>
              <a:gd name="T65" fmla="*/ 2147483646 h 11496"/>
              <a:gd name="T66" fmla="*/ 2147483646 w 30720"/>
              <a:gd name="T67" fmla="*/ 2147483646 h 11496"/>
              <a:gd name="T68" fmla="*/ 2147483646 w 30720"/>
              <a:gd name="T69" fmla="*/ 2147483646 h 11496"/>
              <a:gd name="T70" fmla="*/ 2147483646 w 30720"/>
              <a:gd name="T71" fmla="*/ 2147483646 h 11496"/>
              <a:gd name="T72" fmla="*/ 2147483646 w 30720"/>
              <a:gd name="T73" fmla="*/ 2147483646 h 11496"/>
              <a:gd name="T74" fmla="*/ 2147483646 w 30720"/>
              <a:gd name="T75" fmla="*/ 2147483646 h 11496"/>
              <a:gd name="T76" fmla="*/ 2147483646 w 30720"/>
              <a:gd name="T77" fmla="*/ 2147483646 h 11496"/>
              <a:gd name="T78" fmla="*/ 2147483646 w 30720"/>
              <a:gd name="T79" fmla="*/ 2147483646 h 11496"/>
              <a:gd name="T80" fmla="*/ 2147483646 w 30720"/>
              <a:gd name="T81" fmla="*/ 2147483646 h 11496"/>
              <a:gd name="T82" fmla="*/ 2147483646 w 30720"/>
              <a:gd name="T83" fmla="*/ 2147483646 h 11496"/>
              <a:gd name="T84" fmla="*/ 2147483646 w 30720"/>
              <a:gd name="T85" fmla="*/ 2147483646 h 11496"/>
              <a:gd name="T86" fmla="*/ 2147483646 w 30720"/>
              <a:gd name="T87" fmla="*/ 2147483646 h 11496"/>
              <a:gd name="T88" fmla="*/ 2147483646 w 30720"/>
              <a:gd name="T89" fmla="*/ 2147483646 h 11496"/>
              <a:gd name="T90" fmla="*/ 2147483646 w 30720"/>
              <a:gd name="T91" fmla="*/ 2147483646 h 11496"/>
              <a:gd name="T92" fmla="*/ 2147483646 w 30720"/>
              <a:gd name="T93" fmla="*/ 2147483646 h 11496"/>
              <a:gd name="T94" fmla="*/ 2147483646 w 30720"/>
              <a:gd name="T95" fmla="*/ 2147483646 h 11496"/>
              <a:gd name="T96" fmla="*/ 2147483646 w 30720"/>
              <a:gd name="T97" fmla="*/ 2147483646 h 11496"/>
              <a:gd name="T98" fmla="*/ 2147483646 w 30720"/>
              <a:gd name="T99" fmla="*/ 2147483646 h 11496"/>
              <a:gd name="T100" fmla="*/ 2147483646 w 30720"/>
              <a:gd name="T101" fmla="*/ 2147483646 h 11496"/>
              <a:gd name="T102" fmla="*/ 2147483646 w 30720"/>
              <a:gd name="T103" fmla="*/ 2147483646 h 11496"/>
              <a:gd name="T104" fmla="*/ 2147483646 w 30720"/>
              <a:gd name="T105" fmla="*/ 2147483646 h 11496"/>
              <a:gd name="T106" fmla="*/ 2147483646 w 30720"/>
              <a:gd name="T107" fmla="*/ 2147483646 h 11496"/>
              <a:gd name="T108" fmla="*/ 2147483646 w 30720"/>
              <a:gd name="T109" fmla="*/ 2147483646 h 11496"/>
              <a:gd name="T110" fmla="*/ 2147483646 w 30720"/>
              <a:gd name="T111" fmla="*/ 2147483646 h 11496"/>
              <a:gd name="T112" fmla="*/ 2147483646 w 30720"/>
              <a:gd name="T113" fmla="*/ 2147483646 h 11496"/>
              <a:gd name="T114" fmla="*/ 2147483646 w 30720"/>
              <a:gd name="T115" fmla="*/ 2147483646 h 11496"/>
              <a:gd name="T116" fmla="*/ 2147483646 w 30720"/>
              <a:gd name="T117" fmla="*/ 2147483646 h 11496"/>
              <a:gd name="T118" fmla="*/ 2147483646 w 30720"/>
              <a:gd name="T119" fmla="*/ 2147483646 h 11496"/>
              <a:gd name="T120" fmla="*/ 2147483646 w 30720"/>
              <a:gd name="T121" fmla="*/ 2147483646 h 11496"/>
              <a:gd name="T122" fmla="*/ 2147483646 w 30720"/>
              <a:gd name="T123" fmla="*/ 2147483646 h 11496"/>
              <a:gd name="T124" fmla="*/ 2147483646 w 30720"/>
              <a:gd name="T125" fmla="*/ 2147483646 h 1149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30720" h="11496">
                <a:moveTo>
                  <a:pt x="29285" y="7403"/>
                </a:moveTo>
                <a:lnTo>
                  <a:pt x="29285" y="7403"/>
                </a:lnTo>
                <a:lnTo>
                  <a:pt x="29232" y="7379"/>
                </a:lnTo>
                <a:lnTo>
                  <a:pt x="29180" y="7357"/>
                </a:lnTo>
                <a:lnTo>
                  <a:pt x="29127" y="7336"/>
                </a:lnTo>
                <a:lnTo>
                  <a:pt x="29073" y="7316"/>
                </a:lnTo>
                <a:lnTo>
                  <a:pt x="29020" y="7298"/>
                </a:lnTo>
                <a:lnTo>
                  <a:pt x="28966" y="7280"/>
                </a:lnTo>
                <a:lnTo>
                  <a:pt x="28913" y="7264"/>
                </a:lnTo>
                <a:lnTo>
                  <a:pt x="28859" y="7251"/>
                </a:lnTo>
                <a:lnTo>
                  <a:pt x="28804" y="7237"/>
                </a:lnTo>
                <a:lnTo>
                  <a:pt x="28750" y="7226"/>
                </a:lnTo>
                <a:lnTo>
                  <a:pt x="28697" y="7216"/>
                </a:lnTo>
                <a:lnTo>
                  <a:pt x="28643" y="7208"/>
                </a:lnTo>
                <a:lnTo>
                  <a:pt x="28589" y="7202"/>
                </a:lnTo>
                <a:lnTo>
                  <a:pt x="28535" y="7198"/>
                </a:lnTo>
                <a:lnTo>
                  <a:pt x="28482" y="7195"/>
                </a:lnTo>
                <a:lnTo>
                  <a:pt x="28429" y="7194"/>
                </a:lnTo>
                <a:lnTo>
                  <a:pt x="28376" y="7194"/>
                </a:lnTo>
                <a:lnTo>
                  <a:pt x="28322" y="7197"/>
                </a:lnTo>
                <a:lnTo>
                  <a:pt x="28269" y="7201"/>
                </a:lnTo>
                <a:lnTo>
                  <a:pt x="28217" y="7207"/>
                </a:lnTo>
                <a:lnTo>
                  <a:pt x="28165" y="7215"/>
                </a:lnTo>
                <a:lnTo>
                  <a:pt x="28113" y="7226"/>
                </a:lnTo>
                <a:lnTo>
                  <a:pt x="28062" y="7238"/>
                </a:lnTo>
                <a:lnTo>
                  <a:pt x="28011" y="7253"/>
                </a:lnTo>
                <a:lnTo>
                  <a:pt x="27960" y="7270"/>
                </a:lnTo>
                <a:lnTo>
                  <a:pt x="27910" y="7289"/>
                </a:lnTo>
                <a:lnTo>
                  <a:pt x="27861" y="7310"/>
                </a:lnTo>
                <a:lnTo>
                  <a:pt x="27812" y="7334"/>
                </a:lnTo>
                <a:lnTo>
                  <a:pt x="27763" y="7360"/>
                </a:lnTo>
                <a:lnTo>
                  <a:pt x="27717" y="7388"/>
                </a:lnTo>
                <a:lnTo>
                  <a:pt x="27670" y="7418"/>
                </a:lnTo>
                <a:lnTo>
                  <a:pt x="27623" y="7452"/>
                </a:lnTo>
                <a:lnTo>
                  <a:pt x="27600" y="7473"/>
                </a:lnTo>
                <a:lnTo>
                  <a:pt x="27578" y="7494"/>
                </a:lnTo>
                <a:lnTo>
                  <a:pt x="27556" y="7516"/>
                </a:lnTo>
                <a:lnTo>
                  <a:pt x="27535" y="7539"/>
                </a:lnTo>
                <a:lnTo>
                  <a:pt x="27515" y="7562"/>
                </a:lnTo>
                <a:lnTo>
                  <a:pt x="27495" y="7586"/>
                </a:lnTo>
                <a:lnTo>
                  <a:pt x="27476" y="7611"/>
                </a:lnTo>
                <a:lnTo>
                  <a:pt x="27457" y="7636"/>
                </a:lnTo>
                <a:lnTo>
                  <a:pt x="27440" y="7662"/>
                </a:lnTo>
                <a:lnTo>
                  <a:pt x="27422" y="7689"/>
                </a:lnTo>
                <a:lnTo>
                  <a:pt x="27405" y="7716"/>
                </a:lnTo>
                <a:lnTo>
                  <a:pt x="27390" y="7743"/>
                </a:lnTo>
                <a:lnTo>
                  <a:pt x="27374" y="7771"/>
                </a:lnTo>
                <a:lnTo>
                  <a:pt x="27360" y="7799"/>
                </a:lnTo>
                <a:lnTo>
                  <a:pt x="27345" y="7827"/>
                </a:lnTo>
                <a:lnTo>
                  <a:pt x="27332" y="7857"/>
                </a:lnTo>
                <a:lnTo>
                  <a:pt x="27319" y="7887"/>
                </a:lnTo>
                <a:lnTo>
                  <a:pt x="27307" y="7916"/>
                </a:lnTo>
                <a:lnTo>
                  <a:pt x="27296" y="7946"/>
                </a:lnTo>
                <a:lnTo>
                  <a:pt x="27286" y="7976"/>
                </a:lnTo>
                <a:lnTo>
                  <a:pt x="27276" y="8006"/>
                </a:lnTo>
                <a:lnTo>
                  <a:pt x="27268" y="8038"/>
                </a:lnTo>
                <a:lnTo>
                  <a:pt x="27260" y="8069"/>
                </a:lnTo>
                <a:lnTo>
                  <a:pt x="27252" y="8099"/>
                </a:lnTo>
                <a:lnTo>
                  <a:pt x="27246" y="8130"/>
                </a:lnTo>
                <a:lnTo>
                  <a:pt x="27241" y="8161"/>
                </a:lnTo>
                <a:lnTo>
                  <a:pt x="27236" y="8193"/>
                </a:lnTo>
                <a:lnTo>
                  <a:pt x="27231" y="8224"/>
                </a:lnTo>
                <a:lnTo>
                  <a:pt x="27228" y="8255"/>
                </a:lnTo>
                <a:lnTo>
                  <a:pt x="27226" y="8286"/>
                </a:lnTo>
                <a:lnTo>
                  <a:pt x="27225" y="8318"/>
                </a:lnTo>
                <a:lnTo>
                  <a:pt x="27224" y="8348"/>
                </a:lnTo>
                <a:lnTo>
                  <a:pt x="27225" y="8379"/>
                </a:lnTo>
                <a:lnTo>
                  <a:pt x="27226" y="8409"/>
                </a:lnTo>
                <a:lnTo>
                  <a:pt x="27228" y="8440"/>
                </a:lnTo>
                <a:lnTo>
                  <a:pt x="27231" y="8471"/>
                </a:lnTo>
                <a:lnTo>
                  <a:pt x="27236" y="8500"/>
                </a:lnTo>
                <a:lnTo>
                  <a:pt x="27241" y="8530"/>
                </a:lnTo>
                <a:lnTo>
                  <a:pt x="27247" y="8559"/>
                </a:lnTo>
                <a:lnTo>
                  <a:pt x="27254" y="8588"/>
                </a:lnTo>
                <a:lnTo>
                  <a:pt x="27263" y="8617"/>
                </a:lnTo>
                <a:lnTo>
                  <a:pt x="27271" y="8645"/>
                </a:lnTo>
                <a:lnTo>
                  <a:pt x="27281" y="8674"/>
                </a:lnTo>
                <a:lnTo>
                  <a:pt x="27293" y="8701"/>
                </a:lnTo>
                <a:lnTo>
                  <a:pt x="27304" y="8728"/>
                </a:lnTo>
                <a:lnTo>
                  <a:pt x="27318" y="8754"/>
                </a:lnTo>
                <a:lnTo>
                  <a:pt x="27331" y="8780"/>
                </a:lnTo>
                <a:lnTo>
                  <a:pt x="27347" y="8805"/>
                </a:lnTo>
                <a:lnTo>
                  <a:pt x="27364" y="8830"/>
                </a:lnTo>
                <a:lnTo>
                  <a:pt x="27381" y="8854"/>
                </a:lnTo>
                <a:lnTo>
                  <a:pt x="27399" y="8876"/>
                </a:lnTo>
                <a:lnTo>
                  <a:pt x="27419" y="8899"/>
                </a:lnTo>
                <a:lnTo>
                  <a:pt x="27440" y="8921"/>
                </a:lnTo>
                <a:lnTo>
                  <a:pt x="27462" y="8943"/>
                </a:lnTo>
                <a:lnTo>
                  <a:pt x="27484" y="8963"/>
                </a:lnTo>
                <a:lnTo>
                  <a:pt x="27509" y="8983"/>
                </a:lnTo>
                <a:lnTo>
                  <a:pt x="27534" y="9001"/>
                </a:lnTo>
                <a:lnTo>
                  <a:pt x="27560" y="9019"/>
                </a:lnTo>
                <a:lnTo>
                  <a:pt x="27589" y="9036"/>
                </a:lnTo>
                <a:lnTo>
                  <a:pt x="27618" y="9052"/>
                </a:lnTo>
                <a:lnTo>
                  <a:pt x="27648" y="9067"/>
                </a:lnTo>
                <a:lnTo>
                  <a:pt x="27679" y="9081"/>
                </a:lnTo>
                <a:lnTo>
                  <a:pt x="27711" y="9094"/>
                </a:lnTo>
                <a:lnTo>
                  <a:pt x="27746" y="9106"/>
                </a:lnTo>
                <a:lnTo>
                  <a:pt x="27734" y="9013"/>
                </a:lnTo>
                <a:lnTo>
                  <a:pt x="27730" y="8964"/>
                </a:lnTo>
                <a:lnTo>
                  <a:pt x="27727" y="8916"/>
                </a:lnTo>
                <a:lnTo>
                  <a:pt x="27724" y="8866"/>
                </a:lnTo>
                <a:lnTo>
                  <a:pt x="27722" y="8816"/>
                </a:lnTo>
                <a:lnTo>
                  <a:pt x="27721" y="8767"/>
                </a:lnTo>
                <a:lnTo>
                  <a:pt x="27721" y="8717"/>
                </a:lnTo>
                <a:lnTo>
                  <a:pt x="27722" y="8667"/>
                </a:lnTo>
                <a:lnTo>
                  <a:pt x="27725" y="8617"/>
                </a:lnTo>
                <a:lnTo>
                  <a:pt x="27729" y="8568"/>
                </a:lnTo>
                <a:lnTo>
                  <a:pt x="27734" y="8519"/>
                </a:lnTo>
                <a:lnTo>
                  <a:pt x="27743" y="8472"/>
                </a:lnTo>
                <a:lnTo>
                  <a:pt x="27752" y="8425"/>
                </a:lnTo>
                <a:lnTo>
                  <a:pt x="27763" y="8378"/>
                </a:lnTo>
                <a:lnTo>
                  <a:pt x="27776" y="8333"/>
                </a:lnTo>
                <a:lnTo>
                  <a:pt x="27783" y="8311"/>
                </a:lnTo>
                <a:lnTo>
                  <a:pt x="27792" y="8289"/>
                </a:lnTo>
                <a:lnTo>
                  <a:pt x="27800" y="8268"/>
                </a:lnTo>
                <a:lnTo>
                  <a:pt x="27809" y="8247"/>
                </a:lnTo>
                <a:lnTo>
                  <a:pt x="27820" y="8226"/>
                </a:lnTo>
                <a:lnTo>
                  <a:pt x="27829" y="8206"/>
                </a:lnTo>
                <a:lnTo>
                  <a:pt x="27840" y="8185"/>
                </a:lnTo>
                <a:lnTo>
                  <a:pt x="27852" y="8167"/>
                </a:lnTo>
                <a:lnTo>
                  <a:pt x="27864" y="8148"/>
                </a:lnTo>
                <a:lnTo>
                  <a:pt x="27877" y="8129"/>
                </a:lnTo>
                <a:lnTo>
                  <a:pt x="27890" y="8112"/>
                </a:lnTo>
                <a:lnTo>
                  <a:pt x="27905" y="8094"/>
                </a:lnTo>
                <a:lnTo>
                  <a:pt x="27921" y="8077"/>
                </a:lnTo>
                <a:lnTo>
                  <a:pt x="27936" y="8061"/>
                </a:lnTo>
                <a:lnTo>
                  <a:pt x="27953" y="8045"/>
                </a:lnTo>
                <a:lnTo>
                  <a:pt x="27970" y="8029"/>
                </a:lnTo>
                <a:lnTo>
                  <a:pt x="27987" y="8015"/>
                </a:lnTo>
                <a:lnTo>
                  <a:pt x="28006" y="8001"/>
                </a:lnTo>
                <a:lnTo>
                  <a:pt x="28026" y="7988"/>
                </a:lnTo>
                <a:lnTo>
                  <a:pt x="28047" y="7975"/>
                </a:lnTo>
                <a:lnTo>
                  <a:pt x="28067" y="7963"/>
                </a:lnTo>
                <a:lnTo>
                  <a:pt x="28089" y="7951"/>
                </a:lnTo>
                <a:lnTo>
                  <a:pt x="28112" y="7941"/>
                </a:lnTo>
                <a:lnTo>
                  <a:pt x="28136" y="7931"/>
                </a:lnTo>
                <a:lnTo>
                  <a:pt x="28160" y="7922"/>
                </a:lnTo>
                <a:lnTo>
                  <a:pt x="28186" y="7914"/>
                </a:lnTo>
                <a:lnTo>
                  <a:pt x="28212" y="7906"/>
                </a:lnTo>
                <a:lnTo>
                  <a:pt x="28240" y="7899"/>
                </a:lnTo>
                <a:lnTo>
                  <a:pt x="28268" y="7893"/>
                </a:lnTo>
                <a:lnTo>
                  <a:pt x="28298" y="7889"/>
                </a:lnTo>
                <a:lnTo>
                  <a:pt x="28328" y="7885"/>
                </a:lnTo>
                <a:lnTo>
                  <a:pt x="28358" y="7880"/>
                </a:lnTo>
                <a:lnTo>
                  <a:pt x="28384" y="7882"/>
                </a:lnTo>
                <a:lnTo>
                  <a:pt x="28410" y="7883"/>
                </a:lnTo>
                <a:lnTo>
                  <a:pt x="28435" y="7884"/>
                </a:lnTo>
                <a:lnTo>
                  <a:pt x="28460" y="7887"/>
                </a:lnTo>
                <a:lnTo>
                  <a:pt x="28485" y="7890"/>
                </a:lnTo>
                <a:lnTo>
                  <a:pt x="28510" y="7893"/>
                </a:lnTo>
                <a:lnTo>
                  <a:pt x="28535" y="7898"/>
                </a:lnTo>
                <a:lnTo>
                  <a:pt x="28559" y="7903"/>
                </a:lnTo>
                <a:lnTo>
                  <a:pt x="28583" y="7909"/>
                </a:lnTo>
                <a:lnTo>
                  <a:pt x="28607" y="7915"/>
                </a:lnTo>
                <a:lnTo>
                  <a:pt x="28630" y="7922"/>
                </a:lnTo>
                <a:lnTo>
                  <a:pt x="28654" y="7929"/>
                </a:lnTo>
                <a:lnTo>
                  <a:pt x="28676" y="7938"/>
                </a:lnTo>
                <a:lnTo>
                  <a:pt x="28699" y="7947"/>
                </a:lnTo>
                <a:lnTo>
                  <a:pt x="28721" y="7956"/>
                </a:lnTo>
                <a:lnTo>
                  <a:pt x="28743" y="7966"/>
                </a:lnTo>
                <a:lnTo>
                  <a:pt x="28765" y="7976"/>
                </a:lnTo>
                <a:lnTo>
                  <a:pt x="28787" y="7988"/>
                </a:lnTo>
                <a:lnTo>
                  <a:pt x="28808" y="7999"/>
                </a:lnTo>
                <a:lnTo>
                  <a:pt x="28828" y="8012"/>
                </a:lnTo>
                <a:lnTo>
                  <a:pt x="28869" y="8038"/>
                </a:lnTo>
                <a:lnTo>
                  <a:pt x="28908" y="8065"/>
                </a:lnTo>
                <a:lnTo>
                  <a:pt x="28945" y="8095"/>
                </a:lnTo>
                <a:lnTo>
                  <a:pt x="28981" y="8126"/>
                </a:lnTo>
                <a:lnTo>
                  <a:pt x="29016" y="8159"/>
                </a:lnTo>
                <a:lnTo>
                  <a:pt x="29048" y="8195"/>
                </a:lnTo>
                <a:lnTo>
                  <a:pt x="29078" y="8231"/>
                </a:lnTo>
                <a:lnTo>
                  <a:pt x="29107" y="8270"/>
                </a:lnTo>
                <a:lnTo>
                  <a:pt x="29134" y="8309"/>
                </a:lnTo>
                <a:lnTo>
                  <a:pt x="29159" y="8351"/>
                </a:lnTo>
                <a:lnTo>
                  <a:pt x="29182" y="8394"/>
                </a:lnTo>
                <a:lnTo>
                  <a:pt x="29202" y="8436"/>
                </a:lnTo>
                <a:lnTo>
                  <a:pt x="29221" y="8481"/>
                </a:lnTo>
                <a:lnTo>
                  <a:pt x="29229" y="8504"/>
                </a:lnTo>
                <a:lnTo>
                  <a:pt x="29238" y="8527"/>
                </a:lnTo>
                <a:lnTo>
                  <a:pt x="29245" y="8551"/>
                </a:lnTo>
                <a:lnTo>
                  <a:pt x="29251" y="8574"/>
                </a:lnTo>
                <a:lnTo>
                  <a:pt x="29257" y="8598"/>
                </a:lnTo>
                <a:lnTo>
                  <a:pt x="29263" y="8621"/>
                </a:lnTo>
                <a:lnTo>
                  <a:pt x="29268" y="8645"/>
                </a:lnTo>
                <a:lnTo>
                  <a:pt x="29272" y="8670"/>
                </a:lnTo>
                <a:lnTo>
                  <a:pt x="29275" y="8694"/>
                </a:lnTo>
                <a:lnTo>
                  <a:pt x="29278" y="8719"/>
                </a:lnTo>
                <a:lnTo>
                  <a:pt x="29280" y="8744"/>
                </a:lnTo>
                <a:lnTo>
                  <a:pt x="29282" y="8769"/>
                </a:lnTo>
                <a:lnTo>
                  <a:pt x="29283" y="8794"/>
                </a:lnTo>
                <a:lnTo>
                  <a:pt x="29283" y="8820"/>
                </a:lnTo>
                <a:lnTo>
                  <a:pt x="29283" y="8845"/>
                </a:lnTo>
                <a:lnTo>
                  <a:pt x="29282" y="8871"/>
                </a:lnTo>
                <a:lnTo>
                  <a:pt x="29280" y="8897"/>
                </a:lnTo>
                <a:lnTo>
                  <a:pt x="29278" y="8922"/>
                </a:lnTo>
                <a:lnTo>
                  <a:pt x="29271" y="8974"/>
                </a:lnTo>
                <a:lnTo>
                  <a:pt x="29262" y="9024"/>
                </a:lnTo>
                <a:lnTo>
                  <a:pt x="29251" y="9074"/>
                </a:lnTo>
                <a:lnTo>
                  <a:pt x="29238" y="9123"/>
                </a:lnTo>
                <a:lnTo>
                  <a:pt x="29223" y="9171"/>
                </a:lnTo>
                <a:lnTo>
                  <a:pt x="29206" y="9219"/>
                </a:lnTo>
                <a:lnTo>
                  <a:pt x="29188" y="9265"/>
                </a:lnTo>
                <a:lnTo>
                  <a:pt x="29167" y="9310"/>
                </a:lnTo>
                <a:lnTo>
                  <a:pt x="29144" y="9355"/>
                </a:lnTo>
                <a:lnTo>
                  <a:pt x="29120" y="9398"/>
                </a:lnTo>
                <a:lnTo>
                  <a:pt x="29094" y="9441"/>
                </a:lnTo>
                <a:lnTo>
                  <a:pt x="29067" y="9481"/>
                </a:lnTo>
                <a:lnTo>
                  <a:pt x="29038" y="9522"/>
                </a:lnTo>
                <a:lnTo>
                  <a:pt x="29006" y="9560"/>
                </a:lnTo>
                <a:lnTo>
                  <a:pt x="28974" y="9599"/>
                </a:lnTo>
                <a:lnTo>
                  <a:pt x="28941" y="9635"/>
                </a:lnTo>
                <a:lnTo>
                  <a:pt x="28905" y="9671"/>
                </a:lnTo>
                <a:lnTo>
                  <a:pt x="28869" y="9704"/>
                </a:lnTo>
                <a:lnTo>
                  <a:pt x="28831" y="9737"/>
                </a:lnTo>
                <a:lnTo>
                  <a:pt x="28792" y="9768"/>
                </a:lnTo>
                <a:lnTo>
                  <a:pt x="28751" y="9798"/>
                </a:lnTo>
                <a:lnTo>
                  <a:pt x="28710" y="9827"/>
                </a:lnTo>
                <a:lnTo>
                  <a:pt x="28666" y="9854"/>
                </a:lnTo>
                <a:lnTo>
                  <a:pt x="28622" y="9879"/>
                </a:lnTo>
                <a:lnTo>
                  <a:pt x="28578" y="9903"/>
                </a:lnTo>
                <a:lnTo>
                  <a:pt x="28532" y="9926"/>
                </a:lnTo>
                <a:lnTo>
                  <a:pt x="28484" y="9946"/>
                </a:lnTo>
                <a:lnTo>
                  <a:pt x="28436" y="9965"/>
                </a:lnTo>
                <a:lnTo>
                  <a:pt x="28387" y="9983"/>
                </a:lnTo>
                <a:lnTo>
                  <a:pt x="28337" y="9999"/>
                </a:lnTo>
                <a:lnTo>
                  <a:pt x="28287" y="10013"/>
                </a:lnTo>
                <a:lnTo>
                  <a:pt x="28236" y="10025"/>
                </a:lnTo>
                <a:lnTo>
                  <a:pt x="28189" y="10031"/>
                </a:lnTo>
                <a:lnTo>
                  <a:pt x="28143" y="10035"/>
                </a:lnTo>
                <a:lnTo>
                  <a:pt x="28098" y="10038"/>
                </a:lnTo>
                <a:lnTo>
                  <a:pt x="28052" y="10040"/>
                </a:lnTo>
                <a:lnTo>
                  <a:pt x="28006" y="10041"/>
                </a:lnTo>
                <a:lnTo>
                  <a:pt x="27960" y="10040"/>
                </a:lnTo>
                <a:lnTo>
                  <a:pt x="27915" y="10039"/>
                </a:lnTo>
                <a:lnTo>
                  <a:pt x="27870" y="10036"/>
                </a:lnTo>
                <a:lnTo>
                  <a:pt x="27825" y="10033"/>
                </a:lnTo>
                <a:lnTo>
                  <a:pt x="27780" y="10028"/>
                </a:lnTo>
                <a:lnTo>
                  <a:pt x="27735" y="10021"/>
                </a:lnTo>
                <a:lnTo>
                  <a:pt x="27691" y="10014"/>
                </a:lnTo>
                <a:lnTo>
                  <a:pt x="27647" y="10005"/>
                </a:lnTo>
                <a:lnTo>
                  <a:pt x="27602" y="9995"/>
                </a:lnTo>
                <a:lnTo>
                  <a:pt x="27559" y="9984"/>
                </a:lnTo>
                <a:lnTo>
                  <a:pt x="27516" y="9972"/>
                </a:lnTo>
                <a:lnTo>
                  <a:pt x="27473" y="9958"/>
                </a:lnTo>
                <a:lnTo>
                  <a:pt x="27430" y="9943"/>
                </a:lnTo>
                <a:lnTo>
                  <a:pt x="27388" y="9928"/>
                </a:lnTo>
                <a:lnTo>
                  <a:pt x="27346" y="9910"/>
                </a:lnTo>
                <a:lnTo>
                  <a:pt x="27305" y="9891"/>
                </a:lnTo>
                <a:lnTo>
                  <a:pt x="27265" y="9871"/>
                </a:lnTo>
                <a:lnTo>
                  <a:pt x="27224" y="9850"/>
                </a:lnTo>
                <a:lnTo>
                  <a:pt x="27185" y="9828"/>
                </a:lnTo>
                <a:lnTo>
                  <a:pt x="27145" y="9803"/>
                </a:lnTo>
                <a:lnTo>
                  <a:pt x="27107" y="9778"/>
                </a:lnTo>
                <a:lnTo>
                  <a:pt x="27068" y="9751"/>
                </a:lnTo>
                <a:lnTo>
                  <a:pt x="27031" y="9723"/>
                </a:lnTo>
                <a:lnTo>
                  <a:pt x="26994" y="9693"/>
                </a:lnTo>
                <a:lnTo>
                  <a:pt x="26958" y="9662"/>
                </a:lnTo>
                <a:lnTo>
                  <a:pt x="26922" y="9630"/>
                </a:lnTo>
                <a:lnTo>
                  <a:pt x="26888" y="9597"/>
                </a:lnTo>
                <a:lnTo>
                  <a:pt x="26854" y="9559"/>
                </a:lnTo>
                <a:lnTo>
                  <a:pt x="26821" y="9521"/>
                </a:lnTo>
                <a:lnTo>
                  <a:pt x="26790" y="9482"/>
                </a:lnTo>
                <a:lnTo>
                  <a:pt x="26761" y="9443"/>
                </a:lnTo>
                <a:lnTo>
                  <a:pt x="26732" y="9403"/>
                </a:lnTo>
                <a:lnTo>
                  <a:pt x="26705" y="9364"/>
                </a:lnTo>
                <a:lnTo>
                  <a:pt x="26679" y="9323"/>
                </a:lnTo>
                <a:lnTo>
                  <a:pt x="26655" y="9282"/>
                </a:lnTo>
                <a:lnTo>
                  <a:pt x="26631" y="9241"/>
                </a:lnTo>
                <a:lnTo>
                  <a:pt x="26609" y="9199"/>
                </a:lnTo>
                <a:lnTo>
                  <a:pt x="26588" y="9157"/>
                </a:lnTo>
                <a:lnTo>
                  <a:pt x="26568" y="9115"/>
                </a:lnTo>
                <a:lnTo>
                  <a:pt x="26551" y="9073"/>
                </a:lnTo>
                <a:lnTo>
                  <a:pt x="26533" y="9029"/>
                </a:lnTo>
                <a:lnTo>
                  <a:pt x="26517" y="8987"/>
                </a:lnTo>
                <a:lnTo>
                  <a:pt x="26503" y="8943"/>
                </a:lnTo>
                <a:lnTo>
                  <a:pt x="26489" y="8900"/>
                </a:lnTo>
                <a:lnTo>
                  <a:pt x="26477" y="8857"/>
                </a:lnTo>
                <a:lnTo>
                  <a:pt x="26466" y="8812"/>
                </a:lnTo>
                <a:lnTo>
                  <a:pt x="26456" y="8768"/>
                </a:lnTo>
                <a:lnTo>
                  <a:pt x="26448" y="8723"/>
                </a:lnTo>
                <a:lnTo>
                  <a:pt x="26440" y="8680"/>
                </a:lnTo>
                <a:lnTo>
                  <a:pt x="26434" y="8635"/>
                </a:lnTo>
                <a:lnTo>
                  <a:pt x="26429" y="8590"/>
                </a:lnTo>
                <a:lnTo>
                  <a:pt x="26425" y="8546"/>
                </a:lnTo>
                <a:lnTo>
                  <a:pt x="26422" y="8501"/>
                </a:lnTo>
                <a:lnTo>
                  <a:pt x="26421" y="8456"/>
                </a:lnTo>
                <a:lnTo>
                  <a:pt x="26419" y="8412"/>
                </a:lnTo>
                <a:lnTo>
                  <a:pt x="26419" y="8368"/>
                </a:lnTo>
                <a:lnTo>
                  <a:pt x="26422" y="8323"/>
                </a:lnTo>
                <a:lnTo>
                  <a:pt x="26425" y="8278"/>
                </a:lnTo>
                <a:lnTo>
                  <a:pt x="26428" y="8233"/>
                </a:lnTo>
                <a:lnTo>
                  <a:pt x="26433" y="8189"/>
                </a:lnTo>
                <a:lnTo>
                  <a:pt x="26439" y="8145"/>
                </a:lnTo>
                <a:lnTo>
                  <a:pt x="26445" y="8100"/>
                </a:lnTo>
                <a:lnTo>
                  <a:pt x="26454" y="8056"/>
                </a:lnTo>
                <a:lnTo>
                  <a:pt x="26463" y="8013"/>
                </a:lnTo>
                <a:lnTo>
                  <a:pt x="26473" y="7969"/>
                </a:lnTo>
                <a:lnTo>
                  <a:pt x="26484" y="7925"/>
                </a:lnTo>
                <a:lnTo>
                  <a:pt x="26497" y="7882"/>
                </a:lnTo>
                <a:lnTo>
                  <a:pt x="26509" y="7839"/>
                </a:lnTo>
                <a:lnTo>
                  <a:pt x="26524" y="7796"/>
                </a:lnTo>
                <a:lnTo>
                  <a:pt x="26539" y="7754"/>
                </a:lnTo>
                <a:lnTo>
                  <a:pt x="26555" y="7711"/>
                </a:lnTo>
                <a:lnTo>
                  <a:pt x="26571" y="7669"/>
                </a:lnTo>
                <a:lnTo>
                  <a:pt x="26590" y="7628"/>
                </a:lnTo>
                <a:lnTo>
                  <a:pt x="26609" y="7587"/>
                </a:lnTo>
                <a:lnTo>
                  <a:pt x="26629" y="7546"/>
                </a:lnTo>
                <a:lnTo>
                  <a:pt x="26650" y="7506"/>
                </a:lnTo>
                <a:lnTo>
                  <a:pt x="26671" y="7465"/>
                </a:lnTo>
                <a:lnTo>
                  <a:pt x="26694" y="7426"/>
                </a:lnTo>
                <a:lnTo>
                  <a:pt x="26718" y="7387"/>
                </a:lnTo>
                <a:lnTo>
                  <a:pt x="26743" y="7349"/>
                </a:lnTo>
                <a:lnTo>
                  <a:pt x="26768" y="7310"/>
                </a:lnTo>
                <a:lnTo>
                  <a:pt x="26795" y="7273"/>
                </a:lnTo>
                <a:lnTo>
                  <a:pt x="26822" y="7236"/>
                </a:lnTo>
                <a:lnTo>
                  <a:pt x="26850" y="7200"/>
                </a:lnTo>
                <a:lnTo>
                  <a:pt x="26880" y="7163"/>
                </a:lnTo>
                <a:lnTo>
                  <a:pt x="26910" y="7128"/>
                </a:lnTo>
                <a:lnTo>
                  <a:pt x="26940" y="7094"/>
                </a:lnTo>
                <a:lnTo>
                  <a:pt x="26971" y="7060"/>
                </a:lnTo>
                <a:lnTo>
                  <a:pt x="27005" y="7027"/>
                </a:lnTo>
                <a:lnTo>
                  <a:pt x="27038" y="6994"/>
                </a:lnTo>
                <a:lnTo>
                  <a:pt x="27071" y="6962"/>
                </a:lnTo>
                <a:lnTo>
                  <a:pt x="27107" y="6933"/>
                </a:lnTo>
                <a:lnTo>
                  <a:pt x="27141" y="6906"/>
                </a:lnTo>
                <a:lnTo>
                  <a:pt x="27176" y="6880"/>
                </a:lnTo>
                <a:lnTo>
                  <a:pt x="27212" y="6854"/>
                </a:lnTo>
                <a:lnTo>
                  <a:pt x="27248" y="6829"/>
                </a:lnTo>
                <a:lnTo>
                  <a:pt x="27285" y="6805"/>
                </a:lnTo>
                <a:lnTo>
                  <a:pt x="27321" y="6782"/>
                </a:lnTo>
                <a:lnTo>
                  <a:pt x="27357" y="6761"/>
                </a:lnTo>
                <a:lnTo>
                  <a:pt x="27395" y="6740"/>
                </a:lnTo>
                <a:lnTo>
                  <a:pt x="27432" y="6719"/>
                </a:lnTo>
                <a:lnTo>
                  <a:pt x="27470" y="6699"/>
                </a:lnTo>
                <a:lnTo>
                  <a:pt x="27508" y="6681"/>
                </a:lnTo>
                <a:lnTo>
                  <a:pt x="27546" y="6663"/>
                </a:lnTo>
                <a:lnTo>
                  <a:pt x="27584" y="6646"/>
                </a:lnTo>
                <a:lnTo>
                  <a:pt x="27623" y="6630"/>
                </a:lnTo>
                <a:lnTo>
                  <a:pt x="27662" y="6615"/>
                </a:lnTo>
                <a:lnTo>
                  <a:pt x="27701" y="6600"/>
                </a:lnTo>
                <a:lnTo>
                  <a:pt x="27741" y="6587"/>
                </a:lnTo>
                <a:lnTo>
                  <a:pt x="27780" y="6573"/>
                </a:lnTo>
                <a:lnTo>
                  <a:pt x="27820" y="6562"/>
                </a:lnTo>
                <a:lnTo>
                  <a:pt x="27859" y="6550"/>
                </a:lnTo>
                <a:lnTo>
                  <a:pt x="27899" y="6540"/>
                </a:lnTo>
                <a:lnTo>
                  <a:pt x="27939" y="6531"/>
                </a:lnTo>
                <a:lnTo>
                  <a:pt x="27980" y="6521"/>
                </a:lnTo>
                <a:lnTo>
                  <a:pt x="28020" y="6514"/>
                </a:lnTo>
                <a:lnTo>
                  <a:pt x="28060" y="6507"/>
                </a:lnTo>
                <a:lnTo>
                  <a:pt x="28101" y="6499"/>
                </a:lnTo>
                <a:lnTo>
                  <a:pt x="28141" y="6494"/>
                </a:lnTo>
                <a:lnTo>
                  <a:pt x="28182" y="6489"/>
                </a:lnTo>
                <a:lnTo>
                  <a:pt x="28223" y="6485"/>
                </a:lnTo>
                <a:lnTo>
                  <a:pt x="28264" y="6482"/>
                </a:lnTo>
                <a:lnTo>
                  <a:pt x="28305" y="6480"/>
                </a:lnTo>
                <a:lnTo>
                  <a:pt x="28345" y="6478"/>
                </a:lnTo>
                <a:lnTo>
                  <a:pt x="28387" y="6477"/>
                </a:lnTo>
                <a:lnTo>
                  <a:pt x="28428" y="6477"/>
                </a:lnTo>
                <a:lnTo>
                  <a:pt x="28468" y="6477"/>
                </a:lnTo>
                <a:lnTo>
                  <a:pt x="28510" y="6479"/>
                </a:lnTo>
                <a:lnTo>
                  <a:pt x="28550" y="6481"/>
                </a:lnTo>
                <a:lnTo>
                  <a:pt x="28592" y="6483"/>
                </a:lnTo>
                <a:lnTo>
                  <a:pt x="28633" y="6486"/>
                </a:lnTo>
                <a:lnTo>
                  <a:pt x="28673" y="6490"/>
                </a:lnTo>
                <a:lnTo>
                  <a:pt x="28715" y="6495"/>
                </a:lnTo>
                <a:lnTo>
                  <a:pt x="28756" y="6501"/>
                </a:lnTo>
                <a:lnTo>
                  <a:pt x="28796" y="6508"/>
                </a:lnTo>
                <a:lnTo>
                  <a:pt x="28837" y="6514"/>
                </a:lnTo>
                <a:lnTo>
                  <a:pt x="28877" y="6522"/>
                </a:lnTo>
                <a:lnTo>
                  <a:pt x="28918" y="6531"/>
                </a:lnTo>
                <a:lnTo>
                  <a:pt x="28959" y="6540"/>
                </a:lnTo>
                <a:lnTo>
                  <a:pt x="28999" y="6549"/>
                </a:lnTo>
                <a:lnTo>
                  <a:pt x="29040" y="6560"/>
                </a:lnTo>
                <a:lnTo>
                  <a:pt x="29079" y="6571"/>
                </a:lnTo>
                <a:lnTo>
                  <a:pt x="29119" y="6584"/>
                </a:lnTo>
                <a:lnTo>
                  <a:pt x="29159" y="6596"/>
                </a:lnTo>
                <a:lnTo>
                  <a:pt x="29199" y="6610"/>
                </a:lnTo>
                <a:lnTo>
                  <a:pt x="29239" y="6623"/>
                </a:lnTo>
                <a:lnTo>
                  <a:pt x="29277" y="6638"/>
                </a:lnTo>
                <a:lnTo>
                  <a:pt x="29317" y="6653"/>
                </a:lnTo>
                <a:lnTo>
                  <a:pt x="29355" y="6669"/>
                </a:lnTo>
                <a:lnTo>
                  <a:pt x="29395" y="6686"/>
                </a:lnTo>
                <a:lnTo>
                  <a:pt x="29432" y="6703"/>
                </a:lnTo>
                <a:lnTo>
                  <a:pt x="29471" y="6721"/>
                </a:lnTo>
                <a:lnTo>
                  <a:pt x="29509" y="6740"/>
                </a:lnTo>
                <a:lnTo>
                  <a:pt x="29547" y="6759"/>
                </a:lnTo>
                <a:lnTo>
                  <a:pt x="29584" y="6778"/>
                </a:lnTo>
                <a:lnTo>
                  <a:pt x="29619" y="6799"/>
                </a:lnTo>
                <a:lnTo>
                  <a:pt x="29652" y="6819"/>
                </a:lnTo>
                <a:lnTo>
                  <a:pt x="29685" y="6841"/>
                </a:lnTo>
                <a:lnTo>
                  <a:pt x="29717" y="6863"/>
                </a:lnTo>
                <a:lnTo>
                  <a:pt x="29750" y="6884"/>
                </a:lnTo>
                <a:lnTo>
                  <a:pt x="29781" y="6906"/>
                </a:lnTo>
                <a:lnTo>
                  <a:pt x="29812" y="6929"/>
                </a:lnTo>
                <a:lnTo>
                  <a:pt x="29842" y="6953"/>
                </a:lnTo>
                <a:lnTo>
                  <a:pt x="29873" y="6977"/>
                </a:lnTo>
                <a:lnTo>
                  <a:pt x="29902" y="7001"/>
                </a:lnTo>
                <a:lnTo>
                  <a:pt x="29931" y="7025"/>
                </a:lnTo>
                <a:lnTo>
                  <a:pt x="29959" y="7050"/>
                </a:lnTo>
                <a:lnTo>
                  <a:pt x="29987" y="7075"/>
                </a:lnTo>
                <a:lnTo>
                  <a:pt x="30014" y="7101"/>
                </a:lnTo>
                <a:lnTo>
                  <a:pt x="30041" y="7127"/>
                </a:lnTo>
                <a:lnTo>
                  <a:pt x="30067" y="7153"/>
                </a:lnTo>
                <a:lnTo>
                  <a:pt x="30118" y="7207"/>
                </a:lnTo>
                <a:lnTo>
                  <a:pt x="30167" y="7261"/>
                </a:lnTo>
                <a:lnTo>
                  <a:pt x="30213" y="7317"/>
                </a:lnTo>
                <a:lnTo>
                  <a:pt x="30258" y="7376"/>
                </a:lnTo>
                <a:lnTo>
                  <a:pt x="30300" y="7434"/>
                </a:lnTo>
                <a:lnTo>
                  <a:pt x="30341" y="7494"/>
                </a:lnTo>
                <a:lnTo>
                  <a:pt x="30379" y="7555"/>
                </a:lnTo>
                <a:lnTo>
                  <a:pt x="30415" y="7617"/>
                </a:lnTo>
                <a:lnTo>
                  <a:pt x="30449" y="7680"/>
                </a:lnTo>
                <a:lnTo>
                  <a:pt x="30482" y="7744"/>
                </a:lnTo>
                <a:lnTo>
                  <a:pt x="30512" y="7809"/>
                </a:lnTo>
                <a:lnTo>
                  <a:pt x="30540" y="7874"/>
                </a:lnTo>
                <a:lnTo>
                  <a:pt x="30566" y="7941"/>
                </a:lnTo>
                <a:lnTo>
                  <a:pt x="30590" y="8007"/>
                </a:lnTo>
                <a:lnTo>
                  <a:pt x="30612" y="8075"/>
                </a:lnTo>
                <a:lnTo>
                  <a:pt x="30632" y="8144"/>
                </a:lnTo>
                <a:lnTo>
                  <a:pt x="30649" y="8212"/>
                </a:lnTo>
                <a:lnTo>
                  <a:pt x="30665" y="8282"/>
                </a:lnTo>
                <a:lnTo>
                  <a:pt x="30678" y="8352"/>
                </a:lnTo>
                <a:lnTo>
                  <a:pt x="30691" y="8423"/>
                </a:lnTo>
                <a:lnTo>
                  <a:pt x="30700" y="8493"/>
                </a:lnTo>
                <a:lnTo>
                  <a:pt x="30709" y="8565"/>
                </a:lnTo>
                <a:lnTo>
                  <a:pt x="30714" y="8636"/>
                </a:lnTo>
                <a:lnTo>
                  <a:pt x="30718" y="8708"/>
                </a:lnTo>
                <a:lnTo>
                  <a:pt x="30720" y="8780"/>
                </a:lnTo>
                <a:lnTo>
                  <a:pt x="30720" y="8853"/>
                </a:lnTo>
                <a:lnTo>
                  <a:pt x="30718" y="8924"/>
                </a:lnTo>
                <a:lnTo>
                  <a:pt x="30714" y="8996"/>
                </a:lnTo>
                <a:lnTo>
                  <a:pt x="30708" y="9068"/>
                </a:lnTo>
                <a:lnTo>
                  <a:pt x="30700" y="9141"/>
                </a:lnTo>
                <a:lnTo>
                  <a:pt x="30690" y="9213"/>
                </a:lnTo>
                <a:lnTo>
                  <a:pt x="30678" y="9284"/>
                </a:lnTo>
                <a:lnTo>
                  <a:pt x="30665" y="9355"/>
                </a:lnTo>
                <a:lnTo>
                  <a:pt x="30649" y="9427"/>
                </a:lnTo>
                <a:lnTo>
                  <a:pt x="30632" y="9498"/>
                </a:lnTo>
                <a:lnTo>
                  <a:pt x="30612" y="9569"/>
                </a:lnTo>
                <a:lnTo>
                  <a:pt x="30590" y="9638"/>
                </a:lnTo>
                <a:lnTo>
                  <a:pt x="30567" y="9708"/>
                </a:lnTo>
                <a:lnTo>
                  <a:pt x="30542" y="9777"/>
                </a:lnTo>
                <a:lnTo>
                  <a:pt x="30515" y="9845"/>
                </a:lnTo>
                <a:lnTo>
                  <a:pt x="30486" y="9913"/>
                </a:lnTo>
                <a:lnTo>
                  <a:pt x="30456" y="9981"/>
                </a:lnTo>
                <a:lnTo>
                  <a:pt x="30422" y="10047"/>
                </a:lnTo>
                <a:lnTo>
                  <a:pt x="30388" y="10113"/>
                </a:lnTo>
                <a:lnTo>
                  <a:pt x="30351" y="10177"/>
                </a:lnTo>
                <a:lnTo>
                  <a:pt x="30313" y="10242"/>
                </a:lnTo>
                <a:lnTo>
                  <a:pt x="30273" y="10304"/>
                </a:lnTo>
                <a:lnTo>
                  <a:pt x="30231" y="10367"/>
                </a:lnTo>
                <a:lnTo>
                  <a:pt x="30187" y="10428"/>
                </a:lnTo>
                <a:lnTo>
                  <a:pt x="30141" y="10488"/>
                </a:lnTo>
                <a:lnTo>
                  <a:pt x="30094" y="10547"/>
                </a:lnTo>
                <a:lnTo>
                  <a:pt x="30044" y="10604"/>
                </a:lnTo>
                <a:lnTo>
                  <a:pt x="29993" y="10660"/>
                </a:lnTo>
                <a:lnTo>
                  <a:pt x="29940" y="10715"/>
                </a:lnTo>
                <a:lnTo>
                  <a:pt x="29886" y="10770"/>
                </a:lnTo>
                <a:lnTo>
                  <a:pt x="29829" y="10822"/>
                </a:lnTo>
                <a:lnTo>
                  <a:pt x="29775" y="10867"/>
                </a:lnTo>
                <a:lnTo>
                  <a:pt x="29719" y="10911"/>
                </a:lnTo>
                <a:lnTo>
                  <a:pt x="29662" y="10953"/>
                </a:lnTo>
                <a:lnTo>
                  <a:pt x="29605" y="10993"/>
                </a:lnTo>
                <a:lnTo>
                  <a:pt x="29548" y="11032"/>
                </a:lnTo>
                <a:lnTo>
                  <a:pt x="29489" y="11068"/>
                </a:lnTo>
                <a:lnTo>
                  <a:pt x="29431" y="11105"/>
                </a:lnTo>
                <a:lnTo>
                  <a:pt x="29372" y="11138"/>
                </a:lnTo>
                <a:lnTo>
                  <a:pt x="29311" y="11170"/>
                </a:lnTo>
                <a:lnTo>
                  <a:pt x="29251" y="11201"/>
                </a:lnTo>
                <a:lnTo>
                  <a:pt x="29191" y="11231"/>
                </a:lnTo>
                <a:lnTo>
                  <a:pt x="29129" y="11259"/>
                </a:lnTo>
                <a:lnTo>
                  <a:pt x="29068" y="11285"/>
                </a:lnTo>
                <a:lnTo>
                  <a:pt x="29005" y="11310"/>
                </a:lnTo>
                <a:lnTo>
                  <a:pt x="28943" y="11333"/>
                </a:lnTo>
                <a:lnTo>
                  <a:pt x="28880" y="11353"/>
                </a:lnTo>
                <a:lnTo>
                  <a:pt x="28817" y="11374"/>
                </a:lnTo>
                <a:lnTo>
                  <a:pt x="28753" y="11392"/>
                </a:lnTo>
                <a:lnTo>
                  <a:pt x="28689" y="11410"/>
                </a:lnTo>
                <a:lnTo>
                  <a:pt x="28625" y="11424"/>
                </a:lnTo>
                <a:lnTo>
                  <a:pt x="28561" y="11439"/>
                </a:lnTo>
                <a:lnTo>
                  <a:pt x="28496" y="11451"/>
                </a:lnTo>
                <a:lnTo>
                  <a:pt x="28431" y="11462"/>
                </a:lnTo>
                <a:lnTo>
                  <a:pt x="28366" y="11471"/>
                </a:lnTo>
                <a:lnTo>
                  <a:pt x="28301" y="11479"/>
                </a:lnTo>
                <a:lnTo>
                  <a:pt x="28236" y="11486"/>
                </a:lnTo>
                <a:lnTo>
                  <a:pt x="28170" y="11490"/>
                </a:lnTo>
                <a:lnTo>
                  <a:pt x="28105" y="11494"/>
                </a:lnTo>
                <a:lnTo>
                  <a:pt x="28039" y="11496"/>
                </a:lnTo>
                <a:lnTo>
                  <a:pt x="27974" y="11496"/>
                </a:lnTo>
                <a:lnTo>
                  <a:pt x="27908" y="11495"/>
                </a:lnTo>
                <a:lnTo>
                  <a:pt x="27843" y="11493"/>
                </a:lnTo>
                <a:lnTo>
                  <a:pt x="27777" y="11489"/>
                </a:lnTo>
                <a:lnTo>
                  <a:pt x="27711" y="11484"/>
                </a:lnTo>
                <a:lnTo>
                  <a:pt x="27646" y="11476"/>
                </a:lnTo>
                <a:lnTo>
                  <a:pt x="27580" y="11468"/>
                </a:lnTo>
                <a:lnTo>
                  <a:pt x="27516" y="11459"/>
                </a:lnTo>
                <a:lnTo>
                  <a:pt x="27450" y="11447"/>
                </a:lnTo>
                <a:lnTo>
                  <a:pt x="27386" y="11435"/>
                </a:lnTo>
                <a:lnTo>
                  <a:pt x="27320" y="11421"/>
                </a:lnTo>
                <a:lnTo>
                  <a:pt x="27255" y="11405"/>
                </a:lnTo>
                <a:lnTo>
                  <a:pt x="27192" y="11389"/>
                </a:lnTo>
                <a:lnTo>
                  <a:pt x="27127" y="11371"/>
                </a:lnTo>
                <a:lnTo>
                  <a:pt x="27064" y="11351"/>
                </a:lnTo>
                <a:lnTo>
                  <a:pt x="27000" y="11331"/>
                </a:lnTo>
                <a:lnTo>
                  <a:pt x="26937" y="11308"/>
                </a:lnTo>
                <a:lnTo>
                  <a:pt x="26874" y="11284"/>
                </a:lnTo>
                <a:lnTo>
                  <a:pt x="26812" y="11259"/>
                </a:lnTo>
                <a:lnTo>
                  <a:pt x="26751" y="11233"/>
                </a:lnTo>
                <a:lnTo>
                  <a:pt x="26689" y="11205"/>
                </a:lnTo>
                <a:lnTo>
                  <a:pt x="26628" y="11175"/>
                </a:lnTo>
                <a:lnTo>
                  <a:pt x="26567" y="11144"/>
                </a:lnTo>
                <a:lnTo>
                  <a:pt x="26507" y="11113"/>
                </a:lnTo>
                <a:lnTo>
                  <a:pt x="26448" y="11080"/>
                </a:lnTo>
                <a:lnTo>
                  <a:pt x="26388" y="11044"/>
                </a:lnTo>
                <a:lnTo>
                  <a:pt x="26330" y="11009"/>
                </a:lnTo>
                <a:lnTo>
                  <a:pt x="26272" y="10971"/>
                </a:lnTo>
                <a:lnTo>
                  <a:pt x="26214" y="10933"/>
                </a:lnTo>
                <a:lnTo>
                  <a:pt x="26158" y="10892"/>
                </a:lnTo>
                <a:lnTo>
                  <a:pt x="26102" y="10852"/>
                </a:lnTo>
                <a:lnTo>
                  <a:pt x="26047" y="10809"/>
                </a:lnTo>
                <a:lnTo>
                  <a:pt x="25992" y="10765"/>
                </a:lnTo>
                <a:lnTo>
                  <a:pt x="25937" y="10720"/>
                </a:lnTo>
                <a:lnTo>
                  <a:pt x="25884" y="10673"/>
                </a:lnTo>
                <a:lnTo>
                  <a:pt x="25840" y="10644"/>
                </a:lnTo>
                <a:lnTo>
                  <a:pt x="25797" y="10618"/>
                </a:lnTo>
                <a:lnTo>
                  <a:pt x="25756" y="10593"/>
                </a:lnTo>
                <a:lnTo>
                  <a:pt x="25718" y="10571"/>
                </a:lnTo>
                <a:lnTo>
                  <a:pt x="25681" y="10551"/>
                </a:lnTo>
                <a:lnTo>
                  <a:pt x="25646" y="10533"/>
                </a:lnTo>
                <a:lnTo>
                  <a:pt x="25613" y="10518"/>
                </a:lnTo>
                <a:lnTo>
                  <a:pt x="25581" y="10503"/>
                </a:lnTo>
                <a:lnTo>
                  <a:pt x="25550" y="10492"/>
                </a:lnTo>
                <a:lnTo>
                  <a:pt x="25521" y="10480"/>
                </a:lnTo>
                <a:lnTo>
                  <a:pt x="25493" y="10472"/>
                </a:lnTo>
                <a:lnTo>
                  <a:pt x="25466" y="10464"/>
                </a:lnTo>
                <a:lnTo>
                  <a:pt x="25440" y="10457"/>
                </a:lnTo>
                <a:lnTo>
                  <a:pt x="25414" y="10452"/>
                </a:lnTo>
                <a:lnTo>
                  <a:pt x="25389" y="10448"/>
                </a:lnTo>
                <a:lnTo>
                  <a:pt x="25364" y="10445"/>
                </a:lnTo>
                <a:lnTo>
                  <a:pt x="3051" y="10445"/>
                </a:lnTo>
                <a:lnTo>
                  <a:pt x="2972" y="10444"/>
                </a:lnTo>
                <a:lnTo>
                  <a:pt x="2894" y="10442"/>
                </a:lnTo>
                <a:lnTo>
                  <a:pt x="2816" y="10437"/>
                </a:lnTo>
                <a:lnTo>
                  <a:pt x="2739" y="10429"/>
                </a:lnTo>
                <a:lnTo>
                  <a:pt x="2662" y="10421"/>
                </a:lnTo>
                <a:lnTo>
                  <a:pt x="2586" y="10411"/>
                </a:lnTo>
                <a:lnTo>
                  <a:pt x="2511" y="10398"/>
                </a:lnTo>
                <a:lnTo>
                  <a:pt x="2436" y="10383"/>
                </a:lnTo>
                <a:lnTo>
                  <a:pt x="2362" y="10367"/>
                </a:lnTo>
                <a:lnTo>
                  <a:pt x="2288" y="10349"/>
                </a:lnTo>
                <a:lnTo>
                  <a:pt x="2215" y="10329"/>
                </a:lnTo>
                <a:lnTo>
                  <a:pt x="2143" y="10309"/>
                </a:lnTo>
                <a:lnTo>
                  <a:pt x="2073" y="10285"/>
                </a:lnTo>
                <a:lnTo>
                  <a:pt x="2002" y="10261"/>
                </a:lnTo>
                <a:lnTo>
                  <a:pt x="1932" y="10234"/>
                </a:lnTo>
                <a:lnTo>
                  <a:pt x="1863" y="10205"/>
                </a:lnTo>
                <a:lnTo>
                  <a:pt x="1795" y="10176"/>
                </a:lnTo>
                <a:lnTo>
                  <a:pt x="1728" y="10144"/>
                </a:lnTo>
                <a:lnTo>
                  <a:pt x="1661" y="10112"/>
                </a:lnTo>
                <a:lnTo>
                  <a:pt x="1597" y="10077"/>
                </a:lnTo>
                <a:lnTo>
                  <a:pt x="1532" y="10041"/>
                </a:lnTo>
                <a:lnTo>
                  <a:pt x="1469" y="10004"/>
                </a:lnTo>
                <a:lnTo>
                  <a:pt x="1406" y="9965"/>
                </a:lnTo>
                <a:lnTo>
                  <a:pt x="1345" y="9924"/>
                </a:lnTo>
                <a:lnTo>
                  <a:pt x="1285" y="9883"/>
                </a:lnTo>
                <a:lnTo>
                  <a:pt x="1225" y="9839"/>
                </a:lnTo>
                <a:lnTo>
                  <a:pt x="1167" y="9794"/>
                </a:lnTo>
                <a:lnTo>
                  <a:pt x="1110" y="9749"/>
                </a:lnTo>
                <a:lnTo>
                  <a:pt x="1055" y="9702"/>
                </a:lnTo>
                <a:lnTo>
                  <a:pt x="999" y="9653"/>
                </a:lnTo>
                <a:lnTo>
                  <a:pt x="945" y="9603"/>
                </a:lnTo>
                <a:lnTo>
                  <a:pt x="893" y="9552"/>
                </a:lnTo>
                <a:lnTo>
                  <a:pt x="842" y="9500"/>
                </a:lnTo>
                <a:lnTo>
                  <a:pt x="792" y="9446"/>
                </a:lnTo>
                <a:lnTo>
                  <a:pt x="743" y="9392"/>
                </a:lnTo>
                <a:lnTo>
                  <a:pt x="696" y="9335"/>
                </a:lnTo>
                <a:lnTo>
                  <a:pt x="651" y="9278"/>
                </a:lnTo>
                <a:lnTo>
                  <a:pt x="606" y="9220"/>
                </a:lnTo>
                <a:lnTo>
                  <a:pt x="562" y="9161"/>
                </a:lnTo>
                <a:lnTo>
                  <a:pt x="521" y="9100"/>
                </a:lnTo>
                <a:lnTo>
                  <a:pt x="480" y="9039"/>
                </a:lnTo>
                <a:lnTo>
                  <a:pt x="441" y="8976"/>
                </a:lnTo>
                <a:lnTo>
                  <a:pt x="404" y="8913"/>
                </a:lnTo>
                <a:lnTo>
                  <a:pt x="367" y="8849"/>
                </a:lnTo>
                <a:lnTo>
                  <a:pt x="333" y="8784"/>
                </a:lnTo>
                <a:lnTo>
                  <a:pt x="301" y="8717"/>
                </a:lnTo>
                <a:lnTo>
                  <a:pt x="270" y="8651"/>
                </a:lnTo>
                <a:lnTo>
                  <a:pt x="239" y="8582"/>
                </a:lnTo>
                <a:lnTo>
                  <a:pt x="211" y="8513"/>
                </a:lnTo>
                <a:lnTo>
                  <a:pt x="185" y="8444"/>
                </a:lnTo>
                <a:lnTo>
                  <a:pt x="160" y="8373"/>
                </a:lnTo>
                <a:lnTo>
                  <a:pt x="136" y="8302"/>
                </a:lnTo>
                <a:lnTo>
                  <a:pt x="116" y="8230"/>
                </a:lnTo>
                <a:lnTo>
                  <a:pt x="96" y="8157"/>
                </a:lnTo>
                <a:lnTo>
                  <a:pt x="78" y="8083"/>
                </a:lnTo>
                <a:lnTo>
                  <a:pt x="61" y="8010"/>
                </a:lnTo>
                <a:lnTo>
                  <a:pt x="47" y="7935"/>
                </a:lnTo>
                <a:lnTo>
                  <a:pt x="34" y="7860"/>
                </a:lnTo>
                <a:lnTo>
                  <a:pt x="24" y="7784"/>
                </a:lnTo>
                <a:lnTo>
                  <a:pt x="16" y="7707"/>
                </a:lnTo>
                <a:lnTo>
                  <a:pt x="8" y="7630"/>
                </a:lnTo>
                <a:lnTo>
                  <a:pt x="4" y="7552"/>
                </a:lnTo>
                <a:lnTo>
                  <a:pt x="1" y="7474"/>
                </a:lnTo>
                <a:lnTo>
                  <a:pt x="0" y="7394"/>
                </a:lnTo>
                <a:lnTo>
                  <a:pt x="0" y="3050"/>
                </a:lnTo>
                <a:lnTo>
                  <a:pt x="1" y="2971"/>
                </a:lnTo>
                <a:lnTo>
                  <a:pt x="4" y="2893"/>
                </a:lnTo>
                <a:lnTo>
                  <a:pt x="8" y="2815"/>
                </a:lnTo>
                <a:lnTo>
                  <a:pt x="16" y="2738"/>
                </a:lnTo>
                <a:lnTo>
                  <a:pt x="24" y="2661"/>
                </a:lnTo>
                <a:lnTo>
                  <a:pt x="34" y="2585"/>
                </a:lnTo>
                <a:lnTo>
                  <a:pt x="47" y="2510"/>
                </a:lnTo>
                <a:lnTo>
                  <a:pt x="61" y="2435"/>
                </a:lnTo>
                <a:lnTo>
                  <a:pt x="78" y="2361"/>
                </a:lnTo>
                <a:lnTo>
                  <a:pt x="96" y="2288"/>
                </a:lnTo>
                <a:lnTo>
                  <a:pt x="116" y="2215"/>
                </a:lnTo>
                <a:lnTo>
                  <a:pt x="136" y="2143"/>
                </a:lnTo>
                <a:lnTo>
                  <a:pt x="160" y="2072"/>
                </a:lnTo>
                <a:lnTo>
                  <a:pt x="185" y="2001"/>
                </a:lnTo>
                <a:lnTo>
                  <a:pt x="211" y="1932"/>
                </a:lnTo>
                <a:lnTo>
                  <a:pt x="239" y="1863"/>
                </a:lnTo>
                <a:lnTo>
                  <a:pt x="270" y="1795"/>
                </a:lnTo>
                <a:lnTo>
                  <a:pt x="301" y="1728"/>
                </a:lnTo>
                <a:lnTo>
                  <a:pt x="333" y="1661"/>
                </a:lnTo>
                <a:lnTo>
                  <a:pt x="367" y="1596"/>
                </a:lnTo>
                <a:lnTo>
                  <a:pt x="404" y="1532"/>
                </a:lnTo>
                <a:lnTo>
                  <a:pt x="441" y="1468"/>
                </a:lnTo>
                <a:lnTo>
                  <a:pt x="480" y="1406"/>
                </a:lnTo>
                <a:lnTo>
                  <a:pt x="521" y="1345"/>
                </a:lnTo>
                <a:lnTo>
                  <a:pt x="562" y="1284"/>
                </a:lnTo>
                <a:lnTo>
                  <a:pt x="606" y="1225"/>
                </a:lnTo>
                <a:lnTo>
                  <a:pt x="651" y="1167"/>
                </a:lnTo>
                <a:lnTo>
                  <a:pt x="696" y="1109"/>
                </a:lnTo>
                <a:lnTo>
                  <a:pt x="743" y="1054"/>
                </a:lnTo>
                <a:lnTo>
                  <a:pt x="792" y="999"/>
                </a:lnTo>
                <a:lnTo>
                  <a:pt x="842" y="946"/>
                </a:lnTo>
                <a:lnTo>
                  <a:pt x="893" y="893"/>
                </a:lnTo>
                <a:lnTo>
                  <a:pt x="945" y="842"/>
                </a:lnTo>
                <a:lnTo>
                  <a:pt x="999" y="792"/>
                </a:lnTo>
                <a:lnTo>
                  <a:pt x="1055" y="744"/>
                </a:lnTo>
                <a:lnTo>
                  <a:pt x="1110" y="696"/>
                </a:lnTo>
                <a:lnTo>
                  <a:pt x="1167" y="650"/>
                </a:lnTo>
                <a:lnTo>
                  <a:pt x="1225" y="606"/>
                </a:lnTo>
                <a:lnTo>
                  <a:pt x="1285" y="563"/>
                </a:lnTo>
                <a:lnTo>
                  <a:pt x="1345" y="520"/>
                </a:lnTo>
                <a:lnTo>
                  <a:pt x="1406" y="481"/>
                </a:lnTo>
                <a:lnTo>
                  <a:pt x="1469" y="441"/>
                </a:lnTo>
                <a:lnTo>
                  <a:pt x="1532" y="404"/>
                </a:lnTo>
                <a:lnTo>
                  <a:pt x="1597" y="368"/>
                </a:lnTo>
                <a:lnTo>
                  <a:pt x="1661" y="334"/>
                </a:lnTo>
                <a:lnTo>
                  <a:pt x="1728" y="301"/>
                </a:lnTo>
                <a:lnTo>
                  <a:pt x="1795" y="270"/>
                </a:lnTo>
                <a:lnTo>
                  <a:pt x="1863" y="239"/>
                </a:lnTo>
                <a:lnTo>
                  <a:pt x="1932" y="211"/>
                </a:lnTo>
                <a:lnTo>
                  <a:pt x="2002" y="185"/>
                </a:lnTo>
                <a:lnTo>
                  <a:pt x="2073" y="160"/>
                </a:lnTo>
                <a:lnTo>
                  <a:pt x="2143" y="137"/>
                </a:lnTo>
                <a:lnTo>
                  <a:pt x="2215" y="116"/>
                </a:lnTo>
                <a:lnTo>
                  <a:pt x="2288" y="96"/>
                </a:lnTo>
                <a:lnTo>
                  <a:pt x="2362" y="78"/>
                </a:lnTo>
                <a:lnTo>
                  <a:pt x="2436" y="61"/>
                </a:lnTo>
                <a:lnTo>
                  <a:pt x="2511" y="48"/>
                </a:lnTo>
                <a:lnTo>
                  <a:pt x="2586" y="35"/>
                </a:lnTo>
                <a:lnTo>
                  <a:pt x="2662" y="24"/>
                </a:lnTo>
                <a:lnTo>
                  <a:pt x="2739" y="16"/>
                </a:lnTo>
                <a:lnTo>
                  <a:pt x="2816" y="8"/>
                </a:lnTo>
                <a:lnTo>
                  <a:pt x="2894" y="4"/>
                </a:lnTo>
                <a:lnTo>
                  <a:pt x="2972" y="1"/>
                </a:lnTo>
                <a:lnTo>
                  <a:pt x="3051" y="0"/>
                </a:lnTo>
                <a:lnTo>
                  <a:pt x="25929" y="0"/>
                </a:lnTo>
                <a:lnTo>
                  <a:pt x="26007" y="1"/>
                </a:lnTo>
                <a:lnTo>
                  <a:pt x="26086" y="4"/>
                </a:lnTo>
                <a:lnTo>
                  <a:pt x="26163" y="8"/>
                </a:lnTo>
                <a:lnTo>
                  <a:pt x="26240" y="16"/>
                </a:lnTo>
                <a:lnTo>
                  <a:pt x="26317" y="24"/>
                </a:lnTo>
                <a:lnTo>
                  <a:pt x="26393" y="35"/>
                </a:lnTo>
                <a:lnTo>
                  <a:pt x="26469" y="48"/>
                </a:lnTo>
                <a:lnTo>
                  <a:pt x="26543" y="61"/>
                </a:lnTo>
                <a:lnTo>
                  <a:pt x="26618" y="78"/>
                </a:lnTo>
                <a:lnTo>
                  <a:pt x="26691" y="96"/>
                </a:lnTo>
                <a:lnTo>
                  <a:pt x="26764" y="116"/>
                </a:lnTo>
                <a:lnTo>
                  <a:pt x="26836" y="137"/>
                </a:lnTo>
                <a:lnTo>
                  <a:pt x="26908" y="160"/>
                </a:lnTo>
                <a:lnTo>
                  <a:pt x="26977" y="185"/>
                </a:lnTo>
                <a:lnTo>
                  <a:pt x="27047" y="211"/>
                </a:lnTo>
                <a:lnTo>
                  <a:pt x="27117" y="239"/>
                </a:lnTo>
                <a:lnTo>
                  <a:pt x="27185" y="270"/>
                </a:lnTo>
                <a:lnTo>
                  <a:pt x="27251" y="301"/>
                </a:lnTo>
                <a:lnTo>
                  <a:pt x="27318" y="334"/>
                </a:lnTo>
                <a:lnTo>
                  <a:pt x="27383" y="368"/>
                </a:lnTo>
                <a:lnTo>
                  <a:pt x="27448" y="404"/>
                </a:lnTo>
                <a:lnTo>
                  <a:pt x="27510" y="441"/>
                </a:lnTo>
                <a:lnTo>
                  <a:pt x="27573" y="481"/>
                </a:lnTo>
                <a:lnTo>
                  <a:pt x="27634" y="520"/>
                </a:lnTo>
                <a:lnTo>
                  <a:pt x="27695" y="563"/>
                </a:lnTo>
                <a:lnTo>
                  <a:pt x="27754" y="606"/>
                </a:lnTo>
                <a:lnTo>
                  <a:pt x="27812" y="650"/>
                </a:lnTo>
                <a:lnTo>
                  <a:pt x="27870" y="696"/>
                </a:lnTo>
                <a:lnTo>
                  <a:pt x="27926" y="744"/>
                </a:lnTo>
                <a:lnTo>
                  <a:pt x="27980" y="792"/>
                </a:lnTo>
                <a:lnTo>
                  <a:pt x="28034" y="842"/>
                </a:lnTo>
                <a:lnTo>
                  <a:pt x="28086" y="893"/>
                </a:lnTo>
                <a:lnTo>
                  <a:pt x="28137" y="946"/>
                </a:lnTo>
                <a:lnTo>
                  <a:pt x="28187" y="999"/>
                </a:lnTo>
                <a:lnTo>
                  <a:pt x="28236" y="1054"/>
                </a:lnTo>
                <a:lnTo>
                  <a:pt x="28283" y="1109"/>
                </a:lnTo>
                <a:lnTo>
                  <a:pt x="28330" y="1167"/>
                </a:lnTo>
                <a:lnTo>
                  <a:pt x="28373" y="1225"/>
                </a:lnTo>
                <a:lnTo>
                  <a:pt x="28417" y="1284"/>
                </a:lnTo>
                <a:lnTo>
                  <a:pt x="28459" y="1345"/>
                </a:lnTo>
                <a:lnTo>
                  <a:pt x="28499" y="1406"/>
                </a:lnTo>
                <a:lnTo>
                  <a:pt x="28538" y="1468"/>
                </a:lnTo>
                <a:lnTo>
                  <a:pt x="28575" y="1532"/>
                </a:lnTo>
                <a:lnTo>
                  <a:pt x="28612" y="1596"/>
                </a:lnTo>
                <a:lnTo>
                  <a:pt x="28646" y="1661"/>
                </a:lnTo>
                <a:lnTo>
                  <a:pt x="28680" y="1728"/>
                </a:lnTo>
                <a:lnTo>
                  <a:pt x="28711" y="1795"/>
                </a:lnTo>
                <a:lnTo>
                  <a:pt x="28740" y="1863"/>
                </a:lnTo>
                <a:lnTo>
                  <a:pt x="28768" y="1932"/>
                </a:lnTo>
                <a:lnTo>
                  <a:pt x="28795" y="2001"/>
                </a:lnTo>
                <a:lnTo>
                  <a:pt x="28820" y="2072"/>
                </a:lnTo>
                <a:lnTo>
                  <a:pt x="28843" y="2143"/>
                </a:lnTo>
                <a:lnTo>
                  <a:pt x="28865" y="2215"/>
                </a:lnTo>
                <a:lnTo>
                  <a:pt x="28884" y="2288"/>
                </a:lnTo>
                <a:lnTo>
                  <a:pt x="28902" y="2361"/>
                </a:lnTo>
                <a:lnTo>
                  <a:pt x="28918" y="2435"/>
                </a:lnTo>
                <a:lnTo>
                  <a:pt x="28933" y="2510"/>
                </a:lnTo>
                <a:lnTo>
                  <a:pt x="28945" y="2585"/>
                </a:lnTo>
                <a:lnTo>
                  <a:pt x="28955" y="2661"/>
                </a:lnTo>
                <a:lnTo>
                  <a:pt x="28965" y="2738"/>
                </a:lnTo>
                <a:lnTo>
                  <a:pt x="28971" y="2815"/>
                </a:lnTo>
                <a:lnTo>
                  <a:pt x="28976" y="2893"/>
                </a:lnTo>
                <a:lnTo>
                  <a:pt x="28979" y="2971"/>
                </a:lnTo>
                <a:lnTo>
                  <a:pt x="28980" y="3050"/>
                </a:lnTo>
                <a:lnTo>
                  <a:pt x="28980" y="5222"/>
                </a:lnTo>
                <a:lnTo>
                  <a:pt x="28979" y="5273"/>
                </a:lnTo>
                <a:lnTo>
                  <a:pt x="28978" y="5323"/>
                </a:lnTo>
                <a:lnTo>
                  <a:pt x="28974" y="5373"/>
                </a:lnTo>
                <a:lnTo>
                  <a:pt x="28969" y="5422"/>
                </a:lnTo>
                <a:lnTo>
                  <a:pt x="28965" y="5447"/>
                </a:lnTo>
                <a:lnTo>
                  <a:pt x="28961" y="5471"/>
                </a:lnTo>
                <a:lnTo>
                  <a:pt x="28955" y="5495"/>
                </a:lnTo>
                <a:lnTo>
                  <a:pt x="28950" y="5518"/>
                </a:lnTo>
                <a:lnTo>
                  <a:pt x="28943" y="5542"/>
                </a:lnTo>
                <a:lnTo>
                  <a:pt x="28936" y="5565"/>
                </a:lnTo>
                <a:lnTo>
                  <a:pt x="28927" y="5588"/>
                </a:lnTo>
                <a:lnTo>
                  <a:pt x="28918" y="5610"/>
                </a:lnTo>
                <a:lnTo>
                  <a:pt x="28825" y="5605"/>
                </a:lnTo>
                <a:lnTo>
                  <a:pt x="28733" y="5603"/>
                </a:lnTo>
                <a:lnTo>
                  <a:pt x="28640" y="5603"/>
                </a:lnTo>
                <a:lnTo>
                  <a:pt x="28548" y="5605"/>
                </a:lnTo>
                <a:lnTo>
                  <a:pt x="28456" y="5610"/>
                </a:lnTo>
                <a:lnTo>
                  <a:pt x="28364" y="5617"/>
                </a:lnTo>
                <a:lnTo>
                  <a:pt x="28274" y="5625"/>
                </a:lnTo>
                <a:lnTo>
                  <a:pt x="28183" y="5637"/>
                </a:lnTo>
                <a:lnTo>
                  <a:pt x="28092" y="5649"/>
                </a:lnTo>
                <a:lnTo>
                  <a:pt x="28003" y="5665"/>
                </a:lnTo>
                <a:lnTo>
                  <a:pt x="27913" y="5682"/>
                </a:lnTo>
                <a:lnTo>
                  <a:pt x="27825" y="5702"/>
                </a:lnTo>
                <a:lnTo>
                  <a:pt x="27737" y="5725"/>
                </a:lnTo>
                <a:lnTo>
                  <a:pt x="27650" y="5749"/>
                </a:lnTo>
                <a:lnTo>
                  <a:pt x="27564" y="5776"/>
                </a:lnTo>
                <a:lnTo>
                  <a:pt x="27478" y="5805"/>
                </a:lnTo>
                <a:lnTo>
                  <a:pt x="27437" y="5821"/>
                </a:lnTo>
                <a:lnTo>
                  <a:pt x="27394" y="5836"/>
                </a:lnTo>
                <a:lnTo>
                  <a:pt x="27352" y="5853"/>
                </a:lnTo>
                <a:lnTo>
                  <a:pt x="27311" y="5870"/>
                </a:lnTo>
                <a:lnTo>
                  <a:pt x="27269" y="5887"/>
                </a:lnTo>
                <a:lnTo>
                  <a:pt x="27228" y="5906"/>
                </a:lnTo>
                <a:lnTo>
                  <a:pt x="27187" y="5925"/>
                </a:lnTo>
                <a:lnTo>
                  <a:pt x="27147" y="5945"/>
                </a:lnTo>
                <a:lnTo>
                  <a:pt x="27107" y="5964"/>
                </a:lnTo>
                <a:lnTo>
                  <a:pt x="27066" y="5985"/>
                </a:lnTo>
                <a:lnTo>
                  <a:pt x="27026" y="6007"/>
                </a:lnTo>
                <a:lnTo>
                  <a:pt x="26988" y="6029"/>
                </a:lnTo>
                <a:lnTo>
                  <a:pt x="26948" y="6051"/>
                </a:lnTo>
                <a:lnTo>
                  <a:pt x="26910" y="6075"/>
                </a:lnTo>
                <a:lnTo>
                  <a:pt x="26871" y="6098"/>
                </a:lnTo>
                <a:lnTo>
                  <a:pt x="26833" y="6123"/>
                </a:lnTo>
                <a:lnTo>
                  <a:pt x="26795" y="6148"/>
                </a:lnTo>
                <a:lnTo>
                  <a:pt x="26758" y="6173"/>
                </a:lnTo>
                <a:lnTo>
                  <a:pt x="26721" y="6199"/>
                </a:lnTo>
                <a:lnTo>
                  <a:pt x="26684" y="6226"/>
                </a:lnTo>
                <a:lnTo>
                  <a:pt x="26648" y="6253"/>
                </a:lnTo>
                <a:lnTo>
                  <a:pt x="26612" y="6281"/>
                </a:lnTo>
                <a:lnTo>
                  <a:pt x="26577" y="6309"/>
                </a:lnTo>
                <a:lnTo>
                  <a:pt x="26541" y="6338"/>
                </a:lnTo>
                <a:lnTo>
                  <a:pt x="26507" y="6368"/>
                </a:lnTo>
                <a:lnTo>
                  <a:pt x="26473" y="6398"/>
                </a:lnTo>
                <a:lnTo>
                  <a:pt x="26438" y="6430"/>
                </a:lnTo>
                <a:lnTo>
                  <a:pt x="26405" y="6462"/>
                </a:lnTo>
                <a:lnTo>
                  <a:pt x="26372" y="6494"/>
                </a:lnTo>
                <a:lnTo>
                  <a:pt x="26339" y="6526"/>
                </a:lnTo>
                <a:lnTo>
                  <a:pt x="26307" y="6560"/>
                </a:lnTo>
                <a:lnTo>
                  <a:pt x="26275" y="6594"/>
                </a:lnTo>
                <a:lnTo>
                  <a:pt x="26232" y="6643"/>
                </a:lnTo>
                <a:lnTo>
                  <a:pt x="26191" y="6694"/>
                </a:lnTo>
                <a:lnTo>
                  <a:pt x="26152" y="6744"/>
                </a:lnTo>
                <a:lnTo>
                  <a:pt x="26113" y="6796"/>
                </a:lnTo>
                <a:lnTo>
                  <a:pt x="26076" y="6848"/>
                </a:lnTo>
                <a:lnTo>
                  <a:pt x="26041" y="6901"/>
                </a:lnTo>
                <a:lnTo>
                  <a:pt x="26006" y="6954"/>
                </a:lnTo>
                <a:lnTo>
                  <a:pt x="25973" y="7008"/>
                </a:lnTo>
                <a:lnTo>
                  <a:pt x="25942" y="7063"/>
                </a:lnTo>
                <a:lnTo>
                  <a:pt x="25911" y="7119"/>
                </a:lnTo>
                <a:lnTo>
                  <a:pt x="25882" y="7174"/>
                </a:lnTo>
                <a:lnTo>
                  <a:pt x="25855" y="7231"/>
                </a:lnTo>
                <a:lnTo>
                  <a:pt x="25829" y="7287"/>
                </a:lnTo>
                <a:lnTo>
                  <a:pt x="25804" y="7344"/>
                </a:lnTo>
                <a:lnTo>
                  <a:pt x="25780" y="7403"/>
                </a:lnTo>
                <a:lnTo>
                  <a:pt x="25758" y="7461"/>
                </a:lnTo>
                <a:lnTo>
                  <a:pt x="25738" y="7519"/>
                </a:lnTo>
                <a:lnTo>
                  <a:pt x="25719" y="7578"/>
                </a:lnTo>
                <a:lnTo>
                  <a:pt x="25701" y="7637"/>
                </a:lnTo>
                <a:lnTo>
                  <a:pt x="25684" y="7697"/>
                </a:lnTo>
                <a:lnTo>
                  <a:pt x="25669" y="7757"/>
                </a:lnTo>
                <a:lnTo>
                  <a:pt x="25655" y="7817"/>
                </a:lnTo>
                <a:lnTo>
                  <a:pt x="25643" y="7877"/>
                </a:lnTo>
                <a:lnTo>
                  <a:pt x="25631" y="7938"/>
                </a:lnTo>
                <a:lnTo>
                  <a:pt x="25622" y="7998"/>
                </a:lnTo>
                <a:lnTo>
                  <a:pt x="25614" y="8058"/>
                </a:lnTo>
                <a:lnTo>
                  <a:pt x="25606" y="8120"/>
                </a:lnTo>
                <a:lnTo>
                  <a:pt x="25601" y="8180"/>
                </a:lnTo>
                <a:lnTo>
                  <a:pt x="25597" y="8242"/>
                </a:lnTo>
                <a:lnTo>
                  <a:pt x="25595" y="8303"/>
                </a:lnTo>
                <a:lnTo>
                  <a:pt x="25593" y="8363"/>
                </a:lnTo>
                <a:lnTo>
                  <a:pt x="25593" y="8425"/>
                </a:lnTo>
                <a:lnTo>
                  <a:pt x="25595" y="8486"/>
                </a:lnTo>
                <a:lnTo>
                  <a:pt x="25597" y="8547"/>
                </a:lnTo>
                <a:lnTo>
                  <a:pt x="25601" y="8608"/>
                </a:lnTo>
                <a:lnTo>
                  <a:pt x="25607" y="8668"/>
                </a:lnTo>
                <a:lnTo>
                  <a:pt x="25614" y="8729"/>
                </a:lnTo>
                <a:lnTo>
                  <a:pt x="25622" y="8789"/>
                </a:lnTo>
                <a:lnTo>
                  <a:pt x="25632" y="8849"/>
                </a:lnTo>
                <a:lnTo>
                  <a:pt x="25644" y="8910"/>
                </a:lnTo>
                <a:lnTo>
                  <a:pt x="25656" y="8969"/>
                </a:lnTo>
                <a:lnTo>
                  <a:pt x="25670" y="9028"/>
                </a:lnTo>
                <a:lnTo>
                  <a:pt x="25686" y="9088"/>
                </a:lnTo>
                <a:lnTo>
                  <a:pt x="25702" y="9146"/>
                </a:lnTo>
                <a:lnTo>
                  <a:pt x="25721" y="9204"/>
                </a:lnTo>
                <a:lnTo>
                  <a:pt x="25740" y="9263"/>
                </a:lnTo>
                <a:lnTo>
                  <a:pt x="25762" y="9320"/>
                </a:lnTo>
                <a:lnTo>
                  <a:pt x="25783" y="9377"/>
                </a:lnTo>
                <a:lnTo>
                  <a:pt x="25807" y="9434"/>
                </a:lnTo>
                <a:lnTo>
                  <a:pt x="25832" y="9490"/>
                </a:lnTo>
                <a:lnTo>
                  <a:pt x="25859" y="9546"/>
                </a:lnTo>
                <a:lnTo>
                  <a:pt x="25888" y="9601"/>
                </a:lnTo>
                <a:lnTo>
                  <a:pt x="25917" y="9655"/>
                </a:lnTo>
                <a:lnTo>
                  <a:pt x="25948" y="9709"/>
                </a:lnTo>
                <a:lnTo>
                  <a:pt x="25980" y="9762"/>
                </a:lnTo>
                <a:lnTo>
                  <a:pt x="26015" y="9815"/>
                </a:lnTo>
                <a:lnTo>
                  <a:pt x="26050" y="9867"/>
                </a:lnTo>
                <a:lnTo>
                  <a:pt x="26086" y="9918"/>
                </a:lnTo>
                <a:lnTo>
                  <a:pt x="26124" y="9969"/>
                </a:lnTo>
                <a:lnTo>
                  <a:pt x="26163" y="10018"/>
                </a:lnTo>
                <a:lnTo>
                  <a:pt x="26205" y="10067"/>
                </a:lnTo>
                <a:lnTo>
                  <a:pt x="26247" y="10116"/>
                </a:lnTo>
                <a:lnTo>
                  <a:pt x="26290" y="10163"/>
                </a:lnTo>
                <a:lnTo>
                  <a:pt x="26336" y="10210"/>
                </a:lnTo>
                <a:lnTo>
                  <a:pt x="26383" y="10254"/>
                </a:lnTo>
                <a:lnTo>
                  <a:pt x="26430" y="10298"/>
                </a:lnTo>
                <a:lnTo>
                  <a:pt x="26479" y="10340"/>
                </a:lnTo>
                <a:lnTo>
                  <a:pt x="26528" y="10380"/>
                </a:lnTo>
                <a:lnTo>
                  <a:pt x="26579" y="10419"/>
                </a:lnTo>
                <a:lnTo>
                  <a:pt x="26630" y="10456"/>
                </a:lnTo>
                <a:lnTo>
                  <a:pt x="26682" y="10492"/>
                </a:lnTo>
                <a:lnTo>
                  <a:pt x="26735" y="10525"/>
                </a:lnTo>
                <a:lnTo>
                  <a:pt x="26788" y="10557"/>
                </a:lnTo>
                <a:lnTo>
                  <a:pt x="26843" y="10588"/>
                </a:lnTo>
                <a:lnTo>
                  <a:pt x="26897" y="10618"/>
                </a:lnTo>
                <a:lnTo>
                  <a:pt x="26954" y="10645"/>
                </a:lnTo>
                <a:lnTo>
                  <a:pt x="27010" y="10671"/>
                </a:lnTo>
                <a:lnTo>
                  <a:pt x="27067" y="10695"/>
                </a:lnTo>
                <a:lnTo>
                  <a:pt x="27124" y="10718"/>
                </a:lnTo>
                <a:lnTo>
                  <a:pt x="27182" y="10738"/>
                </a:lnTo>
                <a:lnTo>
                  <a:pt x="27240" y="10758"/>
                </a:lnTo>
                <a:lnTo>
                  <a:pt x="27298" y="10776"/>
                </a:lnTo>
                <a:lnTo>
                  <a:pt x="27357" y="10792"/>
                </a:lnTo>
                <a:lnTo>
                  <a:pt x="27417" y="10807"/>
                </a:lnTo>
                <a:lnTo>
                  <a:pt x="27476" y="10821"/>
                </a:lnTo>
                <a:lnTo>
                  <a:pt x="27535" y="10832"/>
                </a:lnTo>
                <a:lnTo>
                  <a:pt x="27596" y="10841"/>
                </a:lnTo>
                <a:lnTo>
                  <a:pt x="27655" y="10850"/>
                </a:lnTo>
                <a:lnTo>
                  <a:pt x="27716" y="10857"/>
                </a:lnTo>
                <a:lnTo>
                  <a:pt x="27776" y="10862"/>
                </a:lnTo>
                <a:lnTo>
                  <a:pt x="27836" y="10865"/>
                </a:lnTo>
                <a:lnTo>
                  <a:pt x="27897" y="10867"/>
                </a:lnTo>
                <a:lnTo>
                  <a:pt x="27956" y="10868"/>
                </a:lnTo>
                <a:lnTo>
                  <a:pt x="28016" y="10867"/>
                </a:lnTo>
                <a:lnTo>
                  <a:pt x="28077" y="10864"/>
                </a:lnTo>
                <a:lnTo>
                  <a:pt x="28136" y="10860"/>
                </a:lnTo>
                <a:lnTo>
                  <a:pt x="28195" y="10854"/>
                </a:lnTo>
                <a:lnTo>
                  <a:pt x="28255" y="10847"/>
                </a:lnTo>
                <a:lnTo>
                  <a:pt x="28314" y="10838"/>
                </a:lnTo>
                <a:lnTo>
                  <a:pt x="28372" y="10828"/>
                </a:lnTo>
                <a:lnTo>
                  <a:pt x="28431" y="10815"/>
                </a:lnTo>
                <a:lnTo>
                  <a:pt x="28488" y="10802"/>
                </a:lnTo>
                <a:lnTo>
                  <a:pt x="28545" y="10786"/>
                </a:lnTo>
                <a:lnTo>
                  <a:pt x="28603" y="10770"/>
                </a:lnTo>
                <a:lnTo>
                  <a:pt x="28659" y="10752"/>
                </a:lnTo>
                <a:lnTo>
                  <a:pt x="28714" y="10732"/>
                </a:lnTo>
                <a:lnTo>
                  <a:pt x="28769" y="10710"/>
                </a:lnTo>
                <a:lnTo>
                  <a:pt x="28823" y="10687"/>
                </a:lnTo>
                <a:lnTo>
                  <a:pt x="28877" y="10662"/>
                </a:lnTo>
                <a:lnTo>
                  <a:pt x="28930" y="10636"/>
                </a:lnTo>
                <a:lnTo>
                  <a:pt x="28983" y="10609"/>
                </a:lnTo>
                <a:lnTo>
                  <a:pt x="29034" y="10580"/>
                </a:lnTo>
                <a:lnTo>
                  <a:pt x="29083" y="10549"/>
                </a:lnTo>
                <a:lnTo>
                  <a:pt x="29133" y="10517"/>
                </a:lnTo>
                <a:lnTo>
                  <a:pt x="29181" y="10482"/>
                </a:lnTo>
                <a:lnTo>
                  <a:pt x="29229" y="10447"/>
                </a:lnTo>
                <a:lnTo>
                  <a:pt x="29276" y="10411"/>
                </a:lnTo>
                <a:lnTo>
                  <a:pt x="29321" y="10372"/>
                </a:lnTo>
                <a:lnTo>
                  <a:pt x="29366" y="10332"/>
                </a:lnTo>
                <a:lnTo>
                  <a:pt x="29408" y="10291"/>
                </a:lnTo>
                <a:lnTo>
                  <a:pt x="29450" y="10247"/>
                </a:lnTo>
                <a:lnTo>
                  <a:pt x="29491" y="10202"/>
                </a:lnTo>
                <a:lnTo>
                  <a:pt x="29530" y="10157"/>
                </a:lnTo>
                <a:lnTo>
                  <a:pt x="29569" y="10109"/>
                </a:lnTo>
                <a:lnTo>
                  <a:pt x="29605" y="10060"/>
                </a:lnTo>
                <a:lnTo>
                  <a:pt x="29640" y="10009"/>
                </a:lnTo>
                <a:lnTo>
                  <a:pt x="29674" y="9957"/>
                </a:lnTo>
                <a:lnTo>
                  <a:pt x="29707" y="9903"/>
                </a:lnTo>
                <a:lnTo>
                  <a:pt x="29727" y="9868"/>
                </a:lnTo>
                <a:lnTo>
                  <a:pt x="29746" y="9833"/>
                </a:lnTo>
                <a:lnTo>
                  <a:pt x="29764" y="9798"/>
                </a:lnTo>
                <a:lnTo>
                  <a:pt x="29783" y="9761"/>
                </a:lnTo>
                <a:lnTo>
                  <a:pt x="29800" y="9726"/>
                </a:lnTo>
                <a:lnTo>
                  <a:pt x="29817" y="9688"/>
                </a:lnTo>
                <a:lnTo>
                  <a:pt x="29833" y="9652"/>
                </a:lnTo>
                <a:lnTo>
                  <a:pt x="29850" y="9614"/>
                </a:lnTo>
                <a:lnTo>
                  <a:pt x="29864" y="9577"/>
                </a:lnTo>
                <a:lnTo>
                  <a:pt x="29879" y="9538"/>
                </a:lnTo>
                <a:lnTo>
                  <a:pt x="29893" y="9501"/>
                </a:lnTo>
                <a:lnTo>
                  <a:pt x="29906" y="9462"/>
                </a:lnTo>
                <a:lnTo>
                  <a:pt x="29918" y="9424"/>
                </a:lnTo>
                <a:lnTo>
                  <a:pt x="29931" y="9384"/>
                </a:lnTo>
                <a:lnTo>
                  <a:pt x="29942" y="9346"/>
                </a:lnTo>
                <a:lnTo>
                  <a:pt x="29953" y="9306"/>
                </a:lnTo>
                <a:lnTo>
                  <a:pt x="29962" y="9267"/>
                </a:lnTo>
                <a:lnTo>
                  <a:pt x="29971" y="9227"/>
                </a:lnTo>
                <a:lnTo>
                  <a:pt x="29980" y="9188"/>
                </a:lnTo>
                <a:lnTo>
                  <a:pt x="29988" y="9147"/>
                </a:lnTo>
                <a:lnTo>
                  <a:pt x="29994" y="9108"/>
                </a:lnTo>
                <a:lnTo>
                  <a:pt x="30001" y="9068"/>
                </a:lnTo>
                <a:lnTo>
                  <a:pt x="30006" y="9027"/>
                </a:lnTo>
                <a:lnTo>
                  <a:pt x="30011" y="8988"/>
                </a:lnTo>
                <a:lnTo>
                  <a:pt x="30015" y="8947"/>
                </a:lnTo>
                <a:lnTo>
                  <a:pt x="30018" y="8908"/>
                </a:lnTo>
                <a:lnTo>
                  <a:pt x="30020" y="8867"/>
                </a:lnTo>
                <a:lnTo>
                  <a:pt x="30021" y="8827"/>
                </a:lnTo>
                <a:lnTo>
                  <a:pt x="30023" y="8787"/>
                </a:lnTo>
                <a:lnTo>
                  <a:pt x="30023" y="8747"/>
                </a:lnTo>
                <a:lnTo>
                  <a:pt x="30021" y="8707"/>
                </a:lnTo>
                <a:lnTo>
                  <a:pt x="30019" y="8667"/>
                </a:lnTo>
                <a:lnTo>
                  <a:pt x="30017" y="8628"/>
                </a:lnTo>
                <a:lnTo>
                  <a:pt x="30013" y="8588"/>
                </a:lnTo>
                <a:lnTo>
                  <a:pt x="30009" y="8549"/>
                </a:lnTo>
                <a:lnTo>
                  <a:pt x="30004" y="8509"/>
                </a:lnTo>
                <a:lnTo>
                  <a:pt x="29998" y="8471"/>
                </a:lnTo>
                <a:lnTo>
                  <a:pt x="29990" y="8432"/>
                </a:lnTo>
                <a:lnTo>
                  <a:pt x="29982" y="8394"/>
                </a:lnTo>
                <a:lnTo>
                  <a:pt x="29974" y="8355"/>
                </a:lnTo>
                <a:lnTo>
                  <a:pt x="29963" y="8317"/>
                </a:lnTo>
                <a:lnTo>
                  <a:pt x="29953" y="8279"/>
                </a:lnTo>
                <a:lnTo>
                  <a:pt x="29941" y="8242"/>
                </a:lnTo>
                <a:lnTo>
                  <a:pt x="29928" y="8204"/>
                </a:lnTo>
                <a:lnTo>
                  <a:pt x="29914" y="8168"/>
                </a:lnTo>
                <a:lnTo>
                  <a:pt x="29900" y="8130"/>
                </a:lnTo>
                <a:lnTo>
                  <a:pt x="29884" y="8095"/>
                </a:lnTo>
                <a:lnTo>
                  <a:pt x="29867" y="8058"/>
                </a:lnTo>
                <a:lnTo>
                  <a:pt x="29850" y="8023"/>
                </a:lnTo>
                <a:lnTo>
                  <a:pt x="29831" y="7989"/>
                </a:lnTo>
                <a:lnTo>
                  <a:pt x="29811" y="7954"/>
                </a:lnTo>
                <a:lnTo>
                  <a:pt x="29790" y="7920"/>
                </a:lnTo>
                <a:lnTo>
                  <a:pt x="29767" y="7887"/>
                </a:lnTo>
                <a:lnTo>
                  <a:pt x="29745" y="7853"/>
                </a:lnTo>
                <a:lnTo>
                  <a:pt x="29721" y="7821"/>
                </a:lnTo>
                <a:lnTo>
                  <a:pt x="29696" y="7789"/>
                </a:lnTo>
                <a:lnTo>
                  <a:pt x="29670" y="7758"/>
                </a:lnTo>
                <a:lnTo>
                  <a:pt x="29643" y="7726"/>
                </a:lnTo>
                <a:lnTo>
                  <a:pt x="29613" y="7696"/>
                </a:lnTo>
                <a:lnTo>
                  <a:pt x="29584" y="7666"/>
                </a:lnTo>
                <a:lnTo>
                  <a:pt x="29553" y="7637"/>
                </a:lnTo>
                <a:lnTo>
                  <a:pt x="29522" y="7609"/>
                </a:lnTo>
                <a:lnTo>
                  <a:pt x="29488" y="7581"/>
                </a:lnTo>
                <a:lnTo>
                  <a:pt x="29454" y="7554"/>
                </a:lnTo>
                <a:lnTo>
                  <a:pt x="29417" y="7517"/>
                </a:lnTo>
                <a:lnTo>
                  <a:pt x="29384" y="7487"/>
                </a:lnTo>
                <a:lnTo>
                  <a:pt x="29355" y="7461"/>
                </a:lnTo>
                <a:lnTo>
                  <a:pt x="29331" y="7439"/>
                </a:lnTo>
                <a:lnTo>
                  <a:pt x="29297" y="7412"/>
                </a:lnTo>
                <a:lnTo>
                  <a:pt x="29285" y="7403"/>
                </a:lnTo>
                <a:close/>
              </a:path>
            </a:pathLst>
          </a:custGeom>
          <a:solidFill>
            <a:srgbClr val="D8E6F5"/>
          </a:solidFill>
          <a:ln w="38100">
            <a:solidFill>
              <a:schemeClr val="bg1"/>
            </a:solidFill>
            <a:round/>
            <a:headEnd/>
            <a:tailEnd/>
          </a:ln>
          <a:effectLst>
            <a:outerShdw blurRad="50800" dist="38100" dir="2700000" algn="tl" rotWithShape="0">
              <a:prstClr val="black">
                <a:alpha val="40000"/>
              </a:prstClr>
            </a:outerShdw>
          </a:effectLst>
        </p:spPr>
        <p:txBody>
          <a:bodyPr rIns="252000" anchor="ctr">
            <a:normAutofit/>
          </a:bodyPr>
          <a:lstStyle/>
          <a:p>
            <a:pPr>
              <a:defRPr/>
            </a:pPr>
            <a:endParaRPr lang="zh-CN" altLang="en-US" sz="3200" b="1" dirty="0">
              <a:solidFill>
                <a:schemeClr val="accent6">
                  <a:lumMod val="50000"/>
                </a:schemeClr>
              </a:solidFill>
              <a:latin typeface="UTM Avo" panose="02040603050506020204" pitchFamily="18" charset="0"/>
              <a:ea typeface="微软雅黑" panose="020B0503020204020204" pitchFamily="34" charset="-122"/>
              <a:cs typeface="+mn-ea"/>
              <a:sym typeface="+mn-lt"/>
            </a:endParaRPr>
          </a:p>
        </p:txBody>
      </p:sp>
      <p:pic>
        <p:nvPicPr>
          <p:cNvPr id="20" name="图片 8">
            <a:extLst>
              <a:ext uri="{FF2B5EF4-FFF2-40B4-BE49-F238E27FC236}">
                <a16:creationId xmlns:a16="http://schemas.microsoft.com/office/drawing/2014/main" id="{1F9F4A3E-3F46-4308-866E-1BE0422CE0FF}"/>
              </a:ext>
            </a:extLst>
          </p:cNvPr>
          <p:cNvPicPr>
            <a:picLocks noChangeAspect="1"/>
          </p:cNvPicPr>
          <p:nvPr/>
        </p:nvPicPr>
        <p:blipFill rotWithShape="1">
          <a:blip r:embed="rId6">
            <a:duotone>
              <a:schemeClr val="accent1">
                <a:shade val="45000"/>
                <a:satMod val="135000"/>
              </a:schemeClr>
              <a:prstClr val="white"/>
            </a:duotone>
          </a:blip>
          <a:srcRect t="18341" r="17085" b="26262"/>
          <a:stretch/>
        </p:blipFill>
        <p:spPr>
          <a:xfrm>
            <a:off x="9737635" y="566417"/>
            <a:ext cx="2293032" cy="1313186"/>
          </a:xfrm>
          <a:prstGeom prst="rect">
            <a:avLst/>
          </a:prstGeom>
        </p:spPr>
      </p:pic>
      <p:sp>
        <p:nvSpPr>
          <p:cNvPr id="22" name="TextBox 21">
            <a:extLst>
              <a:ext uri="{FF2B5EF4-FFF2-40B4-BE49-F238E27FC236}">
                <a16:creationId xmlns:a16="http://schemas.microsoft.com/office/drawing/2014/main" id="{E472E0DA-7211-474D-B23B-5C3D6229473C}"/>
              </a:ext>
            </a:extLst>
          </p:cNvPr>
          <p:cNvSpPr txBox="1"/>
          <p:nvPr/>
        </p:nvSpPr>
        <p:spPr>
          <a:xfrm>
            <a:off x="606698" y="525385"/>
            <a:ext cx="10229623" cy="523220"/>
          </a:xfrm>
          <a:prstGeom prst="rect">
            <a:avLst/>
          </a:prstGeom>
          <a:noFill/>
        </p:spPr>
        <p:txBody>
          <a:bodyPr wrap="square">
            <a:spAutoFit/>
          </a:bodyPr>
          <a:lstStyle/>
          <a:p>
            <a:pPr>
              <a:defRPr/>
            </a:pPr>
            <a:r>
              <a:rPr lang="en-US" altLang="zh-CN" sz="2800" b="1" dirty="0">
                <a:solidFill>
                  <a:schemeClr val="accent6">
                    <a:lumMod val="50000"/>
                  </a:schemeClr>
                </a:solidFill>
                <a:latin typeface="UTM Avo" panose="02040603050506020204" pitchFamily="18" charset="0"/>
                <a:ea typeface="微软雅黑" panose="020B0503020204020204" pitchFamily="34" charset="-122"/>
                <a:cs typeface="+mn-ea"/>
                <a:sym typeface="+mn-lt"/>
              </a:rPr>
              <a:t>Bài 1: </a:t>
            </a:r>
            <a:r>
              <a:rPr lang="en-US" altLang="en-US" sz="2800" b="1" dirty="0" err="1">
                <a:solidFill>
                  <a:schemeClr val="accent6">
                    <a:lumMod val="50000"/>
                  </a:schemeClr>
                </a:solidFill>
                <a:latin typeface="UTM Avo" panose="02040603050506020204" pitchFamily="18" charset="0"/>
              </a:rPr>
              <a:t>Viết</a:t>
            </a:r>
            <a:r>
              <a:rPr lang="en-US" altLang="en-US" sz="2800" b="1" dirty="0">
                <a:solidFill>
                  <a:schemeClr val="accent6">
                    <a:lumMod val="50000"/>
                  </a:schemeClr>
                </a:solidFill>
                <a:latin typeface="UTM Avo" panose="02040603050506020204" pitchFamily="18" charset="0"/>
              </a:rPr>
              <a:t> </a:t>
            </a:r>
            <a:r>
              <a:rPr lang="en-US" altLang="en-US" sz="2800" b="1" dirty="0" err="1">
                <a:solidFill>
                  <a:schemeClr val="accent6">
                    <a:lumMod val="50000"/>
                  </a:schemeClr>
                </a:solidFill>
                <a:latin typeface="UTM Avo" panose="02040603050506020204" pitchFamily="18" charset="0"/>
              </a:rPr>
              <a:t>phân</a:t>
            </a:r>
            <a:r>
              <a:rPr lang="en-US" altLang="en-US" sz="2800" b="1" dirty="0">
                <a:solidFill>
                  <a:schemeClr val="accent6">
                    <a:lumMod val="50000"/>
                  </a:schemeClr>
                </a:solidFill>
                <a:latin typeface="UTM Avo" panose="02040603050506020204" pitchFamily="18" charset="0"/>
              </a:rPr>
              <a:t> </a:t>
            </a:r>
            <a:r>
              <a:rPr lang="en-US" altLang="en-US" sz="2800" b="1" dirty="0" err="1">
                <a:solidFill>
                  <a:schemeClr val="accent6">
                    <a:lumMod val="50000"/>
                  </a:schemeClr>
                </a:solidFill>
                <a:latin typeface="UTM Avo" panose="02040603050506020204" pitchFamily="18" charset="0"/>
              </a:rPr>
              <a:t>số</a:t>
            </a:r>
            <a:r>
              <a:rPr lang="en-US" altLang="en-US" sz="2800" b="1" dirty="0">
                <a:solidFill>
                  <a:schemeClr val="accent6">
                    <a:lumMod val="50000"/>
                  </a:schemeClr>
                </a:solidFill>
                <a:latin typeface="UTM Avo" panose="02040603050506020204" pitchFamily="18" charset="0"/>
              </a:rPr>
              <a:t> </a:t>
            </a:r>
            <a:r>
              <a:rPr lang="en-US" altLang="en-US" sz="2800" b="1" dirty="0" err="1">
                <a:solidFill>
                  <a:schemeClr val="accent6">
                    <a:lumMod val="50000"/>
                  </a:schemeClr>
                </a:solidFill>
                <a:latin typeface="UTM Avo" panose="02040603050506020204" pitchFamily="18" charset="0"/>
              </a:rPr>
              <a:t>đảo</a:t>
            </a:r>
            <a:r>
              <a:rPr lang="en-US" altLang="en-US" sz="2800" b="1" dirty="0">
                <a:solidFill>
                  <a:schemeClr val="accent6">
                    <a:lumMod val="50000"/>
                  </a:schemeClr>
                </a:solidFill>
                <a:latin typeface="UTM Avo" panose="02040603050506020204" pitchFamily="18" charset="0"/>
              </a:rPr>
              <a:t> </a:t>
            </a:r>
            <a:r>
              <a:rPr lang="en-US" altLang="en-US" sz="2800" b="1" dirty="0" err="1">
                <a:solidFill>
                  <a:schemeClr val="accent6">
                    <a:lumMod val="50000"/>
                  </a:schemeClr>
                </a:solidFill>
                <a:latin typeface="UTM Avo" panose="02040603050506020204" pitchFamily="18" charset="0"/>
              </a:rPr>
              <a:t>ngược</a:t>
            </a:r>
            <a:r>
              <a:rPr lang="en-US" altLang="en-US" sz="2800" b="1" dirty="0">
                <a:solidFill>
                  <a:schemeClr val="accent6">
                    <a:lumMod val="50000"/>
                  </a:schemeClr>
                </a:solidFill>
                <a:latin typeface="UTM Avo" panose="02040603050506020204" pitchFamily="18" charset="0"/>
              </a:rPr>
              <a:t>  </a:t>
            </a:r>
            <a:r>
              <a:rPr lang="en-US" altLang="en-US" sz="2800" b="1" dirty="0" err="1">
                <a:solidFill>
                  <a:schemeClr val="accent6">
                    <a:lumMod val="50000"/>
                  </a:schemeClr>
                </a:solidFill>
                <a:latin typeface="UTM Avo" panose="02040603050506020204" pitchFamily="18" charset="0"/>
              </a:rPr>
              <a:t>của</a:t>
            </a:r>
            <a:r>
              <a:rPr lang="en-US" altLang="en-US" sz="2800" b="1" dirty="0">
                <a:solidFill>
                  <a:schemeClr val="accent6">
                    <a:lumMod val="50000"/>
                  </a:schemeClr>
                </a:solidFill>
                <a:latin typeface="UTM Avo" panose="02040603050506020204" pitchFamily="18" charset="0"/>
              </a:rPr>
              <a:t> </a:t>
            </a:r>
            <a:r>
              <a:rPr lang="en-US" altLang="en-US" sz="2800" b="1" dirty="0" err="1">
                <a:solidFill>
                  <a:schemeClr val="accent6">
                    <a:lumMod val="50000"/>
                  </a:schemeClr>
                </a:solidFill>
                <a:latin typeface="UTM Avo" panose="02040603050506020204" pitchFamily="18" charset="0"/>
              </a:rPr>
              <a:t>mỗi</a:t>
            </a:r>
            <a:r>
              <a:rPr lang="en-US" altLang="en-US" sz="2800" b="1" dirty="0">
                <a:solidFill>
                  <a:schemeClr val="accent6">
                    <a:lumMod val="50000"/>
                  </a:schemeClr>
                </a:solidFill>
                <a:latin typeface="UTM Avo" panose="02040603050506020204" pitchFamily="18" charset="0"/>
              </a:rPr>
              <a:t> </a:t>
            </a:r>
            <a:r>
              <a:rPr lang="en-US" altLang="en-US" sz="2800" b="1" dirty="0" err="1">
                <a:solidFill>
                  <a:schemeClr val="accent6">
                    <a:lumMod val="50000"/>
                  </a:schemeClr>
                </a:solidFill>
                <a:latin typeface="UTM Avo" panose="02040603050506020204" pitchFamily="18" charset="0"/>
              </a:rPr>
              <a:t>phân</a:t>
            </a:r>
            <a:r>
              <a:rPr lang="en-US" altLang="en-US" sz="2800" b="1" dirty="0">
                <a:solidFill>
                  <a:schemeClr val="accent6">
                    <a:lumMod val="50000"/>
                  </a:schemeClr>
                </a:solidFill>
                <a:latin typeface="UTM Avo" panose="02040603050506020204" pitchFamily="18" charset="0"/>
              </a:rPr>
              <a:t> </a:t>
            </a:r>
            <a:r>
              <a:rPr lang="en-US" altLang="en-US" sz="2800" b="1" dirty="0" err="1">
                <a:solidFill>
                  <a:schemeClr val="accent6">
                    <a:lumMod val="50000"/>
                  </a:schemeClr>
                </a:solidFill>
                <a:latin typeface="UTM Avo" panose="02040603050506020204" pitchFamily="18" charset="0"/>
              </a:rPr>
              <a:t>số</a:t>
            </a:r>
            <a:r>
              <a:rPr lang="en-US" altLang="en-US" sz="2800" b="1" dirty="0">
                <a:solidFill>
                  <a:schemeClr val="accent6">
                    <a:lumMod val="50000"/>
                  </a:schemeClr>
                </a:solidFill>
                <a:latin typeface="UTM Avo" panose="02040603050506020204" pitchFamily="18" charset="0"/>
              </a:rPr>
              <a:t> </a:t>
            </a:r>
            <a:r>
              <a:rPr lang="en-US" altLang="en-US" sz="2800" b="1" dirty="0" err="1">
                <a:solidFill>
                  <a:schemeClr val="accent6">
                    <a:lumMod val="50000"/>
                  </a:schemeClr>
                </a:solidFill>
                <a:latin typeface="UTM Avo" panose="02040603050506020204" pitchFamily="18" charset="0"/>
              </a:rPr>
              <a:t>sau</a:t>
            </a:r>
            <a:r>
              <a:rPr lang="en-US" altLang="en-US" sz="2800" b="1" dirty="0">
                <a:solidFill>
                  <a:schemeClr val="accent6">
                    <a:lumMod val="50000"/>
                  </a:schemeClr>
                </a:solidFill>
                <a:latin typeface="UTM Avo" panose="02040603050506020204" pitchFamily="18" charset="0"/>
              </a:rPr>
              <a:t>: </a:t>
            </a:r>
            <a:endParaRPr lang="zh-CN" altLang="en-US" sz="2800" b="1" dirty="0">
              <a:solidFill>
                <a:schemeClr val="accent6">
                  <a:lumMod val="50000"/>
                </a:schemeClr>
              </a:solidFill>
              <a:latin typeface="UTM Avo" panose="02040603050506020204" pitchFamily="18" charset="0"/>
              <a:ea typeface="微软雅黑" panose="020B0503020204020204" pitchFamily="34" charset="-122"/>
              <a:cs typeface="+mn-ea"/>
              <a:sym typeface="+mn-lt"/>
            </a:endParaRPr>
          </a:p>
        </p:txBody>
      </p:sp>
      <p:sp>
        <p:nvSpPr>
          <p:cNvPr id="23" name="矩形: 圆角 11">
            <a:extLst>
              <a:ext uri="{FF2B5EF4-FFF2-40B4-BE49-F238E27FC236}">
                <a16:creationId xmlns:a16="http://schemas.microsoft.com/office/drawing/2014/main" id="{66A34DBD-2647-46B6-9B84-4C0CEFB7C977}"/>
              </a:ext>
            </a:extLst>
          </p:cNvPr>
          <p:cNvSpPr/>
          <p:nvPr/>
        </p:nvSpPr>
        <p:spPr>
          <a:xfrm>
            <a:off x="260822" y="1578753"/>
            <a:ext cx="11605235" cy="6153890"/>
          </a:xfrm>
          <a:prstGeom prst="roundRect">
            <a:avLst/>
          </a:prstGeom>
          <a:solidFill>
            <a:schemeClr val="bg1"/>
          </a:solidFill>
          <a:ln w="101600">
            <a:solidFill>
              <a:srgbClr val="02736A"/>
            </a:solidFill>
          </a:ln>
          <a:effectLst>
            <a:outerShdw blurRad="50800" dist="139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pic>
        <p:nvPicPr>
          <p:cNvPr id="24" name="图片 5">
            <a:extLst>
              <a:ext uri="{FF2B5EF4-FFF2-40B4-BE49-F238E27FC236}">
                <a16:creationId xmlns:a16="http://schemas.microsoft.com/office/drawing/2014/main" id="{77A8F314-F0C5-415D-ACF5-844E12733334}"/>
              </a:ext>
            </a:extLst>
          </p:cNvPr>
          <p:cNvPicPr>
            <a:picLocks noChangeAspect="1"/>
          </p:cNvPicPr>
          <p:nvPr/>
        </p:nvPicPr>
        <p:blipFill rotWithShape="1">
          <a:blip r:embed="rId7">
            <a:lum contrast="20000"/>
          </a:blip>
          <a:srcRect t="-1" r="54732" b="80724"/>
          <a:stretch/>
        </p:blipFill>
        <p:spPr>
          <a:xfrm>
            <a:off x="-839446" y="5732231"/>
            <a:ext cx="13031445" cy="1169833"/>
          </a:xfrm>
          <a:prstGeom prst="rect">
            <a:avLst/>
          </a:prstGeom>
          <a:effectLst>
            <a:outerShdw blurRad="63500" sx="102000" sy="102000" algn="ctr" rotWithShape="0">
              <a:prstClr val="black">
                <a:alpha val="40000"/>
              </a:prstClr>
            </a:outerShdw>
          </a:effectLst>
        </p:spPr>
      </p:pic>
      <p:pic>
        <p:nvPicPr>
          <p:cNvPr id="25" name="Picture 4" descr="Cartoon Flower Illustration With Lovely And Cute Design Stock Vector -  Illustration of floral, collect: 105866793">
            <a:extLst>
              <a:ext uri="{FF2B5EF4-FFF2-40B4-BE49-F238E27FC236}">
                <a16:creationId xmlns:a16="http://schemas.microsoft.com/office/drawing/2014/main" id="{5A6BDDF2-1429-474D-8994-C37B4A5EE27C}"/>
              </a:ext>
            </a:extLst>
          </p:cNvPr>
          <p:cNvPicPr>
            <a:picLocks noChangeAspect="1" noChangeArrowheads="1"/>
          </p:cNvPicPr>
          <p:nvPr/>
        </p:nvPicPr>
        <p:blipFill>
          <a:blip r:embed="rId8" cstate="print">
            <a:extLst>
              <a:ext uri="{BEBA8EAE-BF5A-486C-A8C5-ECC9F3942E4B}">
                <a14:imgProps xmlns:a14="http://schemas.microsoft.com/office/drawing/2010/main">
                  <a14:imgLayer r:embed="rId9">
                    <a14:imgEffect>
                      <a14:backgroundRemoval t="6750" b="90000" l="10000" r="90000"/>
                    </a14:imgEffect>
                  </a14:imgLayer>
                </a14:imgProps>
              </a:ext>
              <a:ext uri="{28A0092B-C50C-407E-A947-70E740481C1C}">
                <a14:useLocalDpi xmlns:a14="http://schemas.microsoft.com/office/drawing/2010/main" val="0"/>
              </a:ext>
            </a:extLst>
          </a:blip>
          <a:srcRect/>
          <a:stretch>
            <a:fillRect/>
          </a:stretch>
        </p:blipFill>
        <p:spPr bwMode="auto">
          <a:xfrm>
            <a:off x="-115458" y="4761409"/>
            <a:ext cx="2256276" cy="2256276"/>
          </a:xfrm>
          <a:prstGeom prst="rect">
            <a:avLst/>
          </a:prstGeom>
          <a:noFill/>
          <a:extLst>
            <a:ext uri="{909E8E84-426E-40DD-AFC4-6F175D3DCCD1}">
              <a14:hiddenFill xmlns:a14="http://schemas.microsoft.com/office/drawing/2010/main">
                <a:solidFill>
                  <a:srgbClr val="FFFFFF"/>
                </a:solidFill>
              </a14:hiddenFill>
            </a:ext>
          </a:extLst>
        </p:spPr>
      </p:pic>
      <p:pic>
        <p:nvPicPr>
          <p:cNvPr id="26" name="Picture 6" descr="Colorful tulip flower cartoon icons. Nature flower spring and summer in  garden isolated on white background. Botanical concept. Floral in flat  design style. Vector design element illustration 2119765 Vector Art at  Vecteezy">
            <a:extLst>
              <a:ext uri="{FF2B5EF4-FFF2-40B4-BE49-F238E27FC236}">
                <a16:creationId xmlns:a16="http://schemas.microsoft.com/office/drawing/2014/main" id="{6C6ED94B-FCDB-456B-863C-BF2E0372313A}"/>
              </a:ext>
            </a:extLst>
          </p:cNvPr>
          <p:cNvPicPr>
            <a:picLocks noChangeAspect="1" noChangeArrowheads="1"/>
          </p:cNvPicPr>
          <p:nvPr/>
        </p:nvPicPr>
        <p:blipFill rotWithShape="1">
          <a:blip r:embed="rId10" cstate="print">
            <a:clrChange>
              <a:clrFrom>
                <a:srgbClr val="FEFEFE"/>
              </a:clrFrom>
              <a:clrTo>
                <a:srgbClr val="FEFEFE">
                  <a:alpha val="0"/>
                </a:srgbClr>
              </a:clrTo>
            </a:clrChange>
            <a:extLst>
              <a:ext uri="{28A0092B-C50C-407E-A947-70E740481C1C}">
                <a14:useLocalDpi xmlns:a14="http://schemas.microsoft.com/office/drawing/2010/main" val="0"/>
              </a:ext>
            </a:extLst>
          </a:blip>
          <a:srcRect l="17167" t="17165" r="16779" b="15589"/>
          <a:stretch/>
        </p:blipFill>
        <p:spPr bwMode="auto">
          <a:xfrm>
            <a:off x="11027871" y="5757135"/>
            <a:ext cx="1117009" cy="1137135"/>
          </a:xfrm>
          <a:prstGeom prst="rect">
            <a:avLst/>
          </a:prstGeom>
          <a:noFill/>
          <a:extLst>
            <a:ext uri="{909E8E84-426E-40DD-AFC4-6F175D3DCCD1}">
              <a14:hiddenFill xmlns:a14="http://schemas.microsoft.com/office/drawing/2010/main">
                <a:solidFill>
                  <a:srgbClr val="FFFFFF"/>
                </a:solidFill>
              </a14:hiddenFill>
            </a:ext>
          </a:extLst>
        </p:spPr>
      </p:pic>
      <p:pic>
        <p:nvPicPr>
          <p:cNvPr id="27" name="Picture 6" descr="Colorful tulip flower cartoon icons. Nature flower spring and summer in  garden isolated on white background. Botanical concept. Floral in flat  design style. Vector design element illustration 2119765 Vector Art at  Vecteezy">
            <a:extLst>
              <a:ext uri="{FF2B5EF4-FFF2-40B4-BE49-F238E27FC236}">
                <a16:creationId xmlns:a16="http://schemas.microsoft.com/office/drawing/2014/main" id="{6538EE67-1FEF-4C3D-9212-DD3E31749100}"/>
              </a:ext>
            </a:extLst>
          </p:cNvPr>
          <p:cNvPicPr>
            <a:picLocks noChangeAspect="1" noChangeArrowheads="1"/>
          </p:cNvPicPr>
          <p:nvPr/>
        </p:nvPicPr>
        <p:blipFill rotWithShape="1">
          <a:blip r:embed="rId11" cstate="print">
            <a:clrChange>
              <a:clrFrom>
                <a:srgbClr val="FEFEFE"/>
              </a:clrFrom>
              <a:clrTo>
                <a:srgbClr val="FEFEFE">
                  <a:alpha val="0"/>
                </a:srgbClr>
              </a:clrTo>
            </a:clrChange>
            <a:extLst>
              <a:ext uri="{28A0092B-C50C-407E-A947-70E740481C1C}">
                <a14:useLocalDpi xmlns:a14="http://schemas.microsoft.com/office/drawing/2010/main" val="0"/>
              </a:ext>
            </a:extLst>
          </a:blip>
          <a:srcRect l="17167" t="17165" r="16779" b="15589"/>
          <a:stretch/>
        </p:blipFill>
        <p:spPr bwMode="auto">
          <a:xfrm>
            <a:off x="10450661" y="5878668"/>
            <a:ext cx="985525" cy="1003282"/>
          </a:xfrm>
          <a:prstGeom prst="rect">
            <a:avLst/>
          </a:prstGeom>
          <a:noFill/>
          <a:extLst>
            <a:ext uri="{909E8E84-426E-40DD-AFC4-6F175D3DCCD1}">
              <a14:hiddenFill xmlns:a14="http://schemas.microsoft.com/office/drawing/2010/main">
                <a:solidFill>
                  <a:srgbClr val="FFFFFF"/>
                </a:solidFill>
              </a14:hiddenFill>
            </a:ext>
          </a:extLst>
        </p:spPr>
      </p:pic>
      <p:pic>
        <p:nvPicPr>
          <p:cNvPr id="28" name="Picture 6" descr="Colorful tulip flower cartoon icons. Nature flower spring and summer in  garden isolated on white background. Botanical concept. Floral in flat  design style. Vector design element illustration 2119765 Vector Art at  Vecteezy">
            <a:extLst>
              <a:ext uri="{FF2B5EF4-FFF2-40B4-BE49-F238E27FC236}">
                <a16:creationId xmlns:a16="http://schemas.microsoft.com/office/drawing/2014/main" id="{F3386FD8-1D60-40B4-ACF2-C55AFB94C62C}"/>
              </a:ext>
            </a:extLst>
          </p:cNvPr>
          <p:cNvPicPr>
            <a:picLocks noChangeAspect="1" noChangeArrowheads="1"/>
          </p:cNvPicPr>
          <p:nvPr/>
        </p:nvPicPr>
        <p:blipFill rotWithShape="1">
          <a:blip r:embed="rId12" cstate="print">
            <a:clrChange>
              <a:clrFrom>
                <a:srgbClr val="FEFEFE"/>
              </a:clrFrom>
              <a:clrTo>
                <a:srgbClr val="FEFEFE">
                  <a:alpha val="0"/>
                </a:srgbClr>
              </a:clrTo>
            </a:clrChange>
            <a:extLst>
              <a:ext uri="{28A0092B-C50C-407E-A947-70E740481C1C}">
                <a14:useLocalDpi xmlns:a14="http://schemas.microsoft.com/office/drawing/2010/main" val="0"/>
              </a:ext>
            </a:extLst>
          </a:blip>
          <a:srcRect l="17167" t="17165" r="16779" b="15589"/>
          <a:stretch/>
        </p:blipFill>
        <p:spPr bwMode="auto">
          <a:xfrm>
            <a:off x="9878423" y="5752823"/>
            <a:ext cx="1065747" cy="1084950"/>
          </a:xfrm>
          <a:prstGeom prst="rect">
            <a:avLst/>
          </a:prstGeom>
          <a:noFill/>
          <a:extLst>
            <a:ext uri="{909E8E84-426E-40DD-AFC4-6F175D3DCCD1}">
              <a14:hiddenFill xmlns:a14="http://schemas.microsoft.com/office/drawing/2010/main">
                <a:solidFill>
                  <a:srgbClr val="FFFFFF"/>
                </a:solidFill>
              </a14:hiddenFill>
            </a:ext>
          </a:extLst>
        </p:spPr>
      </p:pic>
      <mc:AlternateContent xmlns:mc="http://schemas.openxmlformats.org/markup-compatibility/2006" xmlns:a14="http://schemas.microsoft.com/office/drawing/2010/main">
        <mc:Choice Requires="a14">
          <p:sp>
            <p:nvSpPr>
              <p:cNvPr id="70" name="TextBox 69">
                <a:extLst>
                  <a:ext uri="{FF2B5EF4-FFF2-40B4-BE49-F238E27FC236}">
                    <a16:creationId xmlns:a16="http://schemas.microsoft.com/office/drawing/2014/main" id="{6EE86121-1315-40CB-88B1-A1E230CE0FB3}"/>
                  </a:ext>
                </a:extLst>
              </p:cNvPr>
              <p:cNvSpPr txBox="1"/>
              <p:nvPr/>
            </p:nvSpPr>
            <p:spPr>
              <a:xfrm>
                <a:off x="2517098" y="1969526"/>
                <a:ext cx="1901389" cy="2956130"/>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f>
                        <m:fPr>
                          <m:ctrlPr>
                            <a:rPr lang="en-US" sz="9600" b="1" i="1" smtClean="0">
                              <a:solidFill>
                                <a:srgbClr val="002060"/>
                              </a:solidFill>
                              <a:latin typeface="Cambria Math" panose="02040503050406030204" pitchFamily="18" charset="0"/>
                            </a:rPr>
                          </m:ctrlPr>
                        </m:fPr>
                        <m:num>
                          <m:r>
                            <m:rPr>
                              <m:nor/>
                            </m:rPr>
                            <a:rPr lang="en-US" sz="9600" b="1" i="0" smtClean="0">
                              <a:solidFill>
                                <a:srgbClr val="002060"/>
                              </a:solidFill>
                              <a:latin typeface="UTM Avo" panose="02040603050506020204" pitchFamily="18" charset="0"/>
                            </a:rPr>
                            <m:t>10</m:t>
                          </m:r>
                        </m:num>
                        <m:den>
                          <m:r>
                            <m:rPr>
                              <m:nor/>
                            </m:rPr>
                            <a:rPr lang="en-US" sz="9600" b="1" i="0" smtClean="0">
                              <a:solidFill>
                                <a:srgbClr val="002060"/>
                              </a:solidFill>
                              <a:latin typeface="UTM Avo" panose="02040603050506020204" pitchFamily="18" charset="0"/>
                            </a:rPr>
                            <m:t>7</m:t>
                          </m:r>
                        </m:den>
                      </m:f>
                    </m:oMath>
                  </m:oMathPara>
                </a14:m>
                <a:endParaRPr lang="en-US" sz="9600" dirty="0">
                  <a:solidFill>
                    <a:srgbClr val="002060"/>
                  </a:solidFill>
                  <a:latin typeface="UTM Avo" panose="02040603050506020204" pitchFamily="18" charset="0"/>
                </a:endParaRPr>
              </a:p>
            </p:txBody>
          </p:sp>
        </mc:Choice>
        <mc:Fallback xmlns="">
          <p:sp>
            <p:nvSpPr>
              <p:cNvPr id="70" name="TextBox 69">
                <a:extLst>
                  <a:ext uri="{FF2B5EF4-FFF2-40B4-BE49-F238E27FC236}">
                    <a16:creationId xmlns:a16="http://schemas.microsoft.com/office/drawing/2014/main" id="{6EE86121-1315-40CB-88B1-A1E230CE0FB3}"/>
                  </a:ext>
                </a:extLst>
              </p:cNvPr>
              <p:cNvSpPr txBox="1">
                <a:spLocks noRot="1" noChangeAspect="1" noMove="1" noResize="1" noEditPoints="1" noAdjustHandles="1" noChangeArrowheads="1" noChangeShapeType="1" noTextEdit="1"/>
              </p:cNvSpPr>
              <p:nvPr/>
            </p:nvSpPr>
            <p:spPr>
              <a:xfrm>
                <a:off x="2517098" y="1969526"/>
                <a:ext cx="1901389" cy="2956130"/>
              </a:xfrm>
              <a:prstGeom prst="rect">
                <a:avLst/>
              </a:prstGeom>
              <a:blipFill>
                <a:blip r:embed="rId13"/>
                <a:stretch>
                  <a:fillRect/>
                </a:stretch>
              </a:blipFill>
            </p:spPr>
            <p:txBody>
              <a:bodyPr/>
              <a:lstStyle/>
              <a:p>
                <a:r>
                  <a:rPr lang="en-US">
                    <a:noFill/>
                  </a:rPr>
                  <a:t> </a:t>
                </a:r>
              </a:p>
            </p:txBody>
          </p:sp>
        </mc:Fallback>
      </mc:AlternateContent>
      <p:sp>
        <p:nvSpPr>
          <p:cNvPr id="10" name="Arrow: Right 9">
            <a:extLst>
              <a:ext uri="{FF2B5EF4-FFF2-40B4-BE49-F238E27FC236}">
                <a16:creationId xmlns:a16="http://schemas.microsoft.com/office/drawing/2014/main" id="{0E24D36C-7BE6-49A9-B2E3-A16343AD8937}"/>
              </a:ext>
            </a:extLst>
          </p:cNvPr>
          <p:cNvSpPr/>
          <p:nvPr/>
        </p:nvSpPr>
        <p:spPr>
          <a:xfrm>
            <a:off x="4987491" y="2952037"/>
            <a:ext cx="2259455" cy="1560934"/>
          </a:xfrm>
          <a:prstGeom prst="rightArrow">
            <a:avLst>
              <a:gd name="adj1" fmla="val 53497"/>
              <a:gd name="adj2" fmla="val 57869"/>
            </a:avLst>
          </a:prstGeom>
          <a:solidFill>
            <a:srgbClr val="FFC000"/>
          </a:solidFill>
          <a:ln w="76200">
            <a:solidFill>
              <a:srgbClr val="02736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71" name="TextBox 70">
                <a:extLst>
                  <a:ext uri="{FF2B5EF4-FFF2-40B4-BE49-F238E27FC236}">
                    <a16:creationId xmlns:a16="http://schemas.microsoft.com/office/drawing/2014/main" id="{16ED5746-2609-4C78-8E78-FE85E51302C8}"/>
                  </a:ext>
                </a:extLst>
              </p:cNvPr>
              <p:cNvSpPr txBox="1"/>
              <p:nvPr/>
            </p:nvSpPr>
            <p:spPr>
              <a:xfrm>
                <a:off x="7511578" y="1950614"/>
                <a:ext cx="1901389" cy="2956771"/>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f>
                        <m:fPr>
                          <m:ctrlPr>
                            <a:rPr lang="en-US" sz="9600" b="1" i="1" smtClean="0">
                              <a:solidFill>
                                <a:srgbClr val="002060"/>
                              </a:solidFill>
                              <a:latin typeface="Cambria Math" panose="02040503050406030204" pitchFamily="18" charset="0"/>
                            </a:rPr>
                          </m:ctrlPr>
                        </m:fPr>
                        <m:num>
                          <m:r>
                            <m:rPr>
                              <m:nor/>
                            </m:rPr>
                            <a:rPr lang="en-US" sz="9600" b="1" i="0" smtClean="0">
                              <a:solidFill>
                                <a:srgbClr val="002060"/>
                              </a:solidFill>
                              <a:latin typeface="UTM Avo" panose="02040603050506020204" pitchFamily="18" charset="0"/>
                            </a:rPr>
                            <m:t>7</m:t>
                          </m:r>
                        </m:num>
                        <m:den>
                          <m:r>
                            <m:rPr>
                              <m:nor/>
                            </m:rPr>
                            <a:rPr lang="en-US" sz="9600" b="1" i="0" smtClean="0">
                              <a:solidFill>
                                <a:srgbClr val="002060"/>
                              </a:solidFill>
                              <a:latin typeface="UTM Avo" panose="02040603050506020204" pitchFamily="18" charset="0"/>
                            </a:rPr>
                            <m:t>10</m:t>
                          </m:r>
                        </m:den>
                      </m:f>
                    </m:oMath>
                  </m:oMathPara>
                </a14:m>
                <a:endParaRPr lang="en-US" sz="9600" b="1" dirty="0">
                  <a:solidFill>
                    <a:srgbClr val="002060"/>
                  </a:solidFill>
                  <a:latin typeface="UTM Avo" panose="02040603050506020204" pitchFamily="18" charset="0"/>
                </a:endParaRPr>
              </a:p>
            </p:txBody>
          </p:sp>
        </mc:Choice>
        <mc:Fallback xmlns="">
          <p:sp>
            <p:nvSpPr>
              <p:cNvPr id="71" name="TextBox 70">
                <a:extLst>
                  <a:ext uri="{FF2B5EF4-FFF2-40B4-BE49-F238E27FC236}">
                    <a16:creationId xmlns:a16="http://schemas.microsoft.com/office/drawing/2014/main" id="{16ED5746-2609-4C78-8E78-FE85E51302C8}"/>
                  </a:ext>
                </a:extLst>
              </p:cNvPr>
              <p:cNvSpPr txBox="1">
                <a:spLocks noRot="1" noChangeAspect="1" noMove="1" noResize="1" noEditPoints="1" noAdjustHandles="1" noChangeArrowheads="1" noChangeShapeType="1" noTextEdit="1"/>
              </p:cNvSpPr>
              <p:nvPr/>
            </p:nvSpPr>
            <p:spPr>
              <a:xfrm>
                <a:off x="7511578" y="1950614"/>
                <a:ext cx="1901389" cy="2956771"/>
              </a:xfrm>
              <a:prstGeom prst="rect">
                <a:avLst/>
              </a:prstGeom>
              <a:blipFill>
                <a:blip r:embed="rId14"/>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355367392"/>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inVertical)">
                                      <p:cBhvr>
                                        <p:cTn id="7" dur="500"/>
                                        <p:tgtEl>
                                          <p:spTgt spid="10"/>
                                        </p:tgtEl>
                                      </p:cBhvr>
                                    </p:animEffect>
                                  </p:childTnLst>
                                  <p:subTnLst>
                                    <p:audio>
                                      <p:cMediaNode>
                                        <p:cTn display="0" masterRel="sameClick">
                                          <p:stCondLst>
                                            <p:cond evt="begin" delay="0">
                                              <p:tn val="5"/>
                                            </p:cond>
                                          </p:stCondLst>
                                          <p:endCondLst>
                                            <p:cond evt="onStopAudio" delay="0">
                                              <p:tgtEl>
                                                <p:sldTgt/>
                                              </p:tgtEl>
                                            </p:cond>
                                          </p:endCondLst>
                                        </p:cTn>
                                        <p:tgtEl>
                                          <p:sndTgt r:embed="rId4" name="chimes.wav"/>
                                        </p:tgtEl>
                                      </p:cMediaNode>
                                    </p:audio>
                                  </p:sub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1"/>
                                        </p:tgtEl>
                                        <p:attrNameLst>
                                          <p:attrName>style.visibility</p:attrName>
                                        </p:attrNameLst>
                                      </p:cBhvr>
                                      <p:to>
                                        <p:strVal val="visible"/>
                                      </p:to>
                                    </p:set>
                                    <p:animEffect transition="in" filter="fade">
                                      <p:cBhvr>
                                        <p:cTn id="12" dur="500"/>
                                        <p:tgtEl>
                                          <p:spTgt spid="7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71"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Freeform 8"/>
          <p:cNvSpPr/>
          <p:nvPr/>
        </p:nvSpPr>
        <p:spPr bwMode="auto">
          <a:xfrm>
            <a:off x="5267739" y="1838739"/>
            <a:ext cx="6924261" cy="4532244"/>
          </a:xfrm>
          <a:custGeom>
            <a:avLst/>
            <a:gdLst>
              <a:gd name="T0" fmla="*/ 2634 w 2634"/>
              <a:gd name="T1" fmla="*/ 1344 h 1701"/>
              <a:gd name="T2" fmla="*/ 2435 w 2634"/>
              <a:gd name="T3" fmla="*/ 1025 h 1701"/>
              <a:gd name="T4" fmla="*/ 2485 w 2634"/>
              <a:gd name="T5" fmla="*/ 885 h 1701"/>
              <a:gd name="T6" fmla="*/ 2260 w 2634"/>
              <a:gd name="T7" fmla="*/ 660 h 1701"/>
              <a:gd name="T8" fmla="*/ 2209 w 2634"/>
              <a:gd name="T9" fmla="*/ 666 h 1701"/>
              <a:gd name="T10" fmla="*/ 2209 w 2634"/>
              <a:gd name="T11" fmla="*/ 659 h 1701"/>
              <a:gd name="T12" fmla="*/ 1932 w 2634"/>
              <a:gd name="T13" fmla="*/ 382 h 1701"/>
              <a:gd name="T14" fmla="*/ 1899 w 2634"/>
              <a:gd name="T15" fmla="*/ 384 h 1701"/>
              <a:gd name="T16" fmla="*/ 1396 w 2634"/>
              <a:gd name="T17" fmla="*/ 0 h 1701"/>
              <a:gd name="T18" fmla="*/ 963 w 2634"/>
              <a:gd name="T19" fmla="*/ 231 h 1701"/>
              <a:gd name="T20" fmla="*/ 789 w 2634"/>
              <a:gd name="T21" fmla="*/ 191 h 1701"/>
              <a:gd name="T22" fmla="*/ 382 w 2634"/>
              <a:gd name="T23" fmla="*/ 598 h 1701"/>
              <a:gd name="T24" fmla="*/ 382 w 2634"/>
              <a:gd name="T25" fmla="*/ 604 h 1701"/>
              <a:gd name="T26" fmla="*/ 0 w 2634"/>
              <a:gd name="T27" fmla="*/ 1137 h 1701"/>
              <a:gd name="T28" fmla="*/ 564 w 2634"/>
              <a:gd name="T29" fmla="*/ 1701 h 1701"/>
              <a:gd name="T30" fmla="*/ 2290 w 2634"/>
              <a:gd name="T31" fmla="*/ 1701 h 1701"/>
              <a:gd name="T32" fmla="*/ 2290 w 2634"/>
              <a:gd name="T33" fmla="*/ 1700 h 1701"/>
              <a:gd name="T34" fmla="*/ 2634 w 2634"/>
              <a:gd name="T35" fmla="*/ 1344 h 17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634" h="1701">
                <a:moveTo>
                  <a:pt x="2634" y="1344"/>
                </a:moveTo>
                <a:cubicBezTo>
                  <a:pt x="2634" y="1204"/>
                  <a:pt x="2553" y="1084"/>
                  <a:pt x="2435" y="1025"/>
                </a:cubicBezTo>
                <a:cubicBezTo>
                  <a:pt x="2466" y="987"/>
                  <a:pt x="2485" y="938"/>
                  <a:pt x="2485" y="885"/>
                </a:cubicBezTo>
                <a:cubicBezTo>
                  <a:pt x="2485" y="761"/>
                  <a:pt x="2384" y="660"/>
                  <a:pt x="2260" y="660"/>
                </a:cubicBezTo>
                <a:cubicBezTo>
                  <a:pt x="2242" y="660"/>
                  <a:pt x="2225" y="663"/>
                  <a:pt x="2209" y="666"/>
                </a:cubicBezTo>
                <a:cubicBezTo>
                  <a:pt x="2209" y="664"/>
                  <a:pt x="2209" y="662"/>
                  <a:pt x="2209" y="659"/>
                </a:cubicBezTo>
                <a:cubicBezTo>
                  <a:pt x="2209" y="506"/>
                  <a:pt x="2085" y="382"/>
                  <a:pt x="1932" y="382"/>
                </a:cubicBezTo>
                <a:cubicBezTo>
                  <a:pt x="1921" y="382"/>
                  <a:pt x="1910" y="383"/>
                  <a:pt x="1899" y="384"/>
                </a:cubicBezTo>
                <a:cubicBezTo>
                  <a:pt x="1839" y="163"/>
                  <a:pt x="1637" y="0"/>
                  <a:pt x="1396" y="0"/>
                </a:cubicBezTo>
                <a:cubicBezTo>
                  <a:pt x="1216" y="0"/>
                  <a:pt x="1057" y="91"/>
                  <a:pt x="963" y="231"/>
                </a:cubicBezTo>
                <a:cubicBezTo>
                  <a:pt x="910" y="206"/>
                  <a:pt x="851" y="191"/>
                  <a:pt x="789" y="191"/>
                </a:cubicBezTo>
                <a:cubicBezTo>
                  <a:pt x="564" y="191"/>
                  <a:pt x="382" y="373"/>
                  <a:pt x="382" y="598"/>
                </a:cubicBezTo>
                <a:cubicBezTo>
                  <a:pt x="382" y="600"/>
                  <a:pt x="382" y="602"/>
                  <a:pt x="382" y="604"/>
                </a:cubicBezTo>
                <a:cubicBezTo>
                  <a:pt x="160" y="679"/>
                  <a:pt x="0" y="889"/>
                  <a:pt x="0" y="1137"/>
                </a:cubicBezTo>
                <a:cubicBezTo>
                  <a:pt x="0" y="1448"/>
                  <a:pt x="252" y="1701"/>
                  <a:pt x="564" y="1701"/>
                </a:cubicBezTo>
                <a:cubicBezTo>
                  <a:pt x="2290" y="1701"/>
                  <a:pt x="2290" y="1701"/>
                  <a:pt x="2290" y="1701"/>
                </a:cubicBezTo>
                <a:cubicBezTo>
                  <a:pt x="2290" y="1700"/>
                  <a:pt x="2290" y="1700"/>
                  <a:pt x="2290" y="1700"/>
                </a:cubicBezTo>
                <a:cubicBezTo>
                  <a:pt x="2481" y="1693"/>
                  <a:pt x="2634" y="1537"/>
                  <a:pt x="2634" y="1344"/>
                </a:cubicBezTo>
                <a:close/>
              </a:path>
            </a:pathLst>
          </a:custGeom>
          <a:solidFill>
            <a:schemeClr val="accent4">
              <a:lumMod val="20000"/>
              <a:lumOff val="80000"/>
            </a:schemeClr>
          </a:solidFill>
          <a:ln w="63500">
            <a:solidFill>
              <a:srgbClr val="7030A0"/>
            </a:solidFill>
            <a:round/>
          </a:ln>
          <a:effectLst>
            <a:outerShdw blurRad="63500" sx="102000" sy="102000" algn="ctr" rotWithShape="0">
              <a:prstClr val="black">
                <a:alpha val="40000"/>
              </a:prstClr>
            </a:outerShdw>
          </a:effectLst>
        </p:spPr>
        <p:txBody>
          <a:bodyPr vert="horz" wrap="square" lIns="91440" tIns="45720" rIns="91440" bIns="45720" numCol="1" anchor="t" anchorCtr="0" compatLnSpc="1"/>
          <a:lstStyle/>
          <a:p>
            <a:endParaRPr lang="zh-CN" altLang="en-US"/>
          </a:p>
        </p:txBody>
      </p:sp>
      <p:pic>
        <p:nvPicPr>
          <p:cNvPr id="14" name="图片 1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900000">
            <a:off x="-2212356" y="-431138"/>
            <a:ext cx="8471251" cy="9553806"/>
          </a:xfrm>
          <a:prstGeom prst="rect">
            <a:avLst/>
          </a:prstGeom>
          <a:effectLst>
            <a:outerShdw blurRad="63500" sx="102000" sy="102000" algn="ctr" rotWithShape="0">
              <a:prstClr val="black">
                <a:alpha val="40000"/>
              </a:prstClr>
            </a:outerShdw>
          </a:effectLst>
        </p:spPr>
      </p:pic>
      <p:sp>
        <p:nvSpPr>
          <p:cNvPr id="3" name="文本框 2"/>
          <p:cNvSpPr txBox="1"/>
          <p:nvPr/>
        </p:nvSpPr>
        <p:spPr>
          <a:xfrm>
            <a:off x="6252876" y="4535240"/>
            <a:ext cx="5554726" cy="1569660"/>
          </a:xfrm>
          <a:prstGeom prst="rect">
            <a:avLst/>
          </a:prstGeom>
          <a:noFill/>
        </p:spPr>
        <p:txBody>
          <a:bodyPr wrap="none" rtlCol="0">
            <a:spAutoFit/>
          </a:bodyPr>
          <a:lstStyle/>
          <a:p>
            <a:r>
              <a:rPr lang="en-US" altLang="zh-CN" sz="9600" b="1" dirty="0">
                <a:ln w="22225">
                  <a:solidFill>
                    <a:schemeClr val="accent2"/>
                  </a:solidFill>
                  <a:prstDash val="solid"/>
                </a:ln>
                <a:solidFill>
                  <a:schemeClr val="accent2">
                    <a:lumMod val="40000"/>
                    <a:lumOff val="60000"/>
                  </a:schemeClr>
                </a:solidFill>
                <a:effectLst>
                  <a:outerShdw blurRad="50800" dist="38100" algn="l" rotWithShape="0">
                    <a:prstClr val="black">
                      <a:alpha val="40000"/>
                    </a:prstClr>
                  </a:outerShdw>
                  <a:reflection blurRad="6350" stA="55000" endA="300" endPos="45500" dir="5400000" sy="-100000" algn="bl" rotWithShape="0"/>
                </a:effectLst>
                <a:latin typeface="#9Slide07 IcielLa Chic Pro Shad" panose="02000506090000020004" pitchFamily="2" charset="0"/>
                <a:ea typeface="微软雅黑" panose="020B0503020204020204" pitchFamily="34" charset="-122"/>
              </a:rPr>
              <a:t>KHỞI ĐỘNG</a:t>
            </a:r>
            <a:endParaRPr lang="zh-CN" altLang="en-US" sz="9600" b="1" dirty="0">
              <a:ln w="22225">
                <a:solidFill>
                  <a:schemeClr val="accent2"/>
                </a:solidFill>
                <a:prstDash val="solid"/>
              </a:ln>
              <a:solidFill>
                <a:schemeClr val="accent2">
                  <a:lumMod val="40000"/>
                  <a:lumOff val="60000"/>
                </a:schemeClr>
              </a:solidFill>
              <a:effectLst>
                <a:outerShdw blurRad="50800" dist="38100" algn="l" rotWithShape="0">
                  <a:prstClr val="black">
                    <a:alpha val="40000"/>
                  </a:prstClr>
                </a:outerShdw>
                <a:reflection blurRad="6350" stA="55000" endA="300" endPos="45500" dir="5400000" sy="-100000" algn="bl" rotWithShape="0"/>
              </a:effectLst>
              <a:latin typeface="#9Slide07 IcielLa Chic Pro Shad" panose="02000506090000020004" pitchFamily="2" charset="0"/>
              <a:ea typeface="微软雅黑" panose="020B0503020204020204" pitchFamily="34" charset="-122"/>
            </a:endParaRPr>
          </a:p>
        </p:txBody>
      </p:sp>
      <p:sp>
        <p:nvSpPr>
          <p:cNvPr id="5" name="文本框 4"/>
          <p:cNvSpPr txBox="1"/>
          <p:nvPr/>
        </p:nvSpPr>
        <p:spPr>
          <a:xfrm>
            <a:off x="6368738" y="-437049"/>
            <a:ext cx="2771913" cy="5386090"/>
          </a:xfrm>
          <a:prstGeom prst="rect">
            <a:avLst/>
          </a:prstGeom>
          <a:noFill/>
        </p:spPr>
        <p:txBody>
          <a:bodyPr wrap="none" rtlCol="0">
            <a:spAutoFit/>
          </a:bodyPr>
          <a:lstStyle/>
          <a:p>
            <a:r>
              <a:rPr lang="en-US" altLang="zh-CN" sz="34400" i="1" dirty="0">
                <a:ln w="0">
                  <a:noFill/>
                </a:ln>
                <a:solidFill>
                  <a:srgbClr val="F93712"/>
                </a:solidFill>
                <a:latin typeface="微软雅黑" panose="020B0503020204020204" pitchFamily="34" charset="-122"/>
                <a:ea typeface="微软雅黑" panose="020B0503020204020204" pitchFamily="34" charset="-122"/>
              </a:rPr>
              <a:t>1</a:t>
            </a:r>
            <a:endParaRPr lang="zh-CN" altLang="en-US" sz="34400" i="1" dirty="0">
              <a:ln w="0">
                <a:noFill/>
              </a:ln>
              <a:solidFill>
                <a:srgbClr val="F93712"/>
              </a:solidFill>
              <a:latin typeface="微软雅黑" panose="020B0503020204020204" pitchFamily="34" charset="-122"/>
              <a:ea typeface="微软雅黑" panose="020B0503020204020204" pitchFamily="34" charset="-122"/>
            </a:endParaRPr>
          </a:p>
        </p:txBody>
      </p:sp>
      <p:pic>
        <p:nvPicPr>
          <p:cNvPr id="6" name="图片 5"/>
          <p:cNvPicPr>
            <a:picLocks noChangeAspect="1"/>
          </p:cNvPicPr>
          <p:nvPr/>
        </p:nvPicPr>
        <p:blipFill rotWithShape="1">
          <a:blip r:embed="rId4">
            <a:lum contrast="20000"/>
          </a:blip>
          <a:srcRect b="83242"/>
          <a:stretch>
            <a:fillRect/>
          </a:stretch>
        </p:blipFill>
        <p:spPr>
          <a:xfrm>
            <a:off x="-330564" y="6468838"/>
            <a:ext cx="12600000" cy="396420"/>
          </a:xfrm>
          <a:prstGeom prst="rect">
            <a:avLst/>
          </a:prstGeom>
          <a:effectLst>
            <a:outerShdw blurRad="63500" sx="102000" sy="102000" algn="ctr" rotWithShape="0">
              <a:prstClr val="black">
                <a:alpha val="40000"/>
              </a:prstClr>
            </a:outerShdw>
          </a:effectLst>
        </p:spPr>
      </p:pic>
      <p:pic>
        <p:nvPicPr>
          <p:cNvPr id="11" name="图片 10"/>
          <p:cNvPicPr>
            <a:picLocks noChangeAspect="1"/>
          </p:cNvPicPr>
          <p:nvPr/>
        </p:nvPicPr>
        <p:blipFill>
          <a:blip r:embed="rId5">
            <a:lum contrast="20000"/>
          </a:blip>
          <a:stretch>
            <a:fillRect/>
          </a:stretch>
        </p:blipFill>
        <p:spPr>
          <a:xfrm>
            <a:off x="10030855" y="-437049"/>
            <a:ext cx="2722500" cy="2553750"/>
          </a:xfrm>
          <a:prstGeom prst="rect">
            <a:avLst/>
          </a:prstGeom>
          <a:effectLst>
            <a:outerShdw blurRad="63500" sx="102000" sy="102000" algn="ctr" rotWithShape="0">
              <a:prstClr val="black">
                <a:alpha val="40000"/>
              </a:prstClr>
            </a:outerShdw>
          </a:effectLst>
        </p:spPr>
      </p:pic>
      <p:pic>
        <p:nvPicPr>
          <p:cNvPr id="13" name="图片 12"/>
          <p:cNvPicPr>
            <a:picLocks noChangeAspect="1"/>
          </p:cNvPicPr>
          <p:nvPr/>
        </p:nvPicPr>
        <p:blipFill>
          <a:blip r:embed="rId6">
            <a:lum contrast="20000"/>
          </a:blip>
          <a:stretch>
            <a:fillRect/>
          </a:stretch>
        </p:blipFill>
        <p:spPr>
          <a:xfrm>
            <a:off x="8418832" y="2434711"/>
            <a:ext cx="1776058" cy="944997"/>
          </a:xfrm>
          <a:prstGeom prst="rect">
            <a:avLst/>
          </a:prstGeom>
          <a:effectLst>
            <a:outerShdw blurRad="63500" sx="102000" sy="102000" algn="ctr" rotWithShape="0">
              <a:prstClr val="black">
                <a:alpha val="40000"/>
              </a:prstClr>
            </a:outerShdw>
          </a:effectLst>
        </p:spPr>
      </p:pic>
    </p:spTree>
  </p:cSld>
  <p:clrMapOvr>
    <a:masterClrMapping/>
  </p:clrMapOvr>
  <mc:AlternateContent xmlns:mc="http://schemas.openxmlformats.org/markup-compatibility/2006">
    <mc:Choice xmlns:p159="http://schemas.microsoft.com/office/powerpoint/2015/09/main" xmlns="" Requires="p159">
      <p:transition xmlns:p14="http://schemas.microsoft.com/office/powerpoint/2010/main" spd="slow" p14:dur="2000" advClick="0">
        <p159:morph option="byObject"/>
      </p:transition>
    </mc:Choice>
    <mc:Fallback>
      <p:transition spd="slow" advClick="0">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2" fill="hold" nodeType="withEffect" p14:presetBounceEnd="20000">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14:bounceEnd="20000">
                                          <p:cBhvr additive="base">
                                            <p:cTn id="7" dur="750" fill="hold"/>
                                            <p:tgtEl>
                                              <p:spTgt spid="14"/>
                                            </p:tgtEl>
                                            <p:attrNameLst>
                                              <p:attrName>ppt_x</p:attrName>
                                            </p:attrNameLst>
                                          </p:cBhvr>
                                          <p:tavLst>
                                            <p:tav tm="0">
                                              <p:val>
                                                <p:strVal val="0-#ppt_w/2"/>
                                              </p:val>
                                            </p:tav>
                                            <p:tav tm="100000">
                                              <p:val>
                                                <p:strVal val="#ppt_x"/>
                                              </p:val>
                                            </p:tav>
                                          </p:tavLst>
                                        </p:anim>
                                        <p:anim calcmode="lin" valueType="num" p14:bounceEnd="20000">
                                          <p:cBhvr additive="base">
                                            <p:cTn id="8" dur="750" fill="hold"/>
                                            <p:tgtEl>
                                              <p:spTgt spid="14"/>
                                            </p:tgtEl>
                                            <p:attrNameLst>
                                              <p:attrName>ppt_y</p:attrName>
                                            </p:attrNameLst>
                                          </p:cBhvr>
                                          <p:tavLst>
                                            <p:tav tm="0">
                                              <p:val>
                                                <p:strVal val="1+#ppt_h/2"/>
                                              </p:val>
                                            </p:tav>
                                            <p:tav tm="100000">
                                              <p:val>
                                                <p:strVal val="#ppt_y"/>
                                              </p:val>
                                            </p:tav>
                                          </p:tavLst>
                                        </p:anim>
                                      </p:childTnLst>
                                    </p:cTn>
                                  </p:par>
                                  <p:par>
                                    <p:cTn id="9" presetID="2" presetClass="entr" presetSubtype="3" fill="hold" nodeType="withEffect" p14:presetBounceEnd="20000">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14:bounceEnd="20000">
                                          <p:cBhvr additive="base">
                                            <p:cTn id="11" dur="750" fill="hold"/>
                                            <p:tgtEl>
                                              <p:spTgt spid="11"/>
                                            </p:tgtEl>
                                            <p:attrNameLst>
                                              <p:attrName>ppt_x</p:attrName>
                                            </p:attrNameLst>
                                          </p:cBhvr>
                                          <p:tavLst>
                                            <p:tav tm="0">
                                              <p:val>
                                                <p:strVal val="1+#ppt_w/2"/>
                                              </p:val>
                                            </p:tav>
                                            <p:tav tm="100000">
                                              <p:val>
                                                <p:strVal val="#ppt_x"/>
                                              </p:val>
                                            </p:tav>
                                          </p:tavLst>
                                        </p:anim>
                                        <p:anim calcmode="lin" valueType="num" p14:bounceEnd="20000">
                                          <p:cBhvr additive="base">
                                            <p:cTn id="12" dur="750" fill="hold"/>
                                            <p:tgtEl>
                                              <p:spTgt spid="11"/>
                                            </p:tgtEl>
                                            <p:attrNameLst>
                                              <p:attrName>ppt_y</p:attrName>
                                            </p:attrNameLst>
                                          </p:cBhvr>
                                          <p:tavLst>
                                            <p:tav tm="0">
                                              <p:val>
                                                <p:strVal val="0-#ppt_h/2"/>
                                              </p:val>
                                            </p:tav>
                                            <p:tav tm="100000">
                                              <p:val>
                                                <p:strVal val="#ppt_y"/>
                                              </p:val>
                                            </p:tav>
                                          </p:tavLst>
                                        </p:anim>
                                      </p:childTnLst>
                                    </p:cTn>
                                  </p:par>
                                  <p:par>
                                    <p:cTn id="13" presetID="42" presetClass="entr" presetSubtype="0" fill="hold" grpId="0" nodeType="with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fade">
                                          <p:cBhvr>
                                            <p:cTn id="15" dur="500"/>
                                            <p:tgtEl>
                                              <p:spTgt spid="20"/>
                                            </p:tgtEl>
                                          </p:cBhvr>
                                        </p:animEffect>
                                        <p:anim calcmode="lin" valueType="num">
                                          <p:cBhvr>
                                            <p:cTn id="16" dur="500" fill="hold"/>
                                            <p:tgtEl>
                                              <p:spTgt spid="20"/>
                                            </p:tgtEl>
                                            <p:attrNameLst>
                                              <p:attrName>ppt_x</p:attrName>
                                            </p:attrNameLst>
                                          </p:cBhvr>
                                          <p:tavLst>
                                            <p:tav tm="0">
                                              <p:val>
                                                <p:strVal val="#ppt_x"/>
                                              </p:val>
                                            </p:tav>
                                            <p:tav tm="100000">
                                              <p:val>
                                                <p:strVal val="#ppt_x"/>
                                              </p:val>
                                            </p:tav>
                                          </p:tavLst>
                                        </p:anim>
                                        <p:anim calcmode="lin" valueType="num">
                                          <p:cBhvr>
                                            <p:cTn id="17" dur="500" fill="hold"/>
                                            <p:tgtEl>
                                              <p:spTgt spid="20"/>
                                            </p:tgtEl>
                                            <p:attrNameLst>
                                              <p:attrName>ppt_y</p:attrName>
                                            </p:attrNameLst>
                                          </p:cBhvr>
                                          <p:tavLst>
                                            <p:tav tm="0">
                                              <p:val>
                                                <p:strVal val="#ppt_y+.1"/>
                                              </p:val>
                                            </p:tav>
                                            <p:tav tm="100000">
                                              <p:val>
                                                <p:strVal val="#ppt_y"/>
                                              </p:val>
                                            </p:tav>
                                          </p:tavLst>
                                        </p:anim>
                                      </p:childTnLst>
                                    </p:cTn>
                                  </p:par>
                                </p:childTnLst>
                              </p:cTn>
                            </p:par>
                            <p:par>
                              <p:cTn id="18" fill="hold">
                                <p:stCondLst>
                                  <p:cond delay="1000"/>
                                </p:stCondLst>
                                <p:childTnLst>
                                  <p:par>
                                    <p:cTn id="19" presetID="49" presetClass="entr" presetSubtype="0" decel="100000" fill="hold" grpId="0" nodeType="afterEffect">
                                      <p:stCondLst>
                                        <p:cond delay="0"/>
                                      </p:stCondLst>
                                      <p:childTnLst>
                                        <p:set>
                                          <p:cBhvr>
                                            <p:cTn id="20" dur="1" fill="hold">
                                              <p:stCondLst>
                                                <p:cond delay="0"/>
                                              </p:stCondLst>
                                            </p:cTn>
                                            <p:tgtEl>
                                              <p:spTgt spid="5"/>
                                            </p:tgtEl>
                                            <p:attrNameLst>
                                              <p:attrName>style.visibility</p:attrName>
                                            </p:attrNameLst>
                                          </p:cBhvr>
                                          <p:to>
                                            <p:strVal val="visible"/>
                                          </p:to>
                                        </p:set>
                                        <p:anim calcmode="lin" valueType="num">
                                          <p:cBhvr>
                                            <p:cTn id="21" dur="500" fill="hold"/>
                                            <p:tgtEl>
                                              <p:spTgt spid="5"/>
                                            </p:tgtEl>
                                            <p:attrNameLst>
                                              <p:attrName>ppt_w</p:attrName>
                                            </p:attrNameLst>
                                          </p:cBhvr>
                                          <p:tavLst>
                                            <p:tav tm="0">
                                              <p:val>
                                                <p:fltVal val="0"/>
                                              </p:val>
                                            </p:tav>
                                            <p:tav tm="100000">
                                              <p:val>
                                                <p:strVal val="#ppt_w"/>
                                              </p:val>
                                            </p:tav>
                                          </p:tavLst>
                                        </p:anim>
                                        <p:anim calcmode="lin" valueType="num">
                                          <p:cBhvr>
                                            <p:cTn id="22" dur="500" fill="hold"/>
                                            <p:tgtEl>
                                              <p:spTgt spid="5"/>
                                            </p:tgtEl>
                                            <p:attrNameLst>
                                              <p:attrName>ppt_h</p:attrName>
                                            </p:attrNameLst>
                                          </p:cBhvr>
                                          <p:tavLst>
                                            <p:tav tm="0">
                                              <p:val>
                                                <p:fltVal val="0"/>
                                              </p:val>
                                            </p:tav>
                                            <p:tav tm="100000">
                                              <p:val>
                                                <p:strVal val="#ppt_h"/>
                                              </p:val>
                                            </p:tav>
                                          </p:tavLst>
                                        </p:anim>
                                        <p:anim calcmode="lin" valueType="num">
                                          <p:cBhvr>
                                            <p:cTn id="23" dur="500" fill="hold"/>
                                            <p:tgtEl>
                                              <p:spTgt spid="5"/>
                                            </p:tgtEl>
                                            <p:attrNameLst>
                                              <p:attrName>style.rotation</p:attrName>
                                            </p:attrNameLst>
                                          </p:cBhvr>
                                          <p:tavLst>
                                            <p:tav tm="0">
                                              <p:val>
                                                <p:fltVal val="360"/>
                                              </p:val>
                                            </p:tav>
                                            <p:tav tm="100000">
                                              <p:val>
                                                <p:fltVal val="0"/>
                                              </p:val>
                                            </p:tav>
                                          </p:tavLst>
                                        </p:anim>
                                        <p:animEffect transition="in" filter="fade">
                                          <p:cBhvr>
                                            <p:cTn id="24" dur="500"/>
                                            <p:tgtEl>
                                              <p:spTgt spid="5"/>
                                            </p:tgtEl>
                                          </p:cBhvr>
                                        </p:animEffect>
                                      </p:childTnLst>
                                    </p:cTn>
                                  </p:par>
                                  <p:par>
                                    <p:cTn id="25" presetID="2" presetClass="entr" presetSubtype="2" fill="hold" nodeType="withEffect" p14:presetBounceEnd="20000">
                                      <p:stCondLst>
                                        <p:cond delay="0"/>
                                      </p:stCondLst>
                                      <p:childTnLst>
                                        <p:set>
                                          <p:cBhvr>
                                            <p:cTn id="26" dur="1" fill="hold">
                                              <p:stCondLst>
                                                <p:cond delay="0"/>
                                              </p:stCondLst>
                                            </p:cTn>
                                            <p:tgtEl>
                                              <p:spTgt spid="13"/>
                                            </p:tgtEl>
                                            <p:attrNameLst>
                                              <p:attrName>style.visibility</p:attrName>
                                            </p:attrNameLst>
                                          </p:cBhvr>
                                          <p:to>
                                            <p:strVal val="visible"/>
                                          </p:to>
                                        </p:set>
                                        <p:anim calcmode="lin" valueType="num" p14:bounceEnd="20000">
                                          <p:cBhvr additive="base">
                                            <p:cTn id="27" dur="750" fill="hold"/>
                                            <p:tgtEl>
                                              <p:spTgt spid="13"/>
                                            </p:tgtEl>
                                            <p:attrNameLst>
                                              <p:attrName>ppt_x</p:attrName>
                                            </p:attrNameLst>
                                          </p:cBhvr>
                                          <p:tavLst>
                                            <p:tav tm="0">
                                              <p:val>
                                                <p:strVal val="1+#ppt_w/2"/>
                                              </p:val>
                                            </p:tav>
                                            <p:tav tm="100000">
                                              <p:val>
                                                <p:strVal val="#ppt_x"/>
                                              </p:val>
                                            </p:tav>
                                          </p:tavLst>
                                        </p:anim>
                                        <p:anim calcmode="lin" valueType="num" p14:bounceEnd="20000">
                                          <p:cBhvr additive="base">
                                            <p:cTn id="28" dur="750" fill="hold"/>
                                            <p:tgtEl>
                                              <p:spTgt spid="13"/>
                                            </p:tgtEl>
                                            <p:attrNameLst>
                                              <p:attrName>ppt_y</p:attrName>
                                            </p:attrNameLst>
                                          </p:cBhvr>
                                          <p:tavLst>
                                            <p:tav tm="0">
                                              <p:val>
                                                <p:strVal val="#ppt_y"/>
                                              </p:val>
                                            </p:tav>
                                            <p:tav tm="100000">
                                              <p:val>
                                                <p:strVal val="#ppt_y"/>
                                              </p:val>
                                            </p:tav>
                                          </p:tavLst>
                                        </p:anim>
                                      </p:childTnLst>
                                    </p:cTn>
                                  </p:par>
                                </p:childTnLst>
                              </p:cTn>
                            </p:par>
                            <p:par>
                              <p:cTn id="29" fill="hold">
                                <p:stCondLst>
                                  <p:cond delay="1500"/>
                                </p:stCondLst>
                                <p:childTnLst>
                                  <p:par>
                                    <p:cTn id="30" presetID="42" presetClass="entr" presetSubtype="0" fill="hold" grpId="0" nodeType="afterEffect">
                                      <p:stCondLst>
                                        <p:cond delay="0"/>
                                      </p:stCondLst>
                                      <p:childTnLst>
                                        <p:set>
                                          <p:cBhvr>
                                            <p:cTn id="31" dur="1" fill="hold">
                                              <p:stCondLst>
                                                <p:cond delay="0"/>
                                              </p:stCondLst>
                                            </p:cTn>
                                            <p:tgtEl>
                                              <p:spTgt spid="3"/>
                                            </p:tgtEl>
                                            <p:attrNameLst>
                                              <p:attrName>style.visibility</p:attrName>
                                            </p:attrNameLst>
                                          </p:cBhvr>
                                          <p:to>
                                            <p:strVal val="visible"/>
                                          </p:to>
                                        </p:set>
                                        <p:animEffect transition="in" filter="fade">
                                          <p:cBhvr>
                                            <p:cTn id="32" dur="500"/>
                                            <p:tgtEl>
                                              <p:spTgt spid="3"/>
                                            </p:tgtEl>
                                          </p:cBhvr>
                                        </p:animEffect>
                                        <p:anim calcmode="lin" valueType="num">
                                          <p:cBhvr>
                                            <p:cTn id="33" dur="500" fill="hold"/>
                                            <p:tgtEl>
                                              <p:spTgt spid="3"/>
                                            </p:tgtEl>
                                            <p:attrNameLst>
                                              <p:attrName>ppt_x</p:attrName>
                                            </p:attrNameLst>
                                          </p:cBhvr>
                                          <p:tavLst>
                                            <p:tav tm="0">
                                              <p:val>
                                                <p:strVal val="#ppt_x"/>
                                              </p:val>
                                            </p:tav>
                                            <p:tav tm="100000">
                                              <p:val>
                                                <p:strVal val="#ppt_x"/>
                                              </p:val>
                                            </p:tav>
                                          </p:tavLst>
                                        </p:anim>
                                        <p:anim calcmode="lin" valueType="num">
                                          <p:cBhvr>
                                            <p:cTn id="34" dur="5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3" grpId="0"/>
          <p:bldP spid="5"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2" fill="hold" nodeType="with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additive="base">
                                            <p:cTn id="7" dur="750" fill="hold"/>
                                            <p:tgtEl>
                                              <p:spTgt spid="14"/>
                                            </p:tgtEl>
                                            <p:attrNameLst>
                                              <p:attrName>ppt_x</p:attrName>
                                            </p:attrNameLst>
                                          </p:cBhvr>
                                          <p:tavLst>
                                            <p:tav tm="0">
                                              <p:val>
                                                <p:strVal val="0-#ppt_w/2"/>
                                              </p:val>
                                            </p:tav>
                                            <p:tav tm="100000">
                                              <p:val>
                                                <p:strVal val="#ppt_x"/>
                                              </p:val>
                                            </p:tav>
                                          </p:tavLst>
                                        </p:anim>
                                        <p:anim calcmode="lin" valueType="num">
                                          <p:cBhvr additive="base">
                                            <p:cTn id="8" dur="750" fill="hold"/>
                                            <p:tgtEl>
                                              <p:spTgt spid="14"/>
                                            </p:tgtEl>
                                            <p:attrNameLst>
                                              <p:attrName>ppt_y</p:attrName>
                                            </p:attrNameLst>
                                          </p:cBhvr>
                                          <p:tavLst>
                                            <p:tav tm="0">
                                              <p:val>
                                                <p:strVal val="1+#ppt_h/2"/>
                                              </p:val>
                                            </p:tav>
                                            <p:tav tm="100000">
                                              <p:val>
                                                <p:strVal val="#ppt_y"/>
                                              </p:val>
                                            </p:tav>
                                          </p:tavLst>
                                        </p:anim>
                                      </p:childTnLst>
                                    </p:cTn>
                                  </p:par>
                                  <p:par>
                                    <p:cTn id="9" presetID="2" presetClass="entr" presetSubtype="3" fill="hold" nodeType="with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750" fill="hold"/>
                                            <p:tgtEl>
                                              <p:spTgt spid="11"/>
                                            </p:tgtEl>
                                            <p:attrNameLst>
                                              <p:attrName>ppt_x</p:attrName>
                                            </p:attrNameLst>
                                          </p:cBhvr>
                                          <p:tavLst>
                                            <p:tav tm="0">
                                              <p:val>
                                                <p:strVal val="1+#ppt_w/2"/>
                                              </p:val>
                                            </p:tav>
                                            <p:tav tm="100000">
                                              <p:val>
                                                <p:strVal val="#ppt_x"/>
                                              </p:val>
                                            </p:tav>
                                          </p:tavLst>
                                        </p:anim>
                                        <p:anim calcmode="lin" valueType="num">
                                          <p:cBhvr additive="base">
                                            <p:cTn id="12" dur="750" fill="hold"/>
                                            <p:tgtEl>
                                              <p:spTgt spid="11"/>
                                            </p:tgtEl>
                                            <p:attrNameLst>
                                              <p:attrName>ppt_y</p:attrName>
                                            </p:attrNameLst>
                                          </p:cBhvr>
                                          <p:tavLst>
                                            <p:tav tm="0">
                                              <p:val>
                                                <p:strVal val="0-#ppt_h/2"/>
                                              </p:val>
                                            </p:tav>
                                            <p:tav tm="100000">
                                              <p:val>
                                                <p:strVal val="#ppt_y"/>
                                              </p:val>
                                            </p:tav>
                                          </p:tavLst>
                                        </p:anim>
                                      </p:childTnLst>
                                    </p:cTn>
                                  </p:par>
                                  <p:par>
                                    <p:cTn id="13" presetID="42" presetClass="entr" presetSubtype="0" fill="hold" grpId="0" nodeType="with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fade">
                                          <p:cBhvr>
                                            <p:cTn id="15" dur="500"/>
                                            <p:tgtEl>
                                              <p:spTgt spid="20"/>
                                            </p:tgtEl>
                                          </p:cBhvr>
                                        </p:animEffect>
                                        <p:anim calcmode="lin" valueType="num">
                                          <p:cBhvr>
                                            <p:cTn id="16" dur="500" fill="hold"/>
                                            <p:tgtEl>
                                              <p:spTgt spid="20"/>
                                            </p:tgtEl>
                                            <p:attrNameLst>
                                              <p:attrName>ppt_x</p:attrName>
                                            </p:attrNameLst>
                                          </p:cBhvr>
                                          <p:tavLst>
                                            <p:tav tm="0">
                                              <p:val>
                                                <p:strVal val="#ppt_x"/>
                                              </p:val>
                                            </p:tav>
                                            <p:tav tm="100000">
                                              <p:val>
                                                <p:strVal val="#ppt_x"/>
                                              </p:val>
                                            </p:tav>
                                          </p:tavLst>
                                        </p:anim>
                                        <p:anim calcmode="lin" valueType="num">
                                          <p:cBhvr>
                                            <p:cTn id="17" dur="500" fill="hold"/>
                                            <p:tgtEl>
                                              <p:spTgt spid="20"/>
                                            </p:tgtEl>
                                            <p:attrNameLst>
                                              <p:attrName>ppt_y</p:attrName>
                                            </p:attrNameLst>
                                          </p:cBhvr>
                                          <p:tavLst>
                                            <p:tav tm="0">
                                              <p:val>
                                                <p:strVal val="#ppt_y+.1"/>
                                              </p:val>
                                            </p:tav>
                                            <p:tav tm="100000">
                                              <p:val>
                                                <p:strVal val="#ppt_y"/>
                                              </p:val>
                                            </p:tav>
                                          </p:tavLst>
                                        </p:anim>
                                      </p:childTnLst>
                                    </p:cTn>
                                  </p:par>
                                </p:childTnLst>
                              </p:cTn>
                            </p:par>
                            <p:par>
                              <p:cTn id="18" fill="hold">
                                <p:stCondLst>
                                  <p:cond delay="1000"/>
                                </p:stCondLst>
                                <p:childTnLst>
                                  <p:par>
                                    <p:cTn id="19" presetID="49" presetClass="entr" presetSubtype="0" decel="100000" fill="hold" grpId="0" nodeType="afterEffect">
                                      <p:stCondLst>
                                        <p:cond delay="0"/>
                                      </p:stCondLst>
                                      <p:childTnLst>
                                        <p:set>
                                          <p:cBhvr>
                                            <p:cTn id="20" dur="1" fill="hold">
                                              <p:stCondLst>
                                                <p:cond delay="0"/>
                                              </p:stCondLst>
                                            </p:cTn>
                                            <p:tgtEl>
                                              <p:spTgt spid="5"/>
                                            </p:tgtEl>
                                            <p:attrNameLst>
                                              <p:attrName>style.visibility</p:attrName>
                                            </p:attrNameLst>
                                          </p:cBhvr>
                                          <p:to>
                                            <p:strVal val="visible"/>
                                          </p:to>
                                        </p:set>
                                        <p:anim calcmode="lin" valueType="num">
                                          <p:cBhvr>
                                            <p:cTn id="21" dur="500" fill="hold"/>
                                            <p:tgtEl>
                                              <p:spTgt spid="5"/>
                                            </p:tgtEl>
                                            <p:attrNameLst>
                                              <p:attrName>ppt_w</p:attrName>
                                            </p:attrNameLst>
                                          </p:cBhvr>
                                          <p:tavLst>
                                            <p:tav tm="0">
                                              <p:val>
                                                <p:fltVal val="0"/>
                                              </p:val>
                                            </p:tav>
                                            <p:tav tm="100000">
                                              <p:val>
                                                <p:strVal val="#ppt_w"/>
                                              </p:val>
                                            </p:tav>
                                          </p:tavLst>
                                        </p:anim>
                                        <p:anim calcmode="lin" valueType="num">
                                          <p:cBhvr>
                                            <p:cTn id="22" dur="500" fill="hold"/>
                                            <p:tgtEl>
                                              <p:spTgt spid="5"/>
                                            </p:tgtEl>
                                            <p:attrNameLst>
                                              <p:attrName>ppt_h</p:attrName>
                                            </p:attrNameLst>
                                          </p:cBhvr>
                                          <p:tavLst>
                                            <p:tav tm="0">
                                              <p:val>
                                                <p:fltVal val="0"/>
                                              </p:val>
                                            </p:tav>
                                            <p:tav tm="100000">
                                              <p:val>
                                                <p:strVal val="#ppt_h"/>
                                              </p:val>
                                            </p:tav>
                                          </p:tavLst>
                                        </p:anim>
                                        <p:anim calcmode="lin" valueType="num">
                                          <p:cBhvr>
                                            <p:cTn id="23" dur="500" fill="hold"/>
                                            <p:tgtEl>
                                              <p:spTgt spid="5"/>
                                            </p:tgtEl>
                                            <p:attrNameLst>
                                              <p:attrName>style.rotation</p:attrName>
                                            </p:attrNameLst>
                                          </p:cBhvr>
                                          <p:tavLst>
                                            <p:tav tm="0">
                                              <p:val>
                                                <p:fltVal val="360"/>
                                              </p:val>
                                            </p:tav>
                                            <p:tav tm="100000">
                                              <p:val>
                                                <p:fltVal val="0"/>
                                              </p:val>
                                            </p:tav>
                                          </p:tavLst>
                                        </p:anim>
                                        <p:animEffect transition="in" filter="fade">
                                          <p:cBhvr>
                                            <p:cTn id="24" dur="500"/>
                                            <p:tgtEl>
                                              <p:spTgt spid="5"/>
                                            </p:tgtEl>
                                          </p:cBhvr>
                                        </p:animEffect>
                                      </p:childTnLst>
                                    </p:cTn>
                                  </p:par>
                                  <p:par>
                                    <p:cTn id="25" presetID="2" presetClass="entr" presetSubtype="2" fill="hold" nodeType="withEffect">
                                      <p:stCondLst>
                                        <p:cond delay="0"/>
                                      </p:stCondLst>
                                      <p:childTnLst>
                                        <p:set>
                                          <p:cBhvr>
                                            <p:cTn id="26" dur="1" fill="hold">
                                              <p:stCondLst>
                                                <p:cond delay="0"/>
                                              </p:stCondLst>
                                            </p:cTn>
                                            <p:tgtEl>
                                              <p:spTgt spid="13"/>
                                            </p:tgtEl>
                                            <p:attrNameLst>
                                              <p:attrName>style.visibility</p:attrName>
                                            </p:attrNameLst>
                                          </p:cBhvr>
                                          <p:to>
                                            <p:strVal val="visible"/>
                                          </p:to>
                                        </p:set>
                                        <p:anim calcmode="lin" valueType="num">
                                          <p:cBhvr additive="base">
                                            <p:cTn id="27" dur="750" fill="hold"/>
                                            <p:tgtEl>
                                              <p:spTgt spid="13"/>
                                            </p:tgtEl>
                                            <p:attrNameLst>
                                              <p:attrName>ppt_x</p:attrName>
                                            </p:attrNameLst>
                                          </p:cBhvr>
                                          <p:tavLst>
                                            <p:tav tm="0">
                                              <p:val>
                                                <p:strVal val="1+#ppt_w/2"/>
                                              </p:val>
                                            </p:tav>
                                            <p:tav tm="100000">
                                              <p:val>
                                                <p:strVal val="#ppt_x"/>
                                              </p:val>
                                            </p:tav>
                                          </p:tavLst>
                                        </p:anim>
                                        <p:anim calcmode="lin" valueType="num">
                                          <p:cBhvr additive="base">
                                            <p:cTn id="28" dur="750" fill="hold"/>
                                            <p:tgtEl>
                                              <p:spTgt spid="13"/>
                                            </p:tgtEl>
                                            <p:attrNameLst>
                                              <p:attrName>ppt_y</p:attrName>
                                            </p:attrNameLst>
                                          </p:cBhvr>
                                          <p:tavLst>
                                            <p:tav tm="0">
                                              <p:val>
                                                <p:strVal val="#ppt_y"/>
                                              </p:val>
                                            </p:tav>
                                            <p:tav tm="100000">
                                              <p:val>
                                                <p:strVal val="#ppt_y"/>
                                              </p:val>
                                            </p:tav>
                                          </p:tavLst>
                                        </p:anim>
                                      </p:childTnLst>
                                    </p:cTn>
                                  </p:par>
                                </p:childTnLst>
                              </p:cTn>
                            </p:par>
                            <p:par>
                              <p:cTn id="29" fill="hold">
                                <p:stCondLst>
                                  <p:cond delay="1500"/>
                                </p:stCondLst>
                                <p:childTnLst>
                                  <p:par>
                                    <p:cTn id="30" presetID="42" presetClass="entr" presetSubtype="0" fill="hold" grpId="0" nodeType="afterEffect">
                                      <p:stCondLst>
                                        <p:cond delay="0"/>
                                      </p:stCondLst>
                                      <p:childTnLst>
                                        <p:set>
                                          <p:cBhvr>
                                            <p:cTn id="31" dur="1" fill="hold">
                                              <p:stCondLst>
                                                <p:cond delay="0"/>
                                              </p:stCondLst>
                                            </p:cTn>
                                            <p:tgtEl>
                                              <p:spTgt spid="3"/>
                                            </p:tgtEl>
                                            <p:attrNameLst>
                                              <p:attrName>style.visibility</p:attrName>
                                            </p:attrNameLst>
                                          </p:cBhvr>
                                          <p:to>
                                            <p:strVal val="visible"/>
                                          </p:to>
                                        </p:set>
                                        <p:animEffect transition="in" filter="fade">
                                          <p:cBhvr>
                                            <p:cTn id="32" dur="500"/>
                                            <p:tgtEl>
                                              <p:spTgt spid="3"/>
                                            </p:tgtEl>
                                          </p:cBhvr>
                                        </p:animEffect>
                                        <p:anim calcmode="lin" valueType="num">
                                          <p:cBhvr>
                                            <p:cTn id="33" dur="500" fill="hold"/>
                                            <p:tgtEl>
                                              <p:spTgt spid="3"/>
                                            </p:tgtEl>
                                            <p:attrNameLst>
                                              <p:attrName>ppt_x</p:attrName>
                                            </p:attrNameLst>
                                          </p:cBhvr>
                                          <p:tavLst>
                                            <p:tav tm="0">
                                              <p:val>
                                                <p:strVal val="#ppt_x"/>
                                              </p:val>
                                            </p:tav>
                                            <p:tav tm="100000">
                                              <p:val>
                                                <p:strVal val="#ppt_x"/>
                                              </p:val>
                                            </p:tav>
                                          </p:tavLst>
                                        </p:anim>
                                        <p:anim calcmode="lin" valueType="num">
                                          <p:cBhvr>
                                            <p:cTn id="34" dur="500" fill="hold"/>
                                            <p:tgtEl>
                                              <p:spTgt spid="3"/>
                                            </p:tgtEl>
                                            <p:attrNameLst>
                                              <p:attrName>ppt_y</p:attrName>
                                            </p:attrNameLst>
                                          </p:cBhvr>
                                          <p:tavLst>
                                            <p:tav tm="0">
                                              <p:val>
                                                <p:strVal val="#ppt_y+.1"/>
                                              </p:val>
                                            </p:tav>
                                            <p:tav tm="100000">
                                              <p:val>
                                                <p:strVal val="#ppt_y"/>
                                              </p:val>
                                            </p:tav>
                                          </p:tavLst>
                                        </p:anim>
                                      </p:childTnLst>
                                    </p:cTn>
                                  </p:par>
                                </p:childTnLst>
                              </p:cTn>
                            </p:par>
                            <p:par>
                              <p:cTn id="35" fill="hold">
                                <p:stCondLst>
                                  <p:cond delay="2000"/>
                                </p:stCondLst>
                                <p:childTnLst>
                                  <p:par>
                                    <p:cTn id="36" presetID="42" presetClass="entr" presetSubtype="0" fill="hold" grpId="0" nodeType="afterEffect">
                                      <p:stCondLst>
                                        <p:cond delay="0"/>
                                      </p:stCondLst>
                                      <p:childTnLst>
                                        <p:set>
                                          <p:cBhvr>
                                            <p:cTn id="37" dur="1" fill="hold">
                                              <p:stCondLst>
                                                <p:cond delay="0"/>
                                              </p:stCondLst>
                                            </p:cTn>
                                            <p:tgtEl>
                                              <p:spTgt spid="4"/>
                                            </p:tgtEl>
                                            <p:attrNameLst>
                                              <p:attrName>style.visibility</p:attrName>
                                            </p:attrNameLst>
                                          </p:cBhvr>
                                          <p:to>
                                            <p:strVal val="visible"/>
                                          </p:to>
                                        </p:set>
                                        <p:animEffect transition="in" filter="fade">
                                          <p:cBhvr>
                                            <p:cTn id="38" dur="500"/>
                                            <p:tgtEl>
                                              <p:spTgt spid="4"/>
                                            </p:tgtEl>
                                          </p:cBhvr>
                                        </p:animEffect>
                                        <p:anim calcmode="lin" valueType="num">
                                          <p:cBhvr>
                                            <p:cTn id="39" dur="500" fill="hold"/>
                                            <p:tgtEl>
                                              <p:spTgt spid="4"/>
                                            </p:tgtEl>
                                            <p:attrNameLst>
                                              <p:attrName>ppt_x</p:attrName>
                                            </p:attrNameLst>
                                          </p:cBhvr>
                                          <p:tavLst>
                                            <p:tav tm="0">
                                              <p:val>
                                                <p:strVal val="#ppt_x"/>
                                              </p:val>
                                            </p:tav>
                                            <p:tav tm="100000">
                                              <p:val>
                                                <p:strVal val="#ppt_x"/>
                                              </p:val>
                                            </p:tav>
                                          </p:tavLst>
                                        </p:anim>
                                        <p:anim calcmode="lin" valueType="num">
                                          <p:cBhvr>
                                            <p:cTn id="40" dur="5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3" grpId="0"/>
          <p:bldP spid="4" grpId="0"/>
          <p:bldP spid="5" grpId="0"/>
        </p:bldLst>
      </p:timing>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图片 7" descr="6"/>
          <p:cNvPicPr>
            <a:picLocks noChangeAspect="1"/>
          </p:cNvPicPr>
          <p:nvPr/>
        </p:nvPicPr>
        <p:blipFill>
          <a:blip r:embed="rId4"/>
          <a:srcRect r="74368"/>
          <a:stretch>
            <a:fillRect/>
          </a:stretch>
        </p:blipFill>
        <p:spPr>
          <a:xfrm>
            <a:off x="-3810" y="4604385"/>
            <a:ext cx="1602105" cy="2278380"/>
          </a:xfrm>
          <a:prstGeom prst="rect">
            <a:avLst/>
          </a:prstGeom>
        </p:spPr>
      </p:pic>
      <p:pic>
        <p:nvPicPr>
          <p:cNvPr id="9" name="图片 8" descr="6"/>
          <p:cNvPicPr>
            <a:picLocks noChangeAspect="1"/>
          </p:cNvPicPr>
          <p:nvPr/>
        </p:nvPicPr>
        <p:blipFill>
          <a:blip r:embed="rId4"/>
          <a:srcRect l="47449" t="21697"/>
          <a:stretch>
            <a:fillRect/>
          </a:stretch>
        </p:blipFill>
        <p:spPr>
          <a:xfrm>
            <a:off x="9053195" y="5132705"/>
            <a:ext cx="3137535" cy="1704340"/>
          </a:xfrm>
          <a:prstGeom prst="rect">
            <a:avLst/>
          </a:prstGeom>
        </p:spPr>
      </p:pic>
      <p:sp>
        <p:nvSpPr>
          <p:cNvPr id="14" name="矩形 13">
            <a:extLst>
              <a:ext uri="{FF2B5EF4-FFF2-40B4-BE49-F238E27FC236}">
                <a16:creationId xmlns:a16="http://schemas.microsoft.com/office/drawing/2014/main" id="{16BC682C-430E-4A2E-8FBC-9146623E9995}"/>
              </a:ext>
            </a:extLst>
          </p:cNvPr>
          <p:cNvSpPr/>
          <p:nvPr/>
        </p:nvSpPr>
        <p:spPr>
          <a:xfrm>
            <a:off x="1597708" y="420924"/>
            <a:ext cx="2952906" cy="1020087"/>
          </a:xfrm>
          <a:prstGeom prst="rect">
            <a:avLst/>
          </a:prstGeom>
        </p:spPr>
        <p:txBody>
          <a:bodyPr wrap="squar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150000"/>
              </a:lnSpc>
              <a:defRPr/>
            </a:pPr>
            <a:endParaRPr lang="zh-CN" altLang="en-US" sz="4400" b="1" spc="300" dirty="0">
              <a:solidFill>
                <a:schemeClr val="bg1"/>
              </a:solidFill>
              <a:latin typeface="微软雅黑" panose="020B0503020204020204" pitchFamily="34" charset="-122"/>
              <a:ea typeface="微软雅黑" panose="020B0503020204020204" pitchFamily="34" charset="-122"/>
              <a:sym typeface="微软雅黑" panose="020B0503020204020204" charset="-122"/>
            </a:endParaRPr>
          </a:p>
        </p:txBody>
      </p:sp>
      <p:sp>
        <p:nvSpPr>
          <p:cNvPr id="19" name="MH_SubTitle_1">
            <a:extLst>
              <a:ext uri="{FF2B5EF4-FFF2-40B4-BE49-F238E27FC236}">
                <a16:creationId xmlns:a16="http://schemas.microsoft.com/office/drawing/2014/main" id="{0097F5DC-77C0-4B0E-9C56-84DA669C19B7}"/>
              </a:ext>
            </a:extLst>
          </p:cNvPr>
          <p:cNvSpPr>
            <a:spLocks/>
          </p:cNvSpPr>
          <p:nvPr>
            <p:custDataLst>
              <p:tags r:id="rId1"/>
            </p:custDataLst>
          </p:nvPr>
        </p:nvSpPr>
        <p:spPr bwMode="auto">
          <a:xfrm>
            <a:off x="274722" y="324212"/>
            <a:ext cx="4815894" cy="1213509"/>
          </a:xfrm>
          <a:custGeom>
            <a:avLst/>
            <a:gdLst>
              <a:gd name="T0" fmla="*/ 2147483646 w 30720"/>
              <a:gd name="T1" fmla="*/ 2147483646 h 11496"/>
              <a:gd name="T2" fmla="*/ 2147483646 w 30720"/>
              <a:gd name="T3" fmla="*/ 2147483646 h 11496"/>
              <a:gd name="T4" fmla="*/ 2147483646 w 30720"/>
              <a:gd name="T5" fmla="*/ 2147483646 h 11496"/>
              <a:gd name="T6" fmla="*/ 2147483646 w 30720"/>
              <a:gd name="T7" fmla="*/ 2147483646 h 11496"/>
              <a:gd name="T8" fmla="*/ 2147483646 w 30720"/>
              <a:gd name="T9" fmla="*/ 2147483646 h 11496"/>
              <a:gd name="T10" fmla="*/ 2147483646 w 30720"/>
              <a:gd name="T11" fmla="*/ 2147483646 h 11496"/>
              <a:gd name="T12" fmla="*/ 2147483646 w 30720"/>
              <a:gd name="T13" fmla="*/ 2147483646 h 11496"/>
              <a:gd name="T14" fmla="*/ 2147483646 w 30720"/>
              <a:gd name="T15" fmla="*/ 2147483646 h 11496"/>
              <a:gd name="T16" fmla="*/ 2147483646 w 30720"/>
              <a:gd name="T17" fmla="*/ 2147483646 h 11496"/>
              <a:gd name="T18" fmla="*/ 2147483646 w 30720"/>
              <a:gd name="T19" fmla="*/ 2147483646 h 11496"/>
              <a:gd name="T20" fmla="*/ 2147483646 w 30720"/>
              <a:gd name="T21" fmla="*/ 2147483646 h 11496"/>
              <a:gd name="T22" fmla="*/ 2147483646 w 30720"/>
              <a:gd name="T23" fmla="*/ 2147483646 h 11496"/>
              <a:gd name="T24" fmla="*/ 2147483646 w 30720"/>
              <a:gd name="T25" fmla="*/ 2147483646 h 11496"/>
              <a:gd name="T26" fmla="*/ 2147483646 w 30720"/>
              <a:gd name="T27" fmla="*/ 2147483646 h 11496"/>
              <a:gd name="T28" fmla="*/ 2147483646 w 30720"/>
              <a:gd name="T29" fmla="*/ 2147483646 h 11496"/>
              <a:gd name="T30" fmla="*/ 2147483646 w 30720"/>
              <a:gd name="T31" fmla="*/ 2147483646 h 11496"/>
              <a:gd name="T32" fmla="*/ 2147483646 w 30720"/>
              <a:gd name="T33" fmla="*/ 2147483646 h 11496"/>
              <a:gd name="T34" fmla="*/ 2147483646 w 30720"/>
              <a:gd name="T35" fmla="*/ 2147483646 h 11496"/>
              <a:gd name="T36" fmla="*/ 2147483646 w 30720"/>
              <a:gd name="T37" fmla="*/ 2147483646 h 11496"/>
              <a:gd name="T38" fmla="*/ 2147483646 w 30720"/>
              <a:gd name="T39" fmla="*/ 2147483646 h 11496"/>
              <a:gd name="T40" fmla="*/ 2147483646 w 30720"/>
              <a:gd name="T41" fmla="*/ 2147483646 h 11496"/>
              <a:gd name="T42" fmla="*/ 2147483646 w 30720"/>
              <a:gd name="T43" fmla="*/ 2147483646 h 11496"/>
              <a:gd name="T44" fmla="*/ 2147483646 w 30720"/>
              <a:gd name="T45" fmla="*/ 2147483646 h 11496"/>
              <a:gd name="T46" fmla="*/ 2147483646 w 30720"/>
              <a:gd name="T47" fmla="*/ 2147483646 h 11496"/>
              <a:gd name="T48" fmla="*/ 2147483646 w 30720"/>
              <a:gd name="T49" fmla="*/ 2147483646 h 11496"/>
              <a:gd name="T50" fmla="*/ 2147483646 w 30720"/>
              <a:gd name="T51" fmla="*/ 2147483646 h 11496"/>
              <a:gd name="T52" fmla="*/ 2147483646 w 30720"/>
              <a:gd name="T53" fmla="*/ 2147483646 h 11496"/>
              <a:gd name="T54" fmla="*/ 2147483646 w 30720"/>
              <a:gd name="T55" fmla="*/ 2147483646 h 11496"/>
              <a:gd name="T56" fmla="*/ 2147483646 w 30720"/>
              <a:gd name="T57" fmla="*/ 2147483646 h 11496"/>
              <a:gd name="T58" fmla="*/ 2147483646 w 30720"/>
              <a:gd name="T59" fmla="*/ 2147483646 h 11496"/>
              <a:gd name="T60" fmla="*/ 2147483646 w 30720"/>
              <a:gd name="T61" fmla="*/ 2147483646 h 11496"/>
              <a:gd name="T62" fmla="*/ 2147483646 w 30720"/>
              <a:gd name="T63" fmla="*/ 2147483646 h 11496"/>
              <a:gd name="T64" fmla="*/ 2147483646 w 30720"/>
              <a:gd name="T65" fmla="*/ 2147483646 h 11496"/>
              <a:gd name="T66" fmla="*/ 2147483646 w 30720"/>
              <a:gd name="T67" fmla="*/ 2147483646 h 11496"/>
              <a:gd name="T68" fmla="*/ 2147483646 w 30720"/>
              <a:gd name="T69" fmla="*/ 2147483646 h 11496"/>
              <a:gd name="T70" fmla="*/ 2147483646 w 30720"/>
              <a:gd name="T71" fmla="*/ 2147483646 h 11496"/>
              <a:gd name="T72" fmla="*/ 2147483646 w 30720"/>
              <a:gd name="T73" fmla="*/ 2147483646 h 11496"/>
              <a:gd name="T74" fmla="*/ 2147483646 w 30720"/>
              <a:gd name="T75" fmla="*/ 2147483646 h 11496"/>
              <a:gd name="T76" fmla="*/ 2147483646 w 30720"/>
              <a:gd name="T77" fmla="*/ 2147483646 h 11496"/>
              <a:gd name="T78" fmla="*/ 2147483646 w 30720"/>
              <a:gd name="T79" fmla="*/ 2147483646 h 11496"/>
              <a:gd name="T80" fmla="*/ 2147483646 w 30720"/>
              <a:gd name="T81" fmla="*/ 2147483646 h 11496"/>
              <a:gd name="T82" fmla="*/ 2147483646 w 30720"/>
              <a:gd name="T83" fmla="*/ 2147483646 h 11496"/>
              <a:gd name="T84" fmla="*/ 2147483646 w 30720"/>
              <a:gd name="T85" fmla="*/ 2147483646 h 11496"/>
              <a:gd name="T86" fmla="*/ 2147483646 w 30720"/>
              <a:gd name="T87" fmla="*/ 2147483646 h 11496"/>
              <a:gd name="T88" fmla="*/ 2147483646 w 30720"/>
              <a:gd name="T89" fmla="*/ 2147483646 h 11496"/>
              <a:gd name="T90" fmla="*/ 2147483646 w 30720"/>
              <a:gd name="T91" fmla="*/ 2147483646 h 11496"/>
              <a:gd name="T92" fmla="*/ 2147483646 w 30720"/>
              <a:gd name="T93" fmla="*/ 2147483646 h 11496"/>
              <a:gd name="T94" fmla="*/ 2147483646 w 30720"/>
              <a:gd name="T95" fmla="*/ 2147483646 h 11496"/>
              <a:gd name="T96" fmla="*/ 2147483646 w 30720"/>
              <a:gd name="T97" fmla="*/ 2147483646 h 11496"/>
              <a:gd name="T98" fmla="*/ 2147483646 w 30720"/>
              <a:gd name="T99" fmla="*/ 2147483646 h 11496"/>
              <a:gd name="T100" fmla="*/ 2147483646 w 30720"/>
              <a:gd name="T101" fmla="*/ 2147483646 h 11496"/>
              <a:gd name="T102" fmla="*/ 2147483646 w 30720"/>
              <a:gd name="T103" fmla="*/ 2147483646 h 11496"/>
              <a:gd name="T104" fmla="*/ 2147483646 w 30720"/>
              <a:gd name="T105" fmla="*/ 2147483646 h 11496"/>
              <a:gd name="T106" fmla="*/ 2147483646 w 30720"/>
              <a:gd name="T107" fmla="*/ 2147483646 h 11496"/>
              <a:gd name="T108" fmla="*/ 2147483646 w 30720"/>
              <a:gd name="T109" fmla="*/ 2147483646 h 11496"/>
              <a:gd name="T110" fmla="*/ 2147483646 w 30720"/>
              <a:gd name="T111" fmla="*/ 2147483646 h 11496"/>
              <a:gd name="T112" fmla="*/ 2147483646 w 30720"/>
              <a:gd name="T113" fmla="*/ 2147483646 h 11496"/>
              <a:gd name="T114" fmla="*/ 2147483646 w 30720"/>
              <a:gd name="T115" fmla="*/ 2147483646 h 11496"/>
              <a:gd name="T116" fmla="*/ 2147483646 w 30720"/>
              <a:gd name="T117" fmla="*/ 2147483646 h 11496"/>
              <a:gd name="T118" fmla="*/ 2147483646 w 30720"/>
              <a:gd name="T119" fmla="*/ 2147483646 h 11496"/>
              <a:gd name="T120" fmla="*/ 2147483646 w 30720"/>
              <a:gd name="T121" fmla="*/ 2147483646 h 11496"/>
              <a:gd name="T122" fmla="*/ 2147483646 w 30720"/>
              <a:gd name="T123" fmla="*/ 2147483646 h 11496"/>
              <a:gd name="T124" fmla="*/ 2147483646 w 30720"/>
              <a:gd name="T125" fmla="*/ 2147483646 h 1149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30720" h="11496">
                <a:moveTo>
                  <a:pt x="29285" y="7403"/>
                </a:moveTo>
                <a:lnTo>
                  <a:pt x="29285" y="7403"/>
                </a:lnTo>
                <a:lnTo>
                  <a:pt x="29232" y="7379"/>
                </a:lnTo>
                <a:lnTo>
                  <a:pt x="29180" y="7357"/>
                </a:lnTo>
                <a:lnTo>
                  <a:pt x="29127" y="7336"/>
                </a:lnTo>
                <a:lnTo>
                  <a:pt x="29073" y="7316"/>
                </a:lnTo>
                <a:lnTo>
                  <a:pt x="29020" y="7298"/>
                </a:lnTo>
                <a:lnTo>
                  <a:pt x="28966" y="7280"/>
                </a:lnTo>
                <a:lnTo>
                  <a:pt x="28913" y="7264"/>
                </a:lnTo>
                <a:lnTo>
                  <a:pt x="28859" y="7251"/>
                </a:lnTo>
                <a:lnTo>
                  <a:pt x="28804" y="7237"/>
                </a:lnTo>
                <a:lnTo>
                  <a:pt x="28750" y="7226"/>
                </a:lnTo>
                <a:lnTo>
                  <a:pt x="28697" y="7216"/>
                </a:lnTo>
                <a:lnTo>
                  <a:pt x="28643" y="7208"/>
                </a:lnTo>
                <a:lnTo>
                  <a:pt x="28589" y="7202"/>
                </a:lnTo>
                <a:lnTo>
                  <a:pt x="28535" y="7198"/>
                </a:lnTo>
                <a:lnTo>
                  <a:pt x="28482" y="7195"/>
                </a:lnTo>
                <a:lnTo>
                  <a:pt x="28429" y="7194"/>
                </a:lnTo>
                <a:lnTo>
                  <a:pt x="28376" y="7194"/>
                </a:lnTo>
                <a:lnTo>
                  <a:pt x="28322" y="7197"/>
                </a:lnTo>
                <a:lnTo>
                  <a:pt x="28269" y="7201"/>
                </a:lnTo>
                <a:lnTo>
                  <a:pt x="28217" y="7207"/>
                </a:lnTo>
                <a:lnTo>
                  <a:pt x="28165" y="7215"/>
                </a:lnTo>
                <a:lnTo>
                  <a:pt x="28113" y="7226"/>
                </a:lnTo>
                <a:lnTo>
                  <a:pt x="28062" y="7238"/>
                </a:lnTo>
                <a:lnTo>
                  <a:pt x="28011" y="7253"/>
                </a:lnTo>
                <a:lnTo>
                  <a:pt x="27960" y="7270"/>
                </a:lnTo>
                <a:lnTo>
                  <a:pt x="27910" y="7289"/>
                </a:lnTo>
                <a:lnTo>
                  <a:pt x="27861" y="7310"/>
                </a:lnTo>
                <a:lnTo>
                  <a:pt x="27812" y="7334"/>
                </a:lnTo>
                <a:lnTo>
                  <a:pt x="27763" y="7360"/>
                </a:lnTo>
                <a:lnTo>
                  <a:pt x="27717" y="7388"/>
                </a:lnTo>
                <a:lnTo>
                  <a:pt x="27670" y="7418"/>
                </a:lnTo>
                <a:lnTo>
                  <a:pt x="27623" y="7452"/>
                </a:lnTo>
                <a:lnTo>
                  <a:pt x="27600" y="7473"/>
                </a:lnTo>
                <a:lnTo>
                  <a:pt x="27578" y="7494"/>
                </a:lnTo>
                <a:lnTo>
                  <a:pt x="27556" y="7516"/>
                </a:lnTo>
                <a:lnTo>
                  <a:pt x="27535" y="7539"/>
                </a:lnTo>
                <a:lnTo>
                  <a:pt x="27515" y="7562"/>
                </a:lnTo>
                <a:lnTo>
                  <a:pt x="27495" y="7586"/>
                </a:lnTo>
                <a:lnTo>
                  <a:pt x="27476" y="7611"/>
                </a:lnTo>
                <a:lnTo>
                  <a:pt x="27457" y="7636"/>
                </a:lnTo>
                <a:lnTo>
                  <a:pt x="27440" y="7662"/>
                </a:lnTo>
                <a:lnTo>
                  <a:pt x="27422" y="7689"/>
                </a:lnTo>
                <a:lnTo>
                  <a:pt x="27405" y="7716"/>
                </a:lnTo>
                <a:lnTo>
                  <a:pt x="27390" y="7743"/>
                </a:lnTo>
                <a:lnTo>
                  <a:pt x="27374" y="7771"/>
                </a:lnTo>
                <a:lnTo>
                  <a:pt x="27360" y="7799"/>
                </a:lnTo>
                <a:lnTo>
                  <a:pt x="27345" y="7827"/>
                </a:lnTo>
                <a:lnTo>
                  <a:pt x="27332" y="7857"/>
                </a:lnTo>
                <a:lnTo>
                  <a:pt x="27319" y="7887"/>
                </a:lnTo>
                <a:lnTo>
                  <a:pt x="27307" y="7916"/>
                </a:lnTo>
                <a:lnTo>
                  <a:pt x="27296" y="7946"/>
                </a:lnTo>
                <a:lnTo>
                  <a:pt x="27286" y="7976"/>
                </a:lnTo>
                <a:lnTo>
                  <a:pt x="27276" y="8006"/>
                </a:lnTo>
                <a:lnTo>
                  <a:pt x="27268" y="8038"/>
                </a:lnTo>
                <a:lnTo>
                  <a:pt x="27260" y="8069"/>
                </a:lnTo>
                <a:lnTo>
                  <a:pt x="27252" y="8099"/>
                </a:lnTo>
                <a:lnTo>
                  <a:pt x="27246" y="8130"/>
                </a:lnTo>
                <a:lnTo>
                  <a:pt x="27241" y="8161"/>
                </a:lnTo>
                <a:lnTo>
                  <a:pt x="27236" y="8193"/>
                </a:lnTo>
                <a:lnTo>
                  <a:pt x="27231" y="8224"/>
                </a:lnTo>
                <a:lnTo>
                  <a:pt x="27228" y="8255"/>
                </a:lnTo>
                <a:lnTo>
                  <a:pt x="27226" y="8286"/>
                </a:lnTo>
                <a:lnTo>
                  <a:pt x="27225" y="8318"/>
                </a:lnTo>
                <a:lnTo>
                  <a:pt x="27224" y="8348"/>
                </a:lnTo>
                <a:lnTo>
                  <a:pt x="27225" y="8379"/>
                </a:lnTo>
                <a:lnTo>
                  <a:pt x="27226" y="8409"/>
                </a:lnTo>
                <a:lnTo>
                  <a:pt x="27228" y="8440"/>
                </a:lnTo>
                <a:lnTo>
                  <a:pt x="27231" y="8471"/>
                </a:lnTo>
                <a:lnTo>
                  <a:pt x="27236" y="8500"/>
                </a:lnTo>
                <a:lnTo>
                  <a:pt x="27241" y="8530"/>
                </a:lnTo>
                <a:lnTo>
                  <a:pt x="27247" y="8559"/>
                </a:lnTo>
                <a:lnTo>
                  <a:pt x="27254" y="8588"/>
                </a:lnTo>
                <a:lnTo>
                  <a:pt x="27263" y="8617"/>
                </a:lnTo>
                <a:lnTo>
                  <a:pt x="27271" y="8645"/>
                </a:lnTo>
                <a:lnTo>
                  <a:pt x="27281" y="8674"/>
                </a:lnTo>
                <a:lnTo>
                  <a:pt x="27293" y="8701"/>
                </a:lnTo>
                <a:lnTo>
                  <a:pt x="27304" y="8728"/>
                </a:lnTo>
                <a:lnTo>
                  <a:pt x="27318" y="8754"/>
                </a:lnTo>
                <a:lnTo>
                  <a:pt x="27331" y="8780"/>
                </a:lnTo>
                <a:lnTo>
                  <a:pt x="27347" y="8805"/>
                </a:lnTo>
                <a:lnTo>
                  <a:pt x="27364" y="8830"/>
                </a:lnTo>
                <a:lnTo>
                  <a:pt x="27381" y="8854"/>
                </a:lnTo>
                <a:lnTo>
                  <a:pt x="27399" y="8876"/>
                </a:lnTo>
                <a:lnTo>
                  <a:pt x="27419" y="8899"/>
                </a:lnTo>
                <a:lnTo>
                  <a:pt x="27440" y="8921"/>
                </a:lnTo>
                <a:lnTo>
                  <a:pt x="27462" y="8943"/>
                </a:lnTo>
                <a:lnTo>
                  <a:pt x="27484" y="8963"/>
                </a:lnTo>
                <a:lnTo>
                  <a:pt x="27509" y="8983"/>
                </a:lnTo>
                <a:lnTo>
                  <a:pt x="27534" y="9001"/>
                </a:lnTo>
                <a:lnTo>
                  <a:pt x="27560" y="9019"/>
                </a:lnTo>
                <a:lnTo>
                  <a:pt x="27589" y="9036"/>
                </a:lnTo>
                <a:lnTo>
                  <a:pt x="27618" y="9052"/>
                </a:lnTo>
                <a:lnTo>
                  <a:pt x="27648" y="9067"/>
                </a:lnTo>
                <a:lnTo>
                  <a:pt x="27679" y="9081"/>
                </a:lnTo>
                <a:lnTo>
                  <a:pt x="27711" y="9094"/>
                </a:lnTo>
                <a:lnTo>
                  <a:pt x="27746" y="9106"/>
                </a:lnTo>
                <a:lnTo>
                  <a:pt x="27734" y="9013"/>
                </a:lnTo>
                <a:lnTo>
                  <a:pt x="27730" y="8964"/>
                </a:lnTo>
                <a:lnTo>
                  <a:pt x="27727" y="8916"/>
                </a:lnTo>
                <a:lnTo>
                  <a:pt x="27724" y="8866"/>
                </a:lnTo>
                <a:lnTo>
                  <a:pt x="27722" y="8816"/>
                </a:lnTo>
                <a:lnTo>
                  <a:pt x="27721" y="8767"/>
                </a:lnTo>
                <a:lnTo>
                  <a:pt x="27721" y="8717"/>
                </a:lnTo>
                <a:lnTo>
                  <a:pt x="27722" y="8667"/>
                </a:lnTo>
                <a:lnTo>
                  <a:pt x="27725" y="8617"/>
                </a:lnTo>
                <a:lnTo>
                  <a:pt x="27729" y="8568"/>
                </a:lnTo>
                <a:lnTo>
                  <a:pt x="27734" y="8519"/>
                </a:lnTo>
                <a:lnTo>
                  <a:pt x="27743" y="8472"/>
                </a:lnTo>
                <a:lnTo>
                  <a:pt x="27752" y="8425"/>
                </a:lnTo>
                <a:lnTo>
                  <a:pt x="27763" y="8378"/>
                </a:lnTo>
                <a:lnTo>
                  <a:pt x="27776" y="8333"/>
                </a:lnTo>
                <a:lnTo>
                  <a:pt x="27783" y="8311"/>
                </a:lnTo>
                <a:lnTo>
                  <a:pt x="27792" y="8289"/>
                </a:lnTo>
                <a:lnTo>
                  <a:pt x="27800" y="8268"/>
                </a:lnTo>
                <a:lnTo>
                  <a:pt x="27809" y="8247"/>
                </a:lnTo>
                <a:lnTo>
                  <a:pt x="27820" y="8226"/>
                </a:lnTo>
                <a:lnTo>
                  <a:pt x="27829" y="8206"/>
                </a:lnTo>
                <a:lnTo>
                  <a:pt x="27840" y="8185"/>
                </a:lnTo>
                <a:lnTo>
                  <a:pt x="27852" y="8167"/>
                </a:lnTo>
                <a:lnTo>
                  <a:pt x="27864" y="8148"/>
                </a:lnTo>
                <a:lnTo>
                  <a:pt x="27877" y="8129"/>
                </a:lnTo>
                <a:lnTo>
                  <a:pt x="27890" y="8112"/>
                </a:lnTo>
                <a:lnTo>
                  <a:pt x="27905" y="8094"/>
                </a:lnTo>
                <a:lnTo>
                  <a:pt x="27921" y="8077"/>
                </a:lnTo>
                <a:lnTo>
                  <a:pt x="27936" y="8061"/>
                </a:lnTo>
                <a:lnTo>
                  <a:pt x="27953" y="8045"/>
                </a:lnTo>
                <a:lnTo>
                  <a:pt x="27970" y="8029"/>
                </a:lnTo>
                <a:lnTo>
                  <a:pt x="27987" y="8015"/>
                </a:lnTo>
                <a:lnTo>
                  <a:pt x="28006" y="8001"/>
                </a:lnTo>
                <a:lnTo>
                  <a:pt x="28026" y="7988"/>
                </a:lnTo>
                <a:lnTo>
                  <a:pt x="28047" y="7975"/>
                </a:lnTo>
                <a:lnTo>
                  <a:pt x="28067" y="7963"/>
                </a:lnTo>
                <a:lnTo>
                  <a:pt x="28089" y="7951"/>
                </a:lnTo>
                <a:lnTo>
                  <a:pt x="28112" y="7941"/>
                </a:lnTo>
                <a:lnTo>
                  <a:pt x="28136" y="7931"/>
                </a:lnTo>
                <a:lnTo>
                  <a:pt x="28160" y="7922"/>
                </a:lnTo>
                <a:lnTo>
                  <a:pt x="28186" y="7914"/>
                </a:lnTo>
                <a:lnTo>
                  <a:pt x="28212" y="7906"/>
                </a:lnTo>
                <a:lnTo>
                  <a:pt x="28240" y="7899"/>
                </a:lnTo>
                <a:lnTo>
                  <a:pt x="28268" y="7893"/>
                </a:lnTo>
                <a:lnTo>
                  <a:pt x="28298" y="7889"/>
                </a:lnTo>
                <a:lnTo>
                  <a:pt x="28328" y="7885"/>
                </a:lnTo>
                <a:lnTo>
                  <a:pt x="28358" y="7880"/>
                </a:lnTo>
                <a:lnTo>
                  <a:pt x="28384" y="7882"/>
                </a:lnTo>
                <a:lnTo>
                  <a:pt x="28410" y="7883"/>
                </a:lnTo>
                <a:lnTo>
                  <a:pt x="28435" y="7884"/>
                </a:lnTo>
                <a:lnTo>
                  <a:pt x="28460" y="7887"/>
                </a:lnTo>
                <a:lnTo>
                  <a:pt x="28485" y="7890"/>
                </a:lnTo>
                <a:lnTo>
                  <a:pt x="28510" y="7893"/>
                </a:lnTo>
                <a:lnTo>
                  <a:pt x="28535" y="7898"/>
                </a:lnTo>
                <a:lnTo>
                  <a:pt x="28559" y="7903"/>
                </a:lnTo>
                <a:lnTo>
                  <a:pt x="28583" y="7909"/>
                </a:lnTo>
                <a:lnTo>
                  <a:pt x="28607" y="7915"/>
                </a:lnTo>
                <a:lnTo>
                  <a:pt x="28630" y="7922"/>
                </a:lnTo>
                <a:lnTo>
                  <a:pt x="28654" y="7929"/>
                </a:lnTo>
                <a:lnTo>
                  <a:pt x="28676" y="7938"/>
                </a:lnTo>
                <a:lnTo>
                  <a:pt x="28699" y="7947"/>
                </a:lnTo>
                <a:lnTo>
                  <a:pt x="28721" y="7956"/>
                </a:lnTo>
                <a:lnTo>
                  <a:pt x="28743" y="7966"/>
                </a:lnTo>
                <a:lnTo>
                  <a:pt x="28765" y="7976"/>
                </a:lnTo>
                <a:lnTo>
                  <a:pt x="28787" y="7988"/>
                </a:lnTo>
                <a:lnTo>
                  <a:pt x="28808" y="7999"/>
                </a:lnTo>
                <a:lnTo>
                  <a:pt x="28828" y="8012"/>
                </a:lnTo>
                <a:lnTo>
                  <a:pt x="28869" y="8038"/>
                </a:lnTo>
                <a:lnTo>
                  <a:pt x="28908" y="8065"/>
                </a:lnTo>
                <a:lnTo>
                  <a:pt x="28945" y="8095"/>
                </a:lnTo>
                <a:lnTo>
                  <a:pt x="28981" y="8126"/>
                </a:lnTo>
                <a:lnTo>
                  <a:pt x="29016" y="8159"/>
                </a:lnTo>
                <a:lnTo>
                  <a:pt x="29048" y="8195"/>
                </a:lnTo>
                <a:lnTo>
                  <a:pt x="29078" y="8231"/>
                </a:lnTo>
                <a:lnTo>
                  <a:pt x="29107" y="8270"/>
                </a:lnTo>
                <a:lnTo>
                  <a:pt x="29134" y="8309"/>
                </a:lnTo>
                <a:lnTo>
                  <a:pt x="29159" y="8351"/>
                </a:lnTo>
                <a:lnTo>
                  <a:pt x="29182" y="8394"/>
                </a:lnTo>
                <a:lnTo>
                  <a:pt x="29202" y="8436"/>
                </a:lnTo>
                <a:lnTo>
                  <a:pt x="29221" y="8481"/>
                </a:lnTo>
                <a:lnTo>
                  <a:pt x="29229" y="8504"/>
                </a:lnTo>
                <a:lnTo>
                  <a:pt x="29238" y="8527"/>
                </a:lnTo>
                <a:lnTo>
                  <a:pt x="29245" y="8551"/>
                </a:lnTo>
                <a:lnTo>
                  <a:pt x="29251" y="8574"/>
                </a:lnTo>
                <a:lnTo>
                  <a:pt x="29257" y="8598"/>
                </a:lnTo>
                <a:lnTo>
                  <a:pt x="29263" y="8621"/>
                </a:lnTo>
                <a:lnTo>
                  <a:pt x="29268" y="8645"/>
                </a:lnTo>
                <a:lnTo>
                  <a:pt x="29272" y="8670"/>
                </a:lnTo>
                <a:lnTo>
                  <a:pt x="29275" y="8694"/>
                </a:lnTo>
                <a:lnTo>
                  <a:pt x="29278" y="8719"/>
                </a:lnTo>
                <a:lnTo>
                  <a:pt x="29280" y="8744"/>
                </a:lnTo>
                <a:lnTo>
                  <a:pt x="29282" y="8769"/>
                </a:lnTo>
                <a:lnTo>
                  <a:pt x="29283" y="8794"/>
                </a:lnTo>
                <a:lnTo>
                  <a:pt x="29283" y="8820"/>
                </a:lnTo>
                <a:lnTo>
                  <a:pt x="29283" y="8845"/>
                </a:lnTo>
                <a:lnTo>
                  <a:pt x="29282" y="8871"/>
                </a:lnTo>
                <a:lnTo>
                  <a:pt x="29280" y="8897"/>
                </a:lnTo>
                <a:lnTo>
                  <a:pt x="29278" y="8922"/>
                </a:lnTo>
                <a:lnTo>
                  <a:pt x="29271" y="8974"/>
                </a:lnTo>
                <a:lnTo>
                  <a:pt x="29262" y="9024"/>
                </a:lnTo>
                <a:lnTo>
                  <a:pt x="29251" y="9074"/>
                </a:lnTo>
                <a:lnTo>
                  <a:pt x="29238" y="9123"/>
                </a:lnTo>
                <a:lnTo>
                  <a:pt x="29223" y="9171"/>
                </a:lnTo>
                <a:lnTo>
                  <a:pt x="29206" y="9219"/>
                </a:lnTo>
                <a:lnTo>
                  <a:pt x="29188" y="9265"/>
                </a:lnTo>
                <a:lnTo>
                  <a:pt x="29167" y="9310"/>
                </a:lnTo>
                <a:lnTo>
                  <a:pt x="29144" y="9355"/>
                </a:lnTo>
                <a:lnTo>
                  <a:pt x="29120" y="9398"/>
                </a:lnTo>
                <a:lnTo>
                  <a:pt x="29094" y="9441"/>
                </a:lnTo>
                <a:lnTo>
                  <a:pt x="29067" y="9481"/>
                </a:lnTo>
                <a:lnTo>
                  <a:pt x="29038" y="9522"/>
                </a:lnTo>
                <a:lnTo>
                  <a:pt x="29006" y="9560"/>
                </a:lnTo>
                <a:lnTo>
                  <a:pt x="28974" y="9599"/>
                </a:lnTo>
                <a:lnTo>
                  <a:pt x="28941" y="9635"/>
                </a:lnTo>
                <a:lnTo>
                  <a:pt x="28905" y="9671"/>
                </a:lnTo>
                <a:lnTo>
                  <a:pt x="28869" y="9704"/>
                </a:lnTo>
                <a:lnTo>
                  <a:pt x="28831" y="9737"/>
                </a:lnTo>
                <a:lnTo>
                  <a:pt x="28792" y="9768"/>
                </a:lnTo>
                <a:lnTo>
                  <a:pt x="28751" y="9798"/>
                </a:lnTo>
                <a:lnTo>
                  <a:pt x="28710" y="9827"/>
                </a:lnTo>
                <a:lnTo>
                  <a:pt x="28666" y="9854"/>
                </a:lnTo>
                <a:lnTo>
                  <a:pt x="28622" y="9879"/>
                </a:lnTo>
                <a:lnTo>
                  <a:pt x="28578" y="9903"/>
                </a:lnTo>
                <a:lnTo>
                  <a:pt x="28532" y="9926"/>
                </a:lnTo>
                <a:lnTo>
                  <a:pt x="28484" y="9946"/>
                </a:lnTo>
                <a:lnTo>
                  <a:pt x="28436" y="9965"/>
                </a:lnTo>
                <a:lnTo>
                  <a:pt x="28387" y="9983"/>
                </a:lnTo>
                <a:lnTo>
                  <a:pt x="28337" y="9999"/>
                </a:lnTo>
                <a:lnTo>
                  <a:pt x="28287" y="10013"/>
                </a:lnTo>
                <a:lnTo>
                  <a:pt x="28236" y="10025"/>
                </a:lnTo>
                <a:lnTo>
                  <a:pt x="28189" y="10031"/>
                </a:lnTo>
                <a:lnTo>
                  <a:pt x="28143" y="10035"/>
                </a:lnTo>
                <a:lnTo>
                  <a:pt x="28098" y="10038"/>
                </a:lnTo>
                <a:lnTo>
                  <a:pt x="28052" y="10040"/>
                </a:lnTo>
                <a:lnTo>
                  <a:pt x="28006" y="10041"/>
                </a:lnTo>
                <a:lnTo>
                  <a:pt x="27960" y="10040"/>
                </a:lnTo>
                <a:lnTo>
                  <a:pt x="27915" y="10039"/>
                </a:lnTo>
                <a:lnTo>
                  <a:pt x="27870" y="10036"/>
                </a:lnTo>
                <a:lnTo>
                  <a:pt x="27825" y="10033"/>
                </a:lnTo>
                <a:lnTo>
                  <a:pt x="27780" y="10028"/>
                </a:lnTo>
                <a:lnTo>
                  <a:pt x="27735" y="10021"/>
                </a:lnTo>
                <a:lnTo>
                  <a:pt x="27691" y="10014"/>
                </a:lnTo>
                <a:lnTo>
                  <a:pt x="27647" y="10005"/>
                </a:lnTo>
                <a:lnTo>
                  <a:pt x="27602" y="9995"/>
                </a:lnTo>
                <a:lnTo>
                  <a:pt x="27559" y="9984"/>
                </a:lnTo>
                <a:lnTo>
                  <a:pt x="27516" y="9972"/>
                </a:lnTo>
                <a:lnTo>
                  <a:pt x="27473" y="9958"/>
                </a:lnTo>
                <a:lnTo>
                  <a:pt x="27430" y="9943"/>
                </a:lnTo>
                <a:lnTo>
                  <a:pt x="27388" y="9928"/>
                </a:lnTo>
                <a:lnTo>
                  <a:pt x="27346" y="9910"/>
                </a:lnTo>
                <a:lnTo>
                  <a:pt x="27305" y="9891"/>
                </a:lnTo>
                <a:lnTo>
                  <a:pt x="27265" y="9871"/>
                </a:lnTo>
                <a:lnTo>
                  <a:pt x="27224" y="9850"/>
                </a:lnTo>
                <a:lnTo>
                  <a:pt x="27185" y="9828"/>
                </a:lnTo>
                <a:lnTo>
                  <a:pt x="27145" y="9803"/>
                </a:lnTo>
                <a:lnTo>
                  <a:pt x="27107" y="9778"/>
                </a:lnTo>
                <a:lnTo>
                  <a:pt x="27068" y="9751"/>
                </a:lnTo>
                <a:lnTo>
                  <a:pt x="27031" y="9723"/>
                </a:lnTo>
                <a:lnTo>
                  <a:pt x="26994" y="9693"/>
                </a:lnTo>
                <a:lnTo>
                  <a:pt x="26958" y="9662"/>
                </a:lnTo>
                <a:lnTo>
                  <a:pt x="26922" y="9630"/>
                </a:lnTo>
                <a:lnTo>
                  <a:pt x="26888" y="9597"/>
                </a:lnTo>
                <a:lnTo>
                  <a:pt x="26854" y="9559"/>
                </a:lnTo>
                <a:lnTo>
                  <a:pt x="26821" y="9521"/>
                </a:lnTo>
                <a:lnTo>
                  <a:pt x="26790" y="9482"/>
                </a:lnTo>
                <a:lnTo>
                  <a:pt x="26761" y="9443"/>
                </a:lnTo>
                <a:lnTo>
                  <a:pt x="26732" y="9403"/>
                </a:lnTo>
                <a:lnTo>
                  <a:pt x="26705" y="9364"/>
                </a:lnTo>
                <a:lnTo>
                  <a:pt x="26679" y="9323"/>
                </a:lnTo>
                <a:lnTo>
                  <a:pt x="26655" y="9282"/>
                </a:lnTo>
                <a:lnTo>
                  <a:pt x="26631" y="9241"/>
                </a:lnTo>
                <a:lnTo>
                  <a:pt x="26609" y="9199"/>
                </a:lnTo>
                <a:lnTo>
                  <a:pt x="26588" y="9157"/>
                </a:lnTo>
                <a:lnTo>
                  <a:pt x="26568" y="9115"/>
                </a:lnTo>
                <a:lnTo>
                  <a:pt x="26551" y="9073"/>
                </a:lnTo>
                <a:lnTo>
                  <a:pt x="26533" y="9029"/>
                </a:lnTo>
                <a:lnTo>
                  <a:pt x="26517" y="8987"/>
                </a:lnTo>
                <a:lnTo>
                  <a:pt x="26503" y="8943"/>
                </a:lnTo>
                <a:lnTo>
                  <a:pt x="26489" y="8900"/>
                </a:lnTo>
                <a:lnTo>
                  <a:pt x="26477" y="8857"/>
                </a:lnTo>
                <a:lnTo>
                  <a:pt x="26466" y="8812"/>
                </a:lnTo>
                <a:lnTo>
                  <a:pt x="26456" y="8768"/>
                </a:lnTo>
                <a:lnTo>
                  <a:pt x="26448" y="8723"/>
                </a:lnTo>
                <a:lnTo>
                  <a:pt x="26440" y="8680"/>
                </a:lnTo>
                <a:lnTo>
                  <a:pt x="26434" y="8635"/>
                </a:lnTo>
                <a:lnTo>
                  <a:pt x="26429" y="8590"/>
                </a:lnTo>
                <a:lnTo>
                  <a:pt x="26425" y="8546"/>
                </a:lnTo>
                <a:lnTo>
                  <a:pt x="26422" y="8501"/>
                </a:lnTo>
                <a:lnTo>
                  <a:pt x="26421" y="8456"/>
                </a:lnTo>
                <a:lnTo>
                  <a:pt x="26419" y="8412"/>
                </a:lnTo>
                <a:lnTo>
                  <a:pt x="26419" y="8368"/>
                </a:lnTo>
                <a:lnTo>
                  <a:pt x="26422" y="8323"/>
                </a:lnTo>
                <a:lnTo>
                  <a:pt x="26425" y="8278"/>
                </a:lnTo>
                <a:lnTo>
                  <a:pt x="26428" y="8233"/>
                </a:lnTo>
                <a:lnTo>
                  <a:pt x="26433" y="8189"/>
                </a:lnTo>
                <a:lnTo>
                  <a:pt x="26439" y="8145"/>
                </a:lnTo>
                <a:lnTo>
                  <a:pt x="26445" y="8100"/>
                </a:lnTo>
                <a:lnTo>
                  <a:pt x="26454" y="8056"/>
                </a:lnTo>
                <a:lnTo>
                  <a:pt x="26463" y="8013"/>
                </a:lnTo>
                <a:lnTo>
                  <a:pt x="26473" y="7969"/>
                </a:lnTo>
                <a:lnTo>
                  <a:pt x="26484" y="7925"/>
                </a:lnTo>
                <a:lnTo>
                  <a:pt x="26497" y="7882"/>
                </a:lnTo>
                <a:lnTo>
                  <a:pt x="26509" y="7839"/>
                </a:lnTo>
                <a:lnTo>
                  <a:pt x="26524" y="7796"/>
                </a:lnTo>
                <a:lnTo>
                  <a:pt x="26539" y="7754"/>
                </a:lnTo>
                <a:lnTo>
                  <a:pt x="26555" y="7711"/>
                </a:lnTo>
                <a:lnTo>
                  <a:pt x="26571" y="7669"/>
                </a:lnTo>
                <a:lnTo>
                  <a:pt x="26590" y="7628"/>
                </a:lnTo>
                <a:lnTo>
                  <a:pt x="26609" y="7587"/>
                </a:lnTo>
                <a:lnTo>
                  <a:pt x="26629" y="7546"/>
                </a:lnTo>
                <a:lnTo>
                  <a:pt x="26650" y="7506"/>
                </a:lnTo>
                <a:lnTo>
                  <a:pt x="26671" y="7465"/>
                </a:lnTo>
                <a:lnTo>
                  <a:pt x="26694" y="7426"/>
                </a:lnTo>
                <a:lnTo>
                  <a:pt x="26718" y="7387"/>
                </a:lnTo>
                <a:lnTo>
                  <a:pt x="26743" y="7349"/>
                </a:lnTo>
                <a:lnTo>
                  <a:pt x="26768" y="7310"/>
                </a:lnTo>
                <a:lnTo>
                  <a:pt x="26795" y="7273"/>
                </a:lnTo>
                <a:lnTo>
                  <a:pt x="26822" y="7236"/>
                </a:lnTo>
                <a:lnTo>
                  <a:pt x="26850" y="7200"/>
                </a:lnTo>
                <a:lnTo>
                  <a:pt x="26880" y="7163"/>
                </a:lnTo>
                <a:lnTo>
                  <a:pt x="26910" y="7128"/>
                </a:lnTo>
                <a:lnTo>
                  <a:pt x="26940" y="7094"/>
                </a:lnTo>
                <a:lnTo>
                  <a:pt x="26971" y="7060"/>
                </a:lnTo>
                <a:lnTo>
                  <a:pt x="27005" y="7027"/>
                </a:lnTo>
                <a:lnTo>
                  <a:pt x="27038" y="6994"/>
                </a:lnTo>
                <a:lnTo>
                  <a:pt x="27071" y="6962"/>
                </a:lnTo>
                <a:lnTo>
                  <a:pt x="27107" y="6933"/>
                </a:lnTo>
                <a:lnTo>
                  <a:pt x="27141" y="6906"/>
                </a:lnTo>
                <a:lnTo>
                  <a:pt x="27176" y="6880"/>
                </a:lnTo>
                <a:lnTo>
                  <a:pt x="27212" y="6854"/>
                </a:lnTo>
                <a:lnTo>
                  <a:pt x="27248" y="6829"/>
                </a:lnTo>
                <a:lnTo>
                  <a:pt x="27285" y="6805"/>
                </a:lnTo>
                <a:lnTo>
                  <a:pt x="27321" y="6782"/>
                </a:lnTo>
                <a:lnTo>
                  <a:pt x="27357" y="6761"/>
                </a:lnTo>
                <a:lnTo>
                  <a:pt x="27395" y="6740"/>
                </a:lnTo>
                <a:lnTo>
                  <a:pt x="27432" y="6719"/>
                </a:lnTo>
                <a:lnTo>
                  <a:pt x="27470" y="6699"/>
                </a:lnTo>
                <a:lnTo>
                  <a:pt x="27508" y="6681"/>
                </a:lnTo>
                <a:lnTo>
                  <a:pt x="27546" y="6663"/>
                </a:lnTo>
                <a:lnTo>
                  <a:pt x="27584" y="6646"/>
                </a:lnTo>
                <a:lnTo>
                  <a:pt x="27623" y="6630"/>
                </a:lnTo>
                <a:lnTo>
                  <a:pt x="27662" y="6615"/>
                </a:lnTo>
                <a:lnTo>
                  <a:pt x="27701" y="6600"/>
                </a:lnTo>
                <a:lnTo>
                  <a:pt x="27741" y="6587"/>
                </a:lnTo>
                <a:lnTo>
                  <a:pt x="27780" y="6573"/>
                </a:lnTo>
                <a:lnTo>
                  <a:pt x="27820" y="6562"/>
                </a:lnTo>
                <a:lnTo>
                  <a:pt x="27859" y="6550"/>
                </a:lnTo>
                <a:lnTo>
                  <a:pt x="27899" y="6540"/>
                </a:lnTo>
                <a:lnTo>
                  <a:pt x="27939" y="6531"/>
                </a:lnTo>
                <a:lnTo>
                  <a:pt x="27980" y="6521"/>
                </a:lnTo>
                <a:lnTo>
                  <a:pt x="28020" y="6514"/>
                </a:lnTo>
                <a:lnTo>
                  <a:pt x="28060" y="6507"/>
                </a:lnTo>
                <a:lnTo>
                  <a:pt x="28101" y="6499"/>
                </a:lnTo>
                <a:lnTo>
                  <a:pt x="28141" y="6494"/>
                </a:lnTo>
                <a:lnTo>
                  <a:pt x="28182" y="6489"/>
                </a:lnTo>
                <a:lnTo>
                  <a:pt x="28223" y="6485"/>
                </a:lnTo>
                <a:lnTo>
                  <a:pt x="28264" y="6482"/>
                </a:lnTo>
                <a:lnTo>
                  <a:pt x="28305" y="6480"/>
                </a:lnTo>
                <a:lnTo>
                  <a:pt x="28345" y="6478"/>
                </a:lnTo>
                <a:lnTo>
                  <a:pt x="28387" y="6477"/>
                </a:lnTo>
                <a:lnTo>
                  <a:pt x="28428" y="6477"/>
                </a:lnTo>
                <a:lnTo>
                  <a:pt x="28468" y="6477"/>
                </a:lnTo>
                <a:lnTo>
                  <a:pt x="28510" y="6479"/>
                </a:lnTo>
                <a:lnTo>
                  <a:pt x="28550" y="6481"/>
                </a:lnTo>
                <a:lnTo>
                  <a:pt x="28592" y="6483"/>
                </a:lnTo>
                <a:lnTo>
                  <a:pt x="28633" y="6486"/>
                </a:lnTo>
                <a:lnTo>
                  <a:pt x="28673" y="6490"/>
                </a:lnTo>
                <a:lnTo>
                  <a:pt x="28715" y="6495"/>
                </a:lnTo>
                <a:lnTo>
                  <a:pt x="28756" y="6501"/>
                </a:lnTo>
                <a:lnTo>
                  <a:pt x="28796" y="6508"/>
                </a:lnTo>
                <a:lnTo>
                  <a:pt x="28837" y="6514"/>
                </a:lnTo>
                <a:lnTo>
                  <a:pt x="28877" y="6522"/>
                </a:lnTo>
                <a:lnTo>
                  <a:pt x="28918" y="6531"/>
                </a:lnTo>
                <a:lnTo>
                  <a:pt x="28959" y="6540"/>
                </a:lnTo>
                <a:lnTo>
                  <a:pt x="28999" y="6549"/>
                </a:lnTo>
                <a:lnTo>
                  <a:pt x="29040" y="6560"/>
                </a:lnTo>
                <a:lnTo>
                  <a:pt x="29079" y="6571"/>
                </a:lnTo>
                <a:lnTo>
                  <a:pt x="29119" y="6584"/>
                </a:lnTo>
                <a:lnTo>
                  <a:pt x="29159" y="6596"/>
                </a:lnTo>
                <a:lnTo>
                  <a:pt x="29199" y="6610"/>
                </a:lnTo>
                <a:lnTo>
                  <a:pt x="29239" y="6623"/>
                </a:lnTo>
                <a:lnTo>
                  <a:pt x="29277" y="6638"/>
                </a:lnTo>
                <a:lnTo>
                  <a:pt x="29317" y="6653"/>
                </a:lnTo>
                <a:lnTo>
                  <a:pt x="29355" y="6669"/>
                </a:lnTo>
                <a:lnTo>
                  <a:pt x="29395" y="6686"/>
                </a:lnTo>
                <a:lnTo>
                  <a:pt x="29432" y="6703"/>
                </a:lnTo>
                <a:lnTo>
                  <a:pt x="29471" y="6721"/>
                </a:lnTo>
                <a:lnTo>
                  <a:pt x="29509" y="6740"/>
                </a:lnTo>
                <a:lnTo>
                  <a:pt x="29547" y="6759"/>
                </a:lnTo>
                <a:lnTo>
                  <a:pt x="29584" y="6778"/>
                </a:lnTo>
                <a:lnTo>
                  <a:pt x="29619" y="6799"/>
                </a:lnTo>
                <a:lnTo>
                  <a:pt x="29652" y="6819"/>
                </a:lnTo>
                <a:lnTo>
                  <a:pt x="29685" y="6841"/>
                </a:lnTo>
                <a:lnTo>
                  <a:pt x="29717" y="6863"/>
                </a:lnTo>
                <a:lnTo>
                  <a:pt x="29750" y="6884"/>
                </a:lnTo>
                <a:lnTo>
                  <a:pt x="29781" y="6906"/>
                </a:lnTo>
                <a:lnTo>
                  <a:pt x="29812" y="6929"/>
                </a:lnTo>
                <a:lnTo>
                  <a:pt x="29842" y="6953"/>
                </a:lnTo>
                <a:lnTo>
                  <a:pt x="29873" y="6977"/>
                </a:lnTo>
                <a:lnTo>
                  <a:pt x="29902" y="7001"/>
                </a:lnTo>
                <a:lnTo>
                  <a:pt x="29931" y="7025"/>
                </a:lnTo>
                <a:lnTo>
                  <a:pt x="29959" y="7050"/>
                </a:lnTo>
                <a:lnTo>
                  <a:pt x="29987" y="7075"/>
                </a:lnTo>
                <a:lnTo>
                  <a:pt x="30014" y="7101"/>
                </a:lnTo>
                <a:lnTo>
                  <a:pt x="30041" y="7127"/>
                </a:lnTo>
                <a:lnTo>
                  <a:pt x="30067" y="7153"/>
                </a:lnTo>
                <a:lnTo>
                  <a:pt x="30118" y="7207"/>
                </a:lnTo>
                <a:lnTo>
                  <a:pt x="30167" y="7261"/>
                </a:lnTo>
                <a:lnTo>
                  <a:pt x="30213" y="7317"/>
                </a:lnTo>
                <a:lnTo>
                  <a:pt x="30258" y="7376"/>
                </a:lnTo>
                <a:lnTo>
                  <a:pt x="30300" y="7434"/>
                </a:lnTo>
                <a:lnTo>
                  <a:pt x="30341" y="7494"/>
                </a:lnTo>
                <a:lnTo>
                  <a:pt x="30379" y="7555"/>
                </a:lnTo>
                <a:lnTo>
                  <a:pt x="30415" y="7617"/>
                </a:lnTo>
                <a:lnTo>
                  <a:pt x="30449" y="7680"/>
                </a:lnTo>
                <a:lnTo>
                  <a:pt x="30482" y="7744"/>
                </a:lnTo>
                <a:lnTo>
                  <a:pt x="30512" y="7809"/>
                </a:lnTo>
                <a:lnTo>
                  <a:pt x="30540" y="7874"/>
                </a:lnTo>
                <a:lnTo>
                  <a:pt x="30566" y="7941"/>
                </a:lnTo>
                <a:lnTo>
                  <a:pt x="30590" y="8007"/>
                </a:lnTo>
                <a:lnTo>
                  <a:pt x="30612" y="8075"/>
                </a:lnTo>
                <a:lnTo>
                  <a:pt x="30632" y="8144"/>
                </a:lnTo>
                <a:lnTo>
                  <a:pt x="30649" y="8212"/>
                </a:lnTo>
                <a:lnTo>
                  <a:pt x="30665" y="8282"/>
                </a:lnTo>
                <a:lnTo>
                  <a:pt x="30678" y="8352"/>
                </a:lnTo>
                <a:lnTo>
                  <a:pt x="30691" y="8423"/>
                </a:lnTo>
                <a:lnTo>
                  <a:pt x="30700" y="8493"/>
                </a:lnTo>
                <a:lnTo>
                  <a:pt x="30709" y="8565"/>
                </a:lnTo>
                <a:lnTo>
                  <a:pt x="30714" y="8636"/>
                </a:lnTo>
                <a:lnTo>
                  <a:pt x="30718" y="8708"/>
                </a:lnTo>
                <a:lnTo>
                  <a:pt x="30720" y="8780"/>
                </a:lnTo>
                <a:lnTo>
                  <a:pt x="30720" y="8853"/>
                </a:lnTo>
                <a:lnTo>
                  <a:pt x="30718" y="8924"/>
                </a:lnTo>
                <a:lnTo>
                  <a:pt x="30714" y="8996"/>
                </a:lnTo>
                <a:lnTo>
                  <a:pt x="30708" y="9068"/>
                </a:lnTo>
                <a:lnTo>
                  <a:pt x="30700" y="9141"/>
                </a:lnTo>
                <a:lnTo>
                  <a:pt x="30690" y="9213"/>
                </a:lnTo>
                <a:lnTo>
                  <a:pt x="30678" y="9284"/>
                </a:lnTo>
                <a:lnTo>
                  <a:pt x="30665" y="9355"/>
                </a:lnTo>
                <a:lnTo>
                  <a:pt x="30649" y="9427"/>
                </a:lnTo>
                <a:lnTo>
                  <a:pt x="30632" y="9498"/>
                </a:lnTo>
                <a:lnTo>
                  <a:pt x="30612" y="9569"/>
                </a:lnTo>
                <a:lnTo>
                  <a:pt x="30590" y="9638"/>
                </a:lnTo>
                <a:lnTo>
                  <a:pt x="30567" y="9708"/>
                </a:lnTo>
                <a:lnTo>
                  <a:pt x="30542" y="9777"/>
                </a:lnTo>
                <a:lnTo>
                  <a:pt x="30515" y="9845"/>
                </a:lnTo>
                <a:lnTo>
                  <a:pt x="30486" y="9913"/>
                </a:lnTo>
                <a:lnTo>
                  <a:pt x="30456" y="9981"/>
                </a:lnTo>
                <a:lnTo>
                  <a:pt x="30422" y="10047"/>
                </a:lnTo>
                <a:lnTo>
                  <a:pt x="30388" y="10113"/>
                </a:lnTo>
                <a:lnTo>
                  <a:pt x="30351" y="10177"/>
                </a:lnTo>
                <a:lnTo>
                  <a:pt x="30313" y="10242"/>
                </a:lnTo>
                <a:lnTo>
                  <a:pt x="30273" y="10304"/>
                </a:lnTo>
                <a:lnTo>
                  <a:pt x="30231" y="10367"/>
                </a:lnTo>
                <a:lnTo>
                  <a:pt x="30187" y="10428"/>
                </a:lnTo>
                <a:lnTo>
                  <a:pt x="30141" y="10488"/>
                </a:lnTo>
                <a:lnTo>
                  <a:pt x="30094" y="10547"/>
                </a:lnTo>
                <a:lnTo>
                  <a:pt x="30044" y="10604"/>
                </a:lnTo>
                <a:lnTo>
                  <a:pt x="29993" y="10660"/>
                </a:lnTo>
                <a:lnTo>
                  <a:pt x="29940" y="10715"/>
                </a:lnTo>
                <a:lnTo>
                  <a:pt x="29886" y="10770"/>
                </a:lnTo>
                <a:lnTo>
                  <a:pt x="29829" y="10822"/>
                </a:lnTo>
                <a:lnTo>
                  <a:pt x="29775" y="10867"/>
                </a:lnTo>
                <a:lnTo>
                  <a:pt x="29719" y="10911"/>
                </a:lnTo>
                <a:lnTo>
                  <a:pt x="29662" y="10953"/>
                </a:lnTo>
                <a:lnTo>
                  <a:pt x="29605" y="10993"/>
                </a:lnTo>
                <a:lnTo>
                  <a:pt x="29548" y="11032"/>
                </a:lnTo>
                <a:lnTo>
                  <a:pt x="29489" y="11068"/>
                </a:lnTo>
                <a:lnTo>
                  <a:pt x="29431" y="11105"/>
                </a:lnTo>
                <a:lnTo>
                  <a:pt x="29372" y="11138"/>
                </a:lnTo>
                <a:lnTo>
                  <a:pt x="29311" y="11170"/>
                </a:lnTo>
                <a:lnTo>
                  <a:pt x="29251" y="11201"/>
                </a:lnTo>
                <a:lnTo>
                  <a:pt x="29191" y="11231"/>
                </a:lnTo>
                <a:lnTo>
                  <a:pt x="29129" y="11259"/>
                </a:lnTo>
                <a:lnTo>
                  <a:pt x="29068" y="11285"/>
                </a:lnTo>
                <a:lnTo>
                  <a:pt x="29005" y="11310"/>
                </a:lnTo>
                <a:lnTo>
                  <a:pt x="28943" y="11333"/>
                </a:lnTo>
                <a:lnTo>
                  <a:pt x="28880" y="11353"/>
                </a:lnTo>
                <a:lnTo>
                  <a:pt x="28817" y="11374"/>
                </a:lnTo>
                <a:lnTo>
                  <a:pt x="28753" y="11392"/>
                </a:lnTo>
                <a:lnTo>
                  <a:pt x="28689" y="11410"/>
                </a:lnTo>
                <a:lnTo>
                  <a:pt x="28625" y="11424"/>
                </a:lnTo>
                <a:lnTo>
                  <a:pt x="28561" y="11439"/>
                </a:lnTo>
                <a:lnTo>
                  <a:pt x="28496" y="11451"/>
                </a:lnTo>
                <a:lnTo>
                  <a:pt x="28431" y="11462"/>
                </a:lnTo>
                <a:lnTo>
                  <a:pt x="28366" y="11471"/>
                </a:lnTo>
                <a:lnTo>
                  <a:pt x="28301" y="11479"/>
                </a:lnTo>
                <a:lnTo>
                  <a:pt x="28236" y="11486"/>
                </a:lnTo>
                <a:lnTo>
                  <a:pt x="28170" y="11490"/>
                </a:lnTo>
                <a:lnTo>
                  <a:pt x="28105" y="11494"/>
                </a:lnTo>
                <a:lnTo>
                  <a:pt x="28039" y="11496"/>
                </a:lnTo>
                <a:lnTo>
                  <a:pt x="27974" y="11496"/>
                </a:lnTo>
                <a:lnTo>
                  <a:pt x="27908" y="11495"/>
                </a:lnTo>
                <a:lnTo>
                  <a:pt x="27843" y="11493"/>
                </a:lnTo>
                <a:lnTo>
                  <a:pt x="27777" y="11489"/>
                </a:lnTo>
                <a:lnTo>
                  <a:pt x="27711" y="11484"/>
                </a:lnTo>
                <a:lnTo>
                  <a:pt x="27646" y="11476"/>
                </a:lnTo>
                <a:lnTo>
                  <a:pt x="27580" y="11468"/>
                </a:lnTo>
                <a:lnTo>
                  <a:pt x="27516" y="11459"/>
                </a:lnTo>
                <a:lnTo>
                  <a:pt x="27450" y="11447"/>
                </a:lnTo>
                <a:lnTo>
                  <a:pt x="27386" y="11435"/>
                </a:lnTo>
                <a:lnTo>
                  <a:pt x="27320" y="11421"/>
                </a:lnTo>
                <a:lnTo>
                  <a:pt x="27255" y="11405"/>
                </a:lnTo>
                <a:lnTo>
                  <a:pt x="27192" y="11389"/>
                </a:lnTo>
                <a:lnTo>
                  <a:pt x="27127" y="11371"/>
                </a:lnTo>
                <a:lnTo>
                  <a:pt x="27064" y="11351"/>
                </a:lnTo>
                <a:lnTo>
                  <a:pt x="27000" y="11331"/>
                </a:lnTo>
                <a:lnTo>
                  <a:pt x="26937" y="11308"/>
                </a:lnTo>
                <a:lnTo>
                  <a:pt x="26874" y="11284"/>
                </a:lnTo>
                <a:lnTo>
                  <a:pt x="26812" y="11259"/>
                </a:lnTo>
                <a:lnTo>
                  <a:pt x="26751" y="11233"/>
                </a:lnTo>
                <a:lnTo>
                  <a:pt x="26689" y="11205"/>
                </a:lnTo>
                <a:lnTo>
                  <a:pt x="26628" y="11175"/>
                </a:lnTo>
                <a:lnTo>
                  <a:pt x="26567" y="11144"/>
                </a:lnTo>
                <a:lnTo>
                  <a:pt x="26507" y="11113"/>
                </a:lnTo>
                <a:lnTo>
                  <a:pt x="26448" y="11080"/>
                </a:lnTo>
                <a:lnTo>
                  <a:pt x="26388" y="11044"/>
                </a:lnTo>
                <a:lnTo>
                  <a:pt x="26330" y="11009"/>
                </a:lnTo>
                <a:lnTo>
                  <a:pt x="26272" y="10971"/>
                </a:lnTo>
                <a:lnTo>
                  <a:pt x="26214" y="10933"/>
                </a:lnTo>
                <a:lnTo>
                  <a:pt x="26158" y="10892"/>
                </a:lnTo>
                <a:lnTo>
                  <a:pt x="26102" y="10852"/>
                </a:lnTo>
                <a:lnTo>
                  <a:pt x="26047" y="10809"/>
                </a:lnTo>
                <a:lnTo>
                  <a:pt x="25992" y="10765"/>
                </a:lnTo>
                <a:lnTo>
                  <a:pt x="25937" y="10720"/>
                </a:lnTo>
                <a:lnTo>
                  <a:pt x="25884" y="10673"/>
                </a:lnTo>
                <a:lnTo>
                  <a:pt x="25840" y="10644"/>
                </a:lnTo>
                <a:lnTo>
                  <a:pt x="25797" y="10618"/>
                </a:lnTo>
                <a:lnTo>
                  <a:pt x="25756" y="10593"/>
                </a:lnTo>
                <a:lnTo>
                  <a:pt x="25718" y="10571"/>
                </a:lnTo>
                <a:lnTo>
                  <a:pt x="25681" y="10551"/>
                </a:lnTo>
                <a:lnTo>
                  <a:pt x="25646" y="10533"/>
                </a:lnTo>
                <a:lnTo>
                  <a:pt x="25613" y="10518"/>
                </a:lnTo>
                <a:lnTo>
                  <a:pt x="25581" y="10503"/>
                </a:lnTo>
                <a:lnTo>
                  <a:pt x="25550" y="10492"/>
                </a:lnTo>
                <a:lnTo>
                  <a:pt x="25521" y="10480"/>
                </a:lnTo>
                <a:lnTo>
                  <a:pt x="25493" y="10472"/>
                </a:lnTo>
                <a:lnTo>
                  <a:pt x="25466" y="10464"/>
                </a:lnTo>
                <a:lnTo>
                  <a:pt x="25440" y="10457"/>
                </a:lnTo>
                <a:lnTo>
                  <a:pt x="25414" y="10452"/>
                </a:lnTo>
                <a:lnTo>
                  <a:pt x="25389" y="10448"/>
                </a:lnTo>
                <a:lnTo>
                  <a:pt x="25364" y="10445"/>
                </a:lnTo>
                <a:lnTo>
                  <a:pt x="3051" y="10445"/>
                </a:lnTo>
                <a:lnTo>
                  <a:pt x="2972" y="10444"/>
                </a:lnTo>
                <a:lnTo>
                  <a:pt x="2894" y="10442"/>
                </a:lnTo>
                <a:lnTo>
                  <a:pt x="2816" y="10437"/>
                </a:lnTo>
                <a:lnTo>
                  <a:pt x="2739" y="10429"/>
                </a:lnTo>
                <a:lnTo>
                  <a:pt x="2662" y="10421"/>
                </a:lnTo>
                <a:lnTo>
                  <a:pt x="2586" y="10411"/>
                </a:lnTo>
                <a:lnTo>
                  <a:pt x="2511" y="10398"/>
                </a:lnTo>
                <a:lnTo>
                  <a:pt x="2436" y="10383"/>
                </a:lnTo>
                <a:lnTo>
                  <a:pt x="2362" y="10367"/>
                </a:lnTo>
                <a:lnTo>
                  <a:pt x="2288" y="10349"/>
                </a:lnTo>
                <a:lnTo>
                  <a:pt x="2215" y="10329"/>
                </a:lnTo>
                <a:lnTo>
                  <a:pt x="2143" y="10309"/>
                </a:lnTo>
                <a:lnTo>
                  <a:pt x="2073" y="10285"/>
                </a:lnTo>
                <a:lnTo>
                  <a:pt x="2002" y="10261"/>
                </a:lnTo>
                <a:lnTo>
                  <a:pt x="1932" y="10234"/>
                </a:lnTo>
                <a:lnTo>
                  <a:pt x="1863" y="10205"/>
                </a:lnTo>
                <a:lnTo>
                  <a:pt x="1795" y="10176"/>
                </a:lnTo>
                <a:lnTo>
                  <a:pt x="1728" y="10144"/>
                </a:lnTo>
                <a:lnTo>
                  <a:pt x="1661" y="10112"/>
                </a:lnTo>
                <a:lnTo>
                  <a:pt x="1597" y="10077"/>
                </a:lnTo>
                <a:lnTo>
                  <a:pt x="1532" y="10041"/>
                </a:lnTo>
                <a:lnTo>
                  <a:pt x="1469" y="10004"/>
                </a:lnTo>
                <a:lnTo>
                  <a:pt x="1406" y="9965"/>
                </a:lnTo>
                <a:lnTo>
                  <a:pt x="1345" y="9924"/>
                </a:lnTo>
                <a:lnTo>
                  <a:pt x="1285" y="9883"/>
                </a:lnTo>
                <a:lnTo>
                  <a:pt x="1225" y="9839"/>
                </a:lnTo>
                <a:lnTo>
                  <a:pt x="1167" y="9794"/>
                </a:lnTo>
                <a:lnTo>
                  <a:pt x="1110" y="9749"/>
                </a:lnTo>
                <a:lnTo>
                  <a:pt x="1055" y="9702"/>
                </a:lnTo>
                <a:lnTo>
                  <a:pt x="999" y="9653"/>
                </a:lnTo>
                <a:lnTo>
                  <a:pt x="945" y="9603"/>
                </a:lnTo>
                <a:lnTo>
                  <a:pt x="893" y="9552"/>
                </a:lnTo>
                <a:lnTo>
                  <a:pt x="842" y="9500"/>
                </a:lnTo>
                <a:lnTo>
                  <a:pt x="792" y="9446"/>
                </a:lnTo>
                <a:lnTo>
                  <a:pt x="743" y="9392"/>
                </a:lnTo>
                <a:lnTo>
                  <a:pt x="696" y="9335"/>
                </a:lnTo>
                <a:lnTo>
                  <a:pt x="651" y="9278"/>
                </a:lnTo>
                <a:lnTo>
                  <a:pt x="606" y="9220"/>
                </a:lnTo>
                <a:lnTo>
                  <a:pt x="562" y="9161"/>
                </a:lnTo>
                <a:lnTo>
                  <a:pt x="521" y="9100"/>
                </a:lnTo>
                <a:lnTo>
                  <a:pt x="480" y="9039"/>
                </a:lnTo>
                <a:lnTo>
                  <a:pt x="441" y="8976"/>
                </a:lnTo>
                <a:lnTo>
                  <a:pt x="404" y="8913"/>
                </a:lnTo>
                <a:lnTo>
                  <a:pt x="367" y="8849"/>
                </a:lnTo>
                <a:lnTo>
                  <a:pt x="333" y="8784"/>
                </a:lnTo>
                <a:lnTo>
                  <a:pt x="301" y="8717"/>
                </a:lnTo>
                <a:lnTo>
                  <a:pt x="270" y="8651"/>
                </a:lnTo>
                <a:lnTo>
                  <a:pt x="239" y="8582"/>
                </a:lnTo>
                <a:lnTo>
                  <a:pt x="211" y="8513"/>
                </a:lnTo>
                <a:lnTo>
                  <a:pt x="185" y="8444"/>
                </a:lnTo>
                <a:lnTo>
                  <a:pt x="160" y="8373"/>
                </a:lnTo>
                <a:lnTo>
                  <a:pt x="136" y="8302"/>
                </a:lnTo>
                <a:lnTo>
                  <a:pt x="116" y="8230"/>
                </a:lnTo>
                <a:lnTo>
                  <a:pt x="96" y="8157"/>
                </a:lnTo>
                <a:lnTo>
                  <a:pt x="78" y="8083"/>
                </a:lnTo>
                <a:lnTo>
                  <a:pt x="61" y="8010"/>
                </a:lnTo>
                <a:lnTo>
                  <a:pt x="47" y="7935"/>
                </a:lnTo>
                <a:lnTo>
                  <a:pt x="34" y="7860"/>
                </a:lnTo>
                <a:lnTo>
                  <a:pt x="24" y="7784"/>
                </a:lnTo>
                <a:lnTo>
                  <a:pt x="16" y="7707"/>
                </a:lnTo>
                <a:lnTo>
                  <a:pt x="8" y="7630"/>
                </a:lnTo>
                <a:lnTo>
                  <a:pt x="4" y="7552"/>
                </a:lnTo>
                <a:lnTo>
                  <a:pt x="1" y="7474"/>
                </a:lnTo>
                <a:lnTo>
                  <a:pt x="0" y="7394"/>
                </a:lnTo>
                <a:lnTo>
                  <a:pt x="0" y="3050"/>
                </a:lnTo>
                <a:lnTo>
                  <a:pt x="1" y="2971"/>
                </a:lnTo>
                <a:lnTo>
                  <a:pt x="4" y="2893"/>
                </a:lnTo>
                <a:lnTo>
                  <a:pt x="8" y="2815"/>
                </a:lnTo>
                <a:lnTo>
                  <a:pt x="16" y="2738"/>
                </a:lnTo>
                <a:lnTo>
                  <a:pt x="24" y="2661"/>
                </a:lnTo>
                <a:lnTo>
                  <a:pt x="34" y="2585"/>
                </a:lnTo>
                <a:lnTo>
                  <a:pt x="47" y="2510"/>
                </a:lnTo>
                <a:lnTo>
                  <a:pt x="61" y="2435"/>
                </a:lnTo>
                <a:lnTo>
                  <a:pt x="78" y="2361"/>
                </a:lnTo>
                <a:lnTo>
                  <a:pt x="96" y="2288"/>
                </a:lnTo>
                <a:lnTo>
                  <a:pt x="116" y="2215"/>
                </a:lnTo>
                <a:lnTo>
                  <a:pt x="136" y="2143"/>
                </a:lnTo>
                <a:lnTo>
                  <a:pt x="160" y="2072"/>
                </a:lnTo>
                <a:lnTo>
                  <a:pt x="185" y="2001"/>
                </a:lnTo>
                <a:lnTo>
                  <a:pt x="211" y="1932"/>
                </a:lnTo>
                <a:lnTo>
                  <a:pt x="239" y="1863"/>
                </a:lnTo>
                <a:lnTo>
                  <a:pt x="270" y="1795"/>
                </a:lnTo>
                <a:lnTo>
                  <a:pt x="301" y="1728"/>
                </a:lnTo>
                <a:lnTo>
                  <a:pt x="333" y="1661"/>
                </a:lnTo>
                <a:lnTo>
                  <a:pt x="367" y="1596"/>
                </a:lnTo>
                <a:lnTo>
                  <a:pt x="404" y="1532"/>
                </a:lnTo>
                <a:lnTo>
                  <a:pt x="441" y="1468"/>
                </a:lnTo>
                <a:lnTo>
                  <a:pt x="480" y="1406"/>
                </a:lnTo>
                <a:lnTo>
                  <a:pt x="521" y="1345"/>
                </a:lnTo>
                <a:lnTo>
                  <a:pt x="562" y="1284"/>
                </a:lnTo>
                <a:lnTo>
                  <a:pt x="606" y="1225"/>
                </a:lnTo>
                <a:lnTo>
                  <a:pt x="651" y="1167"/>
                </a:lnTo>
                <a:lnTo>
                  <a:pt x="696" y="1109"/>
                </a:lnTo>
                <a:lnTo>
                  <a:pt x="743" y="1054"/>
                </a:lnTo>
                <a:lnTo>
                  <a:pt x="792" y="999"/>
                </a:lnTo>
                <a:lnTo>
                  <a:pt x="842" y="946"/>
                </a:lnTo>
                <a:lnTo>
                  <a:pt x="893" y="893"/>
                </a:lnTo>
                <a:lnTo>
                  <a:pt x="945" y="842"/>
                </a:lnTo>
                <a:lnTo>
                  <a:pt x="999" y="792"/>
                </a:lnTo>
                <a:lnTo>
                  <a:pt x="1055" y="744"/>
                </a:lnTo>
                <a:lnTo>
                  <a:pt x="1110" y="696"/>
                </a:lnTo>
                <a:lnTo>
                  <a:pt x="1167" y="650"/>
                </a:lnTo>
                <a:lnTo>
                  <a:pt x="1225" y="606"/>
                </a:lnTo>
                <a:lnTo>
                  <a:pt x="1285" y="563"/>
                </a:lnTo>
                <a:lnTo>
                  <a:pt x="1345" y="520"/>
                </a:lnTo>
                <a:lnTo>
                  <a:pt x="1406" y="481"/>
                </a:lnTo>
                <a:lnTo>
                  <a:pt x="1469" y="441"/>
                </a:lnTo>
                <a:lnTo>
                  <a:pt x="1532" y="404"/>
                </a:lnTo>
                <a:lnTo>
                  <a:pt x="1597" y="368"/>
                </a:lnTo>
                <a:lnTo>
                  <a:pt x="1661" y="334"/>
                </a:lnTo>
                <a:lnTo>
                  <a:pt x="1728" y="301"/>
                </a:lnTo>
                <a:lnTo>
                  <a:pt x="1795" y="270"/>
                </a:lnTo>
                <a:lnTo>
                  <a:pt x="1863" y="239"/>
                </a:lnTo>
                <a:lnTo>
                  <a:pt x="1932" y="211"/>
                </a:lnTo>
                <a:lnTo>
                  <a:pt x="2002" y="185"/>
                </a:lnTo>
                <a:lnTo>
                  <a:pt x="2073" y="160"/>
                </a:lnTo>
                <a:lnTo>
                  <a:pt x="2143" y="137"/>
                </a:lnTo>
                <a:lnTo>
                  <a:pt x="2215" y="116"/>
                </a:lnTo>
                <a:lnTo>
                  <a:pt x="2288" y="96"/>
                </a:lnTo>
                <a:lnTo>
                  <a:pt x="2362" y="78"/>
                </a:lnTo>
                <a:lnTo>
                  <a:pt x="2436" y="61"/>
                </a:lnTo>
                <a:lnTo>
                  <a:pt x="2511" y="48"/>
                </a:lnTo>
                <a:lnTo>
                  <a:pt x="2586" y="35"/>
                </a:lnTo>
                <a:lnTo>
                  <a:pt x="2662" y="24"/>
                </a:lnTo>
                <a:lnTo>
                  <a:pt x="2739" y="16"/>
                </a:lnTo>
                <a:lnTo>
                  <a:pt x="2816" y="8"/>
                </a:lnTo>
                <a:lnTo>
                  <a:pt x="2894" y="4"/>
                </a:lnTo>
                <a:lnTo>
                  <a:pt x="2972" y="1"/>
                </a:lnTo>
                <a:lnTo>
                  <a:pt x="3051" y="0"/>
                </a:lnTo>
                <a:lnTo>
                  <a:pt x="25929" y="0"/>
                </a:lnTo>
                <a:lnTo>
                  <a:pt x="26007" y="1"/>
                </a:lnTo>
                <a:lnTo>
                  <a:pt x="26086" y="4"/>
                </a:lnTo>
                <a:lnTo>
                  <a:pt x="26163" y="8"/>
                </a:lnTo>
                <a:lnTo>
                  <a:pt x="26240" y="16"/>
                </a:lnTo>
                <a:lnTo>
                  <a:pt x="26317" y="24"/>
                </a:lnTo>
                <a:lnTo>
                  <a:pt x="26393" y="35"/>
                </a:lnTo>
                <a:lnTo>
                  <a:pt x="26469" y="48"/>
                </a:lnTo>
                <a:lnTo>
                  <a:pt x="26543" y="61"/>
                </a:lnTo>
                <a:lnTo>
                  <a:pt x="26618" y="78"/>
                </a:lnTo>
                <a:lnTo>
                  <a:pt x="26691" y="96"/>
                </a:lnTo>
                <a:lnTo>
                  <a:pt x="26764" y="116"/>
                </a:lnTo>
                <a:lnTo>
                  <a:pt x="26836" y="137"/>
                </a:lnTo>
                <a:lnTo>
                  <a:pt x="26908" y="160"/>
                </a:lnTo>
                <a:lnTo>
                  <a:pt x="26977" y="185"/>
                </a:lnTo>
                <a:lnTo>
                  <a:pt x="27047" y="211"/>
                </a:lnTo>
                <a:lnTo>
                  <a:pt x="27117" y="239"/>
                </a:lnTo>
                <a:lnTo>
                  <a:pt x="27185" y="270"/>
                </a:lnTo>
                <a:lnTo>
                  <a:pt x="27251" y="301"/>
                </a:lnTo>
                <a:lnTo>
                  <a:pt x="27318" y="334"/>
                </a:lnTo>
                <a:lnTo>
                  <a:pt x="27383" y="368"/>
                </a:lnTo>
                <a:lnTo>
                  <a:pt x="27448" y="404"/>
                </a:lnTo>
                <a:lnTo>
                  <a:pt x="27510" y="441"/>
                </a:lnTo>
                <a:lnTo>
                  <a:pt x="27573" y="481"/>
                </a:lnTo>
                <a:lnTo>
                  <a:pt x="27634" y="520"/>
                </a:lnTo>
                <a:lnTo>
                  <a:pt x="27695" y="563"/>
                </a:lnTo>
                <a:lnTo>
                  <a:pt x="27754" y="606"/>
                </a:lnTo>
                <a:lnTo>
                  <a:pt x="27812" y="650"/>
                </a:lnTo>
                <a:lnTo>
                  <a:pt x="27870" y="696"/>
                </a:lnTo>
                <a:lnTo>
                  <a:pt x="27926" y="744"/>
                </a:lnTo>
                <a:lnTo>
                  <a:pt x="27980" y="792"/>
                </a:lnTo>
                <a:lnTo>
                  <a:pt x="28034" y="842"/>
                </a:lnTo>
                <a:lnTo>
                  <a:pt x="28086" y="893"/>
                </a:lnTo>
                <a:lnTo>
                  <a:pt x="28137" y="946"/>
                </a:lnTo>
                <a:lnTo>
                  <a:pt x="28187" y="999"/>
                </a:lnTo>
                <a:lnTo>
                  <a:pt x="28236" y="1054"/>
                </a:lnTo>
                <a:lnTo>
                  <a:pt x="28283" y="1109"/>
                </a:lnTo>
                <a:lnTo>
                  <a:pt x="28330" y="1167"/>
                </a:lnTo>
                <a:lnTo>
                  <a:pt x="28373" y="1225"/>
                </a:lnTo>
                <a:lnTo>
                  <a:pt x="28417" y="1284"/>
                </a:lnTo>
                <a:lnTo>
                  <a:pt x="28459" y="1345"/>
                </a:lnTo>
                <a:lnTo>
                  <a:pt x="28499" y="1406"/>
                </a:lnTo>
                <a:lnTo>
                  <a:pt x="28538" y="1468"/>
                </a:lnTo>
                <a:lnTo>
                  <a:pt x="28575" y="1532"/>
                </a:lnTo>
                <a:lnTo>
                  <a:pt x="28612" y="1596"/>
                </a:lnTo>
                <a:lnTo>
                  <a:pt x="28646" y="1661"/>
                </a:lnTo>
                <a:lnTo>
                  <a:pt x="28680" y="1728"/>
                </a:lnTo>
                <a:lnTo>
                  <a:pt x="28711" y="1795"/>
                </a:lnTo>
                <a:lnTo>
                  <a:pt x="28740" y="1863"/>
                </a:lnTo>
                <a:lnTo>
                  <a:pt x="28768" y="1932"/>
                </a:lnTo>
                <a:lnTo>
                  <a:pt x="28795" y="2001"/>
                </a:lnTo>
                <a:lnTo>
                  <a:pt x="28820" y="2072"/>
                </a:lnTo>
                <a:lnTo>
                  <a:pt x="28843" y="2143"/>
                </a:lnTo>
                <a:lnTo>
                  <a:pt x="28865" y="2215"/>
                </a:lnTo>
                <a:lnTo>
                  <a:pt x="28884" y="2288"/>
                </a:lnTo>
                <a:lnTo>
                  <a:pt x="28902" y="2361"/>
                </a:lnTo>
                <a:lnTo>
                  <a:pt x="28918" y="2435"/>
                </a:lnTo>
                <a:lnTo>
                  <a:pt x="28933" y="2510"/>
                </a:lnTo>
                <a:lnTo>
                  <a:pt x="28945" y="2585"/>
                </a:lnTo>
                <a:lnTo>
                  <a:pt x="28955" y="2661"/>
                </a:lnTo>
                <a:lnTo>
                  <a:pt x="28965" y="2738"/>
                </a:lnTo>
                <a:lnTo>
                  <a:pt x="28971" y="2815"/>
                </a:lnTo>
                <a:lnTo>
                  <a:pt x="28976" y="2893"/>
                </a:lnTo>
                <a:lnTo>
                  <a:pt x="28979" y="2971"/>
                </a:lnTo>
                <a:lnTo>
                  <a:pt x="28980" y="3050"/>
                </a:lnTo>
                <a:lnTo>
                  <a:pt x="28980" y="5222"/>
                </a:lnTo>
                <a:lnTo>
                  <a:pt x="28979" y="5273"/>
                </a:lnTo>
                <a:lnTo>
                  <a:pt x="28978" y="5323"/>
                </a:lnTo>
                <a:lnTo>
                  <a:pt x="28974" y="5373"/>
                </a:lnTo>
                <a:lnTo>
                  <a:pt x="28969" y="5422"/>
                </a:lnTo>
                <a:lnTo>
                  <a:pt x="28965" y="5447"/>
                </a:lnTo>
                <a:lnTo>
                  <a:pt x="28961" y="5471"/>
                </a:lnTo>
                <a:lnTo>
                  <a:pt x="28955" y="5495"/>
                </a:lnTo>
                <a:lnTo>
                  <a:pt x="28950" y="5518"/>
                </a:lnTo>
                <a:lnTo>
                  <a:pt x="28943" y="5542"/>
                </a:lnTo>
                <a:lnTo>
                  <a:pt x="28936" y="5565"/>
                </a:lnTo>
                <a:lnTo>
                  <a:pt x="28927" y="5588"/>
                </a:lnTo>
                <a:lnTo>
                  <a:pt x="28918" y="5610"/>
                </a:lnTo>
                <a:lnTo>
                  <a:pt x="28825" y="5605"/>
                </a:lnTo>
                <a:lnTo>
                  <a:pt x="28733" y="5603"/>
                </a:lnTo>
                <a:lnTo>
                  <a:pt x="28640" y="5603"/>
                </a:lnTo>
                <a:lnTo>
                  <a:pt x="28548" y="5605"/>
                </a:lnTo>
                <a:lnTo>
                  <a:pt x="28456" y="5610"/>
                </a:lnTo>
                <a:lnTo>
                  <a:pt x="28364" y="5617"/>
                </a:lnTo>
                <a:lnTo>
                  <a:pt x="28274" y="5625"/>
                </a:lnTo>
                <a:lnTo>
                  <a:pt x="28183" y="5637"/>
                </a:lnTo>
                <a:lnTo>
                  <a:pt x="28092" y="5649"/>
                </a:lnTo>
                <a:lnTo>
                  <a:pt x="28003" y="5665"/>
                </a:lnTo>
                <a:lnTo>
                  <a:pt x="27913" y="5682"/>
                </a:lnTo>
                <a:lnTo>
                  <a:pt x="27825" y="5702"/>
                </a:lnTo>
                <a:lnTo>
                  <a:pt x="27737" y="5725"/>
                </a:lnTo>
                <a:lnTo>
                  <a:pt x="27650" y="5749"/>
                </a:lnTo>
                <a:lnTo>
                  <a:pt x="27564" y="5776"/>
                </a:lnTo>
                <a:lnTo>
                  <a:pt x="27478" y="5805"/>
                </a:lnTo>
                <a:lnTo>
                  <a:pt x="27437" y="5821"/>
                </a:lnTo>
                <a:lnTo>
                  <a:pt x="27394" y="5836"/>
                </a:lnTo>
                <a:lnTo>
                  <a:pt x="27352" y="5853"/>
                </a:lnTo>
                <a:lnTo>
                  <a:pt x="27311" y="5870"/>
                </a:lnTo>
                <a:lnTo>
                  <a:pt x="27269" y="5887"/>
                </a:lnTo>
                <a:lnTo>
                  <a:pt x="27228" y="5906"/>
                </a:lnTo>
                <a:lnTo>
                  <a:pt x="27187" y="5925"/>
                </a:lnTo>
                <a:lnTo>
                  <a:pt x="27147" y="5945"/>
                </a:lnTo>
                <a:lnTo>
                  <a:pt x="27107" y="5964"/>
                </a:lnTo>
                <a:lnTo>
                  <a:pt x="27066" y="5985"/>
                </a:lnTo>
                <a:lnTo>
                  <a:pt x="27026" y="6007"/>
                </a:lnTo>
                <a:lnTo>
                  <a:pt x="26988" y="6029"/>
                </a:lnTo>
                <a:lnTo>
                  <a:pt x="26948" y="6051"/>
                </a:lnTo>
                <a:lnTo>
                  <a:pt x="26910" y="6075"/>
                </a:lnTo>
                <a:lnTo>
                  <a:pt x="26871" y="6098"/>
                </a:lnTo>
                <a:lnTo>
                  <a:pt x="26833" y="6123"/>
                </a:lnTo>
                <a:lnTo>
                  <a:pt x="26795" y="6148"/>
                </a:lnTo>
                <a:lnTo>
                  <a:pt x="26758" y="6173"/>
                </a:lnTo>
                <a:lnTo>
                  <a:pt x="26721" y="6199"/>
                </a:lnTo>
                <a:lnTo>
                  <a:pt x="26684" y="6226"/>
                </a:lnTo>
                <a:lnTo>
                  <a:pt x="26648" y="6253"/>
                </a:lnTo>
                <a:lnTo>
                  <a:pt x="26612" y="6281"/>
                </a:lnTo>
                <a:lnTo>
                  <a:pt x="26577" y="6309"/>
                </a:lnTo>
                <a:lnTo>
                  <a:pt x="26541" y="6338"/>
                </a:lnTo>
                <a:lnTo>
                  <a:pt x="26507" y="6368"/>
                </a:lnTo>
                <a:lnTo>
                  <a:pt x="26473" y="6398"/>
                </a:lnTo>
                <a:lnTo>
                  <a:pt x="26438" y="6430"/>
                </a:lnTo>
                <a:lnTo>
                  <a:pt x="26405" y="6462"/>
                </a:lnTo>
                <a:lnTo>
                  <a:pt x="26372" y="6494"/>
                </a:lnTo>
                <a:lnTo>
                  <a:pt x="26339" y="6526"/>
                </a:lnTo>
                <a:lnTo>
                  <a:pt x="26307" y="6560"/>
                </a:lnTo>
                <a:lnTo>
                  <a:pt x="26275" y="6594"/>
                </a:lnTo>
                <a:lnTo>
                  <a:pt x="26232" y="6643"/>
                </a:lnTo>
                <a:lnTo>
                  <a:pt x="26191" y="6694"/>
                </a:lnTo>
                <a:lnTo>
                  <a:pt x="26152" y="6744"/>
                </a:lnTo>
                <a:lnTo>
                  <a:pt x="26113" y="6796"/>
                </a:lnTo>
                <a:lnTo>
                  <a:pt x="26076" y="6848"/>
                </a:lnTo>
                <a:lnTo>
                  <a:pt x="26041" y="6901"/>
                </a:lnTo>
                <a:lnTo>
                  <a:pt x="26006" y="6954"/>
                </a:lnTo>
                <a:lnTo>
                  <a:pt x="25973" y="7008"/>
                </a:lnTo>
                <a:lnTo>
                  <a:pt x="25942" y="7063"/>
                </a:lnTo>
                <a:lnTo>
                  <a:pt x="25911" y="7119"/>
                </a:lnTo>
                <a:lnTo>
                  <a:pt x="25882" y="7174"/>
                </a:lnTo>
                <a:lnTo>
                  <a:pt x="25855" y="7231"/>
                </a:lnTo>
                <a:lnTo>
                  <a:pt x="25829" y="7287"/>
                </a:lnTo>
                <a:lnTo>
                  <a:pt x="25804" y="7344"/>
                </a:lnTo>
                <a:lnTo>
                  <a:pt x="25780" y="7403"/>
                </a:lnTo>
                <a:lnTo>
                  <a:pt x="25758" y="7461"/>
                </a:lnTo>
                <a:lnTo>
                  <a:pt x="25738" y="7519"/>
                </a:lnTo>
                <a:lnTo>
                  <a:pt x="25719" y="7578"/>
                </a:lnTo>
                <a:lnTo>
                  <a:pt x="25701" y="7637"/>
                </a:lnTo>
                <a:lnTo>
                  <a:pt x="25684" y="7697"/>
                </a:lnTo>
                <a:lnTo>
                  <a:pt x="25669" y="7757"/>
                </a:lnTo>
                <a:lnTo>
                  <a:pt x="25655" y="7817"/>
                </a:lnTo>
                <a:lnTo>
                  <a:pt x="25643" y="7877"/>
                </a:lnTo>
                <a:lnTo>
                  <a:pt x="25631" y="7938"/>
                </a:lnTo>
                <a:lnTo>
                  <a:pt x="25622" y="7998"/>
                </a:lnTo>
                <a:lnTo>
                  <a:pt x="25614" y="8058"/>
                </a:lnTo>
                <a:lnTo>
                  <a:pt x="25606" y="8120"/>
                </a:lnTo>
                <a:lnTo>
                  <a:pt x="25601" y="8180"/>
                </a:lnTo>
                <a:lnTo>
                  <a:pt x="25597" y="8242"/>
                </a:lnTo>
                <a:lnTo>
                  <a:pt x="25595" y="8303"/>
                </a:lnTo>
                <a:lnTo>
                  <a:pt x="25593" y="8363"/>
                </a:lnTo>
                <a:lnTo>
                  <a:pt x="25593" y="8425"/>
                </a:lnTo>
                <a:lnTo>
                  <a:pt x="25595" y="8486"/>
                </a:lnTo>
                <a:lnTo>
                  <a:pt x="25597" y="8547"/>
                </a:lnTo>
                <a:lnTo>
                  <a:pt x="25601" y="8608"/>
                </a:lnTo>
                <a:lnTo>
                  <a:pt x="25607" y="8668"/>
                </a:lnTo>
                <a:lnTo>
                  <a:pt x="25614" y="8729"/>
                </a:lnTo>
                <a:lnTo>
                  <a:pt x="25622" y="8789"/>
                </a:lnTo>
                <a:lnTo>
                  <a:pt x="25632" y="8849"/>
                </a:lnTo>
                <a:lnTo>
                  <a:pt x="25644" y="8910"/>
                </a:lnTo>
                <a:lnTo>
                  <a:pt x="25656" y="8969"/>
                </a:lnTo>
                <a:lnTo>
                  <a:pt x="25670" y="9028"/>
                </a:lnTo>
                <a:lnTo>
                  <a:pt x="25686" y="9088"/>
                </a:lnTo>
                <a:lnTo>
                  <a:pt x="25702" y="9146"/>
                </a:lnTo>
                <a:lnTo>
                  <a:pt x="25721" y="9204"/>
                </a:lnTo>
                <a:lnTo>
                  <a:pt x="25740" y="9263"/>
                </a:lnTo>
                <a:lnTo>
                  <a:pt x="25762" y="9320"/>
                </a:lnTo>
                <a:lnTo>
                  <a:pt x="25783" y="9377"/>
                </a:lnTo>
                <a:lnTo>
                  <a:pt x="25807" y="9434"/>
                </a:lnTo>
                <a:lnTo>
                  <a:pt x="25832" y="9490"/>
                </a:lnTo>
                <a:lnTo>
                  <a:pt x="25859" y="9546"/>
                </a:lnTo>
                <a:lnTo>
                  <a:pt x="25888" y="9601"/>
                </a:lnTo>
                <a:lnTo>
                  <a:pt x="25917" y="9655"/>
                </a:lnTo>
                <a:lnTo>
                  <a:pt x="25948" y="9709"/>
                </a:lnTo>
                <a:lnTo>
                  <a:pt x="25980" y="9762"/>
                </a:lnTo>
                <a:lnTo>
                  <a:pt x="26015" y="9815"/>
                </a:lnTo>
                <a:lnTo>
                  <a:pt x="26050" y="9867"/>
                </a:lnTo>
                <a:lnTo>
                  <a:pt x="26086" y="9918"/>
                </a:lnTo>
                <a:lnTo>
                  <a:pt x="26124" y="9969"/>
                </a:lnTo>
                <a:lnTo>
                  <a:pt x="26163" y="10018"/>
                </a:lnTo>
                <a:lnTo>
                  <a:pt x="26205" y="10067"/>
                </a:lnTo>
                <a:lnTo>
                  <a:pt x="26247" y="10116"/>
                </a:lnTo>
                <a:lnTo>
                  <a:pt x="26290" y="10163"/>
                </a:lnTo>
                <a:lnTo>
                  <a:pt x="26336" y="10210"/>
                </a:lnTo>
                <a:lnTo>
                  <a:pt x="26383" y="10254"/>
                </a:lnTo>
                <a:lnTo>
                  <a:pt x="26430" y="10298"/>
                </a:lnTo>
                <a:lnTo>
                  <a:pt x="26479" y="10340"/>
                </a:lnTo>
                <a:lnTo>
                  <a:pt x="26528" y="10380"/>
                </a:lnTo>
                <a:lnTo>
                  <a:pt x="26579" y="10419"/>
                </a:lnTo>
                <a:lnTo>
                  <a:pt x="26630" y="10456"/>
                </a:lnTo>
                <a:lnTo>
                  <a:pt x="26682" y="10492"/>
                </a:lnTo>
                <a:lnTo>
                  <a:pt x="26735" y="10525"/>
                </a:lnTo>
                <a:lnTo>
                  <a:pt x="26788" y="10557"/>
                </a:lnTo>
                <a:lnTo>
                  <a:pt x="26843" y="10588"/>
                </a:lnTo>
                <a:lnTo>
                  <a:pt x="26897" y="10618"/>
                </a:lnTo>
                <a:lnTo>
                  <a:pt x="26954" y="10645"/>
                </a:lnTo>
                <a:lnTo>
                  <a:pt x="27010" y="10671"/>
                </a:lnTo>
                <a:lnTo>
                  <a:pt x="27067" y="10695"/>
                </a:lnTo>
                <a:lnTo>
                  <a:pt x="27124" y="10718"/>
                </a:lnTo>
                <a:lnTo>
                  <a:pt x="27182" y="10738"/>
                </a:lnTo>
                <a:lnTo>
                  <a:pt x="27240" y="10758"/>
                </a:lnTo>
                <a:lnTo>
                  <a:pt x="27298" y="10776"/>
                </a:lnTo>
                <a:lnTo>
                  <a:pt x="27357" y="10792"/>
                </a:lnTo>
                <a:lnTo>
                  <a:pt x="27417" y="10807"/>
                </a:lnTo>
                <a:lnTo>
                  <a:pt x="27476" y="10821"/>
                </a:lnTo>
                <a:lnTo>
                  <a:pt x="27535" y="10832"/>
                </a:lnTo>
                <a:lnTo>
                  <a:pt x="27596" y="10841"/>
                </a:lnTo>
                <a:lnTo>
                  <a:pt x="27655" y="10850"/>
                </a:lnTo>
                <a:lnTo>
                  <a:pt x="27716" y="10857"/>
                </a:lnTo>
                <a:lnTo>
                  <a:pt x="27776" y="10862"/>
                </a:lnTo>
                <a:lnTo>
                  <a:pt x="27836" y="10865"/>
                </a:lnTo>
                <a:lnTo>
                  <a:pt x="27897" y="10867"/>
                </a:lnTo>
                <a:lnTo>
                  <a:pt x="27956" y="10868"/>
                </a:lnTo>
                <a:lnTo>
                  <a:pt x="28016" y="10867"/>
                </a:lnTo>
                <a:lnTo>
                  <a:pt x="28077" y="10864"/>
                </a:lnTo>
                <a:lnTo>
                  <a:pt x="28136" y="10860"/>
                </a:lnTo>
                <a:lnTo>
                  <a:pt x="28195" y="10854"/>
                </a:lnTo>
                <a:lnTo>
                  <a:pt x="28255" y="10847"/>
                </a:lnTo>
                <a:lnTo>
                  <a:pt x="28314" y="10838"/>
                </a:lnTo>
                <a:lnTo>
                  <a:pt x="28372" y="10828"/>
                </a:lnTo>
                <a:lnTo>
                  <a:pt x="28431" y="10815"/>
                </a:lnTo>
                <a:lnTo>
                  <a:pt x="28488" y="10802"/>
                </a:lnTo>
                <a:lnTo>
                  <a:pt x="28545" y="10786"/>
                </a:lnTo>
                <a:lnTo>
                  <a:pt x="28603" y="10770"/>
                </a:lnTo>
                <a:lnTo>
                  <a:pt x="28659" y="10752"/>
                </a:lnTo>
                <a:lnTo>
                  <a:pt x="28714" y="10732"/>
                </a:lnTo>
                <a:lnTo>
                  <a:pt x="28769" y="10710"/>
                </a:lnTo>
                <a:lnTo>
                  <a:pt x="28823" y="10687"/>
                </a:lnTo>
                <a:lnTo>
                  <a:pt x="28877" y="10662"/>
                </a:lnTo>
                <a:lnTo>
                  <a:pt x="28930" y="10636"/>
                </a:lnTo>
                <a:lnTo>
                  <a:pt x="28983" y="10609"/>
                </a:lnTo>
                <a:lnTo>
                  <a:pt x="29034" y="10580"/>
                </a:lnTo>
                <a:lnTo>
                  <a:pt x="29083" y="10549"/>
                </a:lnTo>
                <a:lnTo>
                  <a:pt x="29133" y="10517"/>
                </a:lnTo>
                <a:lnTo>
                  <a:pt x="29181" y="10482"/>
                </a:lnTo>
                <a:lnTo>
                  <a:pt x="29229" y="10447"/>
                </a:lnTo>
                <a:lnTo>
                  <a:pt x="29276" y="10411"/>
                </a:lnTo>
                <a:lnTo>
                  <a:pt x="29321" y="10372"/>
                </a:lnTo>
                <a:lnTo>
                  <a:pt x="29366" y="10332"/>
                </a:lnTo>
                <a:lnTo>
                  <a:pt x="29408" y="10291"/>
                </a:lnTo>
                <a:lnTo>
                  <a:pt x="29450" y="10247"/>
                </a:lnTo>
                <a:lnTo>
                  <a:pt x="29491" y="10202"/>
                </a:lnTo>
                <a:lnTo>
                  <a:pt x="29530" y="10157"/>
                </a:lnTo>
                <a:lnTo>
                  <a:pt x="29569" y="10109"/>
                </a:lnTo>
                <a:lnTo>
                  <a:pt x="29605" y="10060"/>
                </a:lnTo>
                <a:lnTo>
                  <a:pt x="29640" y="10009"/>
                </a:lnTo>
                <a:lnTo>
                  <a:pt x="29674" y="9957"/>
                </a:lnTo>
                <a:lnTo>
                  <a:pt x="29707" y="9903"/>
                </a:lnTo>
                <a:lnTo>
                  <a:pt x="29727" y="9868"/>
                </a:lnTo>
                <a:lnTo>
                  <a:pt x="29746" y="9833"/>
                </a:lnTo>
                <a:lnTo>
                  <a:pt x="29764" y="9798"/>
                </a:lnTo>
                <a:lnTo>
                  <a:pt x="29783" y="9761"/>
                </a:lnTo>
                <a:lnTo>
                  <a:pt x="29800" y="9726"/>
                </a:lnTo>
                <a:lnTo>
                  <a:pt x="29817" y="9688"/>
                </a:lnTo>
                <a:lnTo>
                  <a:pt x="29833" y="9652"/>
                </a:lnTo>
                <a:lnTo>
                  <a:pt x="29850" y="9614"/>
                </a:lnTo>
                <a:lnTo>
                  <a:pt x="29864" y="9577"/>
                </a:lnTo>
                <a:lnTo>
                  <a:pt x="29879" y="9538"/>
                </a:lnTo>
                <a:lnTo>
                  <a:pt x="29893" y="9501"/>
                </a:lnTo>
                <a:lnTo>
                  <a:pt x="29906" y="9462"/>
                </a:lnTo>
                <a:lnTo>
                  <a:pt x="29918" y="9424"/>
                </a:lnTo>
                <a:lnTo>
                  <a:pt x="29931" y="9384"/>
                </a:lnTo>
                <a:lnTo>
                  <a:pt x="29942" y="9346"/>
                </a:lnTo>
                <a:lnTo>
                  <a:pt x="29953" y="9306"/>
                </a:lnTo>
                <a:lnTo>
                  <a:pt x="29962" y="9267"/>
                </a:lnTo>
                <a:lnTo>
                  <a:pt x="29971" y="9227"/>
                </a:lnTo>
                <a:lnTo>
                  <a:pt x="29980" y="9188"/>
                </a:lnTo>
                <a:lnTo>
                  <a:pt x="29988" y="9147"/>
                </a:lnTo>
                <a:lnTo>
                  <a:pt x="29994" y="9108"/>
                </a:lnTo>
                <a:lnTo>
                  <a:pt x="30001" y="9068"/>
                </a:lnTo>
                <a:lnTo>
                  <a:pt x="30006" y="9027"/>
                </a:lnTo>
                <a:lnTo>
                  <a:pt x="30011" y="8988"/>
                </a:lnTo>
                <a:lnTo>
                  <a:pt x="30015" y="8947"/>
                </a:lnTo>
                <a:lnTo>
                  <a:pt x="30018" y="8908"/>
                </a:lnTo>
                <a:lnTo>
                  <a:pt x="30020" y="8867"/>
                </a:lnTo>
                <a:lnTo>
                  <a:pt x="30021" y="8827"/>
                </a:lnTo>
                <a:lnTo>
                  <a:pt x="30023" y="8787"/>
                </a:lnTo>
                <a:lnTo>
                  <a:pt x="30023" y="8747"/>
                </a:lnTo>
                <a:lnTo>
                  <a:pt x="30021" y="8707"/>
                </a:lnTo>
                <a:lnTo>
                  <a:pt x="30019" y="8667"/>
                </a:lnTo>
                <a:lnTo>
                  <a:pt x="30017" y="8628"/>
                </a:lnTo>
                <a:lnTo>
                  <a:pt x="30013" y="8588"/>
                </a:lnTo>
                <a:lnTo>
                  <a:pt x="30009" y="8549"/>
                </a:lnTo>
                <a:lnTo>
                  <a:pt x="30004" y="8509"/>
                </a:lnTo>
                <a:lnTo>
                  <a:pt x="29998" y="8471"/>
                </a:lnTo>
                <a:lnTo>
                  <a:pt x="29990" y="8432"/>
                </a:lnTo>
                <a:lnTo>
                  <a:pt x="29982" y="8394"/>
                </a:lnTo>
                <a:lnTo>
                  <a:pt x="29974" y="8355"/>
                </a:lnTo>
                <a:lnTo>
                  <a:pt x="29963" y="8317"/>
                </a:lnTo>
                <a:lnTo>
                  <a:pt x="29953" y="8279"/>
                </a:lnTo>
                <a:lnTo>
                  <a:pt x="29941" y="8242"/>
                </a:lnTo>
                <a:lnTo>
                  <a:pt x="29928" y="8204"/>
                </a:lnTo>
                <a:lnTo>
                  <a:pt x="29914" y="8168"/>
                </a:lnTo>
                <a:lnTo>
                  <a:pt x="29900" y="8130"/>
                </a:lnTo>
                <a:lnTo>
                  <a:pt x="29884" y="8095"/>
                </a:lnTo>
                <a:lnTo>
                  <a:pt x="29867" y="8058"/>
                </a:lnTo>
                <a:lnTo>
                  <a:pt x="29850" y="8023"/>
                </a:lnTo>
                <a:lnTo>
                  <a:pt x="29831" y="7989"/>
                </a:lnTo>
                <a:lnTo>
                  <a:pt x="29811" y="7954"/>
                </a:lnTo>
                <a:lnTo>
                  <a:pt x="29790" y="7920"/>
                </a:lnTo>
                <a:lnTo>
                  <a:pt x="29767" y="7887"/>
                </a:lnTo>
                <a:lnTo>
                  <a:pt x="29745" y="7853"/>
                </a:lnTo>
                <a:lnTo>
                  <a:pt x="29721" y="7821"/>
                </a:lnTo>
                <a:lnTo>
                  <a:pt x="29696" y="7789"/>
                </a:lnTo>
                <a:lnTo>
                  <a:pt x="29670" y="7758"/>
                </a:lnTo>
                <a:lnTo>
                  <a:pt x="29643" y="7726"/>
                </a:lnTo>
                <a:lnTo>
                  <a:pt x="29613" y="7696"/>
                </a:lnTo>
                <a:lnTo>
                  <a:pt x="29584" y="7666"/>
                </a:lnTo>
                <a:lnTo>
                  <a:pt x="29553" y="7637"/>
                </a:lnTo>
                <a:lnTo>
                  <a:pt x="29522" y="7609"/>
                </a:lnTo>
                <a:lnTo>
                  <a:pt x="29488" y="7581"/>
                </a:lnTo>
                <a:lnTo>
                  <a:pt x="29454" y="7554"/>
                </a:lnTo>
                <a:lnTo>
                  <a:pt x="29417" y="7517"/>
                </a:lnTo>
                <a:lnTo>
                  <a:pt x="29384" y="7487"/>
                </a:lnTo>
                <a:lnTo>
                  <a:pt x="29355" y="7461"/>
                </a:lnTo>
                <a:lnTo>
                  <a:pt x="29331" y="7439"/>
                </a:lnTo>
                <a:lnTo>
                  <a:pt x="29297" y="7412"/>
                </a:lnTo>
                <a:lnTo>
                  <a:pt x="29285" y="7403"/>
                </a:lnTo>
                <a:close/>
              </a:path>
            </a:pathLst>
          </a:custGeom>
          <a:solidFill>
            <a:srgbClr val="D8E6F5"/>
          </a:solidFill>
          <a:ln w="38100">
            <a:solidFill>
              <a:schemeClr val="bg1"/>
            </a:solidFill>
            <a:round/>
            <a:headEnd/>
            <a:tailEnd/>
          </a:ln>
          <a:effectLst>
            <a:outerShdw blurRad="50800" dist="38100" dir="2700000" algn="tl" rotWithShape="0">
              <a:prstClr val="black">
                <a:alpha val="40000"/>
              </a:prstClr>
            </a:outerShdw>
          </a:effectLst>
        </p:spPr>
        <p:txBody>
          <a:bodyPr rIns="252000" anchor="ctr">
            <a:normAutofit/>
          </a:bodyPr>
          <a:lstStyle/>
          <a:p>
            <a:pPr>
              <a:defRPr/>
            </a:pPr>
            <a:endParaRPr lang="zh-CN" altLang="en-US" sz="3200" b="1" dirty="0">
              <a:solidFill>
                <a:schemeClr val="accent6">
                  <a:lumMod val="50000"/>
                </a:schemeClr>
              </a:solidFill>
              <a:latin typeface="UTM Avo" panose="02040603050506020204" pitchFamily="18" charset="0"/>
              <a:ea typeface="微软雅黑" panose="020B0503020204020204" pitchFamily="34" charset="-122"/>
              <a:cs typeface="+mn-ea"/>
              <a:sym typeface="+mn-lt"/>
            </a:endParaRPr>
          </a:p>
        </p:txBody>
      </p:sp>
      <p:pic>
        <p:nvPicPr>
          <p:cNvPr id="20" name="图片 8">
            <a:extLst>
              <a:ext uri="{FF2B5EF4-FFF2-40B4-BE49-F238E27FC236}">
                <a16:creationId xmlns:a16="http://schemas.microsoft.com/office/drawing/2014/main" id="{1F9F4A3E-3F46-4308-866E-1BE0422CE0FF}"/>
              </a:ext>
            </a:extLst>
          </p:cNvPr>
          <p:cNvPicPr>
            <a:picLocks noChangeAspect="1"/>
          </p:cNvPicPr>
          <p:nvPr/>
        </p:nvPicPr>
        <p:blipFill rotWithShape="1">
          <a:blip r:embed="rId5">
            <a:duotone>
              <a:schemeClr val="accent1">
                <a:shade val="45000"/>
                <a:satMod val="135000"/>
              </a:schemeClr>
              <a:prstClr val="white"/>
            </a:duotone>
          </a:blip>
          <a:srcRect t="18341" r="17085" b="26262"/>
          <a:stretch/>
        </p:blipFill>
        <p:spPr>
          <a:xfrm>
            <a:off x="3581850" y="576643"/>
            <a:ext cx="2293032" cy="1313186"/>
          </a:xfrm>
          <a:prstGeom prst="rect">
            <a:avLst/>
          </a:prstGeom>
        </p:spPr>
      </p:pic>
      <p:sp>
        <p:nvSpPr>
          <p:cNvPr id="22" name="TextBox 21">
            <a:extLst>
              <a:ext uri="{FF2B5EF4-FFF2-40B4-BE49-F238E27FC236}">
                <a16:creationId xmlns:a16="http://schemas.microsoft.com/office/drawing/2014/main" id="{E472E0DA-7211-474D-B23B-5C3D6229473C}"/>
              </a:ext>
            </a:extLst>
          </p:cNvPr>
          <p:cNvSpPr txBox="1"/>
          <p:nvPr/>
        </p:nvSpPr>
        <p:spPr>
          <a:xfrm>
            <a:off x="606698" y="525384"/>
            <a:ext cx="3432875" cy="769441"/>
          </a:xfrm>
          <a:prstGeom prst="rect">
            <a:avLst/>
          </a:prstGeom>
          <a:noFill/>
        </p:spPr>
        <p:txBody>
          <a:bodyPr wrap="square">
            <a:spAutoFit/>
          </a:bodyPr>
          <a:lstStyle/>
          <a:p>
            <a:pPr>
              <a:defRPr/>
            </a:pPr>
            <a:r>
              <a:rPr lang="en-US" altLang="zh-CN" sz="4400" b="1" dirty="0">
                <a:solidFill>
                  <a:schemeClr val="accent6">
                    <a:lumMod val="50000"/>
                  </a:schemeClr>
                </a:solidFill>
                <a:latin typeface="UTM Avo" panose="02040603050506020204" pitchFamily="18" charset="0"/>
                <a:ea typeface="微软雅黑" panose="020B0503020204020204" pitchFamily="34" charset="-122"/>
                <a:cs typeface="+mn-ea"/>
                <a:sym typeface="+mn-lt"/>
              </a:rPr>
              <a:t>Bài 2: </a:t>
            </a:r>
            <a:r>
              <a:rPr lang="en-US" altLang="zh-CN" sz="4400" b="1" dirty="0" err="1">
                <a:solidFill>
                  <a:schemeClr val="accent6">
                    <a:lumMod val="50000"/>
                  </a:schemeClr>
                </a:solidFill>
                <a:latin typeface="UTM Avo" panose="02040603050506020204" pitchFamily="18" charset="0"/>
                <a:ea typeface="微软雅黑" panose="020B0503020204020204" pitchFamily="34" charset="-122"/>
                <a:cs typeface="+mn-ea"/>
                <a:sym typeface="+mn-lt"/>
              </a:rPr>
              <a:t>Tính</a:t>
            </a:r>
            <a:endParaRPr lang="zh-CN" altLang="en-US" sz="4400" b="1" dirty="0">
              <a:solidFill>
                <a:schemeClr val="accent6">
                  <a:lumMod val="50000"/>
                </a:schemeClr>
              </a:solidFill>
              <a:latin typeface="UTM Avo" panose="02040603050506020204" pitchFamily="18" charset="0"/>
              <a:ea typeface="微软雅黑" panose="020B0503020204020204" pitchFamily="34" charset="-122"/>
              <a:cs typeface="+mn-ea"/>
              <a:sym typeface="+mn-lt"/>
            </a:endParaRPr>
          </a:p>
        </p:txBody>
      </p:sp>
      <p:sp>
        <p:nvSpPr>
          <p:cNvPr id="16" name="云形 1">
            <a:extLst>
              <a:ext uri="{FF2B5EF4-FFF2-40B4-BE49-F238E27FC236}">
                <a16:creationId xmlns:a16="http://schemas.microsoft.com/office/drawing/2014/main" id="{FCB470CC-5640-406F-87FD-F3D896C6FB63}"/>
              </a:ext>
            </a:extLst>
          </p:cNvPr>
          <p:cNvSpPr/>
          <p:nvPr/>
        </p:nvSpPr>
        <p:spPr>
          <a:xfrm>
            <a:off x="915663" y="1995550"/>
            <a:ext cx="3541730" cy="2947384"/>
          </a:xfrm>
          <a:prstGeom prst="cloud">
            <a:avLst/>
          </a:prstGeom>
          <a:solidFill>
            <a:srgbClr val="6BC7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bg1"/>
              </a:solidFill>
              <a:latin typeface="微软雅黑" panose="020B0503020204020204" pitchFamily="34" charset="-122"/>
              <a:ea typeface="微软雅黑" panose="020B0503020204020204" pitchFamily="34" charset="-122"/>
            </a:endParaRPr>
          </a:p>
        </p:txBody>
      </p:sp>
      <p:sp>
        <p:nvSpPr>
          <p:cNvPr id="17" name="云形 19">
            <a:extLst>
              <a:ext uri="{FF2B5EF4-FFF2-40B4-BE49-F238E27FC236}">
                <a16:creationId xmlns:a16="http://schemas.microsoft.com/office/drawing/2014/main" id="{068E8D87-242E-41AF-9ACB-63A616C4FFD0}"/>
              </a:ext>
            </a:extLst>
          </p:cNvPr>
          <p:cNvSpPr/>
          <p:nvPr/>
        </p:nvSpPr>
        <p:spPr>
          <a:xfrm>
            <a:off x="7962900" y="1601470"/>
            <a:ext cx="3552564" cy="2616200"/>
          </a:xfrm>
          <a:prstGeom prst="cloud">
            <a:avLst/>
          </a:prstGeom>
          <a:solidFill>
            <a:srgbClr val="6BC7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bg1"/>
              </a:solidFill>
              <a:latin typeface="微软雅黑" panose="020B0503020204020204" pitchFamily="34" charset="-122"/>
              <a:ea typeface="微软雅黑" panose="020B0503020204020204" pitchFamily="34" charset="-122"/>
            </a:endParaRPr>
          </a:p>
        </p:txBody>
      </p:sp>
      <p:grpSp>
        <p:nvGrpSpPr>
          <p:cNvPr id="18" name="组合 6">
            <a:extLst>
              <a:ext uri="{FF2B5EF4-FFF2-40B4-BE49-F238E27FC236}">
                <a16:creationId xmlns:a16="http://schemas.microsoft.com/office/drawing/2014/main" id="{69A5A849-BD9D-4D20-B644-AAD3ED58AF1D}"/>
              </a:ext>
            </a:extLst>
          </p:cNvPr>
          <p:cNvGrpSpPr/>
          <p:nvPr/>
        </p:nvGrpSpPr>
        <p:grpSpPr>
          <a:xfrm>
            <a:off x="4039383" y="3385232"/>
            <a:ext cx="4194108" cy="2947384"/>
            <a:chOff x="4039383" y="3385232"/>
            <a:chExt cx="4069447" cy="2706932"/>
          </a:xfrm>
        </p:grpSpPr>
        <p:sp>
          <p:nvSpPr>
            <p:cNvPr id="21" name="云形 18">
              <a:extLst>
                <a:ext uri="{FF2B5EF4-FFF2-40B4-BE49-F238E27FC236}">
                  <a16:creationId xmlns:a16="http://schemas.microsoft.com/office/drawing/2014/main" id="{E673F66A-411A-4666-8C42-EE3ADB94BC1B}"/>
                </a:ext>
              </a:extLst>
            </p:cNvPr>
            <p:cNvSpPr/>
            <p:nvPr/>
          </p:nvSpPr>
          <p:spPr>
            <a:xfrm>
              <a:off x="4672370" y="3385232"/>
              <a:ext cx="3436460" cy="2706932"/>
            </a:xfrm>
            <a:prstGeom prst="cloud">
              <a:avLst/>
            </a:prstGeom>
            <a:solidFill>
              <a:srgbClr val="6BC7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bg1"/>
                </a:solidFill>
                <a:latin typeface="微软雅黑" panose="020B0503020204020204" pitchFamily="34" charset="-122"/>
                <a:ea typeface="微软雅黑" panose="020B0503020204020204" pitchFamily="34" charset="-122"/>
              </a:endParaRPr>
            </a:p>
          </p:txBody>
        </p:sp>
        <p:pic>
          <p:nvPicPr>
            <p:cNvPr id="23" name="图片 5">
              <a:extLst>
                <a:ext uri="{FF2B5EF4-FFF2-40B4-BE49-F238E27FC236}">
                  <a16:creationId xmlns:a16="http://schemas.microsoft.com/office/drawing/2014/main" id="{C6CBAC3D-38D5-4676-8A90-69D2CBFA8FF2}"/>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039383" y="3659514"/>
              <a:ext cx="1749054" cy="2009092"/>
            </a:xfrm>
            <a:prstGeom prst="rect">
              <a:avLst/>
            </a:prstGeom>
          </p:spPr>
        </p:pic>
      </p:grpSp>
      <p:pic>
        <p:nvPicPr>
          <p:cNvPr id="27" name="图片 3" descr="27eb00efd058674f3bcf7e8c0524fed5">
            <a:extLst>
              <a:ext uri="{FF2B5EF4-FFF2-40B4-BE49-F238E27FC236}">
                <a16:creationId xmlns:a16="http://schemas.microsoft.com/office/drawing/2014/main" id="{7DB09ED5-798A-4086-9B0B-3220D51E9C84}"/>
              </a:ext>
            </a:extLst>
          </p:cNvPr>
          <p:cNvPicPr>
            <a:picLocks noChangeAspect="1"/>
          </p:cNvPicPr>
          <p:nvPr/>
        </p:nvPicPr>
        <p:blipFill>
          <a:blip r:embed="rId7"/>
          <a:stretch>
            <a:fillRect/>
          </a:stretch>
        </p:blipFill>
        <p:spPr>
          <a:xfrm>
            <a:off x="1043940" y="832485"/>
            <a:ext cx="2593975" cy="2593975"/>
          </a:xfrm>
          <a:prstGeom prst="rect">
            <a:avLst/>
          </a:prstGeom>
        </p:spPr>
      </p:pic>
      <p:pic>
        <p:nvPicPr>
          <p:cNvPr id="28" name="图片 9" descr="596be4eec2aedfa4436bdad6fc30131c">
            <a:extLst>
              <a:ext uri="{FF2B5EF4-FFF2-40B4-BE49-F238E27FC236}">
                <a16:creationId xmlns:a16="http://schemas.microsoft.com/office/drawing/2014/main" id="{A26E6723-180C-4012-9E9E-2FD8E9FF8276}"/>
              </a:ext>
            </a:extLst>
          </p:cNvPr>
          <p:cNvPicPr>
            <a:picLocks noChangeAspect="1"/>
          </p:cNvPicPr>
          <p:nvPr/>
        </p:nvPicPr>
        <p:blipFill>
          <a:blip r:embed="rId8"/>
          <a:stretch>
            <a:fillRect/>
          </a:stretch>
        </p:blipFill>
        <p:spPr>
          <a:xfrm>
            <a:off x="6921500" y="706755"/>
            <a:ext cx="2845435" cy="2845435"/>
          </a:xfrm>
          <a:prstGeom prst="rect">
            <a:avLst/>
          </a:prstGeom>
        </p:spPr>
      </p:pic>
      <mc:AlternateContent xmlns:mc="http://schemas.openxmlformats.org/markup-compatibility/2006" xmlns:a14="http://schemas.microsoft.com/office/drawing/2010/main">
        <mc:Choice Requires="a14">
          <p:sp>
            <p:nvSpPr>
              <p:cNvPr id="30" name="TextBox 29">
                <a:extLst>
                  <a:ext uri="{FF2B5EF4-FFF2-40B4-BE49-F238E27FC236}">
                    <a16:creationId xmlns:a16="http://schemas.microsoft.com/office/drawing/2014/main" id="{7DA5E2CA-F789-4CE7-B158-6FDF4325C73C}"/>
                  </a:ext>
                </a:extLst>
              </p:cNvPr>
              <p:cNvSpPr txBox="1"/>
              <p:nvPr/>
            </p:nvSpPr>
            <p:spPr>
              <a:xfrm>
                <a:off x="1175177" y="2618936"/>
                <a:ext cx="2973884" cy="1574790"/>
              </a:xfrm>
              <a:prstGeom prst="rect">
                <a:avLst/>
              </a:prstGeom>
              <a:noFill/>
            </p:spPr>
            <p:txBody>
              <a:bodyPr wrap="square">
                <a:spAutoFit/>
              </a:bodyPr>
              <a:lstStyle/>
              <a:p>
                <a:r>
                  <a:rPr lang="en-US" sz="4400" b="1" dirty="0">
                    <a:solidFill>
                      <a:schemeClr val="bg1"/>
                    </a:solidFill>
                    <a:latin typeface="UTM Avo" panose="02040603050506020204" pitchFamily="18" charset="0"/>
                  </a:rPr>
                  <a:t>a) </a:t>
                </a:r>
                <a14:m>
                  <m:oMath xmlns:m="http://schemas.openxmlformats.org/officeDocument/2006/math">
                    <m:f>
                      <m:fPr>
                        <m:ctrlPr>
                          <a:rPr lang="en-US" sz="6600" b="1" i="1">
                            <a:solidFill>
                              <a:schemeClr val="bg1"/>
                            </a:solidFill>
                            <a:latin typeface="Cambria Math" panose="02040503050406030204" pitchFamily="18" charset="0"/>
                          </a:rPr>
                        </m:ctrlPr>
                      </m:fPr>
                      <m:num>
                        <m:r>
                          <a:rPr lang="en-US" sz="6600" b="1" i="1" smtClean="0">
                            <a:solidFill>
                              <a:schemeClr val="bg1"/>
                            </a:solidFill>
                            <a:latin typeface="Cambria Math" panose="02040503050406030204" pitchFamily="18" charset="0"/>
                          </a:rPr>
                          <m:t>𝟑</m:t>
                        </m:r>
                      </m:num>
                      <m:den>
                        <m:r>
                          <a:rPr lang="en-US" sz="6600" b="1" i="1" smtClean="0">
                            <a:solidFill>
                              <a:schemeClr val="bg1"/>
                            </a:solidFill>
                            <a:latin typeface="Cambria Math" panose="02040503050406030204" pitchFamily="18" charset="0"/>
                          </a:rPr>
                          <m:t>𝟕</m:t>
                        </m:r>
                      </m:den>
                    </m:f>
                  </m:oMath>
                </a14:m>
                <a:r>
                  <a:rPr lang="en-US" sz="6600" b="1" dirty="0">
                    <a:solidFill>
                      <a:schemeClr val="bg1"/>
                    </a:solidFill>
                    <a:latin typeface="UTM Avo" panose="02040603050506020204" pitchFamily="18" charset="0"/>
                  </a:rPr>
                  <a:t> : </a:t>
                </a:r>
                <a14:m>
                  <m:oMath xmlns:m="http://schemas.openxmlformats.org/officeDocument/2006/math">
                    <m:f>
                      <m:fPr>
                        <m:ctrlPr>
                          <a:rPr lang="en-US" sz="6600" b="1" i="1" smtClean="0">
                            <a:solidFill>
                              <a:schemeClr val="bg1"/>
                            </a:solidFill>
                            <a:latin typeface="Cambria Math" panose="02040503050406030204" pitchFamily="18" charset="0"/>
                          </a:rPr>
                        </m:ctrlPr>
                      </m:fPr>
                      <m:num>
                        <m:r>
                          <a:rPr lang="en-US" sz="6600" b="1" i="1" smtClean="0">
                            <a:solidFill>
                              <a:schemeClr val="bg1"/>
                            </a:solidFill>
                            <a:latin typeface="Cambria Math" panose="02040503050406030204" pitchFamily="18" charset="0"/>
                          </a:rPr>
                          <m:t>𝟓</m:t>
                        </m:r>
                      </m:num>
                      <m:den>
                        <m:r>
                          <a:rPr lang="en-US" sz="6600" b="1" i="1" smtClean="0">
                            <a:solidFill>
                              <a:schemeClr val="bg1"/>
                            </a:solidFill>
                            <a:latin typeface="Cambria Math" panose="02040503050406030204" pitchFamily="18" charset="0"/>
                          </a:rPr>
                          <m:t>𝟖</m:t>
                        </m:r>
                      </m:den>
                    </m:f>
                  </m:oMath>
                </a14:m>
                <a:r>
                  <a:rPr lang="en-US" sz="6600" b="1" dirty="0">
                    <a:solidFill>
                      <a:schemeClr val="bg1"/>
                    </a:solidFill>
                    <a:latin typeface="UTM Avo" panose="02040603050506020204" pitchFamily="18" charset="0"/>
                  </a:rPr>
                  <a:t> </a:t>
                </a:r>
                <a:endParaRPr lang="en-US" sz="6600" dirty="0">
                  <a:solidFill>
                    <a:schemeClr val="bg1"/>
                  </a:solidFill>
                  <a:latin typeface="UTM Avo" panose="02040603050506020204" pitchFamily="18" charset="0"/>
                </a:endParaRPr>
              </a:p>
            </p:txBody>
          </p:sp>
        </mc:Choice>
        <mc:Fallback xmlns="">
          <p:sp>
            <p:nvSpPr>
              <p:cNvPr id="30" name="TextBox 29">
                <a:extLst>
                  <a:ext uri="{FF2B5EF4-FFF2-40B4-BE49-F238E27FC236}">
                    <a16:creationId xmlns:a16="http://schemas.microsoft.com/office/drawing/2014/main" id="{7DA5E2CA-F789-4CE7-B158-6FDF4325C73C}"/>
                  </a:ext>
                </a:extLst>
              </p:cNvPr>
              <p:cNvSpPr txBox="1">
                <a:spLocks noRot="1" noChangeAspect="1" noMove="1" noResize="1" noEditPoints="1" noAdjustHandles="1" noChangeArrowheads="1" noChangeShapeType="1" noTextEdit="1"/>
              </p:cNvSpPr>
              <p:nvPr/>
            </p:nvSpPr>
            <p:spPr>
              <a:xfrm>
                <a:off x="1175177" y="2618936"/>
                <a:ext cx="2973884" cy="1574790"/>
              </a:xfrm>
              <a:prstGeom prst="rect">
                <a:avLst/>
              </a:prstGeom>
              <a:blipFill>
                <a:blip r:embed="rId9"/>
                <a:stretch>
                  <a:fillRect l="-8402" b="-13178"/>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1" name="TextBox 30">
                <a:extLst>
                  <a:ext uri="{FF2B5EF4-FFF2-40B4-BE49-F238E27FC236}">
                    <a16:creationId xmlns:a16="http://schemas.microsoft.com/office/drawing/2014/main" id="{F786D01B-0877-4D40-A632-E9C017C49742}"/>
                  </a:ext>
                </a:extLst>
              </p:cNvPr>
              <p:cNvSpPr txBox="1"/>
              <p:nvPr/>
            </p:nvSpPr>
            <p:spPr>
              <a:xfrm>
                <a:off x="5301601" y="3860805"/>
                <a:ext cx="2973884" cy="1555554"/>
              </a:xfrm>
              <a:prstGeom prst="rect">
                <a:avLst/>
              </a:prstGeom>
              <a:noFill/>
            </p:spPr>
            <p:txBody>
              <a:bodyPr wrap="square">
                <a:spAutoFit/>
              </a:bodyPr>
              <a:lstStyle/>
              <a:p>
                <a:r>
                  <a:rPr lang="en-US" sz="4400" b="1" dirty="0">
                    <a:solidFill>
                      <a:schemeClr val="bg1"/>
                    </a:solidFill>
                    <a:latin typeface="UTM Avo" panose="02040603050506020204" pitchFamily="18" charset="0"/>
                  </a:rPr>
                  <a:t>b) </a:t>
                </a:r>
                <a14:m>
                  <m:oMath xmlns:m="http://schemas.openxmlformats.org/officeDocument/2006/math">
                    <m:f>
                      <m:fPr>
                        <m:ctrlPr>
                          <a:rPr lang="en-US" sz="6600" b="1" i="1">
                            <a:solidFill>
                              <a:schemeClr val="bg1"/>
                            </a:solidFill>
                            <a:latin typeface="Cambria Math" panose="02040503050406030204" pitchFamily="18" charset="0"/>
                          </a:rPr>
                        </m:ctrlPr>
                      </m:fPr>
                      <m:num>
                        <m:r>
                          <a:rPr lang="en-US" sz="6600" b="1" i="1" smtClean="0">
                            <a:solidFill>
                              <a:schemeClr val="bg1"/>
                            </a:solidFill>
                            <a:latin typeface="Cambria Math" panose="02040503050406030204" pitchFamily="18" charset="0"/>
                          </a:rPr>
                          <m:t>𝟖</m:t>
                        </m:r>
                      </m:num>
                      <m:den>
                        <m:r>
                          <a:rPr lang="en-US" sz="6600" b="1" i="1" smtClean="0">
                            <a:solidFill>
                              <a:schemeClr val="bg1"/>
                            </a:solidFill>
                            <a:latin typeface="Cambria Math" panose="02040503050406030204" pitchFamily="18" charset="0"/>
                          </a:rPr>
                          <m:t>𝟕</m:t>
                        </m:r>
                      </m:den>
                    </m:f>
                  </m:oMath>
                </a14:m>
                <a:r>
                  <a:rPr lang="en-US" sz="6600" b="1" dirty="0">
                    <a:solidFill>
                      <a:schemeClr val="bg1"/>
                    </a:solidFill>
                    <a:latin typeface="UTM Avo" panose="02040603050506020204" pitchFamily="18" charset="0"/>
                  </a:rPr>
                  <a:t> : </a:t>
                </a:r>
                <a14:m>
                  <m:oMath xmlns:m="http://schemas.openxmlformats.org/officeDocument/2006/math">
                    <m:f>
                      <m:fPr>
                        <m:ctrlPr>
                          <a:rPr lang="en-US" sz="6600" b="1" i="1" smtClean="0">
                            <a:solidFill>
                              <a:schemeClr val="bg1"/>
                            </a:solidFill>
                            <a:latin typeface="Cambria Math" panose="02040503050406030204" pitchFamily="18" charset="0"/>
                          </a:rPr>
                        </m:ctrlPr>
                      </m:fPr>
                      <m:num>
                        <m:r>
                          <a:rPr lang="en-US" sz="6600" b="1" i="1" smtClean="0">
                            <a:solidFill>
                              <a:schemeClr val="bg1"/>
                            </a:solidFill>
                            <a:latin typeface="Cambria Math" panose="02040503050406030204" pitchFamily="18" charset="0"/>
                          </a:rPr>
                          <m:t>𝟑</m:t>
                        </m:r>
                      </m:num>
                      <m:den>
                        <m:r>
                          <a:rPr lang="en-US" sz="6600" b="1" i="1" smtClean="0">
                            <a:solidFill>
                              <a:schemeClr val="bg1"/>
                            </a:solidFill>
                            <a:latin typeface="Cambria Math" panose="02040503050406030204" pitchFamily="18" charset="0"/>
                          </a:rPr>
                          <m:t>𝟒</m:t>
                        </m:r>
                      </m:den>
                    </m:f>
                  </m:oMath>
                </a14:m>
                <a:r>
                  <a:rPr lang="en-US" sz="6600" b="1" dirty="0">
                    <a:solidFill>
                      <a:schemeClr val="bg1"/>
                    </a:solidFill>
                    <a:latin typeface="UTM Avo" panose="02040603050506020204" pitchFamily="18" charset="0"/>
                  </a:rPr>
                  <a:t> </a:t>
                </a:r>
                <a:endParaRPr lang="en-US" sz="6600" dirty="0">
                  <a:solidFill>
                    <a:schemeClr val="bg1"/>
                  </a:solidFill>
                  <a:latin typeface="UTM Avo" panose="02040603050506020204" pitchFamily="18" charset="0"/>
                </a:endParaRPr>
              </a:p>
            </p:txBody>
          </p:sp>
        </mc:Choice>
        <mc:Fallback xmlns="">
          <p:sp>
            <p:nvSpPr>
              <p:cNvPr id="31" name="TextBox 30">
                <a:extLst>
                  <a:ext uri="{FF2B5EF4-FFF2-40B4-BE49-F238E27FC236}">
                    <a16:creationId xmlns:a16="http://schemas.microsoft.com/office/drawing/2014/main" id="{F786D01B-0877-4D40-A632-E9C017C49742}"/>
                  </a:ext>
                </a:extLst>
              </p:cNvPr>
              <p:cNvSpPr txBox="1">
                <a:spLocks noRot="1" noChangeAspect="1" noMove="1" noResize="1" noEditPoints="1" noAdjustHandles="1" noChangeArrowheads="1" noChangeShapeType="1" noTextEdit="1"/>
              </p:cNvSpPr>
              <p:nvPr/>
            </p:nvSpPr>
            <p:spPr>
              <a:xfrm>
                <a:off x="5301601" y="3860805"/>
                <a:ext cx="2973884" cy="1555554"/>
              </a:xfrm>
              <a:prstGeom prst="rect">
                <a:avLst/>
              </a:prstGeom>
              <a:blipFill>
                <a:blip r:embed="rId10"/>
                <a:stretch>
                  <a:fillRect l="-8402" t="-781" b="-12891"/>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3" name="TextBox 32">
                <a:extLst>
                  <a:ext uri="{FF2B5EF4-FFF2-40B4-BE49-F238E27FC236}">
                    <a16:creationId xmlns:a16="http://schemas.microsoft.com/office/drawing/2014/main" id="{BEA77959-7D15-4324-8A5A-885B5BF62076}"/>
                  </a:ext>
                </a:extLst>
              </p:cNvPr>
              <p:cNvSpPr txBox="1"/>
              <p:nvPr/>
            </p:nvSpPr>
            <p:spPr>
              <a:xfrm>
                <a:off x="8541580" y="1997647"/>
                <a:ext cx="2973884" cy="1619482"/>
              </a:xfrm>
              <a:prstGeom prst="rect">
                <a:avLst/>
              </a:prstGeom>
              <a:noFill/>
            </p:spPr>
            <p:txBody>
              <a:bodyPr wrap="square">
                <a:spAutoFit/>
              </a:bodyPr>
              <a:lstStyle/>
              <a:p>
                <a:r>
                  <a:rPr lang="en-US" sz="4400" b="1" dirty="0">
                    <a:solidFill>
                      <a:schemeClr val="bg1"/>
                    </a:solidFill>
                    <a:latin typeface="UTM Avo" panose="02040603050506020204" pitchFamily="18" charset="0"/>
                  </a:rPr>
                  <a:t>c) </a:t>
                </a:r>
                <a14:m>
                  <m:oMath xmlns:m="http://schemas.openxmlformats.org/officeDocument/2006/math">
                    <m:f>
                      <m:fPr>
                        <m:ctrlPr>
                          <a:rPr lang="en-US" sz="6600" b="1" i="1">
                            <a:solidFill>
                              <a:schemeClr val="bg1"/>
                            </a:solidFill>
                            <a:latin typeface="Cambria Math" panose="02040503050406030204" pitchFamily="18" charset="0"/>
                          </a:rPr>
                        </m:ctrlPr>
                      </m:fPr>
                      <m:num>
                        <m:r>
                          <a:rPr lang="en-US" sz="6600" b="1" i="1" smtClean="0">
                            <a:solidFill>
                              <a:schemeClr val="bg1"/>
                            </a:solidFill>
                            <a:latin typeface="Cambria Math" panose="02040503050406030204" pitchFamily="18" charset="0"/>
                          </a:rPr>
                          <m:t>𝟏</m:t>
                        </m:r>
                      </m:num>
                      <m:den>
                        <m:r>
                          <a:rPr lang="en-US" sz="6600" b="1" i="1" smtClean="0">
                            <a:solidFill>
                              <a:schemeClr val="bg1"/>
                            </a:solidFill>
                            <a:latin typeface="Cambria Math" panose="02040503050406030204" pitchFamily="18" charset="0"/>
                          </a:rPr>
                          <m:t>𝟑</m:t>
                        </m:r>
                      </m:den>
                    </m:f>
                  </m:oMath>
                </a14:m>
                <a:r>
                  <a:rPr lang="en-US" sz="6600" b="1" dirty="0">
                    <a:solidFill>
                      <a:schemeClr val="bg1"/>
                    </a:solidFill>
                    <a:latin typeface="UTM Avo" panose="02040603050506020204" pitchFamily="18" charset="0"/>
                  </a:rPr>
                  <a:t> : </a:t>
                </a:r>
                <a14:m>
                  <m:oMath xmlns:m="http://schemas.openxmlformats.org/officeDocument/2006/math">
                    <m:f>
                      <m:fPr>
                        <m:ctrlPr>
                          <a:rPr lang="en-US" sz="6600" b="1" i="1" smtClean="0">
                            <a:solidFill>
                              <a:schemeClr val="bg1"/>
                            </a:solidFill>
                            <a:latin typeface="Cambria Math" panose="02040503050406030204" pitchFamily="18" charset="0"/>
                          </a:rPr>
                        </m:ctrlPr>
                      </m:fPr>
                      <m:num>
                        <m:r>
                          <a:rPr lang="en-US" sz="6600" b="1" i="1" smtClean="0">
                            <a:solidFill>
                              <a:schemeClr val="bg1"/>
                            </a:solidFill>
                            <a:latin typeface="Cambria Math" panose="02040503050406030204" pitchFamily="18" charset="0"/>
                          </a:rPr>
                          <m:t>𝟏</m:t>
                        </m:r>
                      </m:num>
                      <m:den>
                        <m:r>
                          <a:rPr lang="en-US" sz="6600" b="1" i="1" smtClean="0">
                            <a:solidFill>
                              <a:schemeClr val="bg1"/>
                            </a:solidFill>
                            <a:latin typeface="Cambria Math" panose="02040503050406030204" pitchFamily="18" charset="0"/>
                          </a:rPr>
                          <m:t>𝟐</m:t>
                        </m:r>
                      </m:den>
                    </m:f>
                  </m:oMath>
                </a14:m>
                <a:r>
                  <a:rPr lang="en-US" sz="6600" b="1" dirty="0">
                    <a:solidFill>
                      <a:schemeClr val="bg1"/>
                    </a:solidFill>
                    <a:latin typeface="UTM Avo" panose="02040603050506020204" pitchFamily="18" charset="0"/>
                  </a:rPr>
                  <a:t> </a:t>
                </a:r>
                <a:endParaRPr lang="en-US" sz="6600" dirty="0">
                  <a:solidFill>
                    <a:schemeClr val="bg1"/>
                  </a:solidFill>
                  <a:latin typeface="UTM Avo" panose="02040603050506020204" pitchFamily="18" charset="0"/>
                </a:endParaRPr>
              </a:p>
            </p:txBody>
          </p:sp>
        </mc:Choice>
        <mc:Fallback xmlns="">
          <p:sp>
            <p:nvSpPr>
              <p:cNvPr id="33" name="TextBox 32">
                <a:extLst>
                  <a:ext uri="{FF2B5EF4-FFF2-40B4-BE49-F238E27FC236}">
                    <a16:creationId xmlns:a16="http://schemas.microsoft.com/office/drawing/2014/main" id="{BEA77959-7D15-4324-8A5A-885B5BF62076}"/>
                  </a:ext>
                </a:extLst>
              </p:cNvPr>
              <p:cNvSpPr txBox="1">
                <a:spLocks noRot="1" noChangeAspect="1" noMove="1" noResize="1" noEditPoints="1" noAdjustHandles="1" noChangeArrowheads="1" noChangeShapeType="1" noTextEdit="1"/>
              </p:cNvSpPr>
              <p:nvPr/>
            </p:nvSpPr>
            <p:spPr>
              <a:xfrm>
                <a:off x="8541580" y="1997647"/>
                <a:ext cx="2973884" cy="1619482"/>
              </a:xfrm>
              <a:prstGeom prst="rect">
                <a:avLst/>
              </a:prstGeom>
              <a:blipFill>
                <a:blip r:embed="rId11"/>
                <a:stretch>
                  <a:fillRect l="-8197" t="-1132" b="-9057"/>
                </a:stretch>
              </a:blipFill>
            </p:spPr>
            <p:txBody>
              <a:bodyPr/>
              <a:lstStyle/>
              <a:p>
                <a:r>
                  <a:rPr lang="en-US">
                    <a:noFill/>
                  </a:rPr>
                  <a:t> </a:t>
                </a:r>
              </a:p>
            </p:txBody>
          </p:sp>
        </mc:Fallback>
      </mc:AlternateContent>
    </p:spTree>
    <p:extLst>
      <p:ext uri="{BB962C8B-B14F-4D97-AF65-F5344CB8AC3E}">
        <p14:creationId xmlns:p14="http://schemas.microsoft.com/office/powerpoint/2010/main" val="1056033439"/>
      </p:ext>
    </p:extLst>
  </p:cSld>
  <p:clrMapOvr>
    <a:masterClrMapping/>
  </p:clrMapOvr>
  <mc:AlternateContent xmlns:mc="http://schemas.openxmlformats.org/markup-compatibility/2006">
    <mc:Choice xmlns:p159="http://schemas.microsoft.com/office/powerpoint/2015/09/main" xmlns=""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fade">
                                      <p:cBhvr>
                                        <p:cTn id="7" dur="1000"/>
                                        <p:tgtEl>
                                          <p:spTgt spid="22"/>
                                        </p:tgtEl>
                                      </p:cBhvr>
                                    </p:animEffect>
                                    <p:anim calcmode="lin" valueType="num">
                                      <p:cBhvr>
                                        <p:cTn id="8" dur="1000" fill="hold"/>
                                        <p:tgtEl>
                                          <p:spTgt spid="22"/>
                                        </p:tgtEl>
                                        <p:attrNameLst>
                                          <p:attrName>ppt_x</p:attrName>
                                        </p:attrNameLst>
                                      </p:cBhvr>
                                      <p:tavLst>
                                        <p:tav tm="0">
                                          <p:val>
                                            <p:strVal val="#ppt_x"/>
                                          </p:val>
                                        </p:tav>
                                        <p:tav tm="100000">
                                          <p:val>
                                            <p:strVal val="#ppt_x"/>
                                          </p:val>
                                        </p:tav>
                                      </p:tavLst>
                                    </p:anim>
                                    <p:anim calcmode="lin" valueType="num">
                                      <p:cBhvr>
                                        <p:cTn id="9" dur="1000" fill="hold"/>
                                        <p:tgtEl>
                                          <p:spTgt spid="22"/>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19"/>
                                        </p:tgtEl>
                                        <p:attrNameLst>
                                          <p:attrName>style.visibility</p:attrName>
                                        </p:attrNameLst>
                                      </p:cBhvr>
                                      <p:to>
                                        <p:strVal val="visible"/>
                                      </p:to>
                                    </p:set>
                                    <p:animEffect transition="in" filter="fade">
                                      <p:cBhvr>
                                        <p:cTn id="12" dur="1000"/>
                                        <p:tgtEl>
                                          <p:spTgt spid="19"/>
                                        </p:tgtEl>
                                      </p:cBhvr>
                                    </p:animEffect>
                                    <p:anim calcmode="lin" valueType="num">
                                      <p:cBhvr>
                                        <p:cTn id="13" dur="1000" fill="hold"/>
                                        <p:tgtEl>
                                          <p:spTgt spid="19"/>
                                        </p:tgtEl>
                                        <p:attrNameLst>
                                          <p:attrName>ppt_x</p:attrName>
                                        </p:attrNameLst>
                                      </p:cBhvr>
                                      <p:tavLst>
                                        <p:tav tm="0">
                                          <p:val>
                                            <p:strVal val="#ppt_x"/>
                                          </p:val>
                                        </p:tav>
                                        <p:tav tm="100000">
                                          <p:val>
                                            <p:strVal val="#ppt_x"/>
                                          </p:val>
                                        </p:tav>
                                      </p:tavLst>
                                    </p:anim>
                                    <p:anim calcmode="lin" valueType="num">
                                      <p:cBhvr>
                                        <p:cTn id="14" dur="1000" fill="hold"/>
                                        <p:tgtEl>
                                          <p:spTgt spid="19"/>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1000"/>
                                        <p:tgtEl>
                                          <p:spTgt spid="20"/>
                                        </p:tgtEl>
                                      </p:cBhvr>
                                    </p:animEffect>
                                    <p:anim calcmode="lin" valueType="num">
                                      <p:cBhvr>
                                        <p:cTn id="18" dur="1000" fill="hold"/>
                                        <p:tgtEl>
                                          <p:spTgt spid="20"/>
                                        </p:tgtEl>
                                        <p:attrNameLst>
                                          <p:attrName>ppt_x</p:attrName>
                                        </p:attrNameLst>
                                      </p:cBhvr>
                                      <p:tavLst>
                                        <p:tav tm="0">
                                          <p:val>
                                            <p:strVal val="#ppt_x"/>
                                          </p:val>
                                        </p:tav>
                                        <p:tav tm="100000">
                                          <p:val>
                                            <p:strVal val="#ppt_x"/>
                                          </p:val>
                                        </p:tav>
                                      </p:tavLst>
                                    </p:anim>
                                    <p:anim calcmode="lin" valueType="num">
                                      <p:cBhvr>
                                        <p:cTn id="19" dur="1000" fill="hold"/>
                                        <p:tgtEl>
                                          <p:spTgt spid="20"/>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53" presetClass="entr" presetSubtype="16" fill="hold" grpId="0" nodeType="clickEffect">
                                  <p:stCondLst>
                                    <p:cond delay="0"/>
                                  </p:stCondLst>
                                  <p:childTnLst>
                                    <p:set>
                                      <p:cBhvr>
                                        <p:cTn id="23" dur="1" fill="hold">
                                          <p:stCondLst>
                                            <p:cond delay="0"/>
                                          </p:stCondLst>
                                        </p:cTn>
                                        <p:tgtEl>
                                          <p:spTgt spid="16"/>
                                        </p:tgtEl>
                                        <p:attrNameLst>
                                          <p:attrName>style.visibility</p:attrName>
                                        </p:attrNameLst>
                                      </p:cBhvr>
                                      <p:to>
                                        <p:strVal val="visible"/>
                                      </p:to>
                                    </p:set>
                                    <p:anim calcmode="lin" valueType="num">
                                      <p:cBhvr>
                                        <p:cTn id="24" dur="500" fill="hold"/>
                                        <p:tgtEl>
                                          <p:spTgt spid="16"/>
                                        </p:tgtEl>
                                        <p:attrNameLst>
                                          <p:attrName>ppt_w</p:attrName>
                                        </p:attrNameLst>
                                      </p:cBhvr>
                                      <p:tavLst>
                                        <p:tav tm="0">
                                          <p:val>
                                            <p:fltVal val="0"/>
                                          </p:val>
                                        </p:tav>
                                        <p:tav tm="100000">
                                          <p:val>
                                            <p:strVal val="#ppt_w"/>
                                          </p:val>
                                        </p:tav>
                                      </p:tavLst>
                                    </p:anim>
                                    <p:anim calcmode="lin" valueType="num">
                                      <p:cBhvr>
                                        <p:cTn id="25" dur="500" fill="hold"/>
                                        <p:tgtEl>
                                          <p:spTgt spid="16"/>
                                        </p:tgtEl>
                                        <p:attrNameLst>
                                          <p:attrName>ppt_h</p:attrName>
                                        </p:attrNameLst>
                                      </p:cBhvr>
                                      <p:tavLst>
                                        <p:tav tm="0">
                                          <p:val>
                                            <p:fltVal val="0"/>
                                          </p:val>
                                        </p:tav>
                                        <p:tav tm="100000">
                                          <p:val>
                                            <p:strVal val="#ppt_h"/>
                                          </p:val>
                                        </p:tav>
                                      </p:tavLst>
                                    </p:anim>
                                    <p:animEffect transition="in" filter="fade">
                                      <p:cBhvr>
                                        <p:cTn id="26" dur="500"/>
                                        <p:tgtEl>
                                          <p:spTgt spid="16"/>
                                        </p:tgtEl>
                                      </p:cBhvr>
                                    </p:animEffect>
                                  </p:childTnLst>
                                </p:cTn>
                              </p:par>
                              <p:par>
                                <p:cTn id="27" presetID="53" presetClass="entr" presetSubtype="16" fill="hold" nodeType="withEffect">
                                  <p:stCondLst>
                                    <p:cond delay="0"/>
                                  </p:stCondLst>
                                  <p:childTnLst>
                                    <p:set>
                                      <p:cBhvr>
                                        <p:cTn id="28" dur="1" fill="hold">
                                          <p:stCondLst>
                                            <p:cond delay="0"/>
                                          </p:stCondLst>
                                        </p:cTn>
                                        <p:tgtEl>
                                          <p:spTgt spid="27"/>
                                        </p:tgtEl>
                                        <p:attrNameLst>
                                          <p:attrName>style.visibility</p:attrName>
                                        </p:attrNameLst>
                                      </p:cBhvr>
                                      <p:to>
                                        <p:strVal val="visible"/>
                                      </p:to>
                                    </p:set>
                                    <p:anim calcmode="lin" valueType="num">
                                      <p:cBhvr>
                                        <p:cTn id="29" dur="500" fill="hold"/>
                                        <p:tgtEl>
                                          <p:spTgt spid="27"/>
                                        </p:tgtEl>
                                        <p:attrNameLst>
                                          <p:attrName>ppt_w</p:attrName>
                                        </p:attrNameLst>
                                      </p:cBhvr>
                                      <p:tavLst>
                                        <p:tav tm="0">
                                          <p:val>
                                            <p:fltVal val="0"/>
                                          </p:val>
                                        </p:tav>
                                        <p:tav tm="100000">
                                          <p:val>
                                            <p:strVal val="#ppt_w"/>
                                          </p:val>
                                        </p:tav>
                                      </p:tavLst>
                                    </p:anim>
                                    <p:anim calcmode="lin" valueType="num">
                                      <p:cBhvr>
                                        <p:cTn id="30" dur="500" fill="hold"/>
                                        <p:tgtEl>
                                          <p:spTgt spid="27"/>
                                        </p:tgtEl>
                                        <p:attrNameLst>
                                          <p:attrName>ppt_h</p:attrName>
                                        </p:attrNameLst>
                                      </p:cBhvr>
                                      <p:tavLst>
                                        <p:tav tm="0">
                                          <p:val>
                                            <p:fltVal val="0"/>
                                          </p:val>
                                        </p:tav>
                                        <p:tav tm="100000">
                                          <p:val>
                                            <p:strVal val="#ppt_h"/>
                                          </p:val>
                                        </p:tav>
                                      </p:tavLst>
                                    </p:anim>
                                    <p:animEffect transition="in" filter="fade">
                                      <p:cBhvr>
                                        <p:cTn id="31" dur="500"/>
                                        <p:tgtEl>
                                          <p:spTgt spid="27"/>
                                        </p:tgtEl>
                                      </p:cBhvr>
                                    </p:animEffect>
                                  </p:childTnLst>
                                </p:cTn>
                              </p:par>
                              <p:par>
                                <p:cTn id="32" presetID="53" presetClass="entr" presetSubtype="16" fill="hold" grpId="0" nodeType="withEffect">
                                  <p:stCondLst>
                                    <p:cond delay="0"/>
                                  </p:stCondLst>
                                  <p:childTnLst>
                                    <p:set>
                                      <p:cBhvr>
                                        <p:cTn id="33" dur="1" fill="hold">
                                          <p:stCondLst>
                                            <p:cond delay="0"/>
                                          </p:stCondLst>
                                        </p:cTn>
                                        <p:tgtEl>
                                          <p:spTgt spid="30"/>
                                        </p:tgtEl>
                                        <p:attrNameLst>
                                          <p:attrName>style.visibility</p:attrName>
                                        </p:attrNameLst>
                                      </p:cBhvr>
                                      <p:to>
                                        <p:strVal val="visible"/>
                                      </p:to>
                                    </p:set>
                                    <p:anim calcmode="lin" valueType="num">
                                      <p:cBhvr>
                                        <p:cTn id="34" dur="500" fill="hold"/>
                                        <p:tgtEl>
                                          <p:spTgt spid="30"/>
                                        </p:tgtEl>
                                        <p:attrNameLst>
                                          <p:attrName>ppt_w</p:attrName>
                                        </p:attrNameLst>
                                      </p:cBhvr>
                                      <p:tavLst>
                                        <p:tav tm="0">
                                          <p:val>
                                            <p:fltVal val="0"/>
                                          </p:val>
                                        </p:tav>
                                        <p:tav tm="100000">
                                          <p:val>
                                            <p:strVal val="#ppt_w"/>
                                          </p:val>
                                        </p:tav>
                                      </p:tavLst>
                                    </p:anim>
                                    <p:anim calcmode="lin" valueType="num">
                                      <p:cBhvr>
                                        <p:cTn id="35" dur="500" fill="hold"/>
                                        <p:tgtEl>
                                          <p:spTgt spid="30"/>
                                        </p:tgtEl>
                                        <p:attrNameLst>
                                          <p:attrName>ppt_h</p:attrName>
                                        </p:attrNameLst>
                                      </p:cBhvr>
                                      <p:tavLst>
                                        <p:tav tm="0">
                                          <p:val>
                                            <p:fltVal val="0"/>
                                          </p:val>
                                        </p:tav>
                                        <p:tav tm="100000">
                                          <p:val>
                                            <p:strVal val="#ppt_h"/>
                                          </p:val>
                                        </p:tav>
                                      </p:tavLst>
                                    </p:anim>
                                    <p:animEffect transition="in" filter="fade">
                                      <p:cBhvr>
                                        <p:cTn id="36" dur="500"/>
                                        <p:tgtEl>
                                          <p:spTgt spid="30"/>
                                        </p:tgtEl>
                                      </p:cBhvr>
                                    </p:animEffect>
                                  </p:childTnLst>
                                </p:cTn>
                              </p:par>
                            </p:childTnLst>
                          </p:cTn>
                        </p:par>
                      </p:childTnLst>
                    </p:cTn>
                  </p:par>
                  <p:par>
                    <p:cTn id="37" fill="hold">
                      <p:stCondLst>
                        <p:cond delay="indefinite"/>
                      </p:stCondLst>
                      <p:childTnLst>
                        <p:par>
                          <p:cTn id="38" fill="hold">
                            <p:stCondLst>
                              <p:cond delay="0"/>
                            </p:stCondLst>
                            <p:childTnLst>
                              <p:par>
                                <p:cTn id="39" presetID="53" presetClass="entr" presetSubtype="16" fill="hold" nodeType="clickEffect">
                                  <p:stCondLst>
                                    <p:cond delay="0"/>
                                  </p:stCondLst>
                                  <p:childTnLst>
                                    <p:set>
                                      <p:cBhvr>
                                        <p:cTn id="40" dur="1" fill="hold">
                                          <p:stCondLst>
                                            <p:cond delay="0"/>
                                          </p:stCondLst>
                                        </p:cTn>
                                        <p:tgtEl>
                                          <p:spTgt spid="18"/>
                                        </p:tgtEl>
                                        <p:attrNameLst>
                                          <p:attrName>style.visibility</p:attrName>
                                        </p:attrNameLst>
                                      </p:cBhvr>
                                      <p:to>
                                        <p:strVal val="visible"/>
                                      </p:to>
                                    </p:set>
                                    <p:anim calcmode="lin" valueType="num">
                                      <p:cBhvr>
                                        <p:cTn id="41" dur="500" fill="hold"/>
                                        <p:tgtEl>
                                          <p:spTgt spid="18"/>
                                        </p:tgtEl>
                                        <p:attrNameLst>
                                          <p:attrName>ppt_w</p:attrName>
                                        </p:attrNameLst>
                                      </p:cBhvr>
                                      <p:tavLst>
                                        <p:tav tm="0">
                                          <p:val>
                                            <p:fltVal val="0"/>
                                          </p:val>
                                        </p:tav>
                                        <p:tav tm="100000">
                                          <p:val>
                                            <p:strVal val="#ppt_w"/>
                                          </p:val>
                                        </p:tav>
                                      </p:tavLst>
                                    </p:anim>
                                    <p:anim calcmode="lin" valueType="num">
                                      <p:cBhvr>
                                        <p:cTn id="42" dur="500" fill="hold"/>
                                        <p:tgtEl>
                                          <p:spTgt spid="18"/>
                                        </p:tgtEl>
                                        <p:attrNameLst>
                                          <p:attrName>ppt_h</p:attrName>
                                        </p:attrNameLst>
                                      </p:cBhvr>
                                      <p:tavLst>
                                        <p:tav tm="0">
                                          <p:val>
                                            <p:fltVal val="0"/>
                                          </p:val>
                                        </p:tav>
                                        <p:tav tm="100000">
                                          <p:val>
                                            <p:strVal val="#ppt_h"/>
                                          </p:val>
                                        </p:tav>
                                      </p:tavLst>
                                    </p:anim>
                                    <p:animEffect transition="in" filter="fade">
                                      <p:cBhvr>
                                        <p:cTn id="43" dur="500"/>
                                        <p:tgtEl>
                                          <p:spTgt spid="18"/>
                                        </p:tgtEl>
                                      </p:cBhvr>
                                    </p:animEffect>
                                  </p:childTnLst>
                                </p:cTn>
                              </p:par>
                              <p:par>
                                <p:cTn id="44" presetID="53" presetClass="entr" presetSubtype="16" fill="hold" grpId="0" nodeType="withEffect">
                                  <p:stCondLst>
                                    <p:cond delay="0"/>
                                  </p:stCondLst>
                                  <p:childTnLst>
                                    <p:set>
                                      <p:cBhvr>
                                        <p:cTn id="45" dur="1" fill="hold">
                                          <p:stCondLst>
                                            <p:cond delay="0"/>
                                          </p:stCondLst>
                                        </p:cTn>
                                        <p:tgtEl>
                                          <p:spTgt spid="31"/>
                                        </p:tgtEl>
                                        <p:attrNameLst>
                                          <p:attrName>style.visibility</p:attrName>
                                        </p:attrNameLst>
                                      </p:cBhvr>
                                      <p:to>
                                        <p:strVal val="visible"/>
                                      </p:to>
                                    </p:set>
                                    <p:anim calcmode="lin" valueType="num">
                                      <p:cBhvr>
                                        <p:cTn id="46" dur="500" fill="hold"/>
                                        <p:tgtEl>
                                          <p:spTgt spid="31"/>
                                        </p:tgtEl>
                                        <p:attrNameLst>
                                          <p:attrName>ppt_w</p:attrName>
                                        </p:attrNameLst>
                                      </p:cBhvr>
                                      <p:tavLst>
                                        <p:tav tm="0">
                                          <p:val>
                                            <p:fltVal val="0"/>
                                          </p:val>
                                        </p:tav>
                                        <p:tav tm="100000">
                                          <p:val>
                                            <p:strVal val="#ppt_w"/>
                                          </p:val>
                                        </p:tav>
                                      </p:tavLst>
                                    </p:anim>
                                    <p:anim calcmode="lin" valueType="num">
                                      <p:cBhvr>
                                        <p:cTn id="47" dur="500" fill="hold"/>
                                        <p:tgtEl>
                                          <p:spTgt spid="31"/>
                                        </p:tgtEl>
                                        <p:attrNameLst>
                                          <p:attrName>ppt_h</p:attrName>
                                        </p:attrNameLst>
                                      </p:cBhvr>
                                      <p:tavLst>
                                        <p:tav tm="0">
                                          <p:val>
                                            <p:fltVal val="0"/>
                                          </p:val>
                                        </p:tav>
                                        <p:tav tm="100000">
                                          <p:val>
                                            <p:strVal val="#ppt_h"/>
                                          </p:val>
                                        </p:tav>
                                      </p:tavLst>
                                    </p:anim>
                                    <p:animEffect transition="in" filter="fade">
                                      <p:cBhvr>
                                        <p:cTn id="48" dur="500"/>
                                        <p:tgtEl>
                                          <p:spTgt spid="31"/>
                                        </p:tgtEl>
                                      </p:cBhvr>
                                    </p:animEffect>
                                  </p:childTnLst>
                                </p:cTn>
                              </p:par>
                            </p:childTnLst>
                          </p:cTn>
                        </p:par>
                      </p:childTnLst>
                    </p:cTn>
                  </p:par>
                  <p:par>
                    <p:cTn id="49" fill="hold">
                      <p:stCondLst>
                        <p:cond delay="indefinite"/>
                      </p:stCondLst>
                      <p:childTnLst>
                        <p:par>
                          <p:cTn id="50" fill="hold">
                            <p:stCondLst>
                              <p:cond delay="0"/>
                            </p:stCondLst>
                            <p:childTnLst>
                              <p:par>
                                <p:cTn id="51" presetID="53" presetClass="entr" presetSubtype="16" fill="hold" grpId="0" nodeType="clickEffect">
                                  <p:stCondLst>
                                    <p:cond delay="0"/>
                                  </p:stCondLst>
                                  <p:childTnLst>
                                    <p:set>
                                      <p:cBhvr>
                                        <p:cTn id="52" dur="1" fill="hold">
                                          <p:stCondLst>
                                            <p:cond delay="0"/>
                                          </p:stCondLst>
                                        </p:cTn>
                                        <p:tgtEl>
                                          <p:spTgt spid="33"/>
                                        </p:tgtEl>
                                        <p:attrNameLst>
                                          <p:attrName>style.visibility</p:attrName>
                                        </p:attrNameLst>
                                      </p:cBhvr>
                                      <p:to>
                                        <p:strVal val="visible"/>
                                      </p:to>
                                    </p:set>
                                    <p:anim calcmode="lin" valueType="num">
                                      <p:cBhvr>
                                        <p:cTn id="53" dur="500" fill="hold"/>
                                        <p:tgtEl>
                                          <p:spTgt spid="33"/>
                                        </p:tgtEl>
                                        <p:attrNameLst>
                                          <p:attrName>ppt_w</p:attrName>
                                        </p:attrNameLst>
                                      </p:cBhvr>
                                      <p:tavLst>
                                        <p:tav tm="0">
                                          <p:val>
                                            <p:fltVal val="0"/>
                                          </p:val>
                                        </p:tav>
                                        <p:tav tm="100000">
                                          <p:val>
                                            <p:strVal val="#ppt_w"/>
                                          </p:val>
                                        </p:tav>
                                      </p:tavLst>
                                    </p:anim>
                                    <p:anim calcmode="lin" valueType="num">
                                      <p:cBhvr>
                                        <p:cTn id="54" dur="500" fill="hold"/>
                                        <p:tgtEl>
                                          <p:spTgt spid="33"/>
                                        </p:tgtEl>
                                        <p:attrNameLst>
                                          <p:attrName>ppt_h</p:attrName>
                                        </p:attrNameLst>
                                      </p:cBhvr>
                                      <p:tavLst>
                                        <p:tav tm="0">
                                          <p:val>
                                            <p:fltVal val="0"/>
                                          </p:val>
                                        </p:tav>
                                        <p:tav tm="100000">
                                          <p:val>
                                            <p:strVal val="#ppt_h"/>
                                          </p:val>
                                        </p:tav>
                                      </p:tavLst>
                                    </p:anim>
                                    <p:animEffect transition="in" filter="fade">
                                      <p:cBhvr>
                                        <p:cTn id="55" dur="500"/>
                                        <p:tgtEl>
                                          <p:spTgt spid="33"/>
                                        </p:tgtEl>
                                      </p:cBhvr>
                                    </p:animEffect>
                                  </p:childTnLst>
                                </p:cTn>
                              </p:par>
                              <p:par>
                                <p:cTn id="56" presetID="53" presetClass="entr" presetSubtype="16" fill="hold" nodeType="withEffect">
                                  <p:stCondLst>
                                    <p:cond delay="0"/>
                                  </p:stCondLst>
                                  <p:childTnLst>
                                    <p:set>
                                      <p:cBhvr>
                                        <p:cTn id="57" dur="1" fill="hold">
                                          <p:stCondLst>
                                            <p:cond delay="0"/>
                                          </p:stCondLst>
                                        </p:cTn>
                                        <p:tgtEl>
                                          <p:spTgt spid="28"/>
                                        </p:tgtEl>
                                        <p:attrNameLst>
                                          <p:attrName>style.visibility</p:attrName>
                                        </p:attrNameLst>
                                      </p:cBhvr>
                                      <p:to>
                                        <p:strVal val="visible"/>
                                      </p:to>
                                    </p:set>
                                    <p:anim calcmode="lin" valueType="num">
                                      <p:cBhvr>
                                        <p:cTn id="58" dur="500" fill="hold"/>
                                        <p:tgtEl>
                                          <p:spTgt spid="28"/>
                                        </p:tgtEl>
                                        <p:attrNameLst>
                                          <p:attrName>ppt_w</p:attrName>
                                        </p:attrNameLst>
                                      </p:cBhvr>
                                      <p:tavLst>
                                        <p:tav tm="0">
                                          <p:val>
                                            <p:fltVal val="0"/>
                                          </p:val>
                                        </p:tav>
                                        <p:tav tm="100000">
                                          <p:val>
                                            <p:strVal val="#ppt_w"/>
                                          </p:val>
                                        </p:tav>
                                      </p:tavLst>
                                    </p:anim>
                                    <p:anim calcmode="lin" valueType="num">
                                      <p:cBhvr>
                                        <p:cTn id="59" dur="500" fill="hold"/>
                                        <p:tgtEl>
                                          <p:spTgt spid="28"/>
                                        </p:tgtEl>
                                        <p:attrNameLst>
                                          <p:attrName>ppt_h</p:attrName>
                                        </p:attrNameLst>
                                      </p:cBhvr>
                                      <p:tavLst>
                                        <p:tav tm="0">
                                          <p:val>
                                            <p:fltVal val="0"/>
                                          </p:val>
                                        </p:tav>
                                        <p:tav tm="100000">
                                          <p:val>
                                            <p:strVal val="#ppt_h"/>
                                          </p:val>
                                        </p:tav>
                                      </p:tavLst>
                                    </p:anim>
                                    <p:animEffect transition="in" filter="fade">
                                      <p:cBhvr>
                                        <p:cTn id="60" dur="500"/>
                                        <p:tgtEl>
                                          <p:spTgt spid="28"/>
                                        </p:tgtEl>
                                      </p:cBhvr>
                                    </p:animEffect>
                                  </p:childTnLst>
                                </p:cTn>
                              </p:par>
                              <p:par>
                                <p:cTn id="61" presetID="53" presetClass="entr" presetSubtype="16" fill="hold" grpId="0" nodeType="withEffect">
                                  <p:stCondLst>
                                    <p:cond delay="0"/>
                                  </p:stCondLst>
                                  <p:childTnLst>
                                    <p:set>
                                      <p:cBhvr>
                                        <p:cTn id="62" dur="1" fill="hold">
                                          <p:stCondLst>
                                            <p:cond delay="0"/>
                                          </p:stCondLst>
                                        </p:cTn>
                                        <p:tgtEl>
                                          <p:spTgt spid="17"/>
                                        </p:tgtEl>
                                        <p:attrNameLst>
                                          <p:attrName>style.visibility</p:attrName>
                                        </p:attrNameLst>
                                      </p:cBhvr>
                                      <p:to>
                                        <p:strVal val="visible"/>
                                      </p:to>
                                    </p:set>
                                    <p:anim calcmode="lin" valueType="num">
                                      <p:cBhvr>
                                        <p:cTn id="63" dur="500" fill="hold"/>
                                        <p:tgtEl>
                                          <p:spTgt spid="17"/>
                                        </p:tgtEl>
                                        <p:attrNameLst>
                                          <p:attrName>ppt_w</p:attrName>
                                        </p:attrNameLst>
                                      </p:cBhvr>
                                      <p:tavLst>
                                        <p:tav tm="0">
                                          <p:val>
                                            <p:fltVal val="0"/>
                                          </p:val>
                                        </p:tav>
                                        <p:tav tm="100000">
                                          <p:val>
                                            <p:strVal val="#ppt_w"/>
                                          </p:val>
                                        </p:tav>
                                      </p:tavLst>
                                    </p:anim>
                                    <p:anim calcmode="lin" valueType="num">
                                      <p:cBhvr>
                                        <p:cTn id="64" dur="500" fill="hold"/>
                                        <p:tgtEl>
                                          <p:spTgt spid="17"/>
                                        </p:tgtEl>
                                        <p:attrNameLst>
                                          <p:attrName>ppt_h</p:attrName>
                                        </p:attrNameLst>
                                      </p:cBhvr>
                                      <p:tavLst>
                                        <p:tav tm="0">
                                          <p:val>
                                            <p:fltVal val="0"/>
                                          </p:val>
                                        </p:tav>
                                        <p:tav tm="100000">
                                          <p:val>
                                            <p:strVal val="#ppt_h"/>
                                          </p:val>
                                        </p:tav>
                                      </p:tavLst>
                                    </p:anim>
                                    <p:animEffect transition="in" filter="fade">
                                      <p:cBhvr>
                                        <p:cTn id="65"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2" grpId="0"/>
      <p:bldP spid="16" grpId="0" animBg="1"/>
      <p:bldP spid="17" grpId="0" animBg="1"/>
      <p:bldP spid="30" grpId="0"/>
      <p:bldP spid="31" grpId="0"/>
      <p:bldP spid="33"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图片 7" descr="6"/>
          <p:cNvPicPr>
            <a:picLocks noChangeAspect="1"/>
          </p:cNvPicPr>
          <p:nvPr/>
        </p:nvPicPr>
        <p:blipFill>
          <a:blip r:embed="rId4"/>
          <a:srcRect r="74368"/>
          <a:stretch>
            <a:fillRect/>
          </a:stretch>
        </p:blipFill>
        <p:spPr>
          <a:xfrm>
            <a:off x="-3810" y="4604385"/>
            <a:ext cx="1602105" cy="2278380"/>
          </a:xfrm>
          <a:prstGeom prst="rect">
            <a:avLst/>
          </a:prstGeom>
        </p:spPr>
      </p:pic>
      <p:pic>
        <p:nvPicPr>
          <p:cNvPr id="9" name="图片 8" descr="6"/>
          <p:cNvPicPr>
            <a:picLocks noChangeAspect="1"/>
          </p:cNvPicPr>
          <p:nvPr/>
        </p:nvPicPr>
        <p:blipFill>
          <a:blip r:embed="rId4"/>
          <a:srcRect l="47449" t="21697"/>
          <a:stretch>
            <a:fillRect/>
          </a:stretch>
        </p:blipFill>
        <p:spPr>
          <a:xfrm>
            <a:off x="9053195" y="5132705"/>
            <a:ext cx="3137535" cy="1704340"/>
          </a:xfrm>
          <a:prstGeom prst="rect">
            <a:avLst/>
          </a:prstGeom>
        </p:spPr>
      </p:pic>
      <p:sp>
        <p:nvSpPr>
          <p:cNvPr id="14" name="矩形 13">
            <a:extLst>
              <a:ext uri="{FF2B5EF4-FFF2-40B4-BE49-F238E27FC236}">
                <a16:creationId xmlns:a16="http://schemas.microsoft.com/office/drawing/2014/main" id="{16BC682C-430E-4A2E-8FBC-9146623E9995}"/>
              </a:ext>
            </a:extLst>
          </p:cNvPr>
          <p:cNvSpPr/>
          <p:nvPr/>
        </p:nvSpPr>
        <p:spPr>
          <a:xfrm>
            <a:off x="1597708" y="420924"/>
            <a:ext cx="2952906" cy="1020087"/>
          </a:xfrm>
          <a:prstGeom prst="rect">
            <a:avLst/>
          </a:prstGeom>
        </p:spPr>
        <p:txBody>
          <a:bodyPr wrap="squar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150000"/>
              </a:lnSpc>
              <a:defRPr/>
            </a:pPr>
            <a:endParaRPr lang="zh-CN" altLang="en-US" sz="4400" b="1" spc="300" dirty="0">
              <a:solidFill>
                <a:schemeClr val="bg1"/>
              </a:solidFill>
              <a:latin typeface="微软雅黑" panose="020B0503020204020204" pitchFamily="34" charset="-122"/>
              <a:ea typeface="微软雅黑" panose="020B0503020204020204" pitchFamily="34" charset="-122"/>
              <a:sym typeface="微软雅黑" panose="020B0503020204020204" charset="-122"/>
            </a:endParaRPr>
          </a:p>
        </p:txBody>
      </p:sp>
      <p:sp>
        <p:nvSpPr>
          <p:cNvPr id="19" name="MH_SubTitle_1">
            <a:extLst>
              <a:ext uri="{FF2B5EF4-FFF2-40B4-BE49-F238E27FC236}">
                <a16:creationId xmlns:a16="http://schemas.microsoft.com/office/drawing/2014/main" id="{0097F5DC-77C0-4B0E-9C56-84DA669C19B7}"/>
              </a:ext>
            </a:extLst>
          </p:cNvPr>
          <p:cNvSpPr>
            <a:spLocks/>
          </p:cNvSpPr>
          <p:nvPr>
            <p:custDataLst>
              <p:tags r:id="rId1"/>
            </p:custDataLst>
          </p:nvPr>
        </p:nvSpPr>
        <p:spPr bwMode="auto">
          <a:xfrm>
            <a:off x="274722" y="324212"/>
            <a:ext cx="4815894" cy="1213509"/>
          </a:xfrm>
          <a:custGeom>
            <a:avLst/>
            <a:gdLst>
              <a:gd name="T0" fmla="*/ 2147483646 w 30720"/>
              <a:gd name="T1" fmla="*/ 2147483646 h 11496"/>
              <a:gd name="T2" fmla="*/ 2147483646 w 30720"/>
              <a:gd name="T3" fmla="*/ 2147483646 h 11496"/>
              <a:gd name="T4" fmla="*/ 2147483646 w 30720"/>
              <a:gd name="T5" fmla="*/ 2147483646 h 11496"/>
              <a:gd name="T6" fmla="*/ 2147483646 w 30720"/>
              <a:gd name="T7" fmla="*/ 2147483646 h 11496"/>
              <a:gd name="T8" fmla="*/ 2147483646 w 30720"/>
              <a:gd name="T9" fmla="*/ 2147483646 h 11496"/>
              <a:gd name="T10" fmla="*/ 2147483646 w 30720"/>
              <a:gd name="T11" fmla="*/ 2147483646 h 11496"/>
              <a:gd name="T12" fmla="*/ 2147483646 w 30720"/>
              <a:gd name="T13" fmla="*/ 2147483646 h 11496"/>
              <a:gd name="T14" fmla="*/ 2147483646 w 30720"/>
              <a:gd name="T15" fmla="*/ 2147483646 h 11496"/>
              <a:gd name="T16" fmla="*/ 2147483646 w 30720"/>
              <a:gd name="T17" fmla="*/ 2147483646 h 11496"/>
              <a:gd name="T18" fmla="*/ 2147483646 w 30720"/>
              <a:gd name="T19" fmla="*/ 2147483646 h 11496"/>
              <a:gd name="T20" fmla="*/ 2147483646 w 30720"/>
              <a:gd name="T21" fmla="*/ 2147483646 h 11496"/>
              <a:gd name="T22" fmla="*/ 2147483646 w 30720"/>
              <a:gd name="T23" fmla="*/ 2147483646 h 11496"/>
              <a:gd name="T24" fmla="*/ 2147483646 w 30720"/>
              <a:gd name="T25" fmla="*/ 2147483646 h 11496"/>
              <a:gd name="T26" fmla="*/ 2147483646 w 30720"/>
              <a:gd name="T27" fmla="*/ 2147483646 h 11496"/>
              <a:gd name="T28" fmla="*/ 2147483646 w 30720"/>
              <a:gd name="T29" fmla="*/ 2147483646 h 11496"/>
              <a:gd name="T30" fmla="*/ 2147483646 w 30720"/>
              <a:gd name="T31" fmla="*/ 2147483646 h 11496"/>
              <a:gd name="T32" fmla="*/ 2147483646 w 30720"/>
              <a:gd name="T33" fmla="*/ 2147483646 h 11496"/>
              <a:gd name="T34" fmla="*/ 2147483646 w 30720"/>
              <a:gd name="T35" fmla="*/ 2147483646 h 11496"/>
              <a:gd name="T36" fmla="*/ 2147483646 w 30720"/>
              <a:gd name="T37" fmla="*/ 2147483646 h 11496"/>
              <a:gd name="T38" fmla="*/ 2147483646 w 30720"/>
              <a:gd name="T39" fmla="*/ 2147483646 h 11496"/>
              <a:gd name="T40" fmla="*/ 2147483646 w 30720"/>
              <a:gd name="T41" fmla="*/ 2147483646 h 11496"/>
              <a:gd name="T42" fmla="*/ 2147483646 w 30720"/>
              <a:gd name="T43" fmla="*/ 2147483646 h 11496"/>
              <a:gd name="T44" fmla="*/ 2147483646 w 30720"/>
              <a:gd name="T45" fmla="*/ 2147483646 h 11496"/>
              <a:gd name="T46" fmla="*/ 2147483646 w 30720"/>
              <a:gd name="T47" fmla="*/ 2147483646 h 11496"/>
              <a:gd name="T48" fmla="*/ 2147483646 w 30720"/>
              <a:gd name="T49" fmla="*/ 2147483646 h 11496"/>
              <a:gd name="T50" fmla="*/ 2147483646 w 30720"/>
              <a:gd name="T51" fmla="*/ 2147483646 h 11496"/>
              <a:gd name="T52" fmla="*/ 2147483646 w 30720"/>
              <a:gd name="T53" fmla="*/ 2147483646 h 11496"/>
              <a:gd name="T54" fmla="*/ 2147483646 w 30720"/>
              <a:gd name="T55" fmla="*/ 2147483646 h 11496"/>
              <a:gd name="T56" fmla="*/ 2147483646 w 30720"/>
              <a:gd name="T57" fmla="*/ 2147483646 h 11496"/>
              <a:gd name="T58" fmla="*/ 2147483646 w 30720"/>
              <a:gd name="T59" fmla="*/ 2147483646 h 11496"/>
              <a:gd name="T60" fmla="*/ 2147483646 w 30720"/>
              <a:gd name="T61" fmla="*/ 2147483646 h 11496"/>
              <a:gd name="T62" fmla="*/ 2147483646 w 30720"/>
              <a:gd name="T63" fmla="*/ 2147483646 h 11496"/>
              <a:gd name="T64" fmla="*/ 2147483646 w 30720"/>
              <a:gd name="T65" fmla="*/ 2147483646 h 11496"/>
              <a:gd name="T66" fmla="*/ 2147483646 w 30720"/>
              <a:gd name="T67" fmla="*/ 2147483646 h 11496"/>
              <a:gd name="T68" fmla="*/ 2147483646 w 30720"/>
              <a:gd name="T69" fmla="*/ 2147483646 h 11496"/>
              <a:gd name="T70" fmla="*/ 2147483646 w 30720"/>
              <a:gd name="T71" fmla="*/ 2147483646 h 11496"/>
              <a:gd name="T72" fmla="*/ 2147483646 w 30720"/>
              <a:gd name="T73" fmla="*/ 2147483646 h 11496"/>
              <a:gd name="T74" fmla="*/ 2147483646 w 30720"/>
              <a:gd name="T75" fmla="*/ 2147483646 h 11496"/>
              <a:gd name="T76" fmla="*/ 2147483646 w 30720"/>
              <a:gd name="T77" fmla="*/ 2147483646 h 11496"/>
              <a:gd name="T78" fmla="*/ 2147483646 w 30720"/>
              <a:gd name="T79" fmla="*/ 2147483646 h 11496"/>
              <a:gd name="T80" fmla="*/ 2147483646 w 30720"/>
              <a:gd name="T81" fmla="*/ 2147483646 h 11496"/>
              <a:gd name="T82" fmla="*/ 2147483646 w 30720"/>
              <a:gd name="T83" fmla="*/ 2147483646 h 11496"/>
              <a:gd name="T84" fmla="*/ 2147483646 w 30720"/>
              <a:gd name="T85" fmla="*/ 2147483646 h 11496"/>
              <a:gd name="T86" fmla="*/ 2147483646 w 30720"/>
              <a:gd name="T87" fmla="*/ 2147483646 h 11496"/>
              <a:gd name="T88" fmla="*/ 2147483646 w 30720"/>
              <a:gd name="T89" fmla="*/ 2147483646 h 11496"/>
              <a:gd name="T90" fmla="*/ 2147483646 w 30720"/>
              <a:gd name="T91" fmla="*/ 2147483646 h 11496"/>
              <a:gd name="T92" fmla="*/ 2147483646 w 30720"/>
              <a:gd name="T93" fmla="*/ 2147483646 h 11496"/>
              <a:gd name="T94" fmla="*/ 2147483646 w 30720"/>
              <a:gd name="T95" fmla="*/ 2147483646 h 11496"/>
              <a:gd name="T96" fmla="*/ 2147483646 w 30720"/>
              <a:gd name="T97" fmla="*/ 2147483646 h 11496"/>
              <a:gd name="T98" fmla="*/ 2147483646 w 30720"/>
              <a:gd name="T99" fmla="*/ 2147483646 h 11496"/>
              <a:gd name="T100" fmla="*/ 2147483646 w 30720"/>
              <a:gd name="T101" fmla="*/ 2147483646 h 11496"/>
              <a:gd name="T102" fmla="*/ 2147483646 w 30720"/>
              <a:gd name="T103" fmla="*/ 2147483646 h 11496"/>
              <a:gd name="T104" fmla="*/ 2147483646 w 30720"/>
              <a:gd name="T105" fmla="*/ 2147483646 h 11496"/>
              <a:gd name="T106" fmla="*/ 2147483646 w 30720"/>
              <a:gd name="T107" fmla="*/ 2147483646 h 11496"/>
              <a:gd name="T108" fmla="*/ 2147483646 w 30720"/>
              <a:gd name="T109" fmla="*/ 2147483646 h 11496"/>
              <a:gd name="T110" fmla="*/ 2147483646 w 30720"/>
              <a:gd name="T111" fmla="*/ 2147483646 h 11496"/>
              <a:gd name="T112" fmla="*/ 2147483646 w 30720"/>
              <a:gd name="T113" fmla="*/ 2147483646 h 11496"/>
              <a:gd name="T114" fmla="*/ 2147483646 w 30720"/>
              <a:gd name="T115" fmla="*/ 2147483646 h 11496"/>
              <a:gd name="T116" fmla="*/ 2147483646 w 30720"/>
              <a:gd name="T117" fmla="*/ 2147483646 h 11496"/>
              <a:gd name="T118" fmla="*/ 2147483646 w 30720"/>
              <a:gd name="T119" fmla="*/ 2147483646 h 11496"/>
              <a:gd name="T120" fmla="*/ 2147483646 w 30720"/>
              <a:gd name="T121" fmla="*/ 2147483646 h 11496"/>
              <a:gd name="T122" fmla="*/ 2147483646 w 30720"/>
              <a:gd name="T123" fmla="*/ 2147483646 h 11496"/>
              <a:gd name="T124" fmla="*/ 2147483646 w 30720"/>
              <a:gd name="T125" fmla="*/ 2147483646 h 1149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30720" h="11496">
                <a:moveTo>
                  <a:pt x="29285" y="7403"/>
                </a:moveTo>
                <a:lnTo>
                  <a:pt x="29285" y="7403"/>
                </a:lnTo>
                <a:lnTo>
                  <a:pt x="29232" y="7379"/>
                </a:lnTo>
                <a:lnTo>
                  <a:pt x="29180" y="7357"/>
                </a:lnTo>
                <a:lnTo>
                  <a:pt x="29127" y="7336"/>
                </a:lnTo>
                <a:lnTo>
                  <a:pt x="29073" y="7316"/>
                </a:lnTo>
                <a:lnTo>
                  <a:pt x="29020" y="7298"/>
                </a:lnTo>
                <a:lnTo>
                  <a:pt x="28966" y="7280"/>
                </a:lnTo>
                <a:lnTo>
                  <a:pt x="28913" y="7264"/>
                </a:lnTo>
                <a:lnTo>
                  <a:pt x="28859" y="7251"/>
                </a:lnTo>
                <a:lnTo>
                  <a:pt x="28804" y="7237"/>
                </a:lnTo>
                <a:lnTo>
                  <a:pt x="28750" y="7226"/>
                </a:lnTo>
                <a:lnTo>
                  <a:pt x="28697" y="7216"/>
                </a:lnTo>
                <a:lnTo>
                  <a:pt x="28643" y="7208"/>
                </a:lnTo>
                <a:lnTo>
                  <a:pt x="28589" y="7202"/>
                </a:lnTo>
                <a:lnTo>
                  <a:pt x="28535" y="7198"/>
                </a:lnTo>
                <a:lnTo>
                  <a:pt x="28482" y="7195"/>
                </a:lnTo>
                <a:lnTo>
                  <a:pt x="28429" y="7194"/>
                </a:lnTo>
                <a:lnTo>
                  <a:pt x="28376" y="7194"/>
                </a:lnTo>
                <a:lnTo>
                  <a:pt x="28322" y="7197"/>
                </a:lnTo>
                <a:lnTo>
                  <a:pt x="28269" y="7201"/>
                </a:lnTo>
                <a:lnTo>
                  <a:pt x="28217" y="7207"/>
                </a:lnTo>
                <a:lnTo>
                  <a:pt x="28165" y="7215"/>
                </a:lnTo>
                <a:lnTo>
                  <a:pt x="28113" y="7226"/>
                </a:lnTo>
                <a:lnTo>
                  <a:pt x="28062" y="7238"/>
                </a:lnTo>
                <a:lnTo>
                  <a:pt x="28011" y="7253"/>
                </a:lnTo>
                <a:lnTo>
                  <a:pt x="27960" y="7270"/>
                </a:lnTo>
                <a:lnTo>
                  <a:pt x="27910" y="7289"/>
                </a:lnTo>
                <a:lnTo>
                  <a:pt x="27861" y="7310"/>
                </a:lnTo>
                <a:lnTo>
                  <a:pt x="27812" y="7334"/>
                </a:lnTo>
                <a:lnTo>
                  <a:pt x="27763" y="7360"/>
                </a:lnTo>
                <a:lnTo>
                  <a:pt x="27717" y="7388"/>
                </a:lnTo>
                <a:lnTo>
                  <a:pt x="27670" y="7418"/>
                </a:lnTo>
                <a:lnTo>
                  <a:pt x="27623" y="7452"/>
                </a:lnTo>
                <a:lnTo>
                  <a:pt x="27600" y="7473"/>
                </a:lnTo>
                <a:lnTo>
                  <a:pt x="27578" y="7494"/>
                </a:lnTo>
                <a:lnTo>
                  <a:pt x="27556" y="7516"/>
                </a:lnTo>
                <a:lnTo>
                  <a:pt x="27535" y="7539"/>
                </a:lnTo>
                <a:lnTo>
                  <a:pt x="27515" y="7562"/>
                </a:lnTo>
                <a:lnTo>
                  <a:pt x="27495" y="7586"/>
                </a:lnTo>
                <a:lnTo>
                  <a:pt x="27476" y="7611"/>
                </a:lnTo>
                <a:lnTo>
                  <a:pt x="27457" y="7636"/>
                </a:lnTo>
                <a:lnTo>
                  <a:pt x="27440" y="7662"/>
                </a:lnTo>
                <a:lnTo>
                  <a:pt x="27422" y="7689"/>
                </a:lnTo>
                <a:lnTo>
                  <a:pt x="27405" y="7716"/>
                </a:lnTo>
                <a:lnTo>
                  <a:pt x="27390" y="7743"/>
                </a:lnTo>
                <a:lnTo>
                  <a:pt x="27374" y="7771"/>
                </a:lnTo>
                <a:lnTo>
                  <a:pt x="27360" y="7799"/>
                </a:lnTo>
                <a:lnTo>
                  <a:pt x="27345" y="7827"/>
                </a:lnTo>
                <a:lnTo>
                  <a:pt x="27332" y="7857"/>
                </a:lnTo>
                <a:lnTo>
                  <a:pt x="27319" y="7887"/>
                </a:lnTo>
                <a:lnTo>
                  <a:pt x="27307" y="7916"/>
                </a:lnTo>
                <a:lnTo>
                  <a:pt x="27296" y="7946"/>
                </a:lnTo>
                <a:lnTo>
                  <a:pt x="27286" y="7976"/>
                </a:lnTo>
                <a:lnTo>
                  <a:pt x="27276" y="8006"/>
                </a:lnTo>
                <a:lnTo>
                  <a:pt x="27268" y="8038"/>
                </a:lnTo>
                <a:lnTo>
                  <a:pt x="27260" y="8069"/>
                </a:lnTo>
                <a:lnTo>
                  <a:pt x="27252" y="8099"/>
                </a:lnTo>
                <a:lnTo>
                  <a:pt x="27246" y="8130"/>
                </a:lnTo>
                <a:lnTo>
                  <a:pt x="27241" y="8161"/>
                </a:lnTo>
                <a:lnTo>
                  <a:pt x="27236" y="8193"/>
                </a:lnTo>
                <a:lnTo>
                  <a:pt x="27231" y="8224"/>
                </a:lnTo>
                <a:lnTo>
                  <a:pt x="27228" y="8255"/>
                </a:lnTo>
                <a:lnTo>
                  <a:pt x="27226" y="8286"/>
                </a:lnTo>
                <a:lnTo>
                  <a:pt x="27225" y="8318"/>
                </a:lnTo>
                <a:lnTo>
                  <a:pt x="27224" y="8348"/>
                </a:lnTo>
                <a:lnTo>
                  <a:pt x="27225" y="8379"/>
                </a:lnTo>
                <a:lnTo>
                  <a:pt x="27226" y="8409"/>
                </a:lnTo>
                <a:lnTo>
                  <a:pt x="27228" y="8440"/>
                </a:lnTo>
                <a:lnTo>
                  <a:pt x="27231" y="8471"/>
                </a:lnTo>
                <a:lnTo>
                  <a:pt x="27236" y="8500"/>
                </a:lnTo>
                <a:lnTo>
                  <a:pt x="27241" y="8530"/>
                </a:lnTo>
                <a:lnTo>
                  <a:pt x="27247" y="8559"/>
                </a:lnTo>
                <a:lnTo>
                  <a:pt x="27254" y="8588"/>
                </a:lnTo>
                <a:lnTo>
                  <a:pt x="27263" y="8617"/>
                </a:lnTo>
                <a:lnTo>
                  <a:pt x="27271" y="8645"/>
                </a:lnTo>
                <a:lnTo>
                  <a:pt x="27281" y="8674"/>
                </a:lnTo>
                <a:lnTo>
                  <a:pt x="27293" y="8701"/>
                </a:lnTo>
                <a:lnTo>
                  <a:pt x="27304" y="8728"/>
                </a:lnTo>
                <a:lnTo>
                  <a:pt x="27318" y="8754"/>
                </a:lnTo>
                <a:lnTo>
                  <a:pt x="27331" y="8780"/>
                </a:lnTo>
                <a:lnTo>
                  <a:pt x="27347" y="8805"/>
                </a:lnTo>
                <a:lnTo>
                  <a:pt x="27364" y="8830"/>
                </a:lnTo>
                <a:lnTo>
                  <a:pt x="27381" y="8854"/>
                </a:lnTo>
                <a:lnTo>
                  <a:pt x="27399" y="8876"/>
                </a:lnTo>
                <a:lnTo>
                  <a:pt x="27419" y="8899"/>
                </a:lnTo>
                <a:lnTo>
                  <a:pt x="27440" y="8921"/>
                </a:lnTo>
                <a:lnTo>
                  <a:pt x="27462" y="8943"/>
                </a:lnTo>
                <a:lnTo>
                  <a:pt x="27484" y="8963"/>
                </a:lnTo>
                <a:lnTo>
                  <a:pt x="27509" y="8983"/>
                </a:lnTo>
                <a:lnTo>
                  <a:pt x="27534" y="9001"/>
                </a:lnTo>
                <a:lnTo>
                  <a:pt x="27560" y="9019"/>
                </a:lnTo>
                <a:lnTo>
                  <a:pt x="27589" y="9036"/>
                </a:lnTo>
                <a:lnTo>
                  <a:pt x="27618" y="9052"/>
                </a:lnTo>
                <a:lnTo>
                  <a:pt x="27648" y="9067"/>
                </a:lnTo>
                <a:lnTo>
                  <a:pt x="27679" y="9081"/>
                </a:lnTo>
                <a:lnTo>
                  <a:pt x="27711" y="9094"/>
                </a:lnTo>
                <a:lnTo>
                  <a:pt x="27746" y="9106"/>
                </a:lnTo>
                <a:lnTo>
                  <a:pt x="27734" y="9013"/>
                </a:lnTo>
                <a:lnTo>
                  <a:pt x="27730" y="8964"/>
                </a:lnTo>
                <a:lnTo>
                  <a:pt x="27727" y="8916"/>
                </a:lnTo>
                <a:lnTo>
                  <a:pt x="27724" y="8866"/>
                </a:lnTo>
                <a:lnTo>
                  <a:pt x="27722" y="8816"/>
                </a:lnTo>
                <a:lnTo>
                  <a:pt x="27721" y="8767"/>
                </a:lnTo>
                <a:lnTo>
                  <a:pt x="27721" y="8717"/>
                </a:lnTo>
                <a:lnTo>
                  <a:pt x="27722" y="8667"/>
                </a:lnTo>
                <a:lnTo>
                  <a:pt x="27725" y="8617"/>
                </a:lnTo>
                <a:lnTo>
                  <a:pt x="27729" y="8568"/>
                </a:lnTo>
                <a:lnTo>
                  <a:pt x="27734" y="8519"/>
                </a:lnTo>
                <a:lnTo>
                  <a:pt x="27743" y="8472"/>
                </a:lnTo>
                <a:lnTo>
                  <a:pt x="27752" y="8425"/>
                </a:lnTo>
                <a:lnTo>
                  <a:pt x="27763" y="8378"/>
                </a:lnTo>
                <a:lnTo>
                  <a:pt x="27776" y="8333"/>
                </a:lnTo>
                <a:lnTo>
                  <a:pt x="27783" y="8311"/>
                </a:lnTo>
                <a:lnTo>
                  <a:pt x="27792" y="8289"/>
                </a:lnTo>
                <a:lnTo>
                  <a:pt x="27800" y="8268"/>
                </a:lnTo>
                <a:lnTo>
                  <a:pt x="27809" y="8247"/>
                </a:lnTo>
                <a:lnTo>
                  <a:pt x="27820" y="8226"/>
                </a:lnTo>
                <a:lnTo>
                  <a:pt x="27829" y="8206"/>
                </a:lnTo>
                <a:lnTo>
                  <a:pt x="27840" y="8185"/>
                </a:lnTo>
                <a:lnTo>
                  <a:pt x="27852" y="8167"/>
                </a:lnTo>
                <a:lnTo>
                  <a:pt x="27864" y="8148"/>
                </a:lnTo>
                <a:lnTo>
                  <a:pt x="27877" y="8129"/>
                </a:lnTo>
                <a:lnTo>
                  <a:pt x="27890" y="8112"/>
                </a:lnTo>
                <a:lnTo>
                  <a:pt x="27905" y="8094"/>
                </a:lnTo>
                <a:lnTo>
                  <a:pt x="27921" y="8077"/>
                </a:lnTo>
                <a:lnTo>
                  <a:pt x="27936" y="8061"/>
                </a:lnTo>
                <a:lnTo>
                  <a:pt x="27953" y="8045"/>
                </a:lnTo>
                <a:lnTo>
                  <a:pt x="27970" y="8029"/>
                </a:lnTo>
                <a:lnTo>
                  <a:pt x="27987" y="8015"/>
                </a:lnTo>
                <a:lnTo>
                  <a:pt x="28006" y="8001"/>
                </a:lnTo>
                <a:lnTo>
                  <a:pt x="28026" y="7988"/>
                </a:lnTo>
                <a:lnTo>
                  <a:pt x="28047" y="7975"/>
                </a:lnTo>
                <a:lnTo>
                  <a:pt x="28067" y="7963"/>
                </a:lnTo>
                <a:lnTo>
                  <a:pt x="28089" y="7951"/>
                </a:lnTo>
                <a:lnTo>
                  <a:pt x="28112" y="7941"/>
                </a:lnTo>
                <a:lnTo>
                  <a:pt x="28136" y="7931"/>
                </a:lnTo>
                <a:lnTo>
                  <a:pt x="28160" y="7922"/>
                </a:lnTo>
                <a:lnTo>
                  <a:pt x="28186" y="7914"/>
                </a:lnTo>
                <a:lnTo>
                  <a:pt x="28212" y="7906"/>
                </a:lnTo>
                <a:lnTo>
                  <a:pt x="28240" y="7899"/>
                </a:lnTo>
                <a:lnTo>
                  <a:pt x="28268" y="7893"/>
                </a:lnTo>
                <a:lnTo>
                  <a:pt x="28298" y="7889"/>
                </a:lnTo>
                <a:lnTo>
                  <a:pt x="28328" y="7885"/>
                </a:lnTo>
                <a:lnTo>
                  <a:pt x="28358" y="7880"/>
                </a:lnTo>
                <a:lnTo>
                  <a:pt x="28384" y="7882"/>
                </a:lnTo>
                <a:lnTo>
                  <a:pt x="28410" y="7883"/>
                </a:lnTo>
                <a:lnTo>
                  <a:pt x="28435" y="7884"/>
                </a:lnTo>
                <a:lnTo>
                  <a:pt x="28460" y="7887"/>
                </a:lnTo>
                <a:lnTo>
                  <a:pt x="28485" y="7890"/>
                </a:lnTo>
                <a:lnTo>
                  <a:pt x="28510" y="7893"/>
                </a:lnTo>
                <a:lnTo>
                  <a:pt x="28535" y="7898"/>
                </a:lnTo>
                <a:lnTo>
                  <a:pt x="28559" y="7903"/>
                </a:lnTo>
                <a:lnTo>
                  <a:pt x="28583" y="7909"/>
                </a:lnTo>
                <a:lnTo>
                  <a:pt x="28607" y="7915"/>
                </a:lnTo>
                <a:lnTo>
                  <a:pt x="28630" y="7922"/>
                </a:lnTo>
                <a:lnTo>
                  <a:pt x="28654" y="7929"/>
                </a:lnTo>
                <a:lnTo>
                  <a:pt x="28676" y="7938"/>
                </a:lnTo>
                <a:lnTo>
                  <a:pt x="28699" y="7947"/>
                </a:lnTo>
                <a:lnTo>
                  <a:pt x="28721" y="7956"/>
                </a:lnTo>
                <a:lnTo>
                  <a:pt x="28743" y="7966"/>
                </a:lnTo>
                <a:lnTo>
                  <a:pt x="28765" y="7976"/>
                </a:lnTo>
                <a:lnTo>
                  <a:pt x="28787" y="7988"/>
                </a:lnTo>
                <a:lnTo>
                  <a:pt x="28808" y="7999"/>
                </a:lnTo>
                <a:lnTo>
                  <a:pt x="28828" y="8012"/>
                </a:lnTo>
                <a:lnTo>
                  <a:pt x="28869" y="8038"/>
                </a:lnTo>
                <a:lnTo>
                  <a:pt x="28908" y="8065"/>
                </a:lnTo>
                <a:lnTo>
                  <a:pt x="28945" y="8095"/>
                </a:lnTo>
                <a:lnTo>
                  <a:pt x="28981" y="8126"/>
                </a:lnTo>
                <a:lnTo>
                  <a:pt x="29016" y="8159"/>
                </a:lnTo>
                <a:lnTo>
                  <a:pt x="29048" y="8195"/>
                </a:lnTo>
                <a:lnTo>
                  <a:pt x="29078" y="8231"/>
                </a:lnTo>
                <a:lnTo>
                  <a:pt x="29107" y="8270"/>
                </a:lnTo>
                <a:lnTo>
                  <a:pt x="29134" y="8309"/>
                </a:lnTo>
                <a:lnTo>
                  <a:pt x="29159" y="8351"/>
                </a:lnTo>
                <a:lnTo>
                  <a:pt x="29182" y="8394"/>
                </a:lnTo>
                <a:lnTo>
                  <a:pt x="29202" y="8436"/>
                </a:lnTo>
                <a:lnTo>
                  <a:pt x="29221" y="8481"/>
                </a:lnTo>
                <a:lnTo>
                  <a:pt x="29229" y="8504"/>
                </a:lnTo>
                <a:lnTo>
                  <a:pt x="29238" y="8527"/>
                </a:lnTo>
                <a:lnTo>
                  <a:pt x="29245" y="8551"/>
                </a:lnTo>
                <a:lnTo>
                  <a:pt x="29251" y="8574"/>
                </a:lnTo>
                <a:lnTo>
                  <a:pt x="29257" y="8598"/>
                </a:lnTo>
                <a:lnTo>
                  <a:pt x="29263" y="8621"/>
                </a:lnTo>
                <a:lnTo>
                  <a:pt x="29268" y="8645"/>
                </a:lnTo>
                <a:lnTo>
                  <a:pt x="29272" y="8670"/>
                </a:lnTo>
                <a:lnTo>
                  <a:pt x="29275" y="8694"/>
                </a:lnTo>
                <a:lnTo>
                  <a:pt x="29278" y="8719"/>
                </a:lnTo>
                <a:lnTo>
                  <a:pt x="29280" y="8744"/>
                </a:lnTo>
                <a:lnTo>
                  <a:pt x="29282" y="8769"/>
                </a:lnTo>
                <a:lnTo>
                  <a:pt x="29283" y="8794"/>
                </a:lnTo>
                <a:lnTo>
                  <a:pt x="29283" y="8820"/>
                </a:lnTo>
                <a:lnTo>
                  <a:pt x="29283" y="8845"/>
                </a:lnTo>
                <a:lnTo>
                  <a:pt x="29282" y="8871"/>
                </a:lnTo>
                <a:lnTo>
                  <a:pt x="29280" y="8897"/>
                </a:lnTo>
                <a:lnTo>
                  <a:pt x="29278" y="8922"/>
                </a:lnTo>
                <a:lnTo>
                  <a:pt x="29271" y="8974"/>
                </a:lnTo>
                <a:lnTo>
                  <a:pt x="29262" y="9024"/>
                </a:lnTo>
                <a:lnTo>
                  <a:pt x="29251" y="9074"/>
                </a:lnTo>
                <a:lnTo>
                  <a:pt x="29238" y="9123"/>
                </a:lnTo>
                <a:lnTo>
                  <a:pt x="29223" y="9171"/>
                </a:lnTo>
                <a:lnTo>
                  <a:pt x="29206" y="9219"/>
                </a:lnTo>
                <a:lnTo>
                  <a:pt x="29188" y="9265"/>
                </a:lnTo>
                <a:lnTo>
                  <a:pt x="29167" y="9310"/>
                </a:lnTo>
                <a:lnTo>
                  <a:pt x="29144" y="9355"/>
                </a:lnTo>
                <a:lnTo>
                  <a:pt x="29120" y="9398"/>
                </a:lnTo>
                <a:lnTo>
                  <a:pt x="29094" y="9441"/>
                </a:lnTo>
                <a:lnTo>
                  <a:pt x="29067" y="9481"/>
                </a:lnTo>
                <a:lnTo>
                  <a:pt x="29038" y="9522"/>
                </a:lnTo>
                <a:lnTo>
                  <a:pt x="29006" y="9560"/>
                </a:lnTo>
                <a:lnTo>
                  <a:pt x="28974" y="9599"/>
                </a:lnTo>
                <a:lnTo>
                  <a:pt x="28941" y="9635"/>
                </a:lnTo>
                <a:lnTo>
                  <a:pt x="28905" y="9671"/>
                </a:lnTo>
                <a:lnTo>
                  <a:pt x="28869" y="9704"/>
                </a:lnTo>
                <a:lnTo>
                  <a:pt x="28831" y="9737"/>
                </a:lnTo>
                <a:lnTo>
                  <a:pt x="28792" y="9768"/>
                </a:lnTo>
                <a:lnTo>
                  <a:pt x="28751" y="9798"/>
                </a:lnTo>
                <a:lnTo>
                  <a:pt x="28710" y="9827"/>
                </a:lnTo>
                <a:lnTo>
                  <a:pt x="28666" y="9854"/>
                </a:lnTo>
                <a:lnTo>
                  <a:pt x="28622" y="9879"/>
                </a:lnTo>
                <a:lnTo>
                  <a:pt x="28578" y="9903"/>
                </a:lnTo>
                <a:lnTo>
                  <a:pt x="28532" y="9926"/>
                </a:lnTo>
                <a:lnTo>
                  <a:pt x="28484" y="9946"/>
                </a:lnTo>
                <a:lnTo>
                  <a:pt x="28436" y="9965"/>
                </a:lnTo>
                <a:lnTo>
                  <a:pt x="28387" y="9983"/>
                </a:lnTo>
                <a:lnTo>
                  <a:pt x="28337" y="9999"/>
                </a:lnTo>
                <a:lnTo>
                  <a:pt x="28287" y="10013"/>
                </a:lnTo>
                <a:lnTo>
                  <a:pt x="28236" y="10025"/>
                </a:lnTo>
                <a:lnTo>
                  <a:pt x="28189" y="10031"/>
                </a:lnTo>
                <a:lnTo>
                  <a:pt x="28143" y="10035"/>
                </a:lnTo>
                <a:lnTo>
                  <a:pt x="28098" y="10038"/>
                </a:lnTo>
                <a:lnTo>
                  <a:pt x="28052" y="10040"/>
                </a:lnTo>
                <a:lnTo>
                  <a:pt x="28006" y="10041"/>
                </a:lnTo>
                <a:lnTo>
                  <a:pt x="27960" y="10040"/>
                </a:lnTo>
                <a:lnTo>
                  <a:pt x="27915" y="10039"/>
                </a:lnTo>
                <a:lnTo>
                  <a:pt x="27870" y="10036"/>
                </a:lnTo>
                <a:lnTo>
                  <a:pt x="27825" y="10033"/>
                </a:lnTo>
                <a:lnTo>
                  <a:pt x="27780" y="10028"/>
                </a:lnTo>
                <a:lnTo>
                  <a:pt x="27735" y="10021"/>
                </a:lnTo>
                <a:lnTo>
                  <a:pt x="27691" y="10014"/>
                </a:lnTo>
                <a:lnTo>
                  <a:pt x="27647" y="10005"/>
                </a:lnTo>
                <a:lnTo>
                  <a:pt x="27602" y="9995"/>
                </a:lnTo>
                <a:lnTo>
                  <a:pt x="27559" y="9984"/>
                </a:lnTo>
                <a:lnTo>
                  <a:pt x="27516" y="9972"/>
                </a:lnTo>
                <a:lnTo>
                  <a:pt x="27473" y="9958"/>
                </a:lnTo>
                <a:lnTo>
                  <a:pt x="27430" y="9943"/>
                </a:lnTo>
                <a:lnTo>
                  <a:pt x="27388" y="9928"/>
                </a:lnTo>
                <a:lnTo>
                  <a:pt x="27346" y="9910"/>
                </a:lnTo>
                <a:lnTo>
                  <a:pt x="27305" y="9891"/>
                </a:lnTo>
                <a:lnTo>
                  <a:pt x="27265" y="9871"/>
                </a:lnTo>
                <a:lnTo>
                  <a:pt x="27224" y="9850"/>
                </a:lnTo>
                <a:lnTo>
                  <a:pt x="27185" y="9828"/>
                </a:lnTo>
                <a:lnTo>
                  <a:pt x="27145" y="9803"/>
                </a:lnTo>
                <a:lnTo>
                  <a:pt x="27107" y="9778"/>
                </a:lnTo>
                <a:lnTo>
                  <a:pt x="27068" y="9751"/>
                </a:lnTo>
                <a:lnTo>
                  <a:pt x="27031" y="9723"/>
                </a:lnTo>
                <a:lnTo>
                  <a:pt x="26994" y="9693"/>
                </a:lnTo>
                <a:lnTo>
                  <a:pt x="26958" y="9662"/>
                </a:lnTo>
                <a:lnTo>
                  <a:pt x="26922" y="9630"/>
                </a:lnTo>
                <a:lnTo>
                  <a:pt x="26888" y="9597"/>
                </a:lnTo>
                <a:lnTo>
                  <a:pt x="26854" y="9559"/>
                </a:lnTo>
                <a:lnTo>
                  <a:pt x="26821" y="9521"/>
                </a:lnTo>
                <a:lnTo>
                  <a:pt x="26790" y="9482"/>
                </a:lnTo>
                <a:lnTo>
                  <a:pt x="26761" y="9443"/>
                </a:lnTo>
                <a:lnTo>
                  <a:pt x="26732" y="9403"/>
                </a:lnTo>
                <a:lnTo>
                  <a:pt x="26705" y="9364"/>
                </a:lnTo>
                <a:lnTo>
                  <a:pt x="26679" y="9323"/>
                </a:lnTo>
                <a:lnTo>
                  <a:pt x="26655" y="9282"/>
                </a:lnTo>
                <a:lnTo>
                  <a:pt x="26631" y="9241"/>
                </a:lnTo>
                <a:lnTo>
                  <a:pt x="26609" y="9199"/>
                </a:lnTo>
                <a:lnTo>
                  <a:pt x="26588" y="9157"/>
                </a:lnTo>
                <a:lnTo>
                  <a:pt x="26568" y="9115"/>
                </a:lnTo>
                <a:lnTo>
                  <a:pt x="26551" y="9073"/>
                </a:lnTo>
                <a:lnTo>
                  <a:pt x="26533" y="9029"/>
                </a:lnTo>
                <a:lnTo>
                  <a:pt x="26517" y="8987"/>
                </a:lnTo>
                <a:lnTo>
                  <a:pt x="26503" y="8943"/>
                </a:lnTo>
                <a:lnTo>
                  <a:pt x="26489" y="8900"/>
                </a:lnTo>
                <a:lnTo>
                  <a:pt x="26477" y="8857"/>
                </a:lnTo>
                <a:lnTo>
                  <a:pt x="26466" y="8812"/>
                </a:lnTo>
                <a:lnTo>
                  <a:pt x="26456" y="8768"/>
                </a:lnTo>
                <a:lnTo>
                  <a:pt x="26448" y="8723"/>
                </a:lnTo>
                <a:lnTo>
                  <a:pt x="26440" y="8680"/>
                </a:lnTo>
                <a:lnTo>
                  <a:pt x="26434" y="8635"/>
                </a:lnTo>
                <a:lnTo>
                  <a:pt x="26429" y="8590"/>
                </a:lnTo>
                <a:lnTo>
                  <a:pt x="26425" y="8546"/>
                </a:lnTo>
                <a:lnTo>
                  <a:pt x="26422" y="8501"/>
                </a:lnTo>
                <a:lnTo>
                  <a:pt x="26421" y="8456"/>
                </a:lnTo>
                <a:lnTo>
                  <a:pt x="26419" y="8412"/>
                </a:lnTo>
                <a:lnTo>
                  <a:pt x="26419" y="8368"/>
                </a:lnTo>
                <a:lnTo>
                  <a:pt x="26422" y="8323"/>
                </a:lnTo>
                <a:lnTo>
                  <a:pt x="26425" y="8278"/>
                </a:lnTo>
                <a:lnTo>
                  <a:pt x="26428" y="8233"/>
                </a:lnTo>
                <a:lnTo>
                  <a:pt x="26433" y="8189"/>
                </a:lnTo>
                <a:lnTo>
                  <a:pt x="26439" y="8145"/>
                </a:lnTo>
                <a:lnTo>
                  <a:pt x="26445" y="8100"/>
                </a:lnTo>
                <a:lnTo>
                  <a:pt x="26454" y="8056"/>
                </a:lnTo>
                <a:lnTo>
                  <a:pt x="26463" y="8013"/>
                </a:lnTo>
                <a:lnTo>
                  <a:pt x="26473" y="7969"/>
                </a:lnTo>
                <a:lnTo>
                  <a:pt x="26484" y="7925"/>
                </a:lnTo>
                <a:lnTo>
                  <a:pt x="26497" y="7882"/>
                </a:lnTo>
                <a:lnTo>
                  <a:pt x="26509" y="7839"/>
                </a:lnTo>
                <a:lnTo>
                  <a:pt x="26524" y="7796"/>
                </a:lnTo>
                <a:lnTo>
                  <a:pt x="26539" y="7754"/>
                </a:lnTo>
                <a:lnTo>
                  <a:pt x="26555" y="7711"/>
                </a:lnTo>
                <a:lnTo>
                  <a:pt x="26571" y="7669"/>
                </a:lnTo>
                <a:lnTo>
                  <a:pt x="26590" y="7628"/>
                </a:lnTo>
                <a:lnTo>
                  <a:pt x="26609" y="7587"/>
                </a:lnTo>
                <a:lnTo>
                  <a:pt x="26629" y="7546"/>
                </a:lnTo>
                <a:lnTo>
                  <a:pt x="26650" y="7506"/>
                </a:lnTo>
                <a:lnTo>
                  <a:pt x="26671" y="7465"/>
                </a:lnTo>
                <a:lnTo>
                  <a:pt x="26694" y="7426"/>
                </a:lnTo>
                <a:lnTo>
                  <a:pt x="26718" y="7387"/>
                </a:lnTo>
                <a:lnTo>
                  <a:pt x="26743" y="7349"/>
                </a:lnTo>
                <a:lnTo>
                  <a:pt x="26768" y="7310"/>
                </a:lnTo>
                <a:lnTo>
                  <a:pt x="26795" y="7273"/>
                </a:lnTo>
                <a:lnTo>
                  <a:pt x="26822" y="7236"/>
                </a:lnTo>
                <a:lnTo>
                  <a:pt x="26850" y="7200"/>
                </a:lnTo>
                <a:lnTo>
                  <a:pt x="26880" y="7163"/>
                </a:lnTo>
                <a:lnTo>
                  <a:pt x="26910" y="7128"/>
                </a:lnTo>
                <a:lnTo>
                  <a:pt x="26940" y="7094"/>
                </a:lnTo>
                <a:lnTo>
                  <a:pt x="26971" y="7060"/>
                </a:lnTo>
                <a:lnTo>
                  <a:pt x="27005" y="7027"/>
                </a:lnTo>
                <a:lnTo>
                  <a:pt x="27038" y="6994"/>
                </a:lnTo>
                <a:lnTo>
                  <a:pt x="27071" y="6962"/>
                </a:lnTo>
                <a:lnTo>
                  <a:pt x="27107" y="6933"/>
                </a:lnTo>
                <a:lnTo>
                  <a:pt x="27141" y="6906"/>
                </a:lnTo>
                <a:lnTo>
                  <a:pt x="27176" y="6880"/>
                </a:lnTo>
                <a:lnTo>
                  <a:pt x="27212" y="6854"/>
                </a:lnTo>
                <a:lnTo>
                  <a:pt x="27248" y="6829"/>
                </a:lnTo>
                <a:lnTo>
                  <a:pt x="27285" y="6805"/>
                </a:lnTo>
                <a:lnTo>
                  <a:pt x="27321" y="6782"/>
                </a:lnTo>
                <a:lnTo>
                  <a:pt x="27357" y="6761"/>
                </a:lnTo>
                <a:lnTo>
                  <a:pt x="27395" y="6740"/>
                </a:lnTo>
                <a:lnTo>
                  <a:pt x="27432" y="6719"/>
                </a:lnTo>
                <a:lnTo>
                  <a:pt x="27470" y="6699"/>
                </a:lnTo>
                <a:lnTo>
                  <a:pt x="27508" y="6681"/>
                </a:lnTo>
                <a:lnTo>
                  <a:pt x="27546" y="6663"/>
                </a:lnTo>
                <a:lnTo>
                  <a:pt x="27584" y="6646"/>
                </a:lnTo>
                <a:lnTo>
                  <a:pt x="27623" y="6630"/>
                </a:lnTo>
                <a:lnTo>
                  <a:pt x="27662" y="6615"/>
                </a:lnTo>
                <a:lnTo>
                  <a:pt x="27701" y="6600"/>
                </a:lnTo>
                <a:lnTo>
                  <a:pt x="27741" y="6587"/>
                </a:lnTo>
                <a:lnTo>
                  <a:pt x="27780" y="6573"/>
                </a:lnTo>
                <a:lnTo>
                  <a:pt x="27820" y="6562"/>
                </a:lnTo>
                <a:lnTo>
                  <a:pt x="27859" y="6550"/>
                </a:lnTo>
                <a:lnTo>
                  <a:pt x="27899" y="6540"/>
                </a:lnTo>
                <a:lnTo>
                  <a:pt x="27939" y="6531"/>
                </a:lnTo>
                <a:lnTo>
                  <a:pt x="27980" y="6521"/>
                </a:lnTo>
                <a:lnTo>
                  <a:pt x="28020" y="6514"/>
                </a:lnTo>
                <a:lnTo>
                  <a:pt x="28060" y="6507"/>
                </a:lnTo>
                <a:lnTo>
                  <a:pt x="28101" y="6499"/>
                </a:lnTo>
                <a:lnTo>
                  <a:pt x="28141" y="6494"/>
                </a:lnTo>
                <a:lnTo>
                  <a:pt x="28182" y="6489"/>
                </a:lnTo>
                <a:lnTo>
                  <a:pt x="28223" y="6485"/>
                </a:lnTo>
                <a:lnTo>
                  <a:pt x="28264" y="6482"/>
                </a:lnTo>
                <a:lnTo>
                  <a:pt x="28305" y="6480"/>
                </a:lnTo>
                <a:lnTo>
                  <a:pt x="28345" y="6478"/>
                </a:lnTo>
                <a:lnTo>
                  <a:pt x="28387" y="6477"/>
                </a:lnTo>
                <a:lnTo>
                  <a:pt x="28428" y="6477"/>
                </a:lnTo>
                <a:lnTo>
                  <a:pt x="28468" y="6477"/>
                </a:lnTo>
                <a:lnTo>
                  <a:pt x="28510" y="6479"/>
                </a:lnTo>
                <a:lnTo>
                  <a:pt x="28550" y="6481"/>
                </a:lnTo>
                <a:lnTo>
                  <a:pt x="28592" y="6483"/>
                </a:lnTo>
                <a:lnTo>
                  <a:pt x="28633" y="6486"/>
                </a:lnTo>
                <a:lnTo>
                  <a:pt x="28673" y="6490"/>
                </a:lnTo>
                <a:lnTo>
                  <a:pt x="28715" y="6495"/>
                </a:lnTo>
                <a:lnTo>
                  <a:pt x="28756" y="6501"/>
                </a:lnTo>
                <a:lnTo>
                  <a:pt x="28796" y="6508"/>
                </a:lnTo>
                <a:lnTo>
                  <a:pt x="28837" y="6514"/>
                </a:lnTo>
                <a:lnTo>
                  <a:pt x="28877" y="6522"/>
                </a:lnTo>
                <a:lnTo>
                  <a:pt x="28918" y="6531"/>
                </a:lnTo>
                <a:lnTo>
                  <a:pt x="28959" y="6540"/>
                </a:lnTo>
                <a:lnTo>
                  <a:pt x="28999" y="6549"/>
                </a:lnTo>
                <a:lnTo>
                  <a:pt x="29040" y="6560"/>
                </a:lnTo>
                <a:lnTo>
                  <a:pt x="29079" y="6571"/>
                </a:lnTo>
                <a:lnTo>
                  <a:pt x="29119" y="6584"/>
                </a:lnTo>
                <a:lnTo>
                  <a:pt x="29159" y="6596"/>
                </a:lnTo>
                <a:lnTo>
                  <a:pt x="29199" y="6610"/>
                </a:lnTo>
                <a:lnTo>
                  <a:pt x="29239" y="6623"/>
                </a:lnTo>
                <a:lnTo>
                  <a:pt x="29277" y="6638"/>
                </a:lnTo>
                <a:lnTo>
                  <a:pt x="29317" y="6653"/>
                </a:lnTo>
                <a:lnTo>
                  <a:pt x="29355" y="6669"/>
                </a:lnTo>
                <a:lnTo>
                  <a:pt x="29395" y="6686"/>
                </a:lnTo>
                <a:lnTo>
                  <a:pt x="29432" y="6703"/>
                </a:lnTo>
                <a:lnTo>
                  <a:pt x="29471" y="6721"/>
                </a:lnTo>
                <a:lnTo>
                  <a:pt x="29509" y="6740"/>
                </a:lnTo>
                <a:lnTo>
                  <a:pt x="29547" y="6759"/>
                </a:lnTo>
                <a:lnTo>
                  <a:pt x="29584" y="6778"/>
                </a:lnTo>
                <a:lnTo>
                  <a:pt x="29619" y="6799"/>
                </a:lnTo>
                <a:lnTo>
                  <a:pt x="29652" y="6819"/>
                </a:lnTo>
                <a:lnTo>
                  <a:pt x="29685" y="6841"/>
                </a:lnTo>
                <a:lnTo>
                  <a:pt x="29717" y="6863"/>
                </a:lnTo>
                <a:lnTo>
                  <a:pt x="29750" y="6884"/>
                </a:lnTo>
                <a:lnTo>
                  <a:pt x="29781" y="6906"/>
                </a:lnTo>
                <a:lnTo>
                  <a:pt x="29812" y="6929"/>
                </a:lnTo>
                <a:lnTo>
                  <a:pt x="29842" y="6953"/>
                </a:lnTo>
                <a:lnTo>
                  <a:pt x="29873" y="6977"/>
                </a:lnTo>
                <a:lnTo>
                  <a:pt x="29902" y="7001"/>
                </a:lnTo>
                <a:lnTo>
                  <a:pt x="29931" y="7025"/>
                </a:lnTo>
                <a:lnTo>
                  <a:pt x="29959" y="7050"/>
                </a:lnTo>
                <a:lnTo>
                  <a:pt x="29987" y="7075"/>
                </a:lnTo>
                <a:lnTo>
                  <a:pt x="30014" y="7101"/>
                </a:lnTo>
                <a:lnTo>
                  <a:pt x="30041" y="7127"/>
                </a:lnTo>
                <a:lnTo>
                  <a:pt x="30067" y="7153"/>
                </a:lnTo>
                <a:lnTo>
                  <a:pt x="30118" y="7207"/>
                </a:lnTo>
                <a:lnTo>
                  <a:pt x="30167" y="7261"/>
                </a:lnTo>
                <a:lnTo>
                  <a:pt x="30213" y="7317"/>
                </a:lnTo>
                <a:lnTo>
                  <a:pt x="30258" y="7376"/>
                </a:lnTo>
                <a:lnTo>
                  <a:pt x="30300" y="7434"/>
                </a:lnTo>
                <a:lnTo>
                  <a:pt x="30341" y="7494"/>
                </a:lnTo>
                <a:lnTo>
                  <a:pt x="30379" y="7555"/>
                </a:lnTo>
                <a:lnTo>
                  <a:pt x="30415" y="7617"/>
                </a:lnTo>
                <a:lnTo>
                  <a:pt x="30449" y="7680"/>
                </a:lnTo>
                <a:lnTo>
                  <a:pt x="30482" y="7744"/>
                </a:lnTo>
                <a:lnTo>
                  <a:pt x="30512" y="7809"/>
                </a:lnTo>
                <a:lnTo>
                  <a:pt x="30540" y="7874"/>
                </a:lnTo>
                <a:lnTo>
                  <a:pt x="30566" y="7941"/>
                </a:lnTo>
                <a:lnTo>
                  <a:pt x="30590" y="8007"/>
                </a:lnTo>
                <a:lnTo>
                  <a:pt x="30612" y="8075"/>
                </a:lnTo>
                <a:lnTo>
                  <a:pt x="30632" y="8144"/>
                </a:lnTo>
                <a:lnTo>
                  <a:pt x="30649" y="8212"/>
                </a:lnTo>
                <a:lnTo>
                  <a:pt x="30665" y="8282"/>
                </a:lnTo>
                <a:lnTo>
                  <a:pt x="30678" y="8352"/>
                </a:lnTo>
                <a:lnTo>
                  <a:pt x="30691" y="8423"/>
                </a:lnTo>
                <a:lnTo>
                  <a:pt x="30700" y="8493"/>
                </a:lnTo>
                <a:lnTo>
                  <a:pt x="30709" y="8565"/>
                </a:lnTo>
                <a:lnTo>
                  <a:pt x="30714" y="8636"/>
                </a:lnTo>
                <a:lnTo>
                  <a:pt x="30718" y="8708"/>
                </a:lnTo>
                <a:lnTo>
                  <a:pt x="30720" y="8780"/>
                </a:lnTo>
                <a:lnTo>
                  <a:pt x="30720" y="8853"/>
                </a:lnTo>
                <a:lnTo>
                  <a:pt x="30718" y="8924"/>
                </a:lnTo>
                <a:lnTo>
                  <a:pt x="30714" y="8996"/>
                </a:lnTo>
                <a:lnTo>
                  <a:pt x="30708" y="9068"/>
                </a:lnTo>
                <a:lnTo>
                  <a:pt x="30700" y="9141"/>
                </a:lnTo>
                <a:lnTo>
                  <a:pt x="30690" y="9213"/>
                </a:lnTo>
                <a:lnTo>
                  <a:pt x="30678" y="9284"/>
                </a:lnTo>
                <a:lnTo>
                  <a:pt x="30665" y="9355"/>
                </a:lnTo>
                <a:lnTo>
                  <a:pt x="30649" y="9427"/>
                </a:lnTo>
                <a:lnTo>
                  <a:pt x="30632" y="9498"/>
                </a:lnTo>
                <a:lnTo>
                  <a:pt x="30612" y="9569"/>
                </a:lnTo>
                <a:lnTo>
                  <a:pt x="30590" y="9638"/>
                </a:lnTo>
                <a:lnTo>
                  <a:pt x="30567" y="9708"/>
                </a:lnTo>
                <a:lnTo>
                  <a:pt x="30542" y="9777"/>
                </a:lnTo>
                <a:lnTo>
                  <a:pt x="30515" y="9845"/>
                </a:lnTo>
                <a:lnTo>
                  <a:pt x="30486" y="9913"/>
                </a:lnTo>
                <a:lnTo>
                  <a:pt x="30456" y="9981"/>
                </a:lnTo>
                <a:lnTo>
                  <a:pt x="30422" y="10047"/>
                </a:lnTo>
                <a:lnTo>
                  <a:pt x="30388" y="10113"/>
                </a:lnTo>
                <a:lnTo>
                  <a:pt x="30351" y="10177"/>
                </a:lnTo>
                <a:lnTo>
                  <a:pt x="30313" y="10242"/>
                </a:lnTo>
                <a:lnTo>
                  <a:pt x="30273" y="10304"/>
                </a:lnTo>
                <a:lnTo>
                  <a:pt x="30231" y="10367"/>
                </a:lnTo>
                <a:lnTo>
                  <a:pt x="30187" y="10428"/>
                </a:lnTo>
                <a:lnTo>
                  <a:pt x="30141" y="10488"/>
                </a:lnTo>
                <a:lnTo>
                  <a:pt x="30094" y="10547"/>
                </a:lnTo>
                <a:lnTo>
                  <a:pt x="30044" y="10604"/>
                </a:lnTo>
                <a:lnTo>
                  <a:pt x="29993" y="10660"/>
                </a:lnTo>
                <a:lnTo>
                  <a:pt x="29940" y="10715"/>
                </a:lnTo>
                <a:lnTo>
                  <a:pt x="29886" y="10770"/>
                </a:lnTo>
                <a:lnTo>
                  <a:pt x="29829" y="10822"/>
                </a:lnTo>
                <a:lnTo>
                  <a:pt x="29775" y="10867"/>
                </a:lnTo>
                <a:lnTo>
                  <a:pt x="29719" y="10911"/>
                </a:lnTo>
                <a:lnTo>
                  <a:pt x="29662" y="10953"/>
                </a:lnTo>
                <a:lnTo>
                  <a:pt x="29605" y="10993"/>
                </a:lnTo>
                <a:lnTo>
                  <a:pt x="29548" y="11032"/>
                </a:lnTo>
                <a:lnTo>
                  <a:pt x="29489" y="11068"/>
                </a:lnTo>
                <a:lnTo>
                  <a:pt x="29431" y="11105"/>
                </a:lnTo>
                <a:lnTo>
                  <a:pt x="29372" y="11138"/>
                </a:lnTo>
                <a:lnTo>
                  <a:pt x="29311" y="11170"/>
                </a:lnTo>
                <a:lnTo>
                  <a:pt x="29251" y="11201"/>
                </a:lnTo>
                <a:lnTo>
                  <a:pt x="29191" y="11231"/>
                </a:lnTo>
                <a:lnTo>
                  <a:pt x="29129" y="11259"/>
                </a:lnTo>
                <a:lnTo>
                  <a:pt x="29068" y="11285"/>
                </a:lnTo>
                <a:lnTo>
                  <a:pt x="29005" y="11310"/>
                </a:lnTo>
                <a:lnTo>
                  <a:pt x="28943" y="11333"/>
                </a:lnTo>
                <a:lnTo>
                  <a:pt x="28880" y="11353"/>
                </a:lnTo>
                <a:lnTo>
                  <a:pt x="28817" y="11374"/>
                </a:lnTo>
                <a:lnTo>
                  <a:pt x="28753" y="11392"/>
                </a:lnTo>
                <a:lnTo>
                  <a:pt x="28689" y="11410"/>
                </a:lnTo>
                <a:lnTo>
                  <a:pt x="28625" y="11424"/>
                </a:lnTo>
                <a:lnTo>
                  <a:pt x="28561" y="11439"/>
                </a:lnTo>
                <a:lnTo>
                  <a:pt x="28496" y="11451"/>
                </a:lnTo>
                <a:lnTo>
                  <a:pt x="28431" y="11462"/>
                </a:lnTo>
                <a:lnTo>
                  <a:pt x="28366" y="11471"/>
                </a:lnTo>
                <a:lnTo>
                  <a:pt x="28301" y="11479"/>
                </a:lnTo>
                <a:lnTo>
                  <a:pt x="28236" y="11486"/>
                </a:lnTo>
                <a:lnTo>
                  <a:pt x="28170" y="11490"/>
                </a:lnTo>
                <a:lnTo>
                  <a:pt x="28105" y="11494"/>
                </a:lnTo>
                <a:lnTo>
                  <a:pt x="28039" y="11496"/>
                </a:lnTo>
                <a:lnTo>
                  <a:pt x="27974" y="11496"/>
                </a:lnTo>
                <a:lnTo>
                  <a:pt x="27908" y="11495"/>
                </a:lnTo>
                <a:lnTo>
                  <a:pt x="27843" y="11493"/>
                </a:lnTo>
                <a:lnTo>
                  <a:pt x="27777" y="11489"/>
                </a:lnTo>
                <a:lnTo>
                  <a:pt x="27711" y="11484"/>
                </a:lnTo>
                <a:lnTo>
                  <a:pt x="27646" y="11476"/>
                </a:lnTo>
                <a:lnTo>
                  <a:pt x="27580" y="11468"/>
                </a:lnTo>
                <a:lnTo>
                  <a:pt x="27516" y="11459"/>
                </a:lnTo>
                <a:lnTo>
                  <a:pt x="27450" y="11447"/>
                </a:lnTo>
                <a:lnTo>
                  <a:pt x="27386" y="11435"/>
                </a:lnTo>
                <a:lnTo>
                  <a:pt x="27320" y="11421"/>
                </a:lnTo>
                <a:lnTo>
                  <a:pt x="27255" y="11405"/>
                </a:lnTo>
                <a:lnTo>
                  <a:pt x="27192" y="11389"/>
                </a:lnTo>
                <a:lnTo>
                  <a:pt x="27127" y="11371"/>
                </a:lnTo>
                <a:lnTo>
                  <a:pt x="27064" y="11351"/>
                </a:lnTo>
                <a:lnTo>
                  <a:pt x="27000" y="11331"/>
                </a:lnTo>
                <a:lnTo>
                  <a:pt x="26937" y="11308"/>
                </a:lnTo>
                <a:lnTo>
                  <a:pt x="26874" y="11284"/>
                </a:lnTo>
                <a:lnTo>
                  <a:pt x="26812" y="11259"/>
                </a:lnTo>
                <a:lnTo>
                  <a:pt x="26751" y="11233"/>
                </a:lnTo>
                <a:lnTo>
                  <a:pt x="26689" y="11205"/>
                </a:lnTo>
                <a:lnTo>
                  <a:pt x="26628" y="11175"/>
                </a:lnTo>
                <a:lnTo>
                  <a:pt x="26567" y="11144"/>
                </a:lnTo>
                <a:lnTo>
                  <a:pt x="26507" y="11113"/>
                </a:lnTo>
                <a:lnTo>
                  <a:pt x="26448" y="11080"/>
                </a:lnTo>
                <a:lnTo>
                  <a:pt x="26388" y="11044"/>
                </a:lnTo>
                <a:lnTo>
                  <a:pt x="26330" y="11009"/>
                </a:lnTo>
                <a:lnTo>
                  <a:pt x="26272" y="10971"/>
                </a:lnTo>
                <a:lnTo>
                  <a:pt x="26214" y="10933"/>
                </a:lnTo>
                <a:lnTo>
                  <a:pt x="26158" y="10892"/>
                </a:lnTo>
                <a:lnTo>
                  <a:pt x="26102" y="10852"/>
                </a:lnTo>
                <a:lnTo>
                  <a:pt x="26047" y="10809"/>
                </a:lnTo>
                <a:lnTo>
                  <a:pt x="25992" y="10765"/>
                </a:lnTo>
                <a:lnTo>
                  <a:pt x="25937" y="10720"/>
                </a:lnTo>
                <a:lnTo>
                  <a:pt x="25884" y="10673"/>
                </a:lnTo>
                <a:lnTo>
                  <a:pt x="25840" y="10644"/>
                </a:lnTo>
                <a:lnTo>
                  <a:pt x="25797" y="10618"/>
                </a:lnTo>
                <a:lnTo>
                  <a:pt x="25756" y="10593"/>
                </a:lnTo>
                <a:lnTo>
                  <a:pt x="25718" y="10571"/>
                </a:lnTo>
                <a:lnTo>
                  <a:pt x="25681" y="10551"/>
                </a:lnTo>
                <a:lnTo>
                  <a:pt x="25646" y="10533"/>
                </a:lnTo>
                <a:lnTo>
                  <a:pt x="25613" y="10518"/>
                </a:lnTo>
                <a:lnTo>
                  <a:pt x="25581" y="10503"/>
                </a:lnTo>
                <a:lnTo>
                  <a:pt x="25550" y="10492"/>
                </a:lnTo>
                <a:lnTo>
                  <a:pt x="25521" y="10480"/>
                </a:lnTo>
                <a:lnTo>
                  <a:pt x="25493" y="10472"/>
                </a:lnTo>
                <a:lnTo>
                  <a:pt x="25466" y="10464"/>
                </a:lnTo>
                <a:lnTo>
                  <a:pt x="25440" y="10457"/>
                </a:lnTo>
                <a:lnTo>
                  <a:pt x="25414" y="10452"/>
                </a:lnTo>
                <a:lnTo>
                  <a:pt x="25389" y="10448"/>
                </a:lnTo>
                <a:lnTo>
                  <a:pt x="25364" y="10445"/>
                </a:lnTo>
                <a:lnTo>
                  <a:pt x="3051" y="10445"/>
                </a:lnTo>
                <a:lnTo>
                  <a:pt x="2972" y="10444"/>
                </a:lnTo>
                <a:lnTo>
                  <a:pt x="2894" y="10442"/>
                </a:lnTo>
                <a:lnTo>
                  <a:pt x="2816" y="10437"/>
                </a:lnTo>
                <a:lnTo>
                  <a:pt x="2739" y="10429"/>
                </a:lnTo>
                <a:lnTo>
                  <a:pt x="2662" y="10421"/>
                </a:lnTo>
                <a:lnTo>
                  <a:pt x="2586" y="10411"/>
                </a:lnTo>
                <a:lnTo>
                  <a:pt x="2511" y="10398"/>
                </a:lnTo>
                <a:lnTo>
                  <a:pt x="2436" y="10383"/>
                </a:lnTo>
                <a:lnTo>
                  <a:pt x="2362" y="10367"/>
                </a:lnTo>
                <a:lnTo>
                  <a:pt x="2288" y="10349"/>
                </a:lnTo>
                <a:lnTo>
                  <a:pt x="2215" y="10329"/>
                </a:lnTo>
                <a:lnTo>
                  <a:pt x="2143" y="10309"/>
                </a:lnTo>
                <a:lnTo>
                  <a:pt x="2073" y="10285"/>
                </a:lnTo>
                <a:lnTo>
                  <a:pt x="2002" y="10261"/>
                </a:lnTo>
                <a:lnTo>
                  <a:pt x="1932" y="10234"/>
                </a:lnTo>
                <a:lnTo>
                  <a:pt x="1863" y="10205"/>
                </a:lnTo>
                <a:lnTo>
                  <a:pt x="1795" y="10176"/>
                </a:lnTo>
                <a:lnTo>
                  <a:pt x="1728" y="10144"/>
                </a:lnTo>
                <a:lnTo>
                  <a:pt x="1661" y="10112"/>
                </a:lnTo>
                <a:lnTo>
                  <a:pt x="1597" y="10077"/>
                </a:lnTo>
                <a:lnTo>
                  <a:pt x="1532" y="10041"/>
                </a:lnTo>
                <a:lnTo>
                  <a:pt x="1469" y="10004"/>
                </a:lnTo>
                <a:lnTo>
                  <a:pt x="1406" y="9965"/>
                </a:lnTo>
                <a:lnTo>
                  <a:pt x="1345" y="9924"/>
                </a:lnTo>
                <a:lnTo>
                  <a:pt x="1285" y="9883"/>
                </a:lnTo>
                <a:lnTo>
                  <a:pt x="1225" y="9839"/>
                </a:lnTo>
                <a:lnTo>
                  <a:pt x="1167" y="9794"/>
                </a:lnTo>
                <a:lnTo>
                  <a:pt x="1110" y="9749"/>
                </a:lnTo>
                <a:lnTo>
                  <a:pt x="1055" y="9702"/>
                </a:lnTo>
                <a:lnTo>
                  <a:pt x="999" y="9653"/>
                </a:lnTo>
                <a:lnTo>
                  <a:pt x="945" y="9603"/>
                </a:lnTo>
                <a:lnTo>
                  <a:pt x="893" y="9552"/>
                </a:lnTo>
                <a:lnTo>
                  <a:pt x="842" y="9500"/>
                </a:lnTo>
                <a:lnTo>
                  <a:pt x="792" y="9446"/>
                </a:lnTo>
                <a:lnTo>
                  <a:pt x="743" y="9392"/>
                </a:lnTo>
                <a:lnTo>
                  <a:pt x="696" y="9335"/>
                </a:lnTo>
                <a:lnTo>
                  <a:pt x="651" y="9278"/>
                </a:lnTo>
                <a:lnTo>
                  <a:pt x="606" y="9220"/>
                </a:lnTo>
                <a:lnTo>
                  <a:pt x="562" y="9161"/>
                </a:lnTo>
                <a:lnTo>
                  <a:pt x="521" y="9100"/>
                </a:lnTo>
                <a:lnTo>
                  <a:pt x="480" y="9039"/>
                </a:lnTo>
                <a:lnTo>
                  <a:pt x="441" y="8976"/>
                </a:lnTo>
                <a:lnTo>
                  <a:pt x="404" y="8913"/>
                </a:lnTo>
                <a:lnTo>
                  <a:pt x="367" y="8849"/>
                </a:lnTo>
                <a:lnTo>
                  <a:pt x="333" y="8784"/>
                </a:lnTo>
                <a:lnTo>
                  <a:pt x="301" y="8717"/>
                </a:lnTo>
                <a:lnTo>
                  <a:pt x="270" y="8651"/>
                </a:lnTo>
                <a:lnTo>
                  <a:pt x="239" y="8582"/>
                </a:lnTo>
                <a:lnTo>
                  <a:pt x="211" y="8513"/>
                </a:lnTo>
                <a:lnTo>
                  <a:pt x="185" y="8444"/>
                </a:lnTo>
                <a:lnTo>
                  <a:pt x="160" y="8373"/>
                </a:lnTo>
                <a:lnTo>
                  <a:pt x="136" y="8302"/>
                </a:lnTo>
                <a:lnTo>
                  <a:pt x="116" y="8230"/>
                </a:lnTo>
                <a:lnTo>
                  <a:pt x="96" y="8157"/>
                </a:lnTo>
                <a:lnTo>
                  <a:pt x="78" y="8083"/>
                </a:lnTo>
                <a:lnTo>
                  <a:pt x="61" y="8010"/>
                </a:lnTo>
                <a:lnTo>
                  <a:pt x="47" y="7935"/>
                </a:lnTo>
                <a:lnTo>
                  <a:pt x="34" y="7860"/>
                </a:lnTo>
                <a:lnTo>
                  <a:pt x="24" y="7784"/>
                </a:lnTo>
                <a:lnTo>
                  <a:pt x="16" y="7707"/>
                </a:lnTo>
                <a:lnTo>
                  <a:pt x="8" y="7630"/>
                </a:lnTo>
                <a:lnTo>
                  <a:pt x="4" y="7552"/>
                </a:lnTo>
                <a:lnTo>
                  <a:pt x="1" y="7474"/>
                </a:lnTo>
                <a:lnTo>
                  <a:pt x="0" y="7394"/>
                </a:lnTo>
                <a:lnTo>
                  <a:pt x="0" y="3050"/>
                </a:lnTo>
                <a:lnTo>
                  <a:pt x="1" y="2971"/>
                </a:lnTo>
                <a:lnTo>
                  <a:pt x="4" y="2893"/>
                </a:lnTo>
                <a:lnTo>
                  <a:pt x="8" y="2815"/>
                </a:lnTo>
                <a:lnTo>
                  <a:pt x="16" y="2738"/>
                </a:lnTo>
                <a:lnTo>
                  <a:pt x="24" y="2661"/>
                </a:lnTo>
                <a:lnTo>
                  <a:pt x="34" y="2585"/>
                </a:lnTo>
                <a:lnTo>
                  <a:pt x="47" y="2510"/>
                </a:lnTo>
                <a:lnTo>
                  <a:pt x="61" y="2435"/>
                </a:lnTo>
                <a:lnTo>
                  <a:pt x="78" y="2361"/>
                </a:lnTo>
                <a:lnTo>
                  <a:pt x="96" y="2288"/>
                </a:lnTo>
                <a:lnTo>
                  <a:pt x="116" y="2215"/>
                </a:lnTo>
                <a:lnTo>
                  <a:pt x="136" y="2143"/>
                </a:lnTo>
                <a:lnTo>
                  <a:pt x="160" y="2072"/>
                </a:lnTo>
                <a:lnTo>
                  <a:pt x="185" y="2001"/>
                </a:lnTo>
                <a:lnTo>
                  <a:pt x="211" y="1932"/>
                </a:lnTo>
                <a:lnTo>
                  <a:pt x="239" y="1863"/>
                </a:lnTo>
                <a:lnTo>
                  <a:pt x="270" y="1795"/>
                </a:lnTo>
                <a:lnTo>
                  <a:pt x="301" y="1728"/>
                </a:lnTo>
                <a:lnTo>
                  <a:pt x="333" y="1661"/>
                </a:lnTo>
                <a:lnTo>
                  <a:pt x="367" y="1596"/>
                </a:lnTo>
                <a:lnTo>
                  <a:pt x="404" y="1532"/>
                </a:lnTo>
                <a:lnTo>
                  <a:pt x="441" y="1468"/>
                </a:lnTo>
                <a:lnTo>
                  <a:pt x="480" y="1406"/>
                </a:lnTo>
                <a:lnTo>
                  <a:pt x="521" y="1345"/>
                </a:lnTo>
                <a:lnTo>
                  <a:pt x="562" y="1284"/>
                </a:lnTo>
                <a:lnTo>
                  <a:pt x="606" y="1225"/>
                </a:lnTo>
                <a:lnTo>
                  <a:pt x="651" y="1167"/>
                </a:lnTo>
                <a:lnTo>
                  <a:pt x="696" y="1109"/>
                </a:lnTo>
                <a:lnTo>
                  <a:pt x="743" y="1054"/>
                </a:lnTo>
                <a:lnTo>
                  <a:pt x="792" y="999"/>
                </a:lnTo>
                <a:lnTo>
                  <a:pt x="842" y="946"/>
                </a:lnTo>
                <a:lnTo>
                  <a:pt x="893" y="893"/>
                </a:lnTo>
                <a:lnTo>
                  <a:pt x="945" y="842"/>
                </a:lnTo>
                <a:lnTo>
                  <a:pt x="999" y="792"/>
                </a:lnTo>
                <a:lnTo>
                  <a:pt x="1055" y="744"/>
                </a:lnTo>
                <a:lnTo>
                  <a:pt x="1110" y="696"/>
                </a:lnTo>
                <a:lnTo>
                  <a:pt x="1167" y="650"/>
                </a:lnTo>
                <a:lnTo>
                  <a:pt x="1225" y="606"/>
                </a:lnTo>
                <a:lnTo>
                  <a:pt x="1285" y="563"/>
                </a:lnTo>
                <a:lnTo>
                  <a:pt x="1345" y="520"/>
                </a:lnTo>
                <a:lnTo>
                  <a:pt x="1406" y="481"/>
                </a:lnTo>
                <a:lnTo>
                  <a:pt x="1469" y="441"/>
                </a:lnTo>
                <a:lnTo>
                  <a:pt x="1532" y="404"/>
                </a:lnTo>
                <a:lnTo>
                  <a:pt x="1597" y="368"/>
                </a:lnTo>
                <a:lnTo>
                  <a:pt x="1661" y="334"/>
                </a:lnTo>
                <a:lnTo>
                  <a:pt x="1728" y="301"/>
                </a:lnTo>
                <a:lnTo>
                  <a:pt x="1795" y="270"/>
                </a:lnTo>
                <a:lnTo>
                  <a:pt x="1863" y="239"/>
                </a:lnTo>
                <a:lnTo>
                  <a:pt x="1932" y="211"/>
                </a:lnTo>
                <a:lnTo>
                  <a:pt x="2002" y="185"/>
                </a:lnTo>
                <a:lnTo>
                  <a:pt x="2073" y="160"/>
                </a:lnTo>
                <a:lnTo>
                  <a:pt x="2143" y="137"/>
                </a:lnTo>
                <a:lnTo>
                  <a:pt x="2215" y="116"/>
                </a:lnTo>
                <a:lnTo>
                  <a:pt x="2288" y="96"/>
                </a:lnTo>
                <a:lnTo>
                  <a:pt x="2362" y="78"/>
                </a:lnTo>
                <a:lnTo>
                  <a:pt x="2436" y="61"/>
                </a:lnTo>
                <a:lnTo>
                  <a:pt x="2511" y="48"/>
                </a:lnTo>
                <a:lnTo>
                  <a:pt x="2586" y="35"/>
                </a:lnTo>
                <a:lnTo>
                  <a:pt x="2662" y="24"/>
                </a:lnTo>
                <a:lnTo>
                  <a:pt x="2739" y="16"/>
                </a:lnTo>
                <a:lnTo>
                  <a:pt x="2816" y="8"/>
                </a:lnTo>
                <a:lnTo>
                  <a:pt x="2894" y="4"/>
                </a:lnTo>
                <a:lnTo>
                  <a:pt x="2972" y="1"/>
                </a:lnTo>
                <a:lnTo>
                  <a:pt x="3051" y="0"/>
                </a:lnTo>
                <a:lnTo>
                  <a:pt x="25929" y="0"/>
                </a:lnTo>
                <a:lnTo>
                  <a:pt x="26007" y="1"/>
                </a:lnTo>
                <a:lnTo>
                  <a:pt x="26086" y="4"/>
                </a:lnTo>
                <a:lnTo>
                  <a:pt x="26163" y="8"/>
                </a:lnTo>
                <a:lnTo>
                  <a:pt x="26240" y="16"/>
                </a:lnTo>
                <a:lnTo>
                  <a:pt x="26317" y="24"/>
                </a:lnTo>
                <a:lnTo>
                  <a:pt x="26393" y="35"/>
                </a:lnTo>
                <a:lnTo>
                  <a:pt x="26469" y="48"/>
                </a:lnTo>
                <a:lnTo>
                  <a:pt x="26543" y="61"/>
                </a:lnTo>
                <a:lnTo>
                  <a:pt x="26618" y="78"/>
                </a:lnTo>
                <a:lnTo>
                  <a:pt x="26691" y="96"/>
                </a:lnTo>
                <a:lnTo>
                  <a:pt x="26764" y="116"/>
                </a:lnTo>
                <a:lnTo>
                  <a:pt x="26836" y="137"/>
                </a:lnTo>
                <a:lnTo>
                  <a:pt x="26908" y="160"/>
                </a:lnTo>
                <a:lnTo>
                  <a:pt x="26977" y="185"/>
                </a:lnTo>
                <a:lnTo>
                  <a:pt x="27047" y="211"/>
                </a:lnTo>
                <a:lnTo>
                  <a:pt x="27117" y="239"/>
                </a:lnTo>
                <a:lnTo>
                  <a:pt x="27185" y="270"/>
                </a:lnTo>
                <a:lnTo>
                  <a:pt x="27251" y="301"/>
                </a:lnTo>
                <a:lnTo>
                  <a:pt x="27318" y="334"/>
                </a:lnTo>
                <a:lnTo>
                  <a:pt x="27383" y="368"/>
                </a:lnTo>
                <a:lnTo>
                  <a:pt x="27448" y="404"/>
                </a:lnTo>
                <a:lnTo>
                  <a:pt x="27510" y="441"/>
                </a:lnTo>
                <a:lnTo>
                  <a:pt x="27573" y="481"/>
                </a:lnTo>
                <a:lnTo>
                  <a:pt x="27634" y="520"/>
                </a:lnTo>
                <a:lnTo>
                  <a:pt x="27695" y="563"/>
                </a:lnTo>
                <a:lnTo>
                  <a:pt x="27754" y="606"/>
                </a:lnTo>
                <a:lnTo>
                  <a:pt x="27812" y="650"/>
                </a:lnTo>
                <a:lnTo>
                  <a:pt x="27870" y="696"/>
                </a:lnTo>
                <a:lnTo>
                  <a:pt x="27926" y="744"/>
                </a:lnTo>
                <a:lnTo>
                  <a:pt x="27980" y="792"/>
                </a:lnTo>
                <a:lnTo>
                  <a:pt x="28034" y="842"/>
                </a:lnTo>
                <a:lnTo>
                  <a:pt x="28086" y="893"/>
                </a:lnTo>
                <a:lnTo>
                  <a:pt x="28137" y="946"/>
                </a:lnTo>
                <a:lnTo>
                  <a:pt x="28187" y="999"/>
                </a:lnTo>
                <a:lnTo>
                  <a:pt x="28236" y="1054"/>
                </a:lnTo>
                <a:lnTo>
                  <a:pt x="28283" y="1109"/>
                </a:lnTo>
                <a:lnTo>
                  <a:pt x="28330" y="1167"/>
                </a:lnTo>
                <a:lnTo>
                  <a:pt x="28373" y="1225"/>
                </a:lnTo>
                <a:lnTo>
                  <a:pt x="28417" y="1284"/>
                </a:lnTo>
                <a:lnTo>
                  <a:pt x="28459" y="1345"/>
                </a:lnTo>
                <a:lnTo>
                  <a:pt x="28499" y="1406"/>
                </a:lnTo>
                <a:lnTo>
                  <a:pt x="28538" y="1468"/>
                </a:lnTo>
                <a:lnTo>
                  <a:pt x="28575" y="1532"/>
                </a:lnTo>
                <a:lnTo>
                  <a:pt x="28612" y="1596"/>
                </a:lnTo>
                <a:lnTo>
                  <a:pt x="28646" y="1661"/>
                </a:lnTo>
                <a:lnTo>
                  <a:pt x="28680" y="1728"/>
                </a:lnTo>
                <a:lnTo>
                  <a:pt x="28711" y="1795"/>
                </a:lnTo>
                <a:lnTo>
                  <a:pt x="28740" y="1863"/>
                </a:lnTo>
                <a:lnTo>
                  <a:pt x="28768" y="1932"/>
                </a:lnTo>
                <a:lnTo>
                  <a:pt x="28795" y="2001"/>
                </a:lnTo>
                <a:lnTo>
                  <a:pt x="28820" y="2072"/>
                </a:lnTo>
                <a:lnTo>
                  <a:pt x="28843" y="2143"/>
                </a:lnTo>
                <a:lnTo>
                  <a:pt x="28865" y="2215"/>
                </a:lnTo>
                <a:lnTo>
                  <a:pt x="28884" y="2288"/>
                </a:lnTo>
                <a:lnTo>
                  <a:pt x="28902" y="2361"/>
                </a:lnTo>
                <a:lnTo>
                  <a:pt x="28918" y="2435"/>
                </a:lnTo>
                <a:lnTo>
                  <a:pt x="28933" y="2510"/>
                </a:lnTo>
                <a:lnTo>
                  <a:pt x="28945" y="2585"/>
                </a:lnTo>
                <a:lnTo>
                  <a:pt x="28955" y="2661"/>
                </a:lnTo>
                <a:lnTo>
                  <a:pt x="28965" y="2738"/>
                </a:lnTo>
                <a:lnTo>
                  <a:pt x="28971" y="2815"/>
                </a:lnTo>
                <a:lnTo>
                  <a:pt x="28976" y="2893"/>
                </a:lnTo>
                <a:lnTo>
                  <a:pt x="28979" y="2971"/>
                </a:lnTo>
                <a:lnTo>
                  <a:pt x="28980" y="3050"/>
                </a:lnTo>
                <a:lnTo>
                  <a:pt x="28980" y="5222"/>
                </a:lnTo>
                <a:lnTo>
                  <a:pt x="28979" y="5273"/>
                </a:lnTo>
                <a:lnTo>
                  <a:pt x="28978" y="5323"/>
                </a:lnTo>
                <a:lnTo>
                  <a:pt x="28974" y="5373"/>
                </a:lnTo>
                <a:lnTo>
                  <a:pt x="28969" y="5422"/>
                </a:lnTo>
                <a:lnTo>
                  <a:pt x="28965" y="5447"/>
                </a:lnTo>
                <a:lnTo>
                  <a:pt x="28961" y="5471"/>
                </a:lnTo>
                <a:lnTo>
                  <a:pt x="28955" y="5495"/>
                </a:lnTo>
                <a:lnTo>
                  <a:pt x="28950" y="5518"/>
                </a:lnTo>
                <a:lnTo>
                  <a:pt x="28943" y="5542"/>
                </a:lnTo>
                <a:lnTo>
                  <a:pt x="28936" y="5565"/>
                </a:lnTo>
                <a:lnTo>
                  <a:pt x="28927" y="5588"/>
                </a:lnTo>
                <a:lnTo>
                  <a:pt x="28918" y="5610"/>
                </a:lnTo>
                <a:lnTo>
                  <a:pt x="28825" y="5605"/>
                </a:lnTo>
                <a:lnTo>
                  <a:pt x="28733" y="5603"/>
                </a:lnTo>
                <a:lnTo>
                  <a:pt x="28640" y="5603"/>
                </a:lnTo>
                <a:lnTo>
                  <a:pt x="28548" y="5605"/>
                </a:lnTo>
                <a:lnTo>
                  <a:pt x="28456" y="5610"/>
                </a:lnTo>
                <a:lnTo>
                  <a:pt x="28364" y="5617"/>
                </a:lnTo>
                <a:lnTo>
                  <a:pt x="28274" y="5625"/>
                </a:lnTo>
                <a:lnTo>
                  <a:pt x="28183" y="5637"/>
                </a:lnTo>
                <a:lnTo>
                  <a:pt x="28092" y="5649"/>
                </a:lnTo>
                <a:lnTo>
                  <a:pt x="28003" y="5665"/>
                </a:lnTo>
                <a:lnTo>
                  <a:pt x="27913" y="5682"/>
                </a:lnTo>
                <a:lnTo>
                  <a:pt x="27825" y="5702"/>
                </a:lnTo>
                <a:lnTo>
                  <a:pt x="27737" y="5725"/>
                </a:lnTo>
                <a:lnTo>
                  <a:pt x="27650" y="5749"/>
                </a:lnTo>
                <a:lnTo>
                  <a:pt x="27564" y="5776"/>
                </a:lnTo>
                <a:lnTo>
                  <a:pt x="27478" y="5805"/>
                </a:lnTo>
                <a:lnTo>
                  <a:pt x="27437" y="5821"/>
                </a:lnTo>
                <a:lnTo>
                  <a:pt x="27394" y="5836"/>
                </a:lnTo>
                <a:lnTo>
                  <a:pt x="27352" y="5853"/>
                </a:lnTo>
                <a:lnTo>
                  <a:pt x="27311" y="5870"/>
                </a:lnTo>
                <a:lnTo>
                  <a:pt x="27269" y="5887"/>
                </a:lnTo>
                <a:lnTo>
                  <a:pt x="27228" y="5906"/>
                </a:lnTo>
                <a:lnTo>
                  <a:pt x="27187" y="5925"/>
                </a:lnTo>
                <a:lnTo>
                  <a:pt x="27147" y="5945"/>
                </a:lnTo>
                <a:lnTo>
                  <a:pt x="27107" y="5964"/>
                </a:lnTo>
                <a:lnTo>
                  <a:pt x="27066" y="5985"/>
                </a:lnTo>
                <a:lnTo>
                  <a:pt x="27026" y="6007"/>
                </a:lnTo>
                <a:lnTo>
                  <a:pt x="26988" y="6029"/>
                </a:lnTo>
                <a:lnTo>
                  <a:pt x="26948" y="6051"/>
                </a:lnTo>
                <a:lnTo>
                  <a:pt x="26910" y="6075"/>
                </a:lnTo>
                <a:lnTo>
                  <a:pt x="26871" y="6098"/>
                </a:lnTo>
                <a:lnTo>
                  <a:pt x="26833" y="6123"/>
                </a:lnTo>
                <a:lnTo>
                  <a:pt x="26795" y="6148"/>
                </a:lnTo>
                <a:lnTo>
                  <a:pt x="26758" y="6173"/>
                </a:lnTo>
                <a:lnTo>
                  <a:pt x="26721" y="6199"/>
                </a:lnTo>
                <a:lnTo>
                  <a:pt x="26684" y="6226"/>
                </a:lnTo>
                <a:lnTo>
                  <a:pt x="26648" y="6253"/>
                </a:lnTo>
                <a:lnTo>
                  <a:pt x="26612" y="6281"/>
                </a:lnTo>
                <a:lnTo>
                  <a:pt x="26577" y="6309"/>
                </a:lnTo>
                <a:lnTo>
                  <a:pt x="26541" y="6338"/>
                </a:lnTo>
                <a:lnTo>
                  <a:pt x="26507" y="6368"/>
                </a:lnTo>
                <a:lnTo>
                  <a:pt x="26473" y="6398"/>
                </a:lnTo>
                <a:lnTo>
                  <a:pt x="26438" y="6430"/>
                </a:lnTo>
                <a:lnTo>
                  <a:pt x="26405" y="6462"/>
                </a:lnTo>
                <a:lnTo>
                  <a:pt x="26372" y="6494"/>
                </a:lnTo>
                <a:lnTo>
                  <a:pt x="26339" y="6526"/>
                </a:lnTo>
                <a:lnTo>
                  <a:pt x="26307" y="6560"/>
                </a:lnTo>
                <a:lnTo>
                  <a:pt x="26275" y="6594"/>
                </a:lnTo>
                <a:lnTo>
                  <a:pt x="26232" y="6643"/>
                </a:lnTo>
                <a:lnTo>
                  <a:pt x="26191" y="6694"/>
                </a:lnTo>
                <a:lnTo>
                  <a:pt x="26152" y="6744"/>
                </a:lnTo>
                <a:lnTo>
                  <a:pt x="26113" y="6796"/>
                </a:lnTo>
                <a:lnTo>
                  <a:pt x="26076" y="6848"/>
                </a:lnTo>
                <a:lnTo>
                  <a:pt x="26041" y="6901"/>
                </a:lnTo>
                <a:lnTo>
                  <a:pt x="26006" y="6954"/>
                </a:lnTo>
                <a:lnTo>
                  <a:pt x="25973" y="7008"/>
                </a:lnTo>
                <a:lnTo>
                  <a:pt x="25942" y="7063"/>
                </a:lnTo>
                <a:lnTo>
                  <a:pt x="25911" y="7119"/>
                </a:lnTo>
                <a:lnTo>
                  <a:pt x="25882" y="7174"/>
                </a:lnTo>
                <a:lnTo>
                  <a:pt x="25855" y="7231"/>
                </a:lnTo>
                <a:lnTo>
                  <a:pt x="25829" y="7287"/>
                </a:lnTo>
                <a:lnTo>
                  <a:pt x="25804" y="7344"/>
                </a:lnTo>
                <a:lnTo>
                  <a:pt x="25780" y="7403"/>
                </a:lnTo>
                <a:lnTo>
                  <a:pt x="25758" y="7461"/>
                </a:lnTo>
                <a:lnTo>
                  <a:pt x="25738" y="7519"/>
                </a:lnTo>
                <a:lnTo>
                  <a:pt x="25719" y="7578"/>
                </a:lnTo>
                <a:lnTo>
                  <a:pt x="25701" y="7637"/>
                </a:lnTo>
                <a:lnTo>
                  <a:pt x="25684" y="7697"/>
                </a:lnTo>
                <a:lnTo>
                  <a:pt x="25669" y="7757"/>
                </a:lnTo>
                <a:lnTo>
                  <a:pt x="25655" y="7817"/>
                </a:lnTo>
                <a:lnTo>
                  <a:pt x="25643" y="7877"/>
                </a:lnTo>
                <a:lnTo>
                  <a:pt x="25631" y="7938"/>
                </a:lnTo>
                <a:lnTo>
                  <a:pt x="25622" y="7998"/>
                </a:lnTo>
                <a:lnTo>
                  <a:pt x="25614" y="8058"/>
                </a:lnTo>
                <a:lnTo>
                  <a:pt x="25606" y="8120"/>
                </a:lnTo>
                <a:lnTo>
                  <a:pt x="25601" y="8180"/>
                </a:lnTo>
                <a:lnTo>
                  <a:pt x="25597" y="8242"/>
                </a:lnTo>
                <a:lnTo>
                  <a:pt x="25595" y="8303"/>
                </a:lnTo>
                <a:lnTo>
                  <a:pt x="25593" y="8363"/>
                </a:lnTo>
                <a:lnTo>
                  <a:pt x="25593" y="8425"/>
                </a:lnTo>
                <a:lnTo>
                  <a:pt x="25595" y="8486"/>
                </a:lnTo>
                <a:lnTo>
                  <a:pt x="25597" y="8547"/>
                </a:lnTo>
                <a:lnTo>
                  <a:pt x="25601" y="8608"/>
                </a:lnTo>
                <a:lnTo>
                  <a:pt x="25607" y="8668"/>
                </a:lnTo>
                <a:lnTo>
                  <a:pt x="25614" y="8729"/>
                </a:lnTo>
                <a:lnTo>
                  <a:pt x="25622" y="8789"/>
                </a:lnTo>
                <a:lnTo>
                  <a:pt x="25632" y="8849"/>
                </a:lnTo>
                <a:lnTo>
                  <a:pt x="25644" y="8910"/>
                </a:lnTo>
                <a:lnTo>
                  <a:pt x="25656" y="8969"/>
                </a:lnTo>
                <a:lnTo>
                  <a:pt x="25670" y="9028"/>
                </a:lnTo>
                <a:lnTo>
                  <a:pt x="25686" y="9088"/>
                </a:lnTo>
                <a:lnTo>
                  <a:pt x="25702" y="9146"/>
                </a:lnTo>
                <a:lnTo>
                  <a:pt x="25721" y="9204"/>
                </a:lnTo>
                <a:lnTo>
                  <a:pt x="25740" y="9263"/>
                </a:lnTo>
                <a:lnTo>
                  <a:pt x="25762" y="9320"/>
                </a:lnTo>
                <a:lnTo>
                  <a:pt x="25783" y="9377"/>
                </a:lnTo>
                <a:lnTo>
                  <a:pt x="25807" y="9434"/>
                </a:lnTo>
                <a:lnTo>
                  <a:pt x="25832" y="9490"/>
                </a:lnTo>
                <a:lnTo>
                  <a:pt x="25859" y="9546"/>
                </a:lnTo>
                <a:lnTo>
                  <a:pt x="25888" y="9601"/>
                </a:lnTo>
                <a:lnTo>
                  <a:pt x="25917" y="9655"/>
                </a:lnTo>
                <a:lnTo>
                  <a:pt x="25948" y="9709"/>
                </a:lnTo>
                <a:lnTo>
                  <a:pt x="25980" y="9762"/>
                </a:lnTo>
                <a:lnTo>
                  <a:pt x="26015" y="9815"/>
                </a:lnTo>
                <a:lnTo>
                  <a:pt x="26050" y="9867"/>
                </a:lnTo>
                <a:lnTo>
                  <a:pt x="26086" y="9918"/>
                </a:lnTo>
                <a:lnTo>
                  <a:pt x="26124" y="9969"/>
                </a:lnTo>
                <a:lnTo>
                  <a:pt x="26163" y="10018"/>
                </a:lnTo>
                <a:lnTo>
                  <a:pt x="26205" y="10067"/>
                </a:lnTo>
                <a:lnTo>
                  <a:pt x="26247" y="10116"/>
                </a:lnTo>
                <a:lnTo>
                  <a:pt x="26290" y="10163"/>
                </a:lnTo>
                <a:lnTo>
                  <a:pt x="26336" y="10210"/>
                </a:lnTo>
                <a:lnTo>
                  <a:pt x="26383" y="10254"/>
                </a:lnTo>
                <a:lnTo>
                  <a:pt x="26430" y="10298"/>
                </a:lnTo>
                <a:lnTo>
                  <a:pt x="26479" y="10340"/>
                </a:lnTo>
                <a:lnTo>
                  <a:pt x="26528" y="10380"/>
                </a:lnTo>
                <a:lnTo>
                  <a:pt x="26579" y="10419"/>
                </a:lnTo>
                <a:lnTo>
                  <a:pt x="26630" y="10456"/>
                </a:lnTo>
                <a:lnTo>
                  <a:pt x="26682" y="10492"/>
                </a:lnTo>
                <a:lnTo>
                  <a:pt x="26735" y="10525"/>
                </a:lnTo>
                <a:lnTo>
                  <a:pt x="26788" y="10557"/>
                </a:lnTo>
                <a:lnTo>
                  <a:pt x="26843" y="10588"/>
                </a:lnTo>
                <a:lnTo>
                  <a:pt x="26897" y="10618"/>
                </a:lnTo>
                <a:lnTo>
                  <a:pt x="26954" y="10645"/>
                </a:lnTo>
                <a:lnTo>
                  <a:pt x="27010" y="10671"/>
                </a:lnTo>
                <a:lnTo>
                  <a:pt x="27067" y="10695"/>
                </a:lnTo>
                <a:lnTo>
                  <a:pt x="27124" y="10718"/>
                </a:lnTo>
                <a:lnTo>
                  <a:pt x="27182" y="10738"/>
                </a:lnTo>
                <a:lnTo>
                  <a:pt x="27240" y="10758"/>
                </a:lnTo>
                <a:lnTo>
                  <a:pt x="27298" y="10776"/>
                </a:lnTo>
                <a:lnTo>
                  <a:pt x="27357" y="10792"/>
                </a:lnTo>
                <a:lnTo>
                  <a:pt x="27417" y="10807"/>
                </a:lnTo>
                <a:lnTo>
                  <a:pt x="27476" y="10821"/>
                </a:lnTo>
                <a:lnTo>
                  <a:pt x="27535" y="10832"/>
                </a:lnTo>
                <a:lnTo>
                  <a:pt x="27596" y="10841"/>
                </a:lnTo>
                <a:lnTo>
                  <a:pt x="27655" y="10850"/>
                </a:lnTo>
                <a:lnTo>
                  <a:pt x="27716" y="10857"/>
                </a:lnTo>
                <a:lnTo>
                  <a:pt x="27776" y="10862"/>
                </a:lnTo>
                <a:lnTo>
                  <a:pt x="27836" y="10865"/>
                </a:lnTo>
                <a:lnTo>
                  <a:pt x="27897" y="10867"/>
                </a:lnTo>
                <a:lnTo>
                  <a:pt x="27956" y="10868"/>
                </a:lnTo>
                <a:lnTo>
                  <a:pt x="28016" y="10867"/>
                </a:lnTo>
                <a:lnTo>
                  <a:pt x="28077" y="10864"/>
                </a:lnTo>
                <a:lnTo>
                  <a:pt x="28136" y="10860"/>
                </a:lnTo>
                <a:lnTo>
                  <a:pt x="28195" y="10854"/>
                </a:lnTo>
                <a:lnTo>
                  <a:pt x="28255" y="10847"/>
                </a:lnTo>
                <a:lnTo>
                  <a:pt x="28314" y="10838"/>
                </a:lnTo>
                <a:lnTo>
                  <a:pt x="28372" y="10828"/>
                </a:lnTo>
                <a:lnTo>
                  <a:pt x="28431" y="10815"/>
                </a:lnTo>
                <a:lnTo>
                  <a:pt x="28488" y="10802"/>
                </a:lnTo>
                <a:lnTo>
                  <a:pt x="28545" y="10786"/>
                </a:lnTo>
                <a:lnTo>
                  <a:pt x="28603" y="10770"/>
                </a:lnTo>
                <a:lnTo>
                  <a:pt x="28659" y="10752"/>
                </a:lnTo>
                <a:lnTo>
                  <a:pt x="28714" y="10732"/>
                </a:lnTo>
                <a:lnTo>
                  <a:pt x="28769" y="10710"/>
                </a:lnTo>
                <a:lnTo>
                  <a:pt x="28823" y="10687"/>
                </a:lnTo>
                <a:lnTo>
                  <a:pt x="28877" y="10662"/>
                </a:lnTo>
                <a:lnTo>
                  <a:pt x="28930" y="10636"/>
                </a:lnTo>
                <a:lnTo>
                  <a:pt x="28983" y="10609"/>
                </a:lnTo>
                <a:lnTo>
                  <a:pt x="29034" y="10580"/>
                </a:lnTo>
                <a:lnTo>
                  <a:pt x="29083" y="10549"/>
                </a:lnTo>
                <a:lnTo>
                  <a:pt x="29133" y="10517"/>
                </a:lnTo>
                <a:lnTo>
                  <a:pt x="29181" y="10482"/>
                </a:lnTo>
                <a:lnTo>
                  <a:pt x="29229" y="10447"/>
                </a:lnTo>
                <a:lnTo>
                  <a:pt x="29276" y="10411"/>
                </a:lnTo>
                <a:lnTo>
                  <a:pt x="29321" y="10372"/>
                </a:lnTo>
                <a:lnTo>
                  <a:pt x="29366" y="10332"/>
                </a:lnTo>
                <a:lnTo>
                  <a:pt x="29408" y="10291"/>
                </a:lnTo>
                <a:lnTo>
                  <a:pt x="29450" y="10247"/>
                </a:lnTo>
                <a:lnTo>
                  <a:pt x="29491" y="10202"/>
                </a:lnTo>
                <a:lnTo>
                  <a:pt x="29530" y="10157"/>
                </a:lnTo>
                <a:lnTo>
                  <a:pt x="29569" y="10109"/>
                </a:lnTo>
                <a:lnTo>
                  <a:pt x="29605" y="10060"/>
                </a:lnTo>
                <a:lnTo>
                  <a:pt x="29640" y="10009"/>
                </a:lnTo>
                <a:lnTo>
                  <a:pt x="29674" y="9957"/>
                </a:lnTo>
                <a:lnTo>
                  <a:pt x="29707" y="9903"/>
                </a:lnTo>
                <a:lnTo>
                  <a:pt x="29727" y="9868"/>
                </a:lnTo>
                <a:lnTo>
                  <a:pt x="29746" y="9833"/>
                </a:lnTo>
                <a:lnTo>
                  <a:pt x="29764" y="9798"/>
                </a:lnTo>
                <a:lnTo>
                  <a:pt x="29783" y="9761"/>
                </a:lnTo>
                <a:lnTo>
                  <a:pt x="29800" y="9726"/>
                </a:lnTo>
                <a:lnTo>
                  <a:pt x="29817" y="9688"/>
                </a:lnTo>
                <a:lnTo>
                  <a:pt x="29833" y="9652"/>
                </a:lnTo>
                <a:lnTo>
                  <a:pt x="29850" y="9614"/>
                </a:lnTo>
                <a:lnTo>
                  <a:pt x="29864" y="9577"/>
                </a:lnTo>
                <a:lnTo>
                  <a:pt x="29879" y="9538"/>
                </a:lnTo>
                <a:lnTo>
                  <a:pt x="29893" y="9501"/>
                </a:lnTo>
                <a:lnTo>
                  <a:pt x="29906" y="9462"/>
                </a:lnTo>
                <a:lnTo>
                  <a:pt x="29918" y="9424"/>
                </a:lnTo>
                <a:lnTo>
                  <a:pt x="29931" y="9384"/>
                </a:lnTo>
                <a:lnTo>
                  <a:pt x="29942" y="9346"/>
                </a:lnTo>
                <a:lnTo>
                  <a:pt x="29953" y="9306"/>
                </a:lnTo>
                <a:lnTo>
                  <a:pt x="29962" y="9267"/>
                </a:lnTo>
                <a:lnTo>
                  <a:pt x="29971" y="9227"/>
                </a:lnTo>
                <a:lnTo>
                  <a:pt x="29980" y="9188"/>
                </a:lnTo>
                <a:lnTo>
                  <a:pt x="29988" y="9147"/>
                </a:lnTo>
                <a:lnTo>
                  <a:pt x="29994" y="9108"/>
                </a:lnTo>
                <a:lnTo>
                  <a:pt x="30001" y="9068"/>
                </a:lnTo>
                <a:lnTo>
                  <a:pt x="30006" y="9027"/>
                </a:lnTo>
                <a:lnTo>
                  <a:pt x="30011" y="8988"/>
                </a:lnTo>
                <a:lnTo>
                  <a:pt x="30015" y="8947"/>
                </a:lnTo>
                <a:lnTo>
                  <a:pt x="30018" y="8908"/>
                </a:lnTo>
                <a:lnTo>
                  <a:pt x="30020" y="8867"/>
                </a:lnTo>
                <a:lnTo>
                  <a:pt x="30021" y="8827"/>
                </a:lnTo>
                <a:lnTo>
                  <a:pt x="30023" y="8787"/>
                </a:lnTo>
                <a:lnTo>
                  <a:pt x="30023" y="8747"/>
                </a:lnTo>
                <a:lnTo>
                  <a:pt x="30021" y="8707"/>
                </a:lnTo>
                <a:lnTo>
                  <a:pt x="30019" y="8667"/>
                </a:lnTo>
                <a:lnTo>
                  <a:pt x="30017" y="8628"/>
                </a:lnTo>
                <a:lnTo>
                  <a:pt x="30013" y="8588"/>
                </a:lnTo>
                <a:lnTo>
                  <a:pt x="30009" y="8549"/>
                </a:lnTo>
                <a:lnTo>
                  <a:pt x="30004" y="8509"/>
                </a:lnTo>
                <a:lnTo>
                  <a:pt x="29998" y="8471"/>
                </a:lnTo>
                <a:lnTo>
                  <a:pt x="29990" y="8432"/>
                </a:lnTo>
                <a:lnTo>
                  <a:pt x="29982" y="8394"/>
                </a:lnTo>
                <a:lnTo>
                  <a:pt x="29974" y="8355"/>
                </a:lnTo>
                <a:lnTo>
                  <a:pt x="29963" y="8317"/>
                </a:lnTo>
                <a:lnTo>
                  <a:pt x="29953" y="8279"/>
                </a:lnTo>
                <a:lnTo>
                  <a:pt x="29941" y="8242"/>
                </a:lnTo>
                <a:lnTo>
                  <a:pt x="29928" y="8204"/>
                </a:lnTo>
                <a:lnTo>
                  <a:pt x="29914" y="8168"/>
                </a:lnTo>
                <a:lnTo>
                  <a:pt x="29900" y="8130"/>
                </a:lnTo>
                <a:lnTo>
                  <a:pt x="29884" y="8095"/>
                </a:lnTo>
                <a:lnTo>
                  <a:pt x="29867" y="8058"/>
                </a:lnTo>
                <a:lnTo>
                  <a:pt x="29850" y="8023"/>
                </a:lnTo>
                <a:lnTo>
                  <a:pt x="29831" y="7989"/>
                </a:lnTo>
                <a:lnTo>
                  <a:pt x="29811" y="7954"/>
                </a:lnTo>
                <a:lnTo>
                  <a:pt x="29790" y="7920"/>
                </a:lnTo>
                <a:lnTo>
                  <a:pt x="29767" y="7887"/>
                </a:lnTo>
                <a:lnTo>
                  <a:pt x="29745" y="7853"/>
                </a:lnTo>
                <a:lnTo>
                  <a:pt x="29721" y="7821"/>
                </a:lnTo>
                <a:lnTo>
                  <a:pt x="29696" y="7789"/>
                </a:lnTo>
                <a:lnTo>
                  <a:pt x="29670" y="7758"/>
                </a:lnTo>
                <a:lnTo>
                  <a:pt x="29643" y="7726"/>
                </a:lnTo>
                <a:lnTo>
                  <a:pt x="29613" y="7696"/>
                </a:lnTo>
                <a:lnTo>
                  <a:pt x="29584" y="7666"/>
                </a:lnTo>
                <a:lnTo>
                  <a:pt x="29553" y="7637"/>
                </a:lnTo>
                <a:lnTo>
                  <a:pt x="29522" y="7609"/>
                </a:lnTo>
                <a:lnTo>
                  <a:pt x="29488" y="7581"/>
                </a:lnTo>
                <a:lnTo>
                  <a:pt x="29454" y="7554"/>
                </a:lnTo>
                <a:lnTo>
                  <a:pt x="29417" y="7517"/>
                </a:lnTo>
                <a:lnTo>
                  <a:pt x="29384" y="7487"/>
                </a:lnTo>
                <a:lnTo>
                  <a:pt x="29355" y="7461"/>
                </a:lnTo>
                <a:lnTo>
                  <a:pt x="29331" y="7439"/>
                </a:lnTo>
                <a:lnTo>
                  <a:pt x="29297" y="7412"/>
                </a:lnTo>
                <a:lnTo>
                  <a:pt x="29285" y="7403"/>
                </a:lnTo>
                <a:close/>
              </a:path>
            </a:pathLst>
          </a:custGeom>
          <a:solidFill>
            <a:srgbClr val="D8E6F5"/>
          </a:solidFill>
          <a:ln w="38100">
            <a:solidFill>
              <a:schemeClr val="bg1"/>
            </a:solidFill>
            <a:round/>
            <a:headEnd/>
            <a:tailEnd/>
          </a:ln>
          <a:effectLst>
            <a:outerShdw blurRad="50800" dist="38100" dir="2700000" algn="tl" rotWithShape="0">
              <a:prstClr val="black">
                <a:alpha val="40000"/>
              </a:prstClr>
            </a:outerShdw>
          </a:effectLst>
        </p:spPr>
        <p:txBody>
          <a:bodyPr rIns="252000" anchor="ctr">
            <a:normAutofit/>
          </a:bodyPr>
          <a:lstStyle/>
          <a:p>
            <a:pPr>
              <a:defRPr/>
            </a:pPr>
            <a:endParaRPr lang="zh-CN" altLang="en-US" sz="3200" b="1" dirty="0">
              <a:solidFill>
                <a:schemeClr val="accent6">
                  <a:lumMod val="50000"/>
                </a:schemeClr>
              </a:solidFill>
              <a:latin typeface="UTM Avo" panose="02040603050506020204" pitchFamily="18" charset="0"/>
              <a:ea typeface="微软雅黑" panose="020B0503020204020204" pitchFamily="34" charset="-122"/>
              <a:cs typeface="+mn-ea"/>
              <a:sym typeface="+mn-lt"/>
            </a:endParaRPr>
          </a:p>
        </p:txBody>
      </p:sp>
      <p:pic>
        <p:nvPicPr>
          <p:cNvPr id="20" name="图片 8">
            <a:extLst>
              <a:ext uri="{FF2B5EF4-FFF2-40B4-BE49-F238E27FC236}">
                <a16:creationId xmlns:a16="http://schemas.microsoft.com/office/drawing/2014/main" id="{1F9F4A3E-3F46-4308-866E-1BE0422CE0FF}"/>
              </a:ext>
            </a:extLst>
          </p:cNvPr>
          <p:cNvPicPr>
            <a:picLocks noChangeAspect="1"/>
          </p:cNvPicPr>
          <p:nvPr/>
        </p:nvPicPr>
        <p:blipFill rotWithShape="1">
          <a:blip r:embed="rId5">
            <a:duotone>
              <a:schemeClr val="accent1">
                <a:shade val="45000"/>
                <a:satMod val="135000"/>
              </a:schemeClr>
              <a:prstClr val="white"/>
            </a:duotone>
          </a:blip>
          <a:srcRect t="18341" r="17085" b="26262"/>
          <a:stretch/>
        </p:blipFill>
        <p:spPr>
          <a:xfrm>
            <a:off x="3581850" y="576643"/>
            <a:ext cx="2293032" cy="1313186"/>
          </a:xfrm>
          <a:prstGeom prst="rect">
            <a:avLst/>
          </a:prstGeom>
        </p:spPr>
      </p:pic>
      <p:sp>
        <p:nvSpPr>
          <p:cNvPr id="22" name="TextBox 21">
            <a:extLst>
              <a:ext uri="{FF2B5EF4-FFF2-40B4-BE49-F238E27FC236}">
                <a16:creationId xmlns:a16="http://schemas.microsoft.com/office/drawing/2014/main" id="{E472E0DA-7211-474D-B23B-5C3D6229473C}"/>
              </a:ext>
            </a:extLst>
          </p:cNvPr>
          <p:cNvSpPr txBox="1"/>
          <p:nvPr/>
        </p:nvSpPr>
        <p:spPr>
          <a:xfrm>
            <a:off x="606698" y="525384"/>
            <a:ext cx="3432875" cy="769441"/>
          </a:xfrm>
          <a:prstGeom prst="rect">
            <a:avLst/>
          </a:prstGeom>
          <a:noFill/>
        </p:spPr>
        <p:txBody>
          <a:bodyPr wrap="square">
            <a:spAutoFit/>
          </a:bodyPr>
          <a:lstStyle/>
          <a:p>
            <a:pPr>
              <a:defRPr/>
            </a:pPr>
            <a:r>
              <a:rPr lang="en-US" altLang="zh-CN" sz="4400" b="1" dirty="0">
                <a:solidFill>
                  <a:schemeClr val="accent6">
                    <a:lumMod val="50000"/>
                  </a:schemeClr>
                </a:solidFill>
                <a:latin typeface="UTM Avo" panose="02040603050506020204" pitchFamily="18" charset="0"/>
                <a:ea typeface="微软雅黑" panose="020B0503020204020204" pitchFamily="34" charset="-122"/>
                <a:cs typeface="+mn-ea"/>
                <a:sym typeface="+mn-lt"/>
              </a:rPr>
              <a:t>Bài 2: </a:t>
            </a:r>
            <a:r>
              <a:rPr lang="en-US" altLang="zh-CN" sz="4400" b="1" dirty="0" err="1">
                <a:solidFill>
                  <a:schemeClr val="accent6">
                    <a:lumMod val="50000"/>
                  </a:schemeClr>
                </a:solidFill>
                <a:latin typeface="UTM Avo" panose="02040603050506020204" pitchFamily="18" charset="0"/>
                <a:ea typeface="微软雅黑" panose="020B0503020204020204" pitchFamily="34" charset="-122"/>
                <a:cs typeface="+mn-ea"/>
                <a:sym typeface="+mn-lt"/>
              </a:rPr>
              <a:t>Tính</a:t>
            </a:r>
            <a:endParaRPr lang="zh-CN" altLang="en-US" sz="4400" b="1" dirty="0">
              <a:solidFill>
                <a:schemeClr val="accent6">
                  <a:lumMod val="50000"/>
                </a:schemeClr>
              </a:solidFill>
              <a:latin typeface="UTM Avo" panose="02040603050506020204" pitchFamily="18" charset="0"/>
              <a:ea typeface="微软雅黑" panose="020B0503020204020204" pitchFamily="34" charset="-122"/>
              <a:cs typeface="+mn-ea"/>
              <a:sym typeface="+mn-lt"/>
            </a:endParaRPr>
          </a:p>
        </p:txBody>
      </p:sp>
      <p:sp>
        <p:nvSpPr>
          <p:cNvPr id="16" name="云形 1">
            <a:extLst>
              <a:ext uri="{FF2B5EF4-FFF2-40B4-BE49-F238E27FC236}">
                <a16:creationId xmlns:a16="http://schemas.microsoft.com/office/drawing/2014/main" id="{FCB470CC-5640-406F-87FD-F3D896C6FB63}"/>
              </a:ext>
            </a:extLst>
          </p:cNvPr>
          <p:cNvSpPr/>
          <p:nvPr/>
        </p:nvSpPr>
        <p:spPr>
          <a:xfrm>
            <a:off x="606698" y="1693440"/>
            <a:ext cx="10002118" cy="4029965"/>
          </a:xfrm>
          <a:prstGeom prst="cloud">
            <a:avLst/>
          </a:prstGeom>
          <a:solidFill>
            <a:srgbClr val="6BC7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bg1"/>
              </a:solidFill>
              <a:latin typeface="微软雅黑" panose="020B0503020204020204" pitchFamily="34" charset="-122"/>
              <a:ea typeface="微软雅黑" panose="020B0503020204020204" pitchFamily="34" charset="-122"/>
            </a:endParaRPr>
          </a:p>
        </p:txBody>
      </p:sp>
      <p:pic>
        <p:nvPicPr>
          <p:cNvPr id="27" name="图片 3" descr="27eb00efd058674f3bcf7e8c0524fed5">
            <a:extLst>
              <a:ext uri="{FF2B5EF4-FFF2-40B4-BE49-F238E27FC236}">
                <a16:creationId xmlns:a16="http://schemas.microsoft.com/office/drawing/2014/main" id="{7DB09ED5-798A-4086-9B0B-3220D51E9C84}"/>
              </a:ext>
            </a:extLst>
          </p:cNvPr>
          <p:cNvPicPr>
            <a:picLocks noChangeAspect="1"/>
          </p:cNvPicPr>
          <p:nvPr/>
        </p:nvPicPr>
        <p:blipFill>
          <a:blip r:embed="rId6"/>
          <a:stretch>
            <a:fillRect/>
          </a:stretch>
        </p:blipFill>
        <p:spPr>
          <a:xfrm>
            <a:off x="1043940" y="832485"/>
            <a:ext cx="2593975" cy="2593975"/>
          </a:xfrm>
          <a:prstGeom prst="rect">
            <a:avLst/>
          </a:prstGeom>
        </p:spPr>
      </p:pic>
      <mc:AlternateContent xmlns:mc="http://schemas.openxmlformats.org/markup-compatibility/2006" xmlns:a14="http://schemas.microsoft.com/office/drawing/2010/main">
        <mc:Choice Requires="a14">
          <p:sp>
            <p:nvSpPr>
              <p:cNvPr id="30" name="TextBox 29">
                <a:extLst>
                  <a:ext uri="{FF2B5EF4-FFF2-40B4-BE49-F238E27FC236}">
                    <a16:creationId xmlns:a16="http://schemas.microsoft.com/office/drawing/2014/main" id="{7DA5E2CA-F789-4CE7-B158-6FDF4325C73C}"/>
                  </a:ext>
                </a:extLst>
              </p:cNvPr>
              <p:cNvSpPr txBox="1"/>
              <p:nvPr/>
            </p:nvSpPr>
            <p:spPr>
              <a:xfrm>
                <a:off x="1195727" y="2794784"/>
                <a:ext cx="2973884" cy="1574790"/>
              </a:xfrm>
              <a:prstGeom prst="rect">
                <a:avLst/>
              </a:prstGeom>
              <a:noFill/>
            </p:spPr>
            <p:txBody>
              <a:bodyPr wrap="square">
                <a:spAutoFit/>
              </a:bodyPr>
              <a:lstStyle/>
              <a:p>
                <a:r>
                  <a:rPr lang="en-US" sz="4400" b="1" dirty="0">
                    <a:solidFill>
                      <a:schemeClr val="bg1"/>
                    </a:solidFill>
                    <a:latin typeface="UTM Avo" panose="02040603050506020204" pitchFamily="18" charset="0"/>
                  </a:rPr>
                  <a:t>a) </a:t>
                </a:r>
                <a14:m>
                  <m:oMath xmlns:m="http://schemas.openxmlformats.org/officeDocument/2006/math">
                    <m:f>
                      <m:fPr>
                        <m:ctrlPr>
                          <a:rPr lang="en-US" sz="6600" b="1" i="1">
                            <a:solidFill>
                              <a:schemeClr val="bg1"/>
                            </a:solidFill>
                            <a:latin typeface="Cambria Math" panose="02040503050406030204" pitchFamily="18" charset="0"/>
                          </a:rPr>
                        </m:ctrlPr>
                      </m:fPr>
                      <m:num>
                        <m:r>
                          <a:rPr lang="en-US" sz="6600" b="1" i="1" smtClean="0">
                            <a:solidFill>
                              <a:schemeClr val="bg1"/>
                            </a:solidFill>
                            <a:latin typeface="Cambria Math" panose="02040503050406030204" pitchFamily="18" charset="0"/>
                          </a:rPr>
                          <m:t>𝟑</m:t>
                        </m:r>
                      </m:num>
                      <m:den>
                        <m:r>
                          <a:rPr lang="en-US" sz="6600" b="1" i="1" smtClean="0">
                            <a:solidFill>
                              <a:schemeClr val="bg1"/>
                            </a:solidFill>
                            <a:latin typeface="Cambria Math" panose="02040503050406030204" pitchFamily="18" charset="0"/>
                          </a:rPr>
                          <m:t>𝟕</m:t>
                        </m:r>
                      </m:den>
                    </m:f>
                  </m:oMath>
                </a14:m>
                <a:r>
                  <a:rPr lang="en-US" sz="6600" b="1" dirty="0">
                    <a:solidFill>
                      <a:schemeClr val="bg1"/>
                    </a:solidFill>
                    <a:latin typeface="UTM Avo" panose="02040603050506020204" pitchFamily="18" charset="0"/>
                  </a:rPr>
                  <a:t> : </a:t>
                </a:r>
                <a14:m>
                  <m:oMath xmlns:m="http://schemas.openxmlformats.org/officeDocument/2006/math">
                    <m:f>
                      <m:fPr>
                        <m:ctrlPr>
                          <a:rPr lang="en-US" sz="6600" b="1" i="1" smtClean="0">
                            <a:solidFill>
                              <a:schemeClr val="bg1"/>
                            </a:solidFill>
                            <a:latin typeface="Cambria Math" panose="02040503050406030204" pitchFamily="18" charset="0"/>
                          </a:rPr>
                        </m:ctrlPr>
                      </m:fPr>
                      <m:num>
                        <m:r>
                          <a:rPr lang="en-US" sz="6600" b="1" i="1" smtClean="0">
                            <a:solidFill>
                              <a:schemeClr val="bg1"/>
                            </a:solidFill>
                            <a:latin typeface="Cambria Math" panose="02040503050406030204" pitchFamily="18" charset="0"/>
                          </a:rPr>
                          <m:t>𝟓</m:t>
                        </m:r>
                      </m:num>
                      <m:den>
                        <m:r>
                          <a:rPr lang="en-US" sz="6600" b="1" i="1" smtClean="0">
                            <a:solidFill>
                              <a:schemeClr val="bg1"/>
                            </a:solidFill>
                            <a:latin typeface="Cambria Math" panose="02040503050406030204" pitchFamily="18" charset="0"/>
                          </a:rPr>
                          <m:t>𝟖</m:t>
                        </m:r>
                      </m:den>
                    </m:f>
                  </m:oMath>
                </a14:m>
                <a:r>
                  <a:rPr lang="en-US" sz="6600" b="1" dirty="0">
                    <a:solidFill>
                      <a:schemeClr val="bg1"/>
                    </a:solidFill>
                    <a:latin typeface="UTM Avo" panose="02040603050506020204" pitchFamily="18" charset="0"/>
                  </a:rPr>
                  <a:t> </a:t>
                </a:r>
                <a:endParaRPr lang="en-US" sz="6600" dirty="0">
                  <a:solidFill>
                    <a:schemeClr val="bg1"/>
                  </a:solidFill>
                  <a:latin typeface="UTM Avo" panose="02040603050506020204" pitchFamily="18" charset="0"/>
                </a:endParaRPr>
              </a:p>
            </p:txBody>
          </p:sp>
        </mc:Choice>
        <mc:Fallback xmlns="">
          <p:sp>
            <p:nvSpPr>
              <p:cNvPr id="30" name="TextBox 29">
                <a:extLst>
                  <a:ext uri="{FF2B5EF4-FFF2-40B4-BE49-F238E27FC236}">
                    <a16:creationId xmlns:a16="http://schemas.microsoft.com/office/drawing/2014/main" id="{7DA5E2CA-F789-4CE7-B158-6FDF4325C73C}"/>
                  </a:ext>
                </a:extLst>
              </p:cNvPr>
              <p:cNvSpPr txBox="1">
                <a:spLocks noRot="1" noChangeAspect="1" noMove="1" noResize="1" noEditPoints="1" noAdjustHandles="1" noChangeArrowheads="1" noChangeShapeType="1" noTextEdit="1"/>
              </p:cNvSpPr>
              <p:nvPr/>
            </p:nvSpPr>
            <p:spPr>
              <a:xfrm>
                <a:off x="1195727" y="2794784"/>
                <a:ext cx="2973884" cy="1574790"/>
              </a:xfrm>
              <a:prstGeom prst="rect">
                <a:avLst/>
              </a:prstGeom>
              <a:blipFill>
                <a:blip r:embed="rId7"/>
                <a:stretch>
                  <a:fillRect l="-8197" b="-12741"/>
                </a:stretch>
              </a:blipFill>
            </p:spPr>
            <p:txBody>
              <a:bodyPr/>
              <a:lstStyle/>
              <a:p>
                <a:r>
                  <a:rPr lang="en-US">
                    <a:noFill/>
                  </a:rPr>
                  <a:t> </a:t>
                </a:r>
              </a:p>
            </p:txBody>
          </p:sp>
        </mc:Fallback>
      </mc:AlternateContent>
      <p:sp>
        <p:nvSpPr>
          <p:cNvPr id="24" name="TextBox 23">
            <a:extLst>
              <a:ext uri="{FF2B5EF4-FFF2-40B4-BE49-F238E27FC236}">
                <a16:creationId xmlns:a16="http://schemas.microsoft.com/office/drawing/2014/main" id="{9B3536FA-FBDF-4549-8306-CFC79F810038}"/>
              </a:ext>
            </a:extLst>
          </p:cNvPr>
          <p:cNvSpPr txBox="1"/>
          <p:nvPr/>
        </p:nvSpPr>
        <p:spPr>
          <a:xfrm>
            <a:off x="3761482" y="3124217"/>
            <a:ext cx="556182" cy="1015663"/>
          </a:xfrm>
          <a:prstGeom prst="rect">
            <a:avLst/>
          </a:prstGeom>
          <a:noFill/>
        </p:spPr>
        <p:txBody>
          <a:bodyPr wrap="square" rtlCol="0">
            <a:spAutoFit/>
          </a:bodyPr>
          <a:lstStyle/>
          <a:p>
            <a:r>
              <a:rPr lang="en-US" sz="6000" b="1" dirty="0">
                <a:solidFill>
                  <a:schemeClr val="bg1"/>
                </a:solidFill>
              </a:rPr>
              <a:t>=</a:t>
            </a:r>
          </a:p>
        </p:txBody>
      </p:sp>
      <mc:AlternateContent xmlns:mc="http://schemas.openxmlformats.org/markup-compatibility/2006" xmlns:a14="http://schemas.microsoft.com/office/drawing/2010/main">
        <mc:Choice Requires="a14">
          <p:sp>
            <p:nvSpPr>
              <p:cNvPr id="25" name="TextBox 24">
                <a:extLst>
                  <a:ext uri="{FF2B5EF4-FFF2-40B4-BE49-F238E27FC236}">
                    <a16:creationId xmlns:a16="http://schemas.microsoft.com/office/drawing/2014/main" id="{1B164C5C-E626-4EE8-9633-70722077E348}"/>
                  </a:ext>
                </a:extLst>
              </p:cNvPr>
              <p:cNvSpPr txBox="1"/>
              <p:nvPr/>
            </p:nvSpPr>
            <p:spPr>
              <a:xfrm>
                <a:off x="4506966" y="2840565"/>
                <a:ext cx="863654" cy="1555554"/>
              </a:xfrm>
              <a:prstGeom prst="rect">
                <a:avLst/>
              </a:prstGeom>
              <a:noFill/>
            </p:spPr>
            <p:txBody>
              <a:bodyPr wrap="square">
                <a:spAutoFit/>
              </a:bodyPr>
              <a:lstStyle/>
              <a:p>
                <a14:m>
                  <m:oMath xmlns:m="http://schemas.openxmlformats.org/officeDocument/2006/math">
                    <m:f>
                      <m:fPr>
                        <m:ctrlPr>
                          <a:rPr lang="en-US" sz="6600" b="1" i="1" smtClean="0">
                            <a:solidFill>
                              <a:schemeClr val="bg1"/>
                            </a:solidFill>
                            <a:latin typeface="Cambria Math" panose="02040503050406030204" pitchFamily="18" charset="0"/>
                          </a:rPr>
                        </m:ctrlPr>
                      </m:fPr>
                      <m:num>
                        <m:r>
                          <a:rPr lang="en-US" sz="6600" b="1" i="1" smtClean="0">
                            <a:solidFill>
                              <a:schemeClr val="bg1"/>
                            </a:solidFill>
                            <a:latin typeface="Cambria Math" panose="02040503050406030204" pitchFamily="18" charset="0"/>
                          </a:rPr>
                          <m:t>𝟑</m:t>
                        </m:r>
                      </m:num>
                      <m:den>
                        <m:r>
                          <a:rPr lang="en-US" sz="6600" b="1" i="1" smtClean="0">
                            <a:solidFill>
                              <a:schemeClr val="bg1"/>
                            </a:solidFill>
                            <a:latin typeface="Cambria Math" panose="02040503050406030204" pitchFamily="18" charset="0"/>
                          </a:rPr>
                          <m:t>𝟕</m:t>
                        </m:r>
                      </m:den>
                    </m:f>
                  </m:oMath>
                </a14:m>
                <a:r>
                  <a:rPr lang="en-US" sz="6600" b="1" dirty="0">
                    <a:solidFill>
                      <a:schemeClr val="bg1"/>
                    </a:solidFill>
                  </a:rPr>
                  <a:t> </a:t>
                </a:r>
                <a:endParaRPr lang="en-US" sz="6600" dirty="0">
                  <a:solidFill>
                    <a:schemeClr val="bg1"/>
                  </a:solidFill>
                </a:endParaRPr>
              </a:p>
            </p:txBody>
          </p:sp>
        </mc:Choice>
        <mc:Fallback xmlns="">
          <p:sp>
            <p:nvSpPr>
              <p:cNvPr id="25" name="TextBox 24">
                <a:extLst>
                  <a:ext uri="{FF2B5EF4-FFF2-40B4-BE49-F238E27FC236}">
                    <a16:creationId xmlns:a16="http://schemas.microsoft.com/office/drawing/2014/main" id="{1B164C5C-E626-4EE8-9633-70722077E348}"/>
                  </a:ext>
                </a:extLst>
              </p:cNvPr>
              <p:cNvSpPr txBox="1">
                <a:spLocks noRot="1" noChangeAspect="1" noMove="1" noResize="1" noEditPoints="1" noAdjustHandles="1" noChangeArrowheads="1" noChangeShapeType="1" noTextEdit="1"/>
              </p:cNvSpPr>
              <p:nvPr/>
            </p:nvSpPr>
            <p:spPr>
              <a:xfrm>
                <a:off x="4506966" y="2840565"/>
                <a:ext cx="863654" cy="1555554"/>
              </a:xfrm>
              <a:prstGeom prst="rect">
                <a:avLst/>
              </a:prstGeom>
              <a:blipFill>
                <a:blip r:embed="rId8"/>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6" name="TextBox 25">
                <a:extLst>
                  <a:ext uri="{FF2B5EF4-FFF2-40B4-BE49-F238E27FC236}">
                    <a16:creationId xmlns:a16="http://schemas.microsoft.com/office/drawing/2014/main" id="{44FC0712-16A1-4C0F-9448-A1234C30392A}"/>
                  </a:ext>
                </a:extLst>
              </p:cNvPr>
              <p:cNvSpPr txBox="1"/>
              <p:nvPr/>
            </p:nvSpPr>
            <p:spPr>
              <a:xfrm>
                <a:off x="5887100" y="2852347"/>
                <a:ext cx="863654" cy="1559401"/>
              </a:xfrm>
              <a:prstGeom prst="rect">
                <a:avLst/>
              </a:prstGeom>
              <a:noFill/>
            </p:spPr>
            <p:txBody>
              <a:bodyPr wrap="square">
                <a:spAutoFit/>
              </a:bodyPr>
              <a:lstStyle/>
              <a:p>
                <a14:m>
                  <m:oMath xmlns:m="http://schemas.openxmlformats.org/officeDocument/2006/math">
                    <m:f>
                      <m:fPr>
                        <m:ctrlPr>
                          <a:rPr lang="en-US" sz="6600" b="1" i="1" smtClean="0">
                            <a:solidFill>
                              <a:schemeClr val="bg1"/>
                            </a:solidFill>
                            <a:latin typeface="Cambria Math" panose="02040503050406030204" pitchFamily="18" charset="0"/>
                          </a:rPr>
                        </m:ctrlPr>
                      </m:fPr>
                      <m:num>
                        <m:r>
                          <a:rPr lang="en-US" sz="6600" b="1" i="1" smtClean="0">
                            <a:solidFill>
                              <a:schemeClr val="bg1"/>
                            </a:solidFill>
                            <a:latin typeface="Cambria Math" panose="02040503050406030204" pitchFamily="18" charset="0"/>
                          </a:rPr>
                          <m:t>𝟖</m:t>
                        </m:r>
                      </m:num>
                      <m:den>
                        <m:r>
                          <a:rPr lang="en-US" sz="6600" b="1" i="1" smtClean="0">
                            <a:solidFill>
                              <a:schemeClr val="bg1"/>
                            </a:solidFill>
                            <a:latin typeface="Cambria Math" panose="02040503050406030204" pitchFamily="18" charset="0"/>
                          </a:rPr>
                          <m:t>𝟓</m:t>
                        </m:r>
                      </m:den>
                    </m:f>
                  </m:oMath>
                </a14:m>
                <a:r>
                  <a:rPr lang="en-US" sz="6600" b="1" dirty="0">
                    <a:solidFill>
                      <a:schemeClr val="bg1"/>
                    </a:solidFill>
                  </a:rPr>
                  <a:t> </a:t>
                </a:r>
                <a:endParaRPr lang="en-US" sz="6600" dirty="0">
                  <a:solidFill>
                    <a:schemeClr val="bg1"/>
                  </a:solidFill>
                </a:endParaRPr>
              </a:p>
            </p:txBody>
          </p:sp>
        </mc:Choice>
        <mc:Fallback xmlns="">
          <p:sp>
            <p:nvSpPr>
              <p:cNvPr id="26" name="TextBox 25">
                <a:extLst>
                  <a:ext uri="{FF2B5EF4-FFF2-40B4-BE49-F238E27FC236}">
                    <a16:creationId xmlns:a16="http://schemas.microsoft.com/office/drawing/2014/main" id="{44FC0712-16A1-4C0F-9448-A1234C30392A}"/>
                  </a:ext>
                </a:extLst>
              </p:cNvPr>
              <p:cNvSpPr txBox="1">
                <a:spLocks noRot="1" noChangeAspect="1" noMove="1" noResize="1" noEditPoints="1" noAdjustHandles="1" noChangeArrowheads="1" noChangeShapeType="1" noTextEdit="1"/>
              </p:cNvSpPr>
              <p:nvPr/>
            </p:nvSpPr>
            <p:spPr>
              <a:xfrm>
                <a:off x="5887100" y="2852347"/>
                <a:ext cx="863654" cy="1559401"/>
              </a:xfrm>
              <a:prstGeom prst="rect">
                <a:avLst/>
              </a:prstGeom>
              <a:blipFill>
                <a:blip r:embed="rId9"/>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9" name="TextBox 28">
                <a:extLst>
                  <a:ext uri="{FF2B5EF4-FFF2-40B4-BE49-F238E27FC236}">
                    <a16:creationId xmlns:a16="http://schemas.microsoft.com/office/drawing/2014/main" id="{E7D317CF-6054-4E41-9E54-17B1A01DB5D7}"/>
                  </a:ext>
                </a:extLst>
              </p:cNvPr>
              <p:cNvSpPr txBox="1"/>
              <p:nvPr/>
            </p:nvSpPr>
            <p:spPr>
              <a:xfrm>
                <a:off x="5081921" y="3234058"/>
                <a:ext cx="863654" cy="830997"/>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en-US" sz="4800" b="1" i="0" smtClean="0">
                          <a:solidFill>
                            <a:schemeClr val="bg1"/>
                          </a:solidFill>
                          <a:latin typeface="Cambria Math" panose="02040503050406030204" pitchFamily="18" charset="0"/>
                        </a:rPr>
                        <m:t>𝐱</m:t>
                      </m:r>
                    </m:oMath>
                  </m:oMathPara>
                </a14:m>
                <a:endParaRPr lang="en-US" sz="4800" dirty="0">
                  <a:solidFill>
                    <a:schemeClr val="bg1"/>
                  </a:solidFill>
                </a:endParaRPr>
              </a:p>
            </p:txBody>
          </p:sp>
        </mc:Choice>
        <mc:Fallback xmlns="">
          <p:sp>
            <p:nvSpPr>
              <p:cNvPr id="29" name="TextBox 28">
                <a:extLst>
                  <a:ext uri="{FF2B5EF4-FFF2-40B4-BE49-F238E27FC236}">
                    <a16:creationId xmlns:a16="http://schemas.microsoft.com/office/drawing/2014/main" id="{E7D317CF-6054-4E41-9E54-17B1A01DB5D7}"/>
                  </a:ext>
                </a:extLst>
              </p:cNvPr>
              <p:cNvSpPr txBox="1">
                <a:spLocks noRot="1" noChangeAspect="1" noMove="1" noResize="1" noEditPoints="1" noAdjustHandles="1" noChangeArrowheads="1" noChangeShapeType="1" noTextEdit="1"/>
              </p:cNvSpPr>
              <p:nvPr/>
            </p:nvSpPr>
            <p:spPr>
              <a:xfrm>
                <a:off x="5081921" y="3234058"/>
                <a:ext cx="863654" cy="830997"/>
              </a:xfrm>
              <a:prstGeom prst="rect">
                <a:avLst/>
              </a:prstGeom>
              <a:blipFill>
                <a:blip r:embed="rId10"/>
                <a:stretch>
                  <a:fillRect/>
                </a:stretch>
              </a:blipFill>
            </p:spPr>
            <p:txBody>
              <a:bodyPr/>
              <a:lstStyle/>
              <a:p>
                <a:r>
                  <a:rPr lang="en-US">
                    <a:noFill/>
                  </a:rPr>
                  <a:t> </a:t>
                </a:r>
              </a:p>
            </p:txBody>
          </p:sp>
        </mc:Fallback>
      </mc:AlternateContent>
      <p:sp>
        <p:nvSpPr>
          <p:cNvPr id="32" name="TextBox 31">
            <a:extLst>
              <a:ext uri="{FF2B5EF4-FFF2-40B4-BE49-F238E27FC236}">
                <a16:creationId xmlns:a16="http://schemas.microsoft.com/office/drawing/2014/main" id="{5363EB5F-1AC4-4018-8289-6330D174880C}"/>
              </a:ext>
            </a:extLst>
          </p:cNvPr>
          <p:cNvSpPr txBox="1"/>
          <p:nvPr/>
        </p:nvSpPr>
        <p:spPr>
          <a:xfrm>
            <a:off x="6528731" y="3074347"/>
            <a:ext cx="556182" cy="1015663"/>
          </a:xfrm>
          <a:prstGeom prst="rect">
            <a:avLst/>
          </a:prstGeom>
          <a:noFill/>
        </p:spPr>
        <p:txBody>
          <a:bodyPr wrap="square" rtlCol="0">
            <a:spAutoFit/>
          </a:bodyPr>
          <a:lstStyle/>
          <a:p>
            <a:r>
              <a:rPr lang="en-US" sz="6000" b="1" dirty="0">
                <a:solidFill>
                  <a:schemeClr val="bg1"/>
                </a:solidFill>
              </a:rPr>
              <a:t>=</a:t>
            </a:r>
          </a:p>
        </p:txBody>
      </p:sp>
      <mc:AlternateContent xmlns:mc="http://schemas.openxmlformats.org/markup-compatibility/2006" xmlns:a14="http://schemas.microsoft.com/office/drawing/2010/main">
        <mc:Choice Requires="a14">
          <p:sp>
            <p:nvSpPr>
              <p:cNvPr id="34" name="TextBox 33">
                <a:extLst>
                  <a:ext uri="{FF2B5EF4-FFF2-40B4-BE49-F238E27FC236}">
                    <a16:creationId xmlns:a16="http://schemas.microsoft.com/office/drawing/2014/main" id="{BA43A7D3-ED13-41F2-BAAC-DE39B22B869B}"/>
                  </a:ext>
                </a:extLst>
              </p:cNvPr>
              <p:cNvSpPr txBox="1"/>
              <p:nvPr/>
            </p:nvSpPr>
            <p:spPr>
              <a:xfrm>
                <a:off x="7206225" y="2869855"/>
                <a:ext cx="863654" cy="1559401"/>
              </a:xfrm>
              <a:prstGeom prst="rect">
                <a:avLst/>
              </a:prstGeom>
              <a:noFill/>
            </p:spPr>
            <p:txBody>
              <a:bodyPr wrap="square">
                <a:spAutoFit/>
              </a:bodyPr>
              <a:lstStyle/>
              <a:p>
                <a14:m>
                  <m:oMath xmlns:m="http://schemas.openxmlformats.org/officeDocument/2006/math">
                    <m:f>
                      <m:fPr>
                        <m:ctrlPr>
                          <a:rPr lang="en-US" sz="6600" b="1" i="1" smtClean="0">
                            <a:solidFill>
                              <a:schemeClr val="bg1"/>
                            </a:solidFill>
                            <a:latin typeface="Cambria Math" panose="02040503050406030204" pitchFamily="18" charset="0"/>
                          </a:rPr>
                        </m:ctrlPr>
                      </m:fPr>
                      <m:num>
                        <m:r>
                          <a:rPr lang="en-US" sz="6600" b="1" i="1" smtClean="0">
                            <a:solidFill>
                              <a:schemeClr val="bg1"/>
                            </a:solidFill>
                            <a:latin typeface="Cambria Math" panose="02040503050406030204" pitchFamily="18" charset="0"/>
                          </a:rPr>
                          <m:t>𝟐𝟒</m:t>
                        </m:r>
                      </m:num>
                      <m:den>
                        <m:r>
                          <a:rPr lang="en-US" sz="6600" b="1" i="1" smtClean="0">
                            <a:solidFill>
                              <a:schemeClr val="bg1"/>
                            </a:solidFill>
                            <a:latin typeface="Cambria Math" panose="02040503050406030204" pitchFamily="18" charset="0"/>
                          </a:rPr>
                          <m:t>𝟑𝟓</m:t>
                        </m:r>
                      </m:den>
                    </m:f>
                  </m:oMath>
                </a14:m>
                <a:r>
                  <a:rPr lang="en-US" sz="6600" b="1" dirty="0">
                    <a:solidFill>
                      <a:schemeClr val="bg1"/>
                    </a:solidFill>
                  </a:rPr>
                  <a:t> </a:t>
                </a:r>
                <a:endParaRPr lang="en-US" sz="6600" dirty="0">
                  <a:solidFill>
                    <a:schemeClr val="bg1"/>
                  </a:solidFill>
                </a:endParaRPr>
              </a:p>
            </p:txBody>
          </p:sp>
        </mc:Choice>
        <mc:Fallback xmlns="">
          <p:sp>
            <p:nvSpPr>
              <p:cNvPr id="34" name="TextBox 33">
                <a:extLst>
                  <a:ext uri="{FF2B5EF4-FFF2-40B4-BE49-F238E27FC236}">
                    <a16:creationId xmlns:a16="http://schemas.microsoft.com/office/drawing/2014/main" id="{BA43A7D3-ED13-41F2-BAAC-DE39B22B869B}"/>
                  </a:ext>
                </a:extLst>
              </p:cNvPr>
              <p:cNvSpPr txBox="1">
                <a:spLocks noRot="1" noChangeAspect="1" noMove="1" noResize="1" noEditPoints="1" noAdjustHandles="1" noChangeArrowheads="1" noChangeShapeType="1" noTextEdit="1"/>
              </p:cNvSpPr>
              <p:nvPr/>
            </p:nvSpPr>
            <p:spPr>
              <a:xfrm>
                <a:off x="7206225" y="2869855"/>
                <a:ext cx="863654" cy="1559401"/>
              </a:xfrm>
              <a:prstGeom prst="rect">
                <a:avLst/>
              </a:prstGeom>
              <a:blipFill>
                <a:blip r:embed="rId11"/>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3533908065"/>
      </p:ext>
    </p:extLst>
  </p:cSld>
  <p:clrMapOvr>
    <a:masterClrMapping/>
  </p:clrMapOvr>
  <mc:AlternateContent xmlns:mc="http://schemas.openxmlformats.org/markup-compatibility/2006">
    <mc:Choice xmlns:p159="http://schemas.microsoft.com/office/powerpoint/2015/09/main" xmlns=""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down)">
                                      <p:cBhvr>
                                        <p:cTn id="7" dur="500"/>
                                        <p:tgtEl>
                                          <p:spTgt spid="2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25"/>
                                        </p:tgtEl>
                                        <p:attrNameLst>
                                          <p:attrName>style.visibility</p:attrName>
                                        </p:attrNameLst>
                                      </p:cBhvr>
                                      <p:to>
                                        <p:strVal val="visible"/>
                                      </p:to>
                                    </p:set>
                                    <p:animEffect transition="in" filter="wipe(down)">
                                      <p:cBhvr>
                                        <p:cTn id="12" dur="500"/>
                                        <p:tgtEl>
                                          <p:spTgt spid="25"/>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29"/>
                                        </p:tgtEl>
                                        <p:attrNameLst>
                                          <p:attrName>style.visibility</p:attrName>
                                        </p:attrNameLst>
                                      </p:cBhvr>
                                      <p:to>
                                        <p:strVal val="visible"/>
                                      </p:to>
                                    </p:set>
                                    <p:animEffect transition="in" filter="wipe(down)">
                                      <p:cBhvr>
                                        <p:cTn id="17" dur="500"/>
                                        <p:tgtEl>
                                          <p:spTgt spid="29"/>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26"/>
                                        </p:tgtEl>
                                        <p:attrNameLst>
                                          <p:attrName>style.visibility</p:attrName>
                                        </p:attrNameLst>
                                      </p:cBhvr>
                                      <p:to>
                                        <p:strVal val="visible"/>
                                      </p:to>
                                    </p:set>
                                    <p:animEffect transition="in" filter="wipe(down)">
                                      <p:cBhvr>
                                        <p:cTn id="22" dur="500"/>
                                        <p:tgtEl>
                                          <p:spTgt spid="26"/>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32"/>
                                        </p:tgtEl>
                                        <p:attrNameLst>
                                          <p:attrName>style.visibility</p:attrName>
                                        </p:attrNameLst>
                                      </p:cBhvr>
                                      <p:to>
                                        <p:strVal val="visible"/>
                                      </p:to>
                                    </p:set>
                                    <p:animEffect transition="in" filter="wipe(down)">
                                      <p:cBhvr>
                                        <p:cTn id="27" dur="500"/>
                                        <p:tgtEl>
                                          <p:spTgt spid="32"/>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34"/>
                                        </p:tgtEl>
                                        <p:attrNameLst>
                                          <p:attrName>style.visibility</p:attrName>
                                        </p:attrNameLst>
                                      </p:cBhvr>
                                      <p:to>
                                        <p:strVal val="visible"/>
                                      </p:to>
                                    </p:set>
                                    <p:animEffect transition="in" filter="wipe(down)">
                                      <p:cBhvr>
                                        <p:cTn id="32"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P spid="25" grpId="0"/>
      <p:bldP spid="26" grpId="0"/>
      <p:bldP spid="29" grpId="0"/>
      <p:bldP spid="32" grpId="0"/>
      <p:bldP spid="34"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7" name="组合 6">
            <a:extLst>
              <a:ext uri="{FF2B5EF4-FFF2-40B4-BE49-F238E27FC236}">
                <a16:creationId xmlns:a16="http://schemas.microsoft.com/office/drawing/2014/main" id="{2DCE0590-62A3-483B-8A69-A6C607AC680E}"/>
              </a:ext>
            </a:extLst>
          </p:cNvPr>
          <p:cNvGrpSpPr/>
          <p:nvPr/>
        </p:nvGrpSpPr>
        <p:grpSpPr>
          <a:xfrm>
            <a:off x="606698" y="1790152"/>
            <a:ext cx="10356311" cy="4118103"/>
            <a:chOff x="1107225" y="2255857"/>
            <a:chExt cx="9088533" cy="3464512"/>
          </a:xfrm>
        </p:grpSpPr>
        <p:sp>
          <p:nvSpPr>
            <p:cNvPr id="18" name="云形 18">
              <a:extLst>
                <a:ext uri="{FF2B5EF4-FFF2-40B4-BE49-F238E27FC236}">
                  <a16:creationId xmlns:a16="http://schemas.microsoft.com/office/drawing/2014/main" id="{86E3E31A-B745-4DEC-B09E-8C06166705B5}"/>
                </a:ext>
              </a:extLst>
            </p:cNvPr>
            <p:cNvSpPr/>
            <p:nvPr/>
          </p:nvSpPr>
          <p:spPr>
            <a:xfrm>
              <a:off x="1444893" y="2255857"/>
              <a:ext cx="8750865" cy="3464512"/>
            </a:xfrm>
            <a:prstGeom prst="cloud">
              <a:avLst/>
            </a:prstGeom>
            <a:solidFill>
              <a:srgbClr val="6BC7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bg1"/>
                </a:solidFill>
                <a:latin typeface="微软雅黑" panose="020B0503020204020204" pitchFamily="34" charset="-122"/>
                <a:ea typeface="微软雅黑" panose="020B0503020204020204" pitchFamily="34" charset="-122"/>
              </a:endParaRPr>
            </a:p>
          </p:txBody>
        </p:sp>
        <p:pic>
          <p:nvPicPr>
            <p:cNvPr id="21" name="图片 5">
              <a:extLst>
                <a:ext uri="{FF2B5EF4-FFF2-40B4-BE49-F238E27FC236}">
                  <a16:creationId xmlns:a16="http://schemas.microsoft.com/office/drawing/2014/main" id="{8224FAD1-BC6E-4D2B-A7FF-5E281BE8154A}"/>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07225" y="2671032"/>
              <a:ext cx="1749054" cy="2009092"/>
            </a:xfrm>
            <a:prstGeom prst="rect">
              <a:avLst/>
            </a:prstGeom>
          </p:spPr>
        </p:pic>
      </p:grpSp>
      <p:pic>
        <p:nvPicPr>
          <p:cNvPr id="8" name="图片 7" descr="6"/>
          <p:cNvPicPr>
            <a:picLocks noChangeAspect="1"/>
          </p:cNvPicPr>
          <p:nvPr/>
        </p:nvPicPr>
        <p:blipFill>
          <a:blip r:embed="rId5"/>
          <a:srcRect r="74368"/>
          <a:stretch>
            <a:fillRect/>
          </a:stretch>
        </p:blipFill>
        <p:spPr>
          <a:xfrm>
            <a:off x="-3810" y="4604385"/>
            <a:ext cx="1602105" cy="2278380"/>
          </a:xfrm>
          <a:prstGeom prst="rect">
            <a:avLst/>
          </a:prstGeom>
        </p:spPr>
      </p:pic>
      <p:pic>
        <p:nvPicPr>
          <p:cNvPr id="9" name="图片 8" descr="6"/>
          <p:cNvPicPr>
            <a:picLocks noChangeAspect="1"/>
          </p:cNvPicPr>
          <p:nvPr/>
        </p:nvPicPr>
        <p:blipFill>
          <a:blip r:embed="rId5"/>
          <a:srcRect l="47449" t="21697"/>
          <a:stretch>
            <a:fillRect/>
          </a:stretch>
        </p:blipFill>
        <p:spPr>
          <a:xfrm>
            <a:off x="9053195" y="5132705"/>
            <a:ext cx="3137535" cy="1704340"/>
          </a:xfrm>
          <a:prstGeom prst="rect">
            <a:avLst/>
          </a:prstGeom>
        </p:spPr>
      </p:pic>
      <p:sp>
        <p:nvSpPr>
          <p:cNvPr id="14" name="矩形 13">
            <a:extLst>
              <a:ext uri="{FF2B5EF4-FFF2-40B4-BE49-F238E27FC236}">
                <a16:creationId xmlns:a16="http://schemas.microsoft.com/office/drawing/2014/main" id="{16BC682C-430E-4A2E-8FBC-9146623E9995}"/>
              </a:ext>
            </a:extLst>
          </p:cNvPr>
          <p:cNvSpPr/>
          <p:nvPr/>
        </p:nvSpPr>
        <p:spPr>
          <a:xfrm>
            <a:off x="1597708" y="420924"/>
            <a:ext cx="2952906" cy="1020087"/>
          </a:xfrm>
          <a:prstGeom prst="rect">
            <a:avLst/>
          </a:prstGeom>
        </p:spPr>
        <p:txBody>
          <a:bodyPr wrap="squar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150000"/>
              </a:lnSpc>
              <a:defRPr/>
            </a:pPr>
            <a:endParaRPr lang="zh-CN" altLang="en-US" sz="4400" b="1" spc="300" dirty="0">
              <a:solidFill>
                <a:schemeClr val="bg1"/>
              </a:solidFill>
              <a:latin typeface="微软雅黑" panose="020B0503020204020204" pitchFamily="34" charset="-122"/>
              <a:ea typeface="微软雅黑" panose="020B0503020204020204" pitchFamily="34" charset="-122"/>
              <a:sym typeface="微软雅黑" panose="020B0503020204020204" charset="-122"/>
            </a:endParaRPr>
          </a:p>
        </p:txBody>
      </p:sp>
      <p:sp>
        <p:nvSpPr>
          <p:cNvPr id="19" name="MH_SubTitle_1">
            <a:extLst>
              <a:ext uri="{FF2B5EF4-FFF2-40B4-BE49-F238E27FC236}">
                <a16:creationId xmlns:a16="http://schemas.microsoft.com/office/drawing/2014/main" id="{0097F5DC-77C0-4B0E-9C56-84DA669C19B7}"/>
              </a:ext>
            </a:extLst>
          </p:cNvPr>
          <p:cNvSpPr>
            <a:spLocks/>
          </p:cNvSpPr>
          <p:nvPr>
            <p:custDataLst>
              <p:tags r:id="rId1"/>
            </p:custDataLst>
          </p:nvPr>
        </p:nvSpPr>
        <p:spPr bwMode="auto">
          <a:xfrm>
            <a:off x="274722" y="324212"/>
            <a:ext cx="4815894" cy="1213509"/>
          </a:xfrm>
          <a:custGeom>
            <a:avLst/>
            <a:gdLst>
              <a:gd name="T0" fmla="*/ 2147483646 w 30720"/>
              <a:gd name="T1" fmla="*/ 2147483646 h 11496"/>
              <a:gd name="T2" fmla="*/ 2147483646 w 30720"/>
              <a:gd name="T3" fmla="*/ 2147483646 h 11496"/>
              <a:gd name="T4" fmla="*/ 2147483646 w 30720"/>
              <a:gd name="T5" fmla="*/ 2147483646 h 11496"/>
              <a:gd name="T6" fmla="*/ 2147483646 w 30720"/>
              <a:gd name="T7" fmla="*/ 2147483646 h 11496"/>
              <a:gd name="T8" fmla="*/ 2147483646 w 30720"/>
              <a:gd name="T9" fmla="*/ 2147483646 h 11496"/>
              <a:gd name="T10" fmla="*/ 2147483646 w 30720"/>
              <a:gd name="T11" fmla="*/ 2147483646 h 11496"/>
              <a:gd name="T12" fmla="*/ 2147483646 w 30720"/>
              <a:gd name="T13" fmla="*/ 2147483646 h 11496"/>
              <a:gd name="T14" fmla="*/ 2147483646 w 30720"/>
              <a:gd name="T15" fmla="*/ 2147483646 h 11496"/>
              <a:gd name="T16" fmla="*/ 2147483646 w 30720"/>
              <a:gd name="T17" fmla="*/ 2147483646 h 11496"/>
              <a:gd name="T18" fmla="*/ 2147483646 w 30720"/>
              <a:gd name="T19" fmla="*/ 2147483646 h 11496"/>
              <a:gd name="T20" fmla="*/ 2147483646 w 30720"/>
              <a:gd name="T21" fmla="*/ 2147483646 h 11496"/>
              <a:gd name="T22" fmla="*/ 2147483646 w 30720"/>
              <a:gd name="T23" fmla="*/ 2147483646 h 11496"/>
              <a:gd name="T24" fmla="*/ 2147483646 w 30720"/>
              <a:gd name="T25" fmla="*/ 2147483646 h 11496"/>
              <a:gd name="T26" fmla="*/ 2147483646 w 30720"/>
              <a:gd name="T27" fmla="*/ 2147483646 h 11496"/>
              <a:gd name="T28" fmla="*/ 2147483646 w 30720"/>
              <a:gd name="T29" fmla="*/ 2147483646 h 11496"/>
              <a:gd name="T30" fmla="*/ 2147483646 w 30720"/>
              <a:gd name="T31" fmla="*/ 2147483646 h 11496"/>
              <a:gd name="T32" fmla="*/ 2147483646 w 30720"/>
              <a:gd name="T33" fmla="*/ 2147483646 h 11496"/>
              <a:gd name="T34" fmla="*/ 2147483646 w 30720"/>
              <a:gd name="T35" fmla="*/ 2147483646 h 11496"/>
              <a:gd name="T36" fmla="*/ 2147483646 w 30720"/>
              <a:gd name="T37" fmla="*/ 2147483646 h 11496"/>
              <a:gd name="T38" fmla="*/ 2147483646 w 30720"/>
              <a:gd name="T39" fmla="*/ 2147483646 h 11496"/>
              <a:gd name="T40" fmla="*/ 2147483646 w 30720"/>
              <a:gd name="T41" fmla="*/ 2147483646 h 11496"/>
              <a:gd name="T42" fmla="*/ 2147483646 w 30720"/>
              <a:gd name="T43" fmla="*/ 2147483646 h 11496"/>
              <a:gd name="T44" fmla="*/ 2147483646 w 30720"/>
              <a:gd name="T45" fmla="*/ 2147483646 h 11496"/>
              <a:gd name="T46" fmla="*/ 2147483646 w 30720"/>
              <a:gd name="T47" fmla="*/ 2147483646 h 11496"/>
              <a:gd name="T48" fmla="*/ 2147483646 w 30720"/>
              <a:gd name="T49" fmla="*/ 2147483646 h 11496"/>
              <a:gd name="T50" fmla="*/ 2147483646 w 30720"/>
              <a:gd name="T51" fmla="*/ 2147483646 h 11496"/>
              <a:gd name="T52" fmla="*/ 2147483646 w 30720"/>
              <a:gd name="T53" fmla="*/ 2147483646 h 11496"/>
              <a:gd name="T54" fmla="*/ 2147483646 w 30720"/>
              <a:gd name="T55" fmla="*/ 2147483646 h 11496"/>
              <a:gd name="T56" fmla="*/ 2147483646 w 30720"/>
              <a:gd name="T57" fmla="*/ 2147483646 h 11496"/>
              <a:gd name="T58" fmla="*/ 2147483646 w 30720"/>
              <a:gd name="T59" fmla="*/ 2147483646 h 11496"/>
              <a:gd name="T60" fmla="*/ 2147483646 w 30720"/>
              <a:gd name="T61" fmla="*/ 2147483646 h 11496"/>
              <a:gd name="T62" fmla="*/ 2147483646 w 30720"/>
              <a:gd name="T63" fmla="*/ 2147483646 h 11496"/>
              <a:gd name="T64" fmla="*/ 2147483646 w 30720"/>
              <a:gd name="T65" fmla="*/ 2147483646 h 11496"/>
              <a:gd name="T66" fmla="*/ 2147483646 w 30720"/>
              <a:gd name="T67" fmla="*/ 2147483646 h 11496"/>
              <a:gd name="T68" fmla="*/ 2147483646 w 30720"/>
              <a:gd name="T69" fmla="*/ 2147483646 h 11496"/>
              <a:gd name="T70" fmla="*/ 2147483646 w 30720"/>
              <a:gd name="T71" fmla="*/ 2147483646 h 11496"/>
              <a:gd name="T72" fmla="*/ 2147483646 w 30720"/>
              <a:gd name="T73" fmla="*/ 2147483646 h 11496"/>
              <a:gd name="T74" fmla="*/ 2147483646 w 30720"/>
              <a:gd name="T75" fmla="*/ 2147483646 h 11496"/>
              <a:gd name="T76" fmla="*/ 2147483646 w 30720"/>
              <a:gd name="T77" fmla="*/ 2147483646 h 11496"/>
              <a:gd name="T78" fmla="*/ 2147483646 w 30720"/>
              <a:gd name="T79" fmla="*/ 2147483646 h 11496"/>
              <a:gd name="T80" fmla="*/ 2147483646 w 30720"/>
              <a:gd name="T81" fmla="*/ 2147483646 h 11496"/>
              <a:gd name="T82" fmla="*/ 2147483646 w 30720"/>
              <a:gd name="T83" fmla="*/ 2147483646 h 11496"/>
              <a:gd name="T84" fmla="*/ 2147483646 w 30720"/>
              <a:gd name="T85" fmla="*/ 2147483646 h 11496"/>
              <a:gd name="T86" fmla="*/ 2147483646 w 30720"/>
              <a:gd name="T87" fmla="*/ 2147483646 h 11496"/>
              <a:gd name="T88" fmla="*/ 2147483646 w 30720"/>
              <a:gd name="T89" fmla="*/ 2147483646 h 11496"/>
              <a:gd name="T90" fmla="*/ 2147483646 w 30720"/>
              <a:gd name="T91" fmla="*/ 2147483646 h 11496"/>
              <a:gd name="T92" fmla="*/ 2147483646 w 30720"/>
              <a:gd name="T93" fmla="*/ 2147483646 h 11496"/>
              <a:gd name="T94" fmla="*/ 2147483646 w 30720"/>
              <a:gd name="T95" fmla="*/ 2147483646 h 11496"/>
              <a:gd name="T96" fmla="*/ 2147483646 w 30720"/>
              <a:gd name="T97" fmla="*/ 2147483646 h 11496"/>
              <a:gd name="T98" fmla="*/ 2147483646 w 30720"/>
              <a:gd name="T99" fmla="*/ 2147483646 h 11496"/>
              <a:gd name="T100" fmla="*/ 2147483646 w 30720"/>
              <a:gd name="T101" fmla="*/ 2147483646 h 11496"/>
              <a:gd name="T102" fmla="*/ 2147483646 w 30720"/>
              <a:gd name="T103" fmla="*/ 2147483646 h 11496"/>
              <a:gd name="T104" fmla="*/ 2147483646 w 30720"/>
              <a:gd name="T105" fmla="*/ 2147483646 h 11496"/>
              <a:gd name="T106" fmla="*/ 2147483646 w 30720"/>
              <a:gd name="T107" fmla="*/ 2147483646 h 11496"/>
              <a:gd name="T108" fmla="*/ 2147483646 w 30720"/>
              <a:gd name="T109" fmla="*/ 2147483646 h 11496"/>
              <a:gd name="T110" fmla="*/ 2147483646 w 30720"/>
              <a:gd name="T111" fmla="*/ 2147483646 h 11496"/>
              <a:gd name="T112" fmla="*/ 2147483646 w 30720"/>
              <a:gd name="T113" fmla="*/ 2147483646 h 11496"/>
              <a:gd name="T114" fmla="*/ 2147483646 w 30720"/>
              <a:gd name="T115" fmla="*/ 2147483646 h 11496"/>
              <a:gd name="T116" fmla="*/ 2147483646 w 30720"/>
              <a:gd name="T117" fmla="*/ 2147483646 h 11496"/>
              <a:gd name="T118" fmla="*/ 2147483646 w 30720"/>
              <a:gd name="T119" fmla="*/ 2147483646 h 11496"/>
              <a:gd name="T120" fmla="*/ 2147483646 w 30720"/>
              <a:gd name="T121" fmla="*/ 2147483646 h 11496"/>
              <a:gd name="T122" fmla="*/ 2147483646 w 30720"/>
              <a:gd name="T123" fmla="*/ 2147483646 h 11496"/>
              <a:gd name="T124" fmla="*/ 2147483646 w 30720"/>
              <a:gd name="T125" fmla="*/ 2147483646 h 1149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30720" h="11496">
                <a:moveTo>
                  <a:pt x="29285" y="7403"/>
                </a:moveTo>
                <a:lnTo>
                  <a:pt x="29285" y="7403"/>
                </a:lnTo>
                <a:lnTo>
                  <a:pt x="29232" y="7379"/>
                </a:lnTo>
                <a:lnTo>
                  <a:pt x="29180" y="7357"/>
                </a:lnTo>
                <a:lnTo>
                  <a:pt x="29127" y="7336"/>
                </a:lnTo>
                <a:lnTo>
                  <a:pt x="29073" y="7316"/>
                </a:lnTo>
                <a:lnTo>
                  <a:pt x="29020" y="7298"/>
                </a:lnTo>
                <a:lnTo>
                  <a:pt x="28966" y="7280"/>
                </a:lnTo>
                <a:lnTo>
                  <a:pt x="28913" y="7264"/>
                </a:lnTo>
                <a:lnTo>
                  <a:pt x="28859" y="7251"/>
                </a:lnTo>
                <a:lnTo>
                  <a:pt x="28804" y="7237"/>
                </a:lnTo>
                <a:lnTo>
                  <a:pt x="28750" y="7226"/>
                </a:lnTo>
                <a:lnTo>
                  <a:pt x="28697" y="7216"/>
                </a:lnTo>
                <a:lnTo>
                  <a:pt x="28643" y="7208"/>
                </a:lnTo>
                <a:lnTo>
                  <a:pt x="28589" y="7202"/>
                </a:lnTo>
                <a:lnTo>
                  <a:pt x="28535" y="7198"/>
                </a:lnTo>
                <a:lnTo>
                  <a:pt x="28482" y="7195"/>
                </a:lnTo>
                <a:lnTo>
                  <a:pt x="28429" y="7194"/>
                </a:lnTo>
                <a:lnTo>
                  <a:pt x="28376" y="7194"/>
                </a:lnTo>
                <a:lnTo>
                  <a:pt x="28322" y="7197"/>
                </a:lnTo>
                <a:lnTo>
                  <a:pt x="28269" y="7201"/>
                </a:lnTo>
                <a:lnTo>
                  <a:pt x="28217" y="7207"/>
                </a:lnTo>
                <a:lnTo>
                  <a:pt x="28165" y="7215"/>
                </a:lnTo>
                <a:lnTo>
                  <a:pt x="28113" y="7226"/>
                </a:lnTo>
                <a:lnTo>
                  <a:pt x="28062" y="7238"/>
                </a:lnTo>
                <a:lnTo>
                  <a:pt x="28011" y="7253"/>
                </a:lnTo>
                <a:lnTo>
                  <a:pt x="27960" y="7270"/>
                </a:lnTo>
                <a:lnTo>
                  <a:pt x="27910" y="7289"/>
                </a:lnTo>
                <a:lnTo>
                  <a:pt x="27861" y="7310"/>
                </a:lnTo>
                <a:lnTo>
                  <a:pt x="27812" y="7334"/>
                </a:lnTo>
                <a:lnTo>
                  <a:pt x="27763" y="7360"/>
                </a:lnTo>
                <a:lnTo>
                  <a:pt x="27717" y="7388"/>
                </a:lnTo>
                <a:lnTo>
                  <a:pt x="27670" y="7418"/>
                </a:lnTo>
                <a:lnTo>
                  <a:pt x="27623" y="7452"/>
                </a:lnTo>
                <a:lnTo>
                  <a:pt x="27600" y="7473"/>
                </a:lnTo>
                <a:lnTo>
                  <a:pt x="27578" y="7494"/>
                </a:lnTo>
                <a:lnTo>
                  <a:pt x="27556" y="7516"/>
                </a:lnTo>
                <a:lnTo>
                  <a:pt x="27535" y="7539"/>
                </a:lnTo>
                <a:lnTo>
                  <a:pt x="27515" y="7562"/>
                </a:lnTo>
                <a:lnTo>
                  <a:pt x="27495" y="7586"/>
                </a:lnTo>
                <a:lnTo>
                  <a:pt x="27476" y="7611"/>
                </a:lnTo>
                <a:lnTo>
                  <a:pt x="27457" y="7636"/>
                </a:lnTo>
                <a:lnTo>
                  <a:pt x="27440" y="7662"/>
                </a:lnTo>
                <a:lnTo>
                  <a:pt x="27422" y="7689"/>
                </a:lnTo>
                <a:lnTo>
                  <a:pt x="27405" y="7716"/>
                </a:lnTo>
                <a:lnTo>
                  <a:pt x="27390" y="7743"/>
                </a:lnTo>
                <a:lnTo>
                  <a:pt x="27374" y="7771"/>
                </a:lnTo>
                <a:lnTo>
                  <a:pt x="27360" y="7799"/>
                </a:lnTo>
                <a:lnTo>
                  <a:pt x="27345" y="7827"/>
                </a:lnTo>
                <a:lnTo>
                  <a:pt x="27332" y="7857"/>
                </a:lnTo>
                <a:lnTo>
                  <a:pt x="27319" y="7887"/>
                </a:lnTo>
                <a:lnTo>
                  <a:pt x="27307" y="7916"/>
                </a:lnTo>
                <a:lnTo>
                  <a:pt x="27296" y="7946"/>
                </a:lnTo>
                <a:lnTo>
                  <a:pt x="27286" y="7976"/>
                </a:lnTo>
                <a:lnTo>
                  <a:pt x="27276" y="8006"/>
                </a:lnTo>
                <a:lnTo>
                  <a:pt x="27268" y="8038"/>
                </a:lnTo>
                <a:lnTo>
                  <a:pt x="27260" y="8069"/>
                </a:lnTo>
                <a:lnTo>
                  <a:pt x="27252" y="8099"/>
                </a:lnTo>
                <a:lnTo>
                  <a:pt x="27246" y="8130"/>
                </a:lnTo>
                <a:lnTo>
                  <a:pt x="27241" y="8161"/>
                </a:lnTo>
                <a:lnTo>
                  <a:pt x="27236" y="8193"/>
                </a:lnTo>
                <a:lnTo>
                  <a:pt x="27231" y="8224"/>
                </a:lnTo>
                <a:lnTo>
                  <a:pt x="27228" y="8255"/>
                </a:lnTo>
                <a:lnTo>
                  <a:pt x="27226" y="8286"/>
                </a:lnTo>
                <a:lnTo>
                  <a:pt x="27225" y="8318"/>
                </a:lnTo>
                <a:lnTo>
                  <a:pt x="27224" y="8348"/>
                </a:lnTo>
                <a:lnTo>
                  <a:pt x="27225" y="8379"/>
                </a:lnTo>
                <a:lnTo>
                  <a:pt x="27226" y="8409"/>
                </a:lnTo>
                <a:lnTo>
                  <a:pt x="27228" y="8440"/>
                </a:lnTo>
                <a:lnTo>
                  <a:pt x="27231" y="8471"/>
                </a:lnTo>
                <a:lnTo>
                  <a:pt x="27236" y="8500"/>
                </a:lnTo>
                <a:lnTo>
                  <a:pt x="27241" y="8530"/>
                </a:lnTo>
                <a:lnTo>
                  <a:pt x="27247" y="8559"/>
                </a:lnTo>
                <a:lnTo>
                  <a:pt x="27254" y="8588"/>
                </a:lnTo>
                <a:lnTo>
                  <a:pt x="27263" y="8617"/>
                </a:lnTo>
                <a:lnTo>
                  <a:pt x="27271" y="8645"/>
                </a:lnTo>
                <a:lnTo>
                  <a:pt x="27281" y="8674"/>
                </a:lnTo>
                <a:lnTo>
                  <a:pt x="27293" y="8701"/>
                </a:lnTo>
                <a:lnTo>
                  <a:pt x="27304" y="8728"/>
                </a:lnTo>
                <a:lnTo>
                  <a:pt x="27318" y="8754"/>
                </a:lnTo>
                <a:lnTo>
                  <a:pt x="27331" y="8780"/>
                </a:lnTo>
                <a:lnTo>
                  <a:pt x="27347" y="8805"/>
                </a:lnTo>
                <a:lnTo>
                  <a:pt x="27364" y="8830"/>
                </a:lnTo>
                <a:lnTo>
                  <a:pt x="27381" y="8854"/>
                </a:lnTo>
                <a:lnTo>
                  <a:pt x="27399" y="8876"/>
                </a:lnTo>
                <a:lnTo>
                  <a:pt x="27419" y="8899"/>
                </a:lnTo>
                <a:lnTo>
                  <a:pt x="27440" y="8921"/>
                </a:lnTo>
                <a:lnTo>
                  <a:pt x="27462" y="8943"/>
                </a:lnTo>
                <a:lnTo>
                  <a:pt x="27484" y="8963"/>
                </a:lnTo>
                <a:lnTo>
                  <a:pt x="27509" y="8983"/>
                </a:lnTo>
                <a:lnTo>
                  <a:pt x="27534" y="9001"/>
                </a:lnTo>
                <a:lnTo>
                  <a:pt x="27560" y="9019"/>
                </a:lnTo>
                <a:lnTo>
                  <a:pt x="27589" y="9036"/>
                </a:lnTo>
                <a:lnTo>
                  <a:pt x="27618" y="9052"/>
                </a:lnTo>
                <a:lnTo>
                  <a:pt x="27648" y="9067"/>
                </a:lnTo>
                <a:lnTo>
                  <a:pt x="27679" y="9081"/>
                </a:lnTo>
                <a:lnTo>
                  <a:pt x="27711" y="9094"/>
                </a:lnTo>
                <a:lnTo>
                  <a:pt x="27746" y="9106"/>
                </a:lnTo>
                <a:lnTo>
                  <a:pt x="27734" y="9013"/>
                </a:lnTo>
                <a:lnTo>
                  <a:pt x="27730" y="8964"/>
                </a:lnTo>
                <a:lnTo>
                  <a:pt x="27727" y="8916"/>
                </a:lnTo>
                <a:lnTo>
                  <a:pt x="27724" y="8866"/>
                </a:lnTo>
                <a:lnTo>
                  <a:pt x="27722" y="8816"/>
                </a:lnTo>
                <a:lnTo>
                  <a:pt x="27721" y="8767"/>
                </a:lnTo>
                <a:lnTo>
                  <a:pt x="27721" y="8717"/>
                </a:lnTo>
                <a:lnTo>
                  <a:pt x="27722" y="8667"/>
                </a:lnTo>
                <a:lnTo>
                  <a:pt x="27725" y="8617"/>
                </a:lnTo>
                <a:lnTo>
                  <a:pt x="27729" y="8568"/>
                </a:lnTo>
                <a:lnTo>
                  <a:pt x="27734" y="8519"/>
                </a:lnTo>
                <a:lnTo>
                  <a:pt x="27743" y="8472"/>
                </a:lnTo>
                <a:lnTo>
                  <a:pt x="27752" y="8425"/>
                </a:lnTo>
                <a:lnTo>
                  <a:pt x="27763" y="8378"/>
                </a:lnTo>
                <a:lnTo>
                  <a:pt x="27776" y="8333"/>
                </a:lnTo>
                <a:lnTo>
                  <a:pt x="27783" y="8311"/>
                </a:lnTo>
                <a:lnTo>
                  <a:pt x="27792" y="8289"/>
                </a:lnTo>
                <a:lnTo>
                  <a:pt x="27800" y="8268"/>
                </a:lnTo>
                <a:lnTo>
                  <a:pt x="27809" y="8247"/>
                </a:lnTo>
                <a:lnTo>
                  <a:pt x="27820" y="8226"/>
                </a:lnTo>
                <a:lnTo>
                  <a:pt x="27829" y="8206"/>
                </a:lnTo>
                <a:lnTo>
                  <a:pt x="27840" y="8185"/>
                </a:lnTo>
                <a:lnTo>
                  <a:pt x="27852" y="8167"/>
                </a:lnTo>
                <a:lnTo>
                  <a:pt x="27864" y="8148"/>
                </a:lnTo>
                <a:lnTo>
                  <a:pt x="27877" y="8129"/>
                </a:lnTo>
                <a:lnTo>
                  <a:pt x="27890" y="8112"/>
                </a:lnTo>
                <a:lnTo>
                  <a:pt x="27905" y="8094"/>
                </a:lnTo>
                <a:lnTo>
                  <a:pt x="27921" y="8077"/>
                </a:lnTo>
                <a:lnTo>
                  <a:pt x="27936" y="8061"/>
                </a:lnTo>
                <a:lnTo>
                  <a:pt x="27953" y="8045"/>
                </a:lnTo>
                <a:lnTo>
                  <a:pt x="27970" y="8029"/>
                </a:lnTo>
                <a:lnTo>
                  <a:pt x="27987" y="8015"/>
                </a:lnTo>
                <a:lnTo>
                  <a:pt x="28006" y="8001"/>
                </a:lnTo>
                <a:lnTo>
                  <a:pt x="28026" y="7988"/>
                </a:lnTo>
                <a:lnTo>
                  <a:pt x="28047" y="7975"/>
                </a:lnTo>
                <a:lnTo>
                  <a:pt x="28067" y="7963"/>
                </a:lnTo>
                <a:lnTo>
                  <a:pt x="28089" y="7951"/>
                </a:lnTo>
                <a:lnTo>
                  <a:pt x="28112" y="7941"/>
                </a:lnTo>
                <a:lnTo>
                  <a:pt x="28136" y="7931"/>
                </a:lnTo>
                <a:lnTo>
                  <a:pt x="28160" y="7922"/>
                </a:lnTo>
                <a:lnTo>
                  <a:pt x="28186" y="7914"/>
                </a:lnTo>
                <a:lnTo>
                  <a:pt x="28212" y="7906"/>
                </a:lnTo>
                <a:lnTo>
                  <a:pt x="28240" y="7899"/>
                </a:lnTo>
                <a:lnTo>
                  <a:pt x="28268" y="7893"/>
                </a:lnTo>
                <a:lnTo>
                  <a:pt x="28298" y="7889"/>
                </a:lnTo>
                <a:lnTo>
                  <a:pt x="28328" y="7885"/>
                </a:lnTo>
                <a:lnTo>
                  <a:pt x="28358" y="7880"/>
                </a:lnTo>
                <a:lnTo>
                  <a:pt x="28384" y="7882"/>
                </a:lnTo>
                <a:lnTo>
                  <a:pt x="28410" y="7883"/>
                </a:lnTo>
                <a:lnTo>
                  <a:pt x="28435" y="7884"/>
                </a:lnTo>
                <a:lnTo>
                  <a:pt x="28460" y="7887"/>
                </a:lnTo>
                <a:lnTo>
                  <a:pt x="28485" y="7890"/>
                </a:lnTo>
                <a:lnTo>
                  <a:pt x="28510" y="7893"/>
                </a:lnTo>
                <a:lnTo>
                  <a:pt x="28535" y="7898"/>
                </a:lnTo>
                <a:lnTo>
                  <a:pt x="28559" y="7903"/>
                </a:lnTo>
                <a:lnTo>
                  <a:pt x="28583" y="7909"/>
                </a:lnTo>
                <a:lnTo>
                  <a:pt x="28607" y="7915"/>
                </a:lnTo>
                <a:lnTo>
                  <a:pt x="28630" y="7922"/>
                </a:lnTo>
                <a:lnTo>
                  <a:pt x="28654" y="7929"/>
                </a:lnTo>
                <a:lnTo>
                  <a:pt x="28676" y="7938"/>
                </a:lnTo>
                <a:lnTo>
                  <a:pt x="28699" y="7947"/>
                </a:lnTo>
                <a:lnTo>
                  <a:pt x="28721" y="7956"/>
                </a:lnTo>
                <a:lnTo>
                  <a:pt x="28743" y="7966"/>
                </a:lnTo>
                <a:lnTo>
                  <a:pt x="28765" y="7976"/>
                </a:lnTo>
                <a:lnTo>
                  <a:pt x="28787" y="7988"/>
                </a:lnTo>
                <a:lnTo>
                  <a:pt x="28808" y="7999"/>
                </a:lnTo>
                <a:lnTo>
                  <a:pt x="28828" y="8012"/>
                </a:lnTo>
                <a:lnTo>
                  <a:pt x="28869" y="8038"/>
                </a:lnTo>
                <a:lnTo>
                  <a:pt x="28908" y="8065"/>
                </a:lnTo>
                <a:lnTo>
                  <a:pt x="28945" y="8095"/>
                </a:lnTo>
                <a:lnTo>
                  <a:pt x="28981" y="8126"/>
                </a:lnTo>
                <a:lnTo>
                  <a:pt x="29016" y="8159"/>
                </a:lnTo>
                <a:lnTo>
                  <a:pt x="29048" y="8195"/>
                </a:lnTo>
                <a:lnTo>
                  <a:pt x="29078" y="8231"/>
                </a:lnTo>
                <a:lnTo>
                  <a:pt x="29107" y="8270"/>
                </a:lnTo>
                <a:lnTo>
                  <a:pt x="29134" y="8309"/>
                </a:lnTo>
                <a:lnTo>
                  <a:pt x="29159" y="8351"/>
                </a:lnTo>
                <a:lnTo>
                  <a:pt x="29182" y="8394"/>
                </a:lnTo>
                <a:lnTo>
                  <a:pt x="29202" y="8436"/>
                </a:lnTo>
                <a:lnTo>
                  <a:pt x="29221" y="8481"/>
                </a:lnTo>
                <a:lnTo>
                  <a:pt x="29229" y="8504"/>
                </a:lnTo>
                <a:lnTo>
                  <a:pt x="29238" y="8527"/>
                </a:lnTo>
                <a:lnTo>
                  <a:pt x="29245" y="8551"/>
                </a:lnTo>
                <a:lnTo>
                  <a:pt x="29251" y="8574"/>
                </a:lnTo>
                <a:lnTo>
                  <a:pt x="29257" y="8598"/>
                </a:lnTo>
                <a:lnTo>
                  <a:pt x="29263" y="8621"/>
                </a:lnTo>
                <a:lnTo>
                  <a:pt x="29268" y="8645"/>
                </a:lnTo>
                <a:lnTo>
                  <a:pt x="29272" y="8670"/>
                </a:lnTo>
                <a:lnTo>
                  <a:pt x="29275" y="8694"/>
                </a:lnTo>
                <a:lnTo>
                  <a:pt x="29278" y="8719"/>
                </a:lnTo>
                <a:lnTo>
                  <a:pt x="29280" y="8744"/>
                </a:lnTo>
                <a:lnTo>
                  <a:pt x="29282" y="8769"/>
                </a:lnTo>
                <a:lnTo>
                  <a:pt x="29283" y="8794"/>
                </a:lnTo>
                <a:lnTo>
                  <a:pt x="29283" y="8820"/>
                </a:lnTo>
                <a:lnTo>
                  <a:pt x="29283" y="8845"/>
                </a:lnTo>
                <a:lnTo>
                  <a:pt x="29282" y="8871"/>
                </a:lnTo>
                <a:lnTo>
                  <a:pt x="29280" y="8897"/>
                </a:lnTo>
                <a:lnTo>
                  <a:pt x="29278" y="8922"/>
                </a:lnTo>
                <a:lnTo>
                  <a:pt x="29271" y="8974"/>
                </a:lnTo>
                <a:lnTo>
                  <a:pt x="29262" y="9024"/>
                </a:lnTo>
                <a:lnTo>
                  <a:pt x="29251" y="9074"/>
                </a:lnTo>
                <a:lnTo>
                  <a:pt x="29238" y="9123"/>
                </a:lnTo>
                <a:lnTo>
                  <a:pt x="29223" y="9171"/>
                </a:lnTo>
                <a:lnTo>
                  <a:pt x="29206" y="9219"/>
                </a:lnTo>
                <a:lnTo>
                  <a:pt x="29188" y="9265"/>
                </a:lnTo>
                <a:lnTo>
                  <a:pt x="29167" y="9310"/>
                </a:lnTo>
                <a:lnTo>
                  <a:pt x="29144" y="9355"/>
                </a:lnTo>
                <a:lnTo>
                  <a:pt x="29120" y="9398"/>
                </a:lnTo>
                <a:lnTo>
                  <a:pt x="29094" y="9441"/>
                </a:lnTo>
                <a:lnTo>
                  <a:pt x="29067" y="9481"/>
                </a:lnTo>
                <a:lnTo>
                  <a:pt x="29038" y="9522"/>
                </a:lnTo>
                <a:lnTo>
                  <a:pt x="29006" y="9560"/>
                </a:lnTo>
                <a:lnTo>
                  <a:pt x="28974" y="9599"/>
                </a:lnTo>
                <a:lnTo>
                  <a:pt x="28941" y="9635"/>
                </a:lnTo>
                <a:lnTo>
                  <a:pt x="28905" y="9671"/>
                </a:lnTo>
                <a:lnTo>
                  <a:pt x="28869" y="9704"/>
                </a:lnTo>
                <a:lnTo>
                  <a:pt x="28831" y="9737"/>
                </a:lnTo>
                <a:lnTo>
                  <a:pt x="28792" y="9768"/>
                </a:lnTo>
                <a:lnTo>
                  <a:pt x="28751" y="9798"/>
                </a:lnTo>
                <a:lnTo>
                  <a:pt x="28710" y="9827"/>
                </a:lnTo>
                <a:lnTo>
                  <a:pt x="28666" y="9854"/>
                </a:lnTo>
                <a:lnTo>
                  <a:pt x="28622" y="9879"/>
                </a:lnTo>
                <a:lnTo>
                  <a:pt x="28578" y="9903"/>
                </a:lnTo>
                <a:lnTo>
                  <a:pt x="28532" y="9926"/>
                </a:lnTo>
                <a:lnTo>
                  <a:pt x="28484" y="9946"/>
                </a:lnTo>
                <a:lnTo>
                  <a:pt x="28436" y="9965"/>
                </a:lnTo>
                <a:lnTo>
                  <a:pt x="28387" y="9983"/>
                </a:lnTo>
                <a:lnTo>
                  <a:pt x="28337" y="9999"/>
                </a:lnTo>
                <a:lnTo>
                  <a:pt x="28287" y="10013"/>
                </a:lnTo>
                <a:lnTo>
                  <a:pt x="28236" y="10025"/>
                </a:lnTo>
                <a:lnTo>
                  <a:pt x="28189" y="10031"/>
                </a:lnTo>
                <a:lnTo>
                  <a:pt x="28143" y="10035"/>
                </a:lnTo>
                <a:lnTo>
                  <a:pt x="28098" y="10038"/>
                </a:lnTo>
                <a:lnTo>
                  <a:pt x="28052" y="10040"/>
                </a:lnTo>
                <a:lnTo>
                  <a:pt x="28006" y="10041"/>
                </a:lnTo>
                <a:lnTo>
                  <a:pt x="27960" y="10040"/>
                </a:lnTo>
                <a:lnTo>
                  <a:pt x="27915" y="10039"/>
                </a:lnTo>
                <a:lnTo>
                  <a:pt x="27870" y="10036"/>
                </a:lnTo>
                <a:lnTo>
                  <a:pt x="27825" y="10033"/>
                </a:lnTo>
                <a:lnTo>
                  <a:pt x="27780" y="10028"/>
                </a:lnTo>
                <a:lnTo>
                  <a:pt x="27735" y="10021"/>
                </a:lnTo>
                <a:lnTo>
                  <a:pt x="27691" y="10014"/>
                </a:lnTo>
                <a:lnTo>
                  <a:pt x="27647" y="10005"/>
                </a:lnTo>
                <a:lnTo>
                  <a:pt x="27602" y="9995"/>
                </a:lnTo>
                <a:lnTo>
                  <a:pt x="27559" y="9984"/>
                </a:lnTo>
                <a:lnTo>
                  <a:pt x="27516" y="9972"/>
                </a:lnTo>
                <a:lnTo>
                  <a:pt x="27473" y="9958"/>
                </a:lnTo>
                <a:lnTo>
                  <a:pt x="27430" y="9943"/>
                </a:lnTo>
                <a:lnTo>
                  <a:pt x="27388" y="9928"/>
                </a:lnTo>
                <a:lnTo>
                  <a:pt x="27346" y="9910"/>
                </a:lnTo>
                <a:lnTo>
                  <a:pt x="27305" y="9891"/>
                </a:lnTo>
                <a:lnTo>
                  <a:pt x="27265" y="9871"/>
                </a:lnTo>
                <a:lnTo>
                  <a:pt x="27224" y="9850"/>
                </a:lnTo>
                <a:lnTo>
                  <a:pt x="27185" y="9828"/>
                </a:lnTo>
                <a:lnTo>
                  <a:pt x="27145" y="9803"/>
                </a:lnTo>
                <a:lnTo>
                  <a:pt x="27107" y="9778"/>
                </a:lnTo>
                <a:lnTo>
                  <a:pt x="27068" y="9751"/>
                </a:lnTo>
                <a:lnTo>
                  <a:pt x="27031" y="9723"/>
                </a:lnTo>
                <a:lnTo>
                  <a:pt x="26994" y="9693"/>
                </a:lnTo>
                <a:lnTo>
                  <a:pt x="26958" y="9662"/>
                </a:lnTo>
                <a:lnTo>
                  <a:pt x="26922" y="9630"/>
                </a:lnTo>
                <a:lnTo>
                  <a:pt x="26888" y="9597"/>
                </a:lnTo>
                <a:lnTo>
                  <a:pt x="26854" y="9559"/>
                </a:lnTo>
                <a:lnTo>
                  <a:pt x="26821" y="9521"/>
                </a:lnTo>
                <a:lnTo>
                  <a:pt x="26790" y="9482"/>
                </a:lnTo>
                <a:lnTo>
                  <a:pt x="26761" y="9443"/>
                </a:lnTo>
                <a:lnTo>
                  <a:pt x="26732" y="9403"/>
                </a:lnTo>
                <a:lnTo>
                  <a:pt x="26705" y="9364"/>
                </a:lnTo>
                <a:lnTo>
                  <a:pt x="26679" y="9323"/>
                </a:lnTo>
                <a:lnTo>
                  <a:pt x="26655" y="9282"/>
                </a:lnTo>
                <a:lnTo>
                  <a:pt x="26631" y="9241"/>
                </a:lnTo>
                <a:lnTo>
                  <a:pt x="26609" y="9199"/>
                </a:lnTo>
                <a:lnTo>
                  <a:pt x="26588" y="9157"/>
                </a:lnTo>
                <a:lnTo>
                  <a:pt x="26568" y="9115"/>
                </a:lnTo>
                <a:lnTo>
                  <a:pt x="26551" y="9073"/>
                </a:lnTo>
                <a:lnTo>
                  <a:pt x="26533" y="9029"/>
                </a:lnTo>
                <a:lnTo>
                  <a:pt x="26517" y="8987"/>
                </a:lnTo>
                <a:lnTo>
                  <a:pt x="26503" y="8943"/>
                </a:lnTo>
                <a:lnTo>
                  <a:pt x="26489" y="8900"/>
                </a:lnTo>
                <a:lnTo>
                  <a:pt x="26477" y="8857"/>
                </a:lnTo>
                <a:lnTo>
                  <a:pt x="26466" y="8812"/>
                </a:lnTo>
                <a:lnTo>
                  <a:pt x="26456" y="8768"/>
                </a:lnTo>
                <a:lnTo>
                  <a:pt x="26448" y="8723"/>
                </a:lnTo>
                <a:lnTo>
                  <a:pt x="26440" y="8680"/>
                </a:lnTo>
                <a:lnTo>
                  <a:pt x="26434" y="8635"/>
                </a:lnTo>
                <a:lnTo>
                  <a:pt x="26429" y="8590"/>
                </a:lnTo>
                <a:lnTo>
                  <a:pt x="26425" y="8546"/>
                </a:lnTo>
                <a:lnTo>
                  <a:pt x="26422" y="8501"/>
                </a:lnTo>
                <a:lnTo>
                  <a:pt x="26421" y="8456"/>
                </a:lnTo>
                <a:lnTo>
                  <a:pt x="26419" y="8412"/>
                </a:lnTo>
                <a:lnTo>
                  <a:pt x="26419" y="8368"/>
                </a:lnTo>
                <a:lnTo>
                  <a:pt x="26422" y="8323"/>
                </a:lnTo>
                <a:lnTo>
                  <a:pt x="26425" y="8278"/>
                </a:lnTo>
                <a:lnTo>
                  <a:pt x="26428" y="8233"/>
                </a:lnTo>
                <a:lnTo>
                  <a:pt x="26433" y="8189"/>
                </a:lnTo>
                <a:lnTo>
                  <a:pt x="26439" y="8145"/>
                </a:lnTo>
                <a:lnTo>
                  <a:pt x="26445" y="8100"/>
                </a:lnTo>
                <a:lnTo>
                  <a:pt x="26454" y="8056"/>
                </a:lnTo>
                <a:lnTo>
                  <a:pt x="26463" y="8013"/>
                </a:lnTo>
                <a:lnTo>
                  <a:pt x="26473" y="7969"/>
                </a:lnTo>
                <a:lnTo>
                  <a:pt x="26484" y="7925"/>
                </a:lnTo>
                <a:lnTo>
                  <a:pt x="26497" y="7882"/>
                </a:lnTo>
                <a:lnTo>
                  <a:pt x="26509" y="7839"/>
                </a:lnTo>
                <a:lnTo>
                  <a:pt x="26524" y="7796"/>
                </a:lnTo>
                <a:lnTo>
                  <a:pt x="26539" y="7754"/>
                </a:lnTo>
                <a:lnTo>
                  <a:pt x="26555" y="7711"/>
                </a:lnTo>
                <a:lnTo>
                  <a:pt x="26571" y="7669"/>
                </a:lnTo>
                <a:lnTo>
                  <a:pt x="26590" y="7628"/>
                </a:lnTo>
                <a:lnTo>
                  <a:pt x="26609" y="7587"/>
                </a:lnTo>
                <a:lnTo>
                  <a:pt x="26629" y="7546"/>
                </a:lnTo>
                <a:lnTo>
                  <a:pt x="26650" y="7506"/>
                </a:lnTo>
                <a:lnTo>
                  <a:pt x="26671" y="7465"/>
                </a:lnTo>
                <a:lnTo>
                  <a:pt x="26694" y="7426"/>
                </a:lnTo>
                <a:lnTo>
                  <a:pt x="26718" y="7387"/>
                </a:lnTo>
                <a:lnTo>
                  <a:pt x="26743" y="7349"/>
                </a:lnTo>
                <a:lnTo>
                  <a:pt x="26768" y="7310"/>
                </a:lnTo>
                <a:lnTo>
                  <a:pt x="26795" y="7273"/>
                </a:lnTo>
                <a:lnTo>
                  <a:pt x="26822" y="7236"/>
                </a:lnTo>
                <a:lnTo>
                  <a:pt x="26850" y="7200"/>
                </a:lnTo>
                <a:lnTo>
                  <a:pt x="26880" y="7163"/>
                </a:lnTo>
                <a:lnTo>
                  <a:pt x="26910" y="7128"/>
                </a:lnTo>
                <a:lnTo>
                  <a:pt x="26940" y="7094"/>
                </a:lnTo>
                <a:lnTo>
                  <a:pt x="26971" y="7060"/>
                </a:lnTo>
                <a:lnTo>
                  <a:pt x="27005" y="7027"/>
                </a:lnTo>
                <a:lnTo>
                  <a:pt x="27038" y="6994"/>
                </a:lnTo>
                <a:lnTo>
                  <a:pt x="27071" y="6962"/>
                </a:lnTo>
                <a:lnTo>
                  <a:pt x="27107" y="6933"/>
                </a:lnTo>
                <a:lnTo>
                  <a:pt x="27141" y="6906"/>
                </a:lnTo>
                <a:lnTo>
                  <a:pt x="27176" y="6880"/>
                </a:lnTo>
                <a:lnTo>
                  <a:pt x="27212" y="6854"/>
                </a:lnTo>
                <a:lnTo>
                  <a:pt x="27248" y="6829"/>
                </a:lnTo>
                <a:lnTo>
                  <a:pt x="27285" y="6805"/>
                </a:lnTo>
                <a:lnTo>
                  <a:pt x="27321" y="6782"/>
                </a:lnTo>
                <a:lnTo>
                  <a:pt x="27357" y="6761"/>
                </a:lnTo>
                <a:lnTo>
                  <a:pt x="27395" y="6740"/>
                </a:lnTo>
                <a:lnTo>
                  <a:pt x="27432" y="6719"/>
                </a:lnTo>
                <a:lnTo>
                  <a:pt x="27470" y="6699"/>
                </a:lnTo>
                <a:lnTo>
                  <a:pt x="27508" y="6681"/>
                </a:lnTo>
                <a:lnTo>
                  <a:pt x="27546" y="6663"/>
                </a:lnTo>
                <a:lnTo>
                  <a:pt x="27584" y="6646"/>
                </a:lnTo>
                <a:lnTo>
                  <a:pt x="27623" y="6630"/>
                </a:lnTo>
                <a:lnTo>
                  <a:pt x="27662" y="6615"/>
                </a:lnTo>
                <a:lnTo>
                  <a:pt x="27701" y="6600"/>
                </a:lnTo>
                <a:lnTo>
                  <a:pt x="27741" y="6587"/>
                </a:lnTo>
                <a:lnTo>
                  <a:pt x="27780" y="6573"/>
                </a:lnTo>
                <a:lnTo>
                  <a:pt x="27820" y="6562"/>
                </a:lnTo>
                <a:lnTo>
                  <a:pt x="27859" y="6550"/>
                </a:lnTo>
                <a:lnTo>
                  <a:pt x="27899" y="6540"/>
                </a:lnTo>
                <a:lnTo>
                  <a:pt x="27939" y="6531"/>
                </a:lnTo>
                <a:lnTo>
                  <a:pt x="27980" y="6521"/>
                </a:lnTo>
                <a:lnTo>
                  <a:pt x="28020" y="6514"/>
                </a:lnTo>
                <a:lnTo>
                  <a:pt x="28060" y="6507"/>
                </a:lnTo>
                <a:lnTo>
                  <a:pt x="28101" y="6499"/>
                </a:lnTo>
                <a:lnTo>
                  <a:pt x="28141" y="6494"/>
                </a:lnTo>
                <a:lnTo>
                  <a:pt x="28182" y="6489"/>
                </a:lnTo>
                <a:lnTo>
                  <a:pt x="28223" y="6485"/>
                </a:lnTo>
                <a:lnTo>
                  <a:pt x="28264" y="6482"/>
                </a:lnTo>
                <a:lnTo>
                  <a:pt x="28305" y="6480"/>
                </a:lnTo>
                <a:lnTo>
                  <a:pt x="28345" y="6478"/>
                </a:lnTo>
                <a:lnTo>
                  <a:pt x="28387" y="6477"/>
                </a:lnTo>
                <a:lnTo>
                  <a:pt x="28428" y="6477"/>
                </a:lnTo>
                <a:lnTo>
                  <a:pt x="28468" y="6477"/>
                </a:lnTo>
                <a:lnTo>
                  <a:pt x="28510" y="6479"/>
                </a:lnTo>
                <a:lnTo>
                  <a:pt x="28550" y="6481"/>
                </a:lnTo>
                <a:lnTo>
                  <a:pt x="28592" y="6483"/>
                </a:lnTo>
                <a:lnTo>
                  <a:pt x="28633" y="6486"/>
                </a:lnTo>
                <a:lnTo>
                  <a:pt x="28673" y="6490"/>
                </a:lnTo>
                <a:lnTo>
                  <a:pt x="28715" y="6495"/>
                </a:lnTo>
                <a:lnTo>
                  <a:pt x="28756" y="6501"/>
                </a:lnTo>
                <a:lnTo>
                  <a:pt x="28796" y="6508"/>
                </a:lnTo>
                <a:lnTo>
                  <a:pt x="28837" y="6514"/>
                </a:lnTo>
                <a:lnTo>
                  <a:pt x="28877" y="6522"/>
                </a:lnTo>
                <a:lnTo>
                  <a:pt x="28918" y="6531"/>
                </a:lnTo>
                <a:lnTo>
                  <a:pt x="28959" y="6540"/>
                </a:lnTo>
                <a:lnTo>
                  <a:pt x="28999" y="6549"/>
                </a:lnTo>
                <a:lnTo>
                  <a:pt x="29040" y="6560"/>
                </a:lnTo>
                <a:lnTo>
                  <a:pt x="29079" y="6571"/>
                </a:lnTo>
                <a:lnTo>
                  <a:pt x="29119" y="6584"/>
                </a:lnTo>
                <a:lnTo>
                  <a:pt x="29159" y="6596"/>
                </a:lnTo>
                <a:lnTo>
                  <a:pt x="29199" y="6610"/>
                </a:lnTo>
                <a:lnTo>
                  <a:pt x="29239" y="6623"/>
                </a:lnTo>
                <a:lnTo>
                  <a:pt x="29277" y="6638"/>
                </a:lnTo>
                <a:lnTo>
                  <a:pt x="29317" y="6653"/>
                </a:lnTo>
                <a:lnTo>
                  <a:pt x="29355" y="6669"/>
                </a:lnTo>
                <a:lnTo>
                  <a:pt x="29395" y="6686"/>
                </a:lnTo>
                <a:lnTo>
                  <a:pt x="29432" y="6703"/>
                </a:lnTo>
                <a:lnTo>
                  <a:pt x="29471" y="6721"/>
                </a:lnTo>
                <a:lnTo>
                  <a:pt x="29509" y="6740"/>
                </a:lnTo>
                <a:lnTo>
                  <a:pt x="29547" y="6759"/>
                </a:lnTo>
                <a:lnTo>
                  <a:pt x="29584" y="6778"/>
                </a:lnTo>
                <a:lnTo>
                  <a:pt x="29619" y="6799"/>
                </a:lnTo>
                <a:lnTo>
                  <a:pt x="29652" y="6819"/>
                </a:lnTo>
                <a:lnTo>
                  <a:pt x="29685" y="6841"/>
                </a:lnTo>
                <a:lnTo>
                  <a:pt x="29717" y="6863"/>
                </a:lnTo>
                <a:lnTo>
                  <a:pt x="29750" y="6884"/>
                </a:lnTo>
                <a:lnTo>
                  <a:pt x="29781" y="6906"/>
                </a:lnTo>
                <a:lnTo>
                  <a:pt x="29812" y="6929"/>
                </a:lnTo>
                <a:lnTo>
                  <a:pt x="29842" y="6953"/>
                </a:lnTo>
                <a:lnTo>
                  <a:pt x="29873" y="6977"/>
                </a:lnTo>
                <a:lnTo>
                  <a:pt x="29902" y="7001"/>
                </a:lnTo>
                <a:lnTo>
                  <a:pt x="29931" y="7025"/>
                </a:lnTo>
                <a:lnTo>
                  <a:pt x="29959" y="7050"/>
                </a:lnTo>
                <a:lnTo>
                  <a:pt x="29987" y="7075"/>
                </a:lnTo>
                <a:lnTo>
                  <a:pt x="30014" y="7101"/>
                </a:lnTo>
                <a:lnTo>
                  <a:pt x="30041" y="7127"/>
                </a:lnTo>
                <a:lnTo>
                  <a:pt x="30067" y="7153"/>
                </a:lnTo>
                <a:lnTo>
                  <a:pt x="30118" y="7207"/>
                </a:lnTo>
                <a:lnTo>
                  <a:pt x="30167" y="7261"/>
                </a:lnTo>
                <a:lnTo>
                  <a:pt x="30213" y="7317"/>
                </a:lnTo>
                <a:lnTo>
                  <a:pt x="30258" y="7376"/>
                </a:lnTo>
                <a:lnTo>
                  <a:pt x="30300" y="7434"/>
                </a:lnTo>
                <a:lnTo>
                  <a:pt x="30341" y="7494"/>
                </a:lnTo>
                <a:lnTo>
                  <a:pt x="30379" y="7555"/>
                </a:lnTo>
                <a:lnTo>
                  <a:pt x="30415" y="7617"/>
                </a:lnTo>
                <a:lnTo>
                  <a:pt x="30449" y="7680"/>
                </a:lnTo>
                <a:lnTo>
                  <a:pt x="30482" y="7744"/>
                </a:lnTo>
                <a:lnTo>
                  <a:pt x="30512" y="7809"/>
                </a:lnTo>
                <a:lnTo>
                  <a:pt x="30540" y="7874"/>
                </a:lnTo>
                <a:lnTo>
                  <a:pt x="30566" y="7941"/>
                </a:lnTo>
                <a:lnTo>
                  <a:pt x="30590" y="8007"/>
                </a:lnTo>
                <a:lnTo>
                  <a:pt x="30612" y="8075"/>
                </a:lnTo>
                <a:lnTo>
                  <a:pt x="30632" y="8144"/>
                </a:lnTo>
                <a:lnTo>
                  <a:pt x="30649" y="8212"/>
                </a:lnTo>
                <a:lnTo>
                  <a:pt x="30665" y="8282"/>
                </a:lnTo>
                <a:lnTo>
                  <a:pt x="30678" y="8352"/>
                </a:lnTo>
                <a:lnTo>
                  <a:pt x="30691" y="8423"/>
                </a:lnTo>
                <a:lnTo>
                  <a:pt x="30700" y="8493"/>
                </a:lnTo>
                <a:lnTo>
                  <a:pt x="30709" y="8565"/>
                </a:lnTo>
                <a:lnTo>
                  <a:pt x="30714" y="8636"/>
                </a:lnTo>
                <a:lnTo>
                  <a:pt x="30718" y="8708"/>
                </a:lnTo>
                <a:lnTo>
                  <a:pt x="30720" y="8780"/>
                </a:lnTo>
                <a:lnTo>
                  <a:pt x="30720" y="8853"/>
                </a:lnTo>
                <a:lnTo>
                  <a:pt x="30718" y="8924"/>
                </a:lnTo>
                <a:lnTo>
                  <a:pt x="30714" y="8996"/>
                </a:lnTo>
                <a:lnTo>
                  <a:pt x="30708" y="9068"/>
                </a:lnTo>
                <a:lnTo>
                  <a:pt x="30700" y="9141"/>
                </a:lnTo>
                <a:lnTo>
                  <a:pt x="30690" y="9213"/>
                </a:lnTo>
                <a:lnTo>
                  <a:pt x="30678" y="9284"/>
                </a:lnTo>
                <a:lnTo>
                  <a:pt x="30665" y="9355"/>
                </a:lnTo>
                <a:lnTo>
                  <a:pt x="30649" y="9427"/>
                </a:lnTo>
                <a:lnTo>
                  <a:pt x="30632" y="9498"/>
                </a:lnTo>
                <a:lnTo>
                  <a:pt x="30612" y="9569"/>
                </a:lnTo>
                <a:lnTo>
                  <a:pt x="30590" y="9638"/>
                </a:lnTo>
                <a:lnTo>
                  <a:pt x="30567" y="9708"/>
                </a:lnTo>
                <a:lnTo>
                  <a:pt x="30542" y="9777"/>
                </a:lnTo>
                <a:lnTo>
                  <a:pt x="30515" y="9845"/>
                </a:lnTo>
                <a:lnTo>
                  <a:pt x="30486" y="9913"/>
                </a:lnTo>
                <a:lnTo>
                  <a:pt x="30456" y="9981"/>
                </a:lnTo>
                <a:lnTo>
                  <a:pt x="30422" y="10047"/>
                </a:lnTo>
                <a:lnTo>
                  <a:pt x="30388" y="10113"/>
                </a:lnTo>
                <a:lnTo>
                  <a:pt x="30351" y="10177"/>
                </a:lnTo>
                <a:lnTo>
                  <a:pt x="30313" y="10242"/>
                </a:lnTo>
                <a:lnTo>
                  <a:pt x="30273" y="10304"/>
                </a:lnTo>
                <a:lnTo>
                  <a:pt x="30231" y="10367"/>
                </a:lnTo>
                <a:lnTo>
                  <a:pt x="30187" y="10428"/>
                </a:lnTo>
                <a:lnTo>
                  <a:pt x="30141" y="10488"/>
                </a:lnTo>
                <a:lnTo>
                  <a:pt x="30094" y="10547"/>
                </a:lnTo>
                <a:lnTo>
                  <a:pt x="30044" y="10604"/>
                </a:lnTo>
                <a:lnTo>
                  <a:pt x="29993" y="10660"/>
                </a:lnTo>
                <a:lnTo>
                  <a:pt x="29940" y="10715"/>
                </a:lnTo>
                <a:lnTo>
                  <a:pt x="29886" y="10770"/>
                </a:lnTo>
                <a:lnTo>
                  <a:pt x="29829" y="10822"/>
                </a:lnTo>
                <a:lnTo>
                  <a:pt x="29775" y="10867"/>
                </a:lnTo>
                <a:lnTo>
                  <a:pt x="29719" y="10911"/>
                </a:lnTo>
                <a:lnTo>
                  <a:pt x="29662" y="10953"/>
                </a:lnTo>
                <a:lnTo>
                  <a:pt x="29605" y="10993"/>
                </a:lnTo>
                <a:lnTo>
                  <a:pt x="29548" y="11032"/>
                </a:lnTo>
                <a:lnTo>
                  <a:pt x="29489" y="11068"/>
                </a:lnTo>
                <a:lnTo>
                  <a:pt x="29431" y="11105"/>
                </a:lnTo>
                <a:lnTo>
                  <a:pt x="29372" y="11138"/>
                </a:lnTo>
                <a:lnTo>
                  <a:pt x="29311" y="11170"/>
                </a:lnTo>
                <a:lnTo>
                  <a:pt x="29251" y="11201"/>
                </a:lnTo>
                <a:lnTo>
                  <a:pt x="29191" y="11231"/>
                </a:lnTo>
                <a:lnTo>
                  <a:pt x="29129" y="11259"/>
                </a:lnTo>
                <a:lnTo>
                  <a:pt x="29068" y="11285"/>
                </a:lnTo>
                <a:lnTo>
                  <a:pt x="29005" y="11310"/>
                </a:lnTo>
                <a:lnTo>
                  <a:pt x="28943" y="11333"/>
                </a:lnTo>
                <a:lnTo>
                  <a:pt x="28880" y="11353"/>
                </a:lnTo>
                <a:lnTo>
                  <a:pt x="28817" y="11374"/>
                </a:lnTo>
                <a:lnTo>
                  <a:pt x="28753" y="11392"/>
                </a:lnTo>
                <a:lnTo>
                  <a:pt x="28689" y="11410"/>
                </a:lnTo>
                <a:lnTo>
                  <a:pt x="28625" y="11424"/>
                </a:lnTo>
                <a:lnTo>
                  <a:pt x="28561" y="11439"/>
                </a:lnTo>
                <a:lnTo>
                  <a:pt x="28496" y="11451"/>
                </a:lnTo>
                <a:lnTo>
                  <a:pt x="28431" y="11462"/>
                </a:lnTo>
                <a:lnTo>
                  <a:pt x="28366" y="11471"/>
                </a:lnTo>
                <a:lnTo>
                  <a:pt x="28301" y="11479"/>
                </a:lnTo>
                <a:lnTo>
                  <a:pt x="28236" y="11486"/>
                </a:lnTo>
                <a:lnTo>
                  <a:pt x="28170" y="11490"/>
                </a:lnTo>
                <a:lnTo>
                  <a:pt x="28105" y="11494"/>
                </a:lnTo>
                <a:lnTo>
                  <a:pt x="28039" y="11496"/>
                </a:lnTo>
                <a:lnTo>
                  <a:pt x="27974" y="11496"/>
                </a:lnTo>
                <a:lnTo>
                  <a:pt x="27908" y="11495"/>
                </a:lnTo>
                <a:lnTo>
                  <a:pt x="27843" y="11493"/>
                </a:lnTo>
                <a:lnTo>
                  <a:pt x="27777" y="11489"/>
                </a:lnTo>
                <a:lnTo>
                  <a:pt x="27711" y="11484"/>
                </a:lnTo>
                <a:lnTo>
                  <a:pt x="27646" y="11476"/>
                </a:lnTo>
                <a:lnTo>
                  <a:pt x="27580" y="11468"/>
                </a:lnTo>
                <a:lnTo>
                  <a:pt x="27516" y="11459"/>
                </a:lnTo>
                <a:lnTo>
                  <a:pt x="27450" y="11447"/>
                </a:lnTo>
                <a:lnTo>
                  <a:pt x="27386" y="11435"/>
                </a:lnTo>
                <a:lnTo>
                  <a:pt x="27320" y="11421"/>
                </a:lnTo>
                <a:lnTo>
                  <a:pt x="27255" y="11405"/>
                </a:lnTo>
                <a:lnTo>
                  <a:pt x="27192" y="11389"/>
                </a:lnTo>
                <a:lnTo>
                  <a:pt x="27127" y="11371"/>
                </a:lnTo>
                <a:lnTo>
                  <a:pt x="27064" y="11351"/>
                </a:lnTo>
                <a:lnTo>
                  <a:pt x="27000" y="11331"/>
                </a:lnTo>
                <a:lnTo>
                  <a:pt x="26937" y="11308"/>
                </a:lnTo>
                <a:lnTo>
                  <a:pt x="26874" y="11284"/>
                </a:lnTo>
                <a:lnTo>
                  <a:pt x="26812" y="11259"/>
                </a:lnTo>
                <a:lnTo>
                  <a:pt x="26751" y="11233"/>
                </a:lnTo>
                <a:lnTo>
                  <a:pt x="26689" y="11205"/>
                </a:lnTo>
                <a:lnTo>
                  <a:pt x="26628" y="11175"/>
                </a:lnTo>
                <a:lnTo>
                  <a:pt x="26567" y="11144"/>
                </a:lnTo>
                <a:lnTo>
                  <a:pt x="26507" y="11113"/>
                </a:lnTo>
                <a:lnTo>
                  <a:pt x="26448" y="11080"/>
                </a:lnTo>
                <a:lnTo>
                  <a:pt x="26388" y="11044"/>
                </a:lnTo>
                <a:lnTo>
                  <a:pt x="26330" y="11009"/>
                </a:lnTo>
                <a:lnTo>
                  <a:pt x="26272" y="10971"/>
                </a:lnTo>
                <a:lnTo>
                  <a:pt x="26214" y="10933"/>
                </a:lnTo>
                <a:lnTo>
                  <a:pt x="26158" y="10892"/>
                </a:lnTo>
                <a:lnTo>
                  <a:pt x="26102" y="10852"/>
                </a:lnTo>
                <a:lnTo>
                  <a:pt x="26047" y="10809"/>
                </a:lnTo>
                <a:lnTo>
                  <a:pt x="25992" y="10765"/>
                </a:lnTo>
                <a:lnTo>
                  <a:pt x="25937" y="10720"/>
                </a:lnTo>
                <a:lnTo>
                  <a:pt x="25884" y="10673"/>
                </a:lnTo>
                <a:lnTo>
                  <a:pt x="25840" y="10644"/>
                </a:lnTo>
                <a:lnTo>
                  <a:pt x="25797" y="10618"/>
                </a:lnTo>
                <a:lnTo>
                  <a:pt x="25756" y="10593"/>
                </a:lnTo>
                <a:lnTo>
                  <a:pt x="25718" y="10571"/>
                </a:lnTo>
                <a:lnTo>
                  <a:pt x="25681" y="10551"/>
                </a:lnTo>
                <a:lnTo>
                  <a:pt x="25646" y="10533"/>
                </a:lnTo>
                <a:lnTo>
                  <a:pt x="25613" y="10518"/>
                </a:lnTo>
                <a:lnTo>
                  <a:pt x="25581" y="10503"/>
                </a:lnTo>
                <a:lnTo>
                  <a:pt x="25550" y="10492"/>
                </a:lnTo>
                <a:lnTo>
                  <a:pt x="25521" y="10480"/>
                </a:lnTo>
                <a:lnTo>
                  <a:pt x="25493" y="10472"/>
                </a:lnTo>
                <a:lnTo>
                  <a:pt x="25466" y="10464"/>
                </a:lnTo>
                <a:lnTo>
                  <a:pt x="25440" y="10457"/>
                </a:lnTo>
                <a:lnTo>
                  <a:pt x="25414" y="10452"/>
                </a:lnTo>
                <a:lnTo>
                  <a:pt x="25389" y="10448"/>
                </a:lnTo>
                <a:lnTo>
                  <a:pt x="25364" y="10445"/>
                </a:lnTo>
                <a:lnTo>
                  <a:pt x="3051" y="10445"/>
                </a:lnTo>
                <a:lnTo>
                  <a:pt x="2972" y="10444"/>
                </a:lnTo>
                <a:lnTo>
                  <a:pt x="2894" y="10442"/>
                </a:lnTo>
                <a:lnTo>
                  <a:pt x="2816" y="10437"/>
                </a:lnTo>
                <a:lnTo>
                  <a:pt x="2739" y="10429"/>
                </a:lnTo>
                <a:lnTo>
                  <a:pt x="2662" y="10421"/>
                </a:lnTo>
                <a:lnTo>
                  <a:pt x="2586" y="10411"/>
                </a:lnTo>
                <a:lnTo>
                  <a:pt x="2511" y="10398"/>
                </a:lnTo>
                <a:lnTo>
                  <a:pt x="2436" y="10383"/>
                </a:lnTo>
                <a:lnTo>
                  <a:pt x="2362" y="10367"/>
                </a:lnTo>
                <a:lnTo>
                  <a:pt x="2288" y="10349"/>
                </a:lnTo>
                <a:lnTo>
                  <a:pt x="2215" y="10329"/>
                </a:lnTo>
                <a:lnTo>
                  <a:pt x="2143" y="10309"/>
                </a:lnTo>
                <a:lnTo>
                  <a:pt x="2073" y="10285"/>
                </a:lnTo>
                <a:lnTo>
                  <a:pt x="2002" y="10261"/>
                </a:lnTo>
                <a:lnTo>
                  <a:pt x="1932" y="10234"/>
                </a:lnTo>
                <a:lnTo>
                  <a:pt x="1863" y="10205"/>
                </a:lnTo>
                <a:lnTo>
                  <a:pt x="1795" y="10176"/>
                </a:lnTo>
                <a:lnTo>
                  <a:pt x="1728" y="10144"/>
                </a:lnTo>
                <a:lnTo>
                  <a:pt x="1661" y="10112"/>
                </a:lnTo>
                <a:lnTo>
                  <a:pt x="1597" y="10077"/>
                </a:lnTo>
                <a:lnTo>
                  <a:pt x="1532" y="10041"/>
                </a:lnTo>
                <a:lnTo>
                  <a:pt x="1469" y="10004"/>
                </a:lnTo>
                <a:lnTo>
                  <a:pt x="1406" y="9965"/>
                </a:lnTo>
                <a:lnTo>
                  <a:pt x="1345" y="9924"/>
                </a:lnTo>
                <a:lnTo>
                  <a:pt x="1285" y="9883"/>
                </a:lnTo>
                <a:lnTo>
                  <a:pt x="1225" y="9839"/>
                </a:lnTo>
                <a:lnTo>
                  <a:pt x="1167" y="9794"/>
                </a:lnTo>
                <a:lnTo>
                  <a:pt x="1110" y="9749"/>
                </a:lnTo>
                <a:lnTo>
                  <a:pt x="1055" y="9702"/>
                </a:lnTo>
                <a:lnTo>
                  <a:pt x="999" y="9653"/>
                </a:lnTo>
                <a:lnTo>
                  <a:pt x="945" y="9603"/>
                </a:lnTo>
                <a:lnTo>
                  <a:pt x="893" y="9552"/>
                </a:lnTo>
                <a:lnTo>
                  <a:pt x="842" y="9500"/>
                </a:lnTo>
                <a:lnTo>
                  <a:pt x="792" y="9446"/>
                </a:lnTo>
                <a:lnTo>
                  <a:pt x="743" y="9392"/>
                </a:lnTo>
                <a:lnTo>
                  <a:pt x="696" y="9335"/>
                </a:lnTo>
                <a:lnTo>
                  <a:pt x="651" y="9278"/>
                </a:lnTo>
                <a:lnTo>
                  <a:pt x="606" y="9220"/>
                </a:lnTo>
                <a:lnTo>
                  <a:pt x="562" y="9161"/>
                </a:lnTo>
                <a:lnTo>
                  <a:pt x="521" y="9100"/>
                </a:lnTo>
                <a:lnTo>
                  <a:pt x="480" y="9039"/>
                </a:lnTo>
                <a:lnTo>
                  <a:pt x="441" y="8976"/>
                </a:lnTo>
                <a:lnTo>
                  <a:pt x="404" y="8913"/>
                </a:lnTo>
                <a:lnTo>
                  <a:pt x="367" y="8849"/>
                </a:lnTo>
                <a:lnTo>
                  <a:pt x="333" y="8784"/>
                </a:lnTo>
                <a:lnTo>
                  <a:pt x="301" y="8717"/>
                </a:lnTo>
                <a:lnTo>
                  <a:pt x="270" y="8651"/>
                </a:lnTo>
                <a:lnTo>
                  <a:pt x="239" y="8582"/>
                </a:lnTo>
                <a:lnTo>
                  <a:pt x="211" y="8513"/>
                </a:lnTo>
                <a:lnTo>
                  <a:pt x="185" y="8444"/>
                </a:lnTo>
                <a:lnTo>
                  <a:pt x="160" y="8373"/>
                </a:lnTo>
                <a:lnTo>
                  <a:pt x="136" y="8302"/>
                </a:lnTo>
                <a:lnTo>
                  <a:pt x="116" y="8230"/>
                </a:lnTo>
                <a:lnTo>
                  <a:pt x="96" y="8157"/>
                </a:lnTo>
                <a:lnTo>
                  <a:pt x="78" y="8083"/>
                </a:lnTo>
                <a:lnTo>
                  <a:pt x="61" y="8010"/>
                </a:lnTo>
                <a:lnTo>
                  <a:pt x="47" y="7935"/>
                </a:lnTo>
                <a:lnTo>
                  <a:pt x="34" y="7860"/>
                </a:lnTo>
                <a:lnTo>
                  <a:pt x="24" y="7784"/>
                </a:lnTo>
                <a:lnTo>
                  <a:pt x="16" y="7707"/>
                </a:lnTo>
                <a:lnTo>
                  <a:pt x="8" y="7630"/>
                </a:lnTo>
                <a:lnTo>
                  <a:pt x="4" y="7552"/>
                </a:lnTo>
                <a:lnTo>
                  <a:pt x="1" y="7474"/>
                </a:lnTo>
                <a:lnTo>
                  <a:pt x="0" y="7394"/>
                </a:lnTo>
                <a:lnTo>
                  <a:pt x="0" y="3050"/>
                </a:lnTo>
                <a:lnTo>
                  <a:pt x="1" y="2971"/>
                </a:lnTo>
                <a:lnTo>
                  <a:pt x="4" y="2893"/>
                </a:lnTo>
                <a:lnTo>
                  <a:pt x="8" y="2815"/>
                </a:lnTo>
                <a:lnTo>
                  <a:pt x="16" y="2738"/>
                </a:lnTo>
                <a:lnTo>
                  <a:pt x="24" y="2661"/>
                </a:lnTo>
                <a:lnTo>
                  <a:pt x="34" y="2585"/>
                </a:lnTo>
                <a:lnTo>
                  <a:pt x="47" y="2510"/>
                </a:lnTo>
                <a:lnTo>
                  <a:pt x="61" y="2435"/>
                </a:lnTo>
                <a:lnTo>
                  <a:pt x="78" y="2361"/>
                </a:lnTo>
                <a:lnTo>
                  <a:pt x="96" y="2288"/>
                </a:lnTo>
                <a:lnTo>
                  <a:pt x="116" y="2215"/>
                </a:lnTo>
                <a:lnTo>
                  <a:pt x="136" y="2143"/>
                </a:lnTo>
                <a:lnTo>
                  <a:pt x="160" y="2072"/>
                </a:lnTo>
                <a:lnTo>
                  <a:pt x="185" y="2001"/>
                </a:lnTo>
                <a:lnTo>
                  <a:pt x="211" y="1932"/>
                </a:lnTo>
                <a:lnTo>
                  <a:pt x="239" y="1863"/>
                </a:lnTo>
                <a:lnTo>
                  <a:pt x="270" y="1795"/>
                </a:lnTo>
                <a:lnTo>
                  <a:pt x="301" y="1728"/>
                </a:lnTo>
                <a:lnTo>
                  <a:pt x="333" y="1661"/>
                </a:lnTo>
                <a:lnTo>
                  <a:pt x="367" y="1596"/>
                </a:lnTo>
                <a:lnTo>
                  <a:pt x="404" y="1532"/>
                </a:lnTo>
                <a:lnTo>
                  <a:pt x="441" y="1468"/>
                </a:lnTo>
                <a:lnTo>
                  <a:pt x="480" y="1406"/>
                </a:lnTo>
                <a:lnTo>
                  <a:pt x="521" y="1345"/>
                </a:lnTo>
                <a:lnTo>
                  <a:pt x="562" y="1284"/>
                </a:lnTo>
                <a:lnTo>
                  <a:pt x="606" y="1225"/>
                </a:lnTo>
                <a:lnTo>
                  <a:pt x="651" y="1167"/>
                </a:lnTo>
                <a:lnTo>
                  <a:pt x="696" y="1109"/>
                </a:lnTo>
                <a:lnTo>
                  <a:pt x="743" y="1054"/>
                </a:lnTo>
                <a:lnTo>
                  <a:pt x="792" y="999"/>
                </a:lnTo>
                <a:lnTo>
                  <a:pt x="842" y="946"/>
                </a:lnTo>
                <a:lnTo>
                  <a:pt x="893" y="893"/>
                </a:lnTo>
                <a:lnTo>
                  <a:pt x="945" y="842"/>
                </a:lnTo>
                <a:lnTo>
                  <a:pt x="999" y="792"/>
                </a:lnTo>
                <a:lnTo>
                  <a:pt x="1055" y="744"/>
                </a:lnTo>
                <a:lnTo>
                  <a:pt x="1110" y="696"/>
                </a:lnTo>
                <a:lnTo>
                  <a:pt x="1167" y="650"/>
                </a:lnTo>
                <a:lnTo>
                  <a:pt x="1225" y="606"/>
                </a:lnTo>
                <a:lnTo>
                  <a:pt x="1285" y="563"/>
                </a:lnTo>
                <a:lnTo>
                  <a:pt x="1345" y="520"/>
                </a:lnTo>
                <a:lnTo>
                  <a:pt x="1406" y="481"/>
                </a:lnTo>
                <a:lnTo>
                  <a:pt x="1469" y="441"/>
                </a:lnTo>
                <a:lnTo>
                  <a:pt x="1532" y="404"/>
                </a:lnTo>
                <a:lnTo>
                  <a:pt x="1597" y="368"/>
                </a:lnTo>
                <a:lnTo>
                  <a:pt x="1661" y="334"/>
                </a:lnTo>
                <a:lnTo>
                  <a:pt x="1728" y="301"/>
                </a:lnTo>
                <a:lnTo>
                  <a:pt x="1795" y="270"/>
                </a:lnTo>
                <a:lnTo>
                  <a:pt x="1863" y="239"/>
                </a:lnTo>
                <a:lnTo>
                  <a:pt x="1932" y="211"/>
                </a:lnTo>
                <a:lnTo>
                  <a:pt x="2002" y="185"/>
                </a:lnTo>
                <a:lnTo>
                  <a:pt x="2073" y="160"/>
                </a:lnTo>
                <a:lnTo>
                  <a:pt x="2143" y="137"/>
                </a:lnTo>
                <a:lnTo>
                  <a:pt x="2215" y="116"/>
                </a:lnTo>
                <a:lnTo>
                  <a:pt x="2288" y="96"/>
                </a:lnTo>
                <a:lnTo>
                  <a:pt x="2362" y="78"/>
                </a:lnTo>
                <a:lnTo>
                  <a:pt x="2436" y="61"/>
                </a:lnTo>
                <a:lnTo>
                  <a:pt x="2511" y="48"/>
                </a:lnTo>
                <a:lnTo>
                  <a:pt x="2586" y="35"/>
                </a:lnTo>
                <a:lnTo>
                  <a:pt x="2662" y="24"/>
                </a:lnTo>
                <a:lnTo>
                  <a:pt x="2739" y="16"/>
                </a:lnTo>
                <a:lnTo>
                  <a:pt x="2816" y="8"/>
                </a:lnTo>
                <a:lnTo>
                  <a:pt x="2894" y="4"/>
                </a:lnTo>
                <a:lnTo>
                  <a:pt x="2972" y="1"/>
                </a:lnTo>
                <a:lnTo>
                  <a:pt x="3051" y="0"/>
                </a:lnTo>
                <a:lnTo>
                  <a:pt x="25929" y="0"/>
                </a:lnTo>
                <a:lnTo>
                  <a:pt x="26007" y="1"/>
                </a:lnTo>
                <a:lnTo>
                  <a:pt x="26086" y="4"/>
                </a:lnTo>
                <a:lnTo>
                  <a:pt x="26163" y="8"/>
                </a:lnTo>
                <a:lnTo>
                  <a:pt x="26240" y="16"/>
                </a:lnTo>
                <a:lnTo>
                  <a:pt x="26317" y="24"/>
                </a:lnTo>
                <a:lnTo>
                  <a:pt x="26393" y="35"/>
                </a:lnTo>
                <a:lnTo>
                  <a:pt x="26469" y="48"/>
                </a:lnTo>
                <a:lnTo>
                  <a:pt x="26543" y="61"/>
                </a:lnTo>
                <a:lnTo>
                  <a:pt x="26618" y="78"/>
                </a:lnTo>
                <a:lnTo>
                  <a:pt x="26691" y="96"/>
                </a:lnTo>
                <a:lnTo>
                  <a:pt x="26764" y="116"/>
                </a:lnTo>
                <a:lnTo>
                  <a:pt x="26836" y="137"/>
                </a:lnTo>
                <a:lnTo>
                  <a:pt x="26908" y="160"/>
                </a:lnTo>
                <a:lnTo>
                  <a:pt x="26977" y="185"/>
                </a:lnTo>
                <a:lnTo>
                  <a:pt x="27047" y="211"/>
                </a:lnTo>
                <a:lnTo>
                  <a:pt x="27117" y="239"/>
                </a:lnTo>
                <a:lnTo>
                  <a:pt x="27185" y="270"/>
                </a:lnTo>
                <a:lnTo>
                  <a:pt x="27251" y="301"/>
                </a:lnTo>
                <a:lnTo>
                  <a:pt x="27318" y="334"/>
                </a:lnTo>
                <a:lnTo>
                  <a:pt x="27383" y="368"/>
                </a:lnTo>
                <a:lnTo>
                  <a:pt x="27448" y="404"/>
                </a:lnTo>
                <a:lnTo>
                  <a:pt x="27510" y="441"/>
                </a:lnTo>
                <a:lnTo>
                  <a:pt x="27573" y="481"/>
                </a:lnTo>
                <a:lnTo>
                  <a:pt x="27634" y="520"/>
                </a:lnTo>
                <a:lnTo>
                  <a:pt x="27695" y="563"/>
                </a:lnTo>
                <a:lnTo>
                  <a:pt x="27754" y="606"/>
                </a:lnTo>
                <a:lnTo>
                  <a:pt x="27812" y="650"/>
                </a:lnTo>
                <a:lnTo>
                  <a:pt x="27870" y="696"/>
                </a:lnTo>
                <a:lnTo>
                  <a:pt x="27926" y="744"/>
                </a:lnTo>
                <a:lnTo>
                  <a:pt x="27980" y="792"/>
                </a:lnTo>
                <a:lnTo>
                  <a:pt x="28034" y="842"/>
                </a:lnTo>
                <a:lnTo>
                  <a:pt x="28086" y="893"/>
                </a:lnTo>
                <a:lnTo>
                  <a:pt x="28137" y="946"/>
                </a:lnTo>
                <a:lnTo>
                  <a:pt x="28187" y="999"/>
                </a:lnTo>
                <a:lnTo>
                  <a:pt x="28236" y="1054"/>
                </a:lnTo>
                <a:lnTo>
                  <a:pt x="28283" y="1109"/>
                </a:lnTo>
                <a:lnTo>
                  <a:pt x="28330" y="1167"/>
                </a:lnTo>
                <a:lnTo>
                  <a:pt x="28373" y="1225"/>
                </a:lnTo>
                <a:lnTo>
                  <a:pt x="28417" y="1284"/>
                </a:lnTo>
                <a:lnTo>
                  <a:pt x="28459" y="1345"/>
                </a:lnTo>
                <a:lnTo>
                  <a:pt x="28499" y="1406"/>
                </a:lnTo>
                <a:lnTo>
                  <a:pt x="28538" y="1468"/>
                </a:lnTo>
                <a:lnTo>
                  <a:pt x="28575" y="1532"/>
                </a:lnTo>
                <a:lnTo>
                  <a:pt x="28612" y="1596"/>
                </a:lnTo>
                <a:lnTo>
                  <a:pt x="28646" y="1661"/>
                </a:lnTo>
                <a:lnTo>
                  <a:pt x="28680" y="1728"/>
                </a:lnTo>
                <a:lnTo>
                  <a:pt x="28711" y="1795"/>
                </a:lnTo>
                <a:lnTo>
                  <a:pt x="28740" y="1863"/>
                </a:lnTo>
                <a:lnTo>
                  <a:pt x="28768" y="1932"/>
                </a:lnTo>
                <a:lnTo>
                  <a:pt x="28795" y="2001"/>
                </a:lnTo>
                <a:lnTo>
                  <a:pt x="28820" y="2072"/>
                </a:lnTo>
                <a:lnTo>
                  <a:pt x="28843" y="2143"/>
                </a:lnTo>
                <a:lnTo>
                  <a:pt x="28865" y="2215"/>
                </a:lnTo>
                <a:lnTo>
                  <a:pt x="28884" y="2288"/>
                </a:lnTo>
                <a:lnTo>
                  <a:pt x="28902" y="2361"/>
                </a:lnTo>
                <a:lnTo>
                  <a:pt x="28918" y="2435"/>
                </a:lnTo>
                <a:lnTo>
                  <a:pt x="28933" y="2510"/>
                </a:lnTo>
                <a:lnTo>
                  <a:pt x="28945" y="2585"/>
                </a:lnTo>
                <a:lnTo>
                  <a:pt x="28955" y="2661"/>
                </a:lnTo>
                <a:lnTo>
                  <a:pt x="28965" y="2738"/>
                </a:lnTo>
                <a:lnTo>
                  <a:pt x="28971" y="2815"/>
                </a:lnTo>
                <a:lnTo>
                  <a:pt x="28976" y="2893"/>
                </a:lnTo>
                <a:lnTo>
                  <a:pt x="28979" y="2971"/>
                </a:lnTo>
                <a:lnTo>
                  <a:pt x="28980" y="3050"/>
                </a:lnTo>
                <a:lnTo>
                  <a:pt x="28980" y="5222"/>
                </a:lnTo>
                <a:lnTo>
                  <a:pt x="28979" y="5273"/>
                </a:lnTo>
                <a:lnTo>
                  <a:pt x="28978" y="5323"/>
                </a:lnTo>
                <a:lnTo>
                  <a:pt x="28974" y="5373"/>
                </a:lnTo>
                <a:lnTo>
                  <a:pt x="28969" y="5422"/>
                </a:lnTo>
                <a:lnTo>
                  <a:pt x="28965" y="5447"/>
                </a:lnTo>
                <a:lnTo>
                  <a:pt x="28961" y="5471"/>
                </a:lnTo>
                <a:lnTo>
                  <a:pt x="28955" y="5495"/>
                </a:lnTo>
                <a:lnTo>
                  <a:pt x="28950" y="5518"/>
                </a:lnTo>
                <a:lnTo>
                  <a:pt x="28943" y="5542"/>
                </a:lnTo>
                <a:lnTo>
                  <a:pt x="28936" y="5565"/>
                </a:lnTo>
                <a:lnTo>
                  <a:pt x="28927" y="5588"/>
                </a:lnTo>
                <a:lnTo>
                  <a:pt x="28918" y="5610"/>
                </a:lnTo>
                <a:lnTo>
                  <a:pt x="28825" y="5605"/>
                </a:lnTo>
                <a:lnTo>
                  <a:pt x="28733" y="5603"/>
                </a:lnTo>
                <a:lnTo>
                  <a:pt x="28640" y="5603"/>
                </a:lnTo>
                <a:lnTo>
                  <a:pt x="28548" y="5605"/>
                </a:lnTo>
                <a:lnTo>
                  <a:pt x="28456" y="5610"/>
                </a:lnTo>
                <a:lnTo>
                  <a:pt x="28364" y="5617"/>
                </a:lnTo>
                <a:lnTo>
                  <a:pt x="28274" y="5625"/>
                </a:lnTo>
                <a:lnTo>
                  <a:pt x="28183" y="5637"/>
                </a:lnTo>
                <a:lnTo>
                  <a:pt x="28092" y="5649"/>
                </a:lnTo>
                <a:lnTo>
                  <a:pt x="28003" y="5665"/>
                </a:lnTo>
                <a:lnTo>
                  <a:pt x="27913" y="5682"/>
                </a:lnTo>
                <a:lnTo>
                  <a:pt x="27825" y="5702"/>
                </a:lnTo>
                <a:lnTo>
                  <a:pt x="27737" y="5725"/>
                </a:lnTo>
                <a:lnTo>
                  <a:pt x="27650" y="5749"/>
                </a:lnTo>
                <a:lnTo>
                  <a:pt x="27564" y="5776"/>
                </a:lnTo>
                <a:lnTo>
                  <a:pt x="27478" y="5805"/>
                </a:lnTo>
                <a:lnTo>
                  <a:pt x="27437" y="5821"/>
                </a:lnTo>
                <a:lnTo>
                  <a:pt x="27394" y="5836"/>
                </a:lnTo>
                <a:lnTo>
                  <a:pt x="27352" y="5853"/>
                </a:lnTo>
                <a:lnTo>
                  <a:pt x="27311" y="5870"/>
                </a:lnTo>
                <a:lnTo>
                  <a:pt x="27269" y="5887"/>
                </a:lnTo>
                <a:lnTo>
                  <a:pt x="27228" y="5906"/>
                </a:lnTo>
                <a:lnTo>
                  <a:pt x="27187" y="5925"/>
                </a:lnTo>
                <a:lnTo>
                  <a:pt x="27147" y="5945"/>
                </a:lnTo>
                <a:lnTo>
                  <a:pt x="27107" y="5964"/>
                </a:lnTo>
                <a:lnTo>
                  <a:pt x="27066" y="5985"/>
                </a:lnTo>
                <a:lnTo>
                  <a:pt x="27026" y="6007"/>
                </a:lnTo>
                <a:lnTo>
                  <a:pt x="26988" y="6029"/>
                </a:lnTo>
                <a:lnTo>
                  <a:pt x="26948" y="6051"/>
                </a:lnTo>
                <a:lnTo>
                  <a:pt x="26910" y="6075"/>
                </a:lnTo>
                <a:lnTo>
                  <a:pt x="26871" y="6098"/>
                </a:lnTo>
                <a:lnTo>
                  <a:pt x="26833" y="6123"/>
                </a:lnTo>
                <a:lnTo>
                  <a:pt x="26795" y="6148"/>
                </a:lnTo>
                <a:lnTo>
                  <a:pt x="26758" y="6173"/>
                </a:lnTo>
                <a:lnTo>
                  <a:pt x="26721" y="6199"/>
                </a:lnTo>
                <a:lnTo>
                  <a:pt x="26684" y="6226"/>
                </a:lnTo>
                <a:lnTo>
                  <a:pt x="26648" y="6253"/>
                </a:lnTo>
                <a:lnTo>
                  <a:pt x="26612" y="6281"/>
                </a:lnTo>
                <a:lnTo>
                  <a:pt x="26577" y="6309"/>
                </a:lnTo>
                <a:lnTo>
                  <a:pt x="26541" y="6338"/>
                </a:lnTo>
                <a:lnTo>
                  <a:pt x="26507" y="6368"/>
                </a:lnTo>
                <a:lnTo>
                  <a:pt x="26473" y="6398"/>
                </a:lnTo>
                <a:lnTo>
                  <a:pt x="26438" y="6430"/>
                </a:lnTo>
                <a:lnTo>
                  <a:pt x="26405" y="6462"/>
                </a:lnTo>
                <a:lnTo>
                  <a:pt x="26372" y="6494"/>
                </a:lnTo>
                <a:lnTo>
                  <a:pt x="26339" y="6526"/>
                </a:lnTo>
                <a:lnTo>
                  <a:pt x="26307" y="6560"/>
                </a:lnTo>
                <a:lnTo>
                  <a:pt x="26275" y="6594"/>
                </a:lnTo>
                <a:lnTo>
                  <a:pt x="26232" y="6643"/>
                </a:lnTo>
                <a:lnTo>
                  <a:pt x="26191" y="6694"/>
                </a:lnTo>
                <a:lnTo>
                  <a:pt x="26152" y="6744"/>
                </a:lnTo>
                <a:lnTo>
                  <a:pt x="26113" y="6796"/>
                </a:lnTo>
                <a:lnTo>
                  <a:pt x="26076" y="6848"/>
                </a:lnTo>
                <a:lnTo>
                  <a:pt x="26041" y="6901"/>
                </a:lnTo>
                <a:lnTo>
                  <a:pt x="26006" y="6954"/>
                </a:lnTo>
                <a:lnTo>
                  <a:pt x="25973" y="7008"/>
                </a:lnTo>
                <a:lnTo>
                  <a:pt x="25942" y="7063"/>
                </a:lnTo>
                <a:lnTo>
                  <a:pt x="25911" y="7119"/>
                </a:lnTo>
                <a:lnTo>
                  <a:pt x="25882" y="7174"/>
                </a:lnTo>
                <a:lnTo>
                  <a:pt x="25855" y="7231"/>
                </a:lnTo>
                <a:lnTo>
                  <a:pt x="25829" y="7287"/>
                </a:lnTo>
                <a:lnTo>
                  <a:pt x="25804" y="7344"/>
                </a:lnTo>
                <a:lnTo>
                  <a:pt x="25780" y="7403"/>
                </a:lnTo>
                <a:lnTo>
                  <a:pt x="25758" y="7461"/>
                </a:lnTo>
                <a:lnTo>
                  <a:pt x="25738" y="7519"/>
                </a:lnTo>
                <a:lnTo>
                  <a:pt x="25719" y="7578"/>
                </a:lnTo>
                <a:lnTo>
                  <a:pt x="25701" y="7637"/>
                </a:lnTo>
                <a:lnTo>
                  <a:pt x="25684" y="7697"/>
                </a:lnTo>
                <a:lnTo>
                  <a:pt x="25669" y="7757"/>
                </a:lnTo>
                <a:lnTo>
                  <a:pt x="25655" y="7817"/>
                </a:lnTo>
                <a:lnTo>
                  <a:pt x="25643" y="7877"/>
                </a:lnTo>
                <a:lnTo>
                  <a:pt x="25631" y="7938"/>
                </a:lnTo>
                <a:lnTo>
                  <a:pt x="25622" y="7998"/>
                </a:lnTo>
                <a:lnTo>
                  <a:pt x="25614" y="8058"/>
                </a:lnTo>
                <a:lnTo>
                  <a:pt x="25606" y="8120"/>
                </a:lnTo>
                <a:lnTo>
                  <a:pt x="25601" y="8180"/>
                </a:lnTo>
                <a:lnTo>
                  <a:pt x="25597" y="8242"/>
                </a:lnTo>
                <a:lnTo>
                  <a:pt x="25595" y="8303"/>
                </a:lnTo>
                <a:lnTo>
                  <a:pt x="25593" y="8363"/>
                </a:lnTo>
                <a:lnTo>
                  <a:pt x="25593" y="8425"/>
                </a:lnTo>
                <a:lnTo>
                  <a:pt x="25595" y="8486"/>
                </a:lnTo>
                <a:lnTo>
                  <a:pt x="25597" y="8547"/>
                </a:lnTo>
                <a:lnTo>
                  <a:pt x="25601" y="8608"/>
                </a:lnTo>
                <a:lnTo>
                  <a:pt x="25607" y="8668"/>
                </a:lnTo>
                <a:lnTo>
                  <a:pt x="25614" y="8729"/>
                </a:lnTo>
                <a:lnTo>
                  <a:pt x="25622" y="8789"/>
                </a:lnTo>
                <a:lnTo>
                  <a:pt x="25632" y="8849"/>
                </a:lnTo>
                <a:lnTo>
                  <a:pt x="25644" y="8910"/>
                </a:lnTo>
                <a:lnTo>
                  <a:pt x="25656" y="8969"/>
                </a:lnTo>
                <a:lnTo>
                  <a:pt x="25670" y="9028"/>
                </a:lnTo>
                <a:lnTo>
                  <a:pt x="25686" y="9088"/>
                </a:lnTo>
                <a:lnTo>
                  <a:pt x="25702" y="9146"/>
                </a:lnTo>
                <a:lnTo>
                  <a:pt x="25721" y="9204"/>
                </a:lnTo>
                <a:lnTo>
                  <a:pt x="25740" y="9263"/>
                </a:lnTo>
                <a:lnTo>
                  <a:pt x="25762" y="9320"/>
                </a:lnTo>
                <a:lnTo>
                  <a:pt x="25783" y="9377"/>
                </a:lnTo>
                <a:lnTo>
                  <a:pt x="25807" y="9434"/>
                </a:lnTo>
                <a:lnTo>
                  <a:pt x="25832" y="9490"/>
                </a:lnTo>
                <a:lnTo>
                  <a:pt x="25859" y="9546"/>
                </a:lnTo>
                <a:lnTo>
                  <a:pt x="25888" y="9601"/>
                </a:lnTo>
                <a:lnTo>
                  <a:pt x="25917" y="9655"/>
                </a:lnTo>
                <a:lnTo>
                  <a:pt x="25948" y="9709"/>
                </a:lnTo>
                <a:lnTo>
                  <a:pt x="25980" y="9762"/>
                </a:lnTo>
                <a:lnTo>
                  <a:pt x="26015" y="9815"/>
                </a:lnTo>
                <a:lnTo>
                  <a:pt x="26050" y="9867"/>
                </a:lnTo>
                <a:lnTo>
                  <a:pt x="26086" y="9918"/>
                </a:lnTo>
                <a:lnTo>
                  <a:pt x="26124" y="9969"/>
                </a:lnTo>
                <a:lnTo>
                  <a:pt x="26163" y="10018"/>
                </a:lnTo>
                <a:lnTo>
                  <a:pt x="26205" y="10067"/>
                </a:lnTo>
                <a:lnTo>
                  <a:pt x="26247" y="10116"/>
                </a:lnTo>
                <a:lnTo>
                  <a:pt x="26290" y="10163"/>
                </a:lnTo>
                <a:lnTo>
                  <a:pt x="26336" y="10210"/>
                </a:lnTo>
                <a:lnTo>
                  <a:pt x="26383" y="10254"/>
                </a:lnTo>
                <a:lnTo>
                  <a:pt x="26430" y="10298"/>
                </a:lnTo>
                <a:lnTo>
                  <a:pt x="26479" y="10340"/>
                </a:lnTo>
                <a:lnTo>
                  <a:pt x="26528" y="10380"/>
                </a:lnTo>
                <a:lnTo>
                  <a:pt x="26579" y="10419"/>
                </a:lnTo>
                <a:lnTo>
                  <a:pt x="26630" y="10456"/>
                </a:lnTo>
                <a:lnTo>
                  <a:pt x="26682" y="10492"/>
                </a:lnTo>
                <a:lnTo>
                  <a:pt x="26735" y="10525"/>
                </a:lnTo>
                <a:lnTo>
                  <a:pt x="26788" y="10557"/>
                </a:lnTo>
                <a:lnTo>
                  <a:pt x="26843" y="10588"/>
                </a:lnTo>
                <a:lnTo>
                  <a:pt x="26897" y="10618"/>
                </a:lnTo>
                <a:lnTo>
                  <a:pt x="26954" y="10645"/>
                </a:lnTo>
                <a:lnTo>
                  <a:pt x="27010" y="10671"/>
                </a:lnTo>
                <a:lnTo>
                  <a:pt x="27067" y="10695"/>
                </a:lnTo>
                <a:lnTo>
                  <a:pt x="27124" y="10718"/>
                </a:lnTo>
                <a:lnTo>
                  <a:pt x="27182" y="10738"/>
                </a:lnTo>
                <a:lnTo>
                  <a:pt x="27240" y="10758"/>
                </a:lnTo>
                <a:lnTo>
                  <a:pt x="27298" y="10776"/>
                </a:lnTo>
                <a:lnTo>
                  <a:pt x="27357" y="10792"/>
                </a:lnTo>
                <a:lnTo>
                  <a:pt x="27417" y="10807"/>
                </a:lnTo>
                <a:lnTo>
                  <a:pt x="27476" y="10821"/>
                </a:lnTo>
                <a:lnTo>
                  <a:pt x="27535" y="10832"/>
                </a:lnTo>
                <a:lnTo>
                  <a:pt x="27596" y="10841"/>
                </a:lnTo>
                <a:lnTo>
                  <a:pt x="27655" y="10850"/>
                </a:lnTo>
                <a:lnTo>
                  <a:pt x="27716" y="10857"/>
                </a:lnTo>
                <a:lnTo>
                  <a:pt x="27776" y="10862"/>
                </a:lnTo>
                <a:lnTo>
                  <a:pt x="27836" y="10865"/>
                </a:lnTo>
                <a:lnTo>
                  <a:pt x="27897" y="10867"/>
                </a:lnTo>
                <a:lnTo>
                  <a:pt x="27956" y="10868"/>
                </a:lnTo>
                <a:lnTo>
                  <a:pt x="28016" y="10867"/>
                </a:lnTo>
                <a:lnTo>
                  <a:pt x="28077" y="10864"/>
                </a:lnTo>
                <a:lnTo>
                  <a:pt x="28136" y="10860"/>
                </a:lnTo>
                <a:lnTo>
                  <a:pt x="28195" y="10854"/>
                </a:lnTo>
                <a:lnTo>
                  <a:pt x="28255" y="10847"/>
                </a:lnTo>
                <a:lnTo>
                  <a:pt x="28314" y="10838"/>
                </a:lnTo>
                <a:lnTo>
                  <a:pt x="28372" y="10828"/>
                </a:lnTo>
                <a:lnTo>
                  <a:pt x="28431" y="10815"/>
                </a:lnTo>
                <a:lnTo>
                  <a:pt x="28488" y="10802"/>
                </a:lnTo>
                <a:lnTo>
                  <a:pt x="28545" y="10786"/>
                </a:lnTo>
                <a:lnTo>
                  <a:pt x="28603" y="10770"/>
                </a:lnTo>
                <a:lnTo>
                  <a:pt x="28659" y="10752"/>
                </a:lnTo>
                <a:lnTo>
                  <a:pt x="28714" y="10732"/>
                </a:lnTo>
                <a:lnTo>
                  <a:pt x="28769" y="10710"/>
                </a:lnTo>
                <a:lnTo>
                  <a:pt x="28823" y="10687"/>
                </a:lnTo>
                <a:lnTo>
                  <a:pt x="28877" y="10662"/>
                </a:lnTo>
                <a:lnTo>
                  <a:pt x="28930" y="10636"/>
                </a:lnTo>
                <a:lnTo>
                  <a:pt x="28983" y="10609"/>
                </a:lnTo>
                <a:lnTo>
                  <a:pt x="29034" y="10580"/>
                </a:lnTo>
                <a:lnTo>
                  <a:pt x="29083" y="10549"/>
                </a:lnTo>
                <a:lnTo>
                  <a:pt x="29133" y="10517"/>
                </a:lnTo>
                <a:lnTo>
                  <a:pt x="29181" y="10482"/>
                </a:lnTo>
                <a:lnTo>
                  <a:pt x="29229" y="10447"/>
                </a:lnTo>
                <a:lnTo>
                  <a:pt x="29276" y="10411"/>
                </a:lnTo>
                <a:lnTo>
                  <a:pt x="29321" y="10372"/>
                </a:lnTo>
                <a:lnTo>
                  <a:pt x="29366" y="10332"/>
                </a:lnTo>
                <a:lnTo>
                  <a:pt x="29408" y="10291"/>
                </a:lnTo>
                <a:lnTo>
                  <a:pt x="29450" y="10247"/>
                </a:lnTo>
                <a:lnTo>
                  <a:pt x="29491" y="10202"/>
                </a:lnTo>
                <a:lnTo>
                  <a:pt x="29530" y="10157"/>
                </a:lnTo>
                <a:lnTo>
                  <a:pt x="29569" y="10109"/>
                </a:lnTo>
                <a:lnTo>
                  <a:pt x="29605" y="10060"/>
                </a:lnTo>
                <a:lnTo>
                  <a:pt x="29640" y="10009"/>
                </a:lnTo>
                <a:lnTo>
                  <a:pt x="29674" y="9957"/>
                </a:lnTo>
                <a:lnTo>
                  <a:pt x="29707" y="9903"/>
                </a:lnTo>
                <a:lnTo>
                  <a:pt x="29727" y="9868"/>
                </a:lnTo>
                <a:lnTo>
                  <a:pt x="29746" y="9833"/>
                </a:lnTo>
                <a:lnTo>
                  <a:pt x="29764" y="9798"/>
                </a:lnTo>
                <a:lnTo>
                  <a:pt x="29783" y="9761"/>
                </a:lnTo>
                <a:lnTo>
                  <a:pt x="29800" y="9726"/>
                </a:lnTo>
                <a:lnTo>
                  <a:pt x="29817" y="9688"/>
                </a:lnTo>
                <a:lnTo>
                  <a:pt x="29833" y="9652"/>
                </a:lnTo>
                <a:lnTo>
                  <a:pt x="29850" y="9614"/>
                </a:lnTo>
                <a:lnTo>
                  <a:pt x="29864" y="9577"/>
                </a:lnTo>
                <a:lnTo>
                  <a:pt x="29879" y="9538"/>
                </a:lnTo>
                <a:lnTo>
                  <a:pt x="29893" y="9501"/>
                </a:lnTo>
                <a:lnTo>
                  <a:pt x="29906" y="9462"/>
                </a:lnTo>
                <a:lnTo>
                  <a:pt x="29918" y="9424"/>
                </a:lnTo>
                <a:lnTo>
                  <a:pt x="29931" y="9384"/>
                </a:lnTo>
                <a:lnTo>
                  <a:pt x="29942" y="9346"/>
                </a:lnTo>
                <a:lnTo>
                  <a:pt x="29953" y="9306"/>
                </a:lnTo>
                <a:lnTo>
                  <a:pt x="29962" y="9267"/>
                </a:lnTo>
                <a:lnTo>
                  <a:pt x="29971" y="9227"/>
                </a:lnTo>
                <a:lnTo>
                  <a:pt x="29980" y="9188"/>
                </a:lnTo>
                <a:lnTo>
                  <a:pt x="29988" y="9147"/>
                </a:lnTo>
                <a:lnTo>
                  <a:pt x="29994" y="9108"/>
                </a:lnTo>
                <a:lnTo>
                  <a:pt x="30001" y="9068"/>
                </a:lnTo>
                <a:lnTo>
                  <a:pt x="30006" y="9027"/>
                </a:lnTo>
                <a:lnTo>
                  <a:pt x="30011" y="8988"/>
                </a:lnTo>
                <a:lnTo>
                  <a:pt x="30015" y="8947"/>
                </a:lnTo>
                <a:lnTo>
                  <a:pt x="30018" y="8908"/>
                </a:lnTo>
                <a:lnTo>
                  <a:pt x="30020" y="8867"/>
                </a:lnTo>
                <a:lnTo>
                  <a:pt x="30021" y="8827"/>
                </a:lnTo>
                <a:lnTo>
                  <a:pt x="30023" y="8787"/>
                </a:lnTo>
                <a:lnTo>
                  <a:pt x="30023" y="8747"/>
                </a:lnTo>
                <a:lnTo>
                  <a:pt x="30021" y="8707"/>
                </a:lnTo>
                <a:lnTo>
                  <a:pt x="30019" y="8667"/>
                </a:lnTo>
                <a:lnTo>
                  <a:pt x="30017" y="8628"/>
                </a:lnTo>
                <a:lnTo>
                  <a:pt x="30013" y="8588"/>
                </a:lnTo>
                <a:lnTo>
                  <a:pt x="30009" y="8549"/>
                </a:lnTo>
                <a:lnTo>
                  <a:pt x="30004" y="8509"/>
                </a:lnTo>
                <a:lnTo>
                  <a:pt x="29998" y="8471"/>
                </a:lnTo>
                <a:lnTo>
                  <a:pt x="29990" y="8432"/>
                </a:lnTo>
                <a:lnTo>
                  <a:pt x="29982" y="8394"/>
                </a:lnTo>
                <a:lnTo>
                  <a:pt x="29974" y="8355"/>
                </a:lnTo>
                <a:lnTo>
                  <a:pt x="29963" y="8317"/>
                </a:lnTo>
                <a:lnTo>
                  <a:pt x="29953" y="8279"/>
                </a:lnTo>
                <a:lnTo>
                  <a:pt x="29941" y="8242"/>
                </a:lnTo>
                <a:lnTo>
                  <a:pt x="29928" y="8204"/>
                </a:lnTo>
                <a:lnTo>
                  <a:pt x="29914" y="8168"/>
                </a:lnTo>
                <a:lnTo>
                  <a:pt x="29900" y="8130"/>
                </a:lnTo>
                <a:lnTo>
                  <a:pt x="29884" y="8095"/>
                </a:lnTo>
                <a:lnTo>
                  <a:pt x="29867" y="8058"/>
                </a:lnTo>
                <a:lnTo>
                  <a:pt x="29850" y="8023"/>
                </a:lnTo>
                <a:lnTo>
                  <a:pt x="29831" y="7989"/>
                </a:lnTo>
                <a:lnTo>
                  <a:pt x="29811" y="7954"/>
                </a:lnTo>
                <a:lnTo>
                  <a:pt x="29790" y="7920"/>
                </a:lnTo>
                <a:lnTo>
                  <a:pt x="29767" y="7887"/>
                </a:lnTo>
                <a:lnTo>
                  <a:pt x="29745" y="7853"/>
                </a:lnTo>
                <a:lnTo>
                  <a:pt x="29721" y="7821"/>
                </a:lnTo>
                <a:lnTo>
                  <a:pt x="29696" y="7789"/>
                </a:lnTo>
                <a:lnTo>
                  <a:pt x="29670" y="7758"/>
                </a:lnTo>
                <a:lnTo>
                  <a:pt x="29643" y="7726"/>
                </a:lnTo>
                <a:lnTo>
                  <a:pt x="29613" y="7696"/>
                </a:lnTo>
                <a:lnTo>
                  <a:pt x="29584" y="7666"/>
                </a:lnTo>
                <a:lnTo>
                  <a:pt x="29553" y="7637"/>
                </a:lnTo>
                <a:lnTo>
                  <a:pt x="29522" y="7609"/>
                </a:lnTo>
                <a:lnTo>
                  <a:pt x="29488" y="7581"/>
                </a:lnTo>
                <a:lnTo>
                  <a:pt x="29454" y="7554"/>
                </a:lnTo>
                <a:lnTo>
                  <a:pt x="29417" y="7517"/>
                </a:lnTo>
                <a:lnTo>
                  <a:pt x="29384" y="7487"/>
                </a:lnTo>
                <a:lnTo>
                  <a:pt x="29355" y="7461"/>
                </a:lnTo>
                <a:lnTo>
                  <a:pt x="29331" y="7439"/>
                </a:lnTo>
                <a:lnTo>
                  <a:pt x="29297" y="7412"/>
                </a:lnTo>
                <a:lnTo>
                  <a:pt x="29285" y="7403"/>
                </a:lnTo>
                <a:close/>
              </a:path>
            </a:pathLst>
          </a:custGeom>
          <a:solidFill>
            <a:srgbClr val="D8E6F5"/>
          </a:solidFill>
          <a:ln w="38100">
            <a:solidFill>
              <a:schemeClr val="bg1"/>
            </a:solidFill>
            <a:round/>
            <a:headEnd/>
            <a:tailEnd/>
          </a:ln>
          <a:effectLst>
            <a:outerShdw blurRad="50800" dist="38100" dir="2700000" algn="tl" rotWithShape="0">
              <a:prstClr val="black">
                <a:alpha val="40000"/>
              </a:prstClr>
            </a:outerShdw>
          </a:effectLst>
        </p:spPr>
        <p:txBody>
          <a:bodyPr rIns="252000" anchor="ctr">
            <a:normAutofit/>
          </a:bodyPr>
          <a:lstStyle/>
          <a:p>
            <a:pPr>
              <a:defRPr/>
            </a:pPr>
            <a:endParaRPr lang="zh-CN" altLang="en-US" sz="3200" b="1" dirty="0">
              <a:solidFill>
                <a:schemeClr val="accent6">
                  <a:lumMod val="50000"/>
                </a:schemeClr>
              </a:solidFill>
              <a:latin typeface="UTM Avo" panose="02040603050506020204" pitchFamily="18" charset="0"/>
              <a:ea typeface="微软雅黑" panose="020B0503020204020204" pitchFamily="34" charset="-122"/>
              <a:cs typeface="+mn-ea"/>
              <a:sym typeface="+mn-lt"/>
            </a:endParaRPr>
          </a:p>
        </p:txBody>
      </p:sp>
      <p:pic>
        <p:nvPicPr>
          <p:cNvPr id="20" name="图片 8">
            <a:extLst>
              <a:ext uri="{FF2B5EF4-FFF2-40B4-BE49-F238E27FC236}">
                <a16:creationId xmlns:a16="http://schemas.microsoft.com/office/drawing/2014/main" id="{1F9F4A3E-3F46-4308-866E-1BE0422CE0FF}"/>
              </a:ext>
            </a:extLst>
          </p:cNvPr>
          <p:cNvPicPr>
            <a:picLocks noChangeAspect="1"/>
          </p:cNvPicPr>
          <p:nvPr/>
        </p:nvPicPr>
        <p:blipFill rotWithShape="1">
          <a:blip r:embed="rId6">
            <a:duotone>
              <a:schemeClr val="accent1">
                <a:shade val="45000"/>
                <a:satMod val="135000"/>
              </a:schemeClr>
              <a:prstClr val="white"/>
            </a:duotone>
          </a:blip>
          <a:srcRect t="18341" r="17085" b="26262"/>
          <a:stretch/>
        </p:blipFill>
        <p:spPr>
          <a:xfrm>
            <a:off x="3581850" y="576643"/>
            <a:ext cx="2293032" cy="1313186"/>
          </a:xfrm>
          <a:prstGeom prst="rect">
            <a:avLst/>
          </a:prstGeom>
        </p:spPr>
      </p:pic>
      <p:sp>
        <p:nvSpPr>
          <p:cNvPr id="22" name="TextBox 21">
            <a:extLst>
              <a:ext uri="{FF2B5EF4-FFF2-40B4-BE49-F238E27FC236}">
                <a16:creationId xmlns:a16="http://schemas.microsoft.com/office/drawing/2014/main" id="{E472E0DA-7211-474D-B23B-5C3D6229473C}"/>
              </a:ext>
            </a:extLst>
          </p:cNvPr>
          <p:cNvSpPr txBox="1"/>
          <p:nvPr/>
        </p:nvSpPr>
        <p:spPr>
          <a:xfrm>
            <a:off x="606698" y="525384"/>
            <a:ext cx="3432875" cy="769441"/>
          </a:xfrm>
          <a:prstGeom prst="rect">
            <a:avLst/>
          </a:prstGeom>
          <a:noFill/>
        </p:spPr>
        <p:txBody>
          <a:bodyPr wrap="square">
            <a:spAutoFit/>
          </a:bodyPr>
          <a:lstStyle/>
          <a:p>
            <a:pPr>
              <a:defRPr/>
            </a:pPr>
            <a:r>
              <a:rPr lang="en-US" altLang="zh-CN" sz="4400" b="1" dirty="0">
                <a:solidFill>
                  <a:schemeClr val="accent6">
                    <a:lumMod val="50000"/>
                  </a:schemeClr>
                </a:solidFill>
                <a:latin typeface="UTM Avo" panose="02040603050506020204" pitchFamily="18" charset="0"/>
                <a:ea typeface="微软雅黑" panose="020B0503020204020204" pitchFamily="34" charset="-122"/>
                <a:cs typeface="+mn-ea"/>
                <a:sym typeface="+mn-lt"/>
              </a:rPr>
              <a:t>Bài 2: </a:t>
            </a:r>
            <a:r>
              <a:rPr lang="en-US" altLang="zh-CN" sz="4400" b="1" dirty="0" err="1">
                <a:solidFill>
                  <a:schemeClr val="accent6">
                    <a:lumMod val="50000"/>
                  </a:schemeClr>
                </a:solidFill>
                <a:latin typeface="UTM Avo" panose="02040603050506020204" pitchFamily="18" charset="0"/>
                <a:ea typeface="微软雅黑" panose="020B0503020204020204" pitchFamily="34" charset="-122"/>
                <a:cs typeface="+mn-ea"/>
                <a:sym typeface="+mn-lt"/>
              </a:rPr>
              <a:t>Tính</a:t>
            </a:r>
            <a:endParaRPr lang="zh-CN" altLang="en-US" sz="4400" b="1" dirty="0">
              <a:solidFill>
                <a:schemeClr val="accent6">
                  <a:lumMod val="50000"/>
                </a:schemeClr>
              </a:solidFill>
              <a:latin typeface="UTM Avo" panose="02040603050506020204" pitchFamily="18" charset="0"/>
              <a:ea typeface="微软雅黑" panose="020B0503020204020204" pitchFamily="34" charset="-122"/>
              <a:cs typeface="+mn-ea"/>
              <a:sym typeface="+mn-lt"/>
            </a:endParaRPr>
          </a:p>
        </p:txBody>
      </p:sp>
      <p:sp>
        <p:nvSpPr>
          <p:cNvPr id="24" name="TextBox 23">
            <a:extLst>
              <a:ext uri="{FF2B5EF4-FFF2-40B4-BE49-F238E27FC236}">
                <a16:creationId xmlns:a16="http://schemas.microsoft.com/office/drawing/2014/main" id="{9B3536FA-FBDF-4549-8306-CFC79F810038}"/>
              </a:ext>
            </a:extLst>
          </p:cNvPr>
          <p:cNvSpPr txBox="1"/>
          <p:nvPr/>
        </p:nvSpPr>
        <p:spPr>
          <a:xfrm>
            <a:off x="4916922" y="3059470"/>
            <a:ext cx="556182" cy="1015663"/>
          </a:xfrm>
          <a:prstGeom prst="rect">
            <a:avLst/>
          </a:prstGeom>
          <a:noFill/>
        </p:spPr>
        <p:txBody>
          <a:bodyPr wrap="square" rtlCol="0">
            <a:spAutoFit/>
          </a:bodyPr>
          <a:lstStyle/>
          <a:p>
            <a:r>
              <a:rPr lang="en-US" sz="6000" b="1" dirty="0">
                <a:solidFill>
                  <a:schemeClr val="bg1"/>
                </a:solidFill>
              </a:rPr>
              <a:t>=</a:t>
            </a:r>
          </a:p>
        </p:txBody>
      </p:sp>
      <mc:AlternateContent xmlns:mc="http://schemas.openxmlformats.org/markup-compatibility/2006" xmlns:a14="http://schemas.microsoft.com/office/drawing/2010/main">
        <mc:Choice Requires="a14">
          <p:sp>
            <p:nvSpPr>
              <p:cNvPr id="25" name="TextBox 24">
                <a:extLst>
                  <a:ext uri="{FF2B5EF4-FFF2-40B4-BE49-F238E27FC236}">
                    <a16:creationId xmlns:a16="http://schemas.microsoft.com/office/drawing/2014/main" id="{1B164C5C-E626-4EE8-9633-70722077E348}"/>
                  </a:ext>
                </a:extLst>
              </p:cNvPr>
              <p:cNvSpPr txBox="1"/>
              <p:nvPr/>
            </p:nvSpPr>
            <p:spPr>
              <a:xfrm>
                <a:off x="5594416" y="2825688"/>
                <a:ext cx="863654" cy="1555554"/>
              </a:xfrm>
              <a:prstGeom prst="rect">
                <a:avLst/>
              </a:prstGeom>
              <a:noFill/>
            </p:spPr>
            <p:txBody>
              <a:bodyPr wrap="square">
                <a:spAutoFit/>
              </a:bodyPr>
              <a:lstStyle/>
              <a:p>
                <a14:m>
                  <m:oMath xmlns:m="http://schemas.openxmlformats.org/officeDocument/2006/math">
                    <m:f>
                      <m:fPr>
                        <m:ctrlPr>
                          <a:rPr lang="en-US" sz="6600" b="1" i="1" smtClean="0">
                            <a:solidFill>
                              <a:schemeClr val="bg1"/>
                            </a:solidFill>
                            <a:latin typeface="Cambria Math" panose="02040503050406030204" pitchFamily="18" charset="0"/>
                          </a:rPr>
                        </m:ctrlPr>
                      </m:fPr>
                      <m:num>
                        <m:r>
                          <a:rPr lang="en-US" sz="6600" b="1" i="1" smtClean="0">
                            <a:solidFill>
                              <a:schemeClr val="bg1"/>
                            </a:solidFill>
                            <a:latin typeface="Cambria Math" panose="02040503050406030204" pitchFamily="18" charset="0"/>
                          </a:rPr>
                          <m:t>𝟖</m:t>
                        </m:r>
                      </m:num>
                      <m:den>
                        <m:r>
                          <a:rPr lang="en-US" sz="6600" b="1" i="1" smtClean="0">
                            <a:solidFill>
                              <a:schemeClr val="bg1"/>
                            </a:solidFill>
                            <a:latin typeface="Cambria Math" panose="02040503050406030204" pitchFamily="18" charset="0"/>
                          </a:rPr>
                          <m:t>𝟕</m:t>
                        </m:r>
                      </m:den>
                    </m:f>
                  </m:oMath>
                </a14:m>
                <a:r>
                  <a:rPr lang="en-US" sz="6600" b="1" dirty="0">
                    <a:solidFill>
                      <a:schemeClr val="bg1"/>
                    </a:solidFill>
                  </a:rPr>
                  <a:t> </a:t>
                </a:r>
                <a:endParaRPr lang="en-US" sz="6600" dirty="0">
                  <a:solidFill>
                    <a:schemeClr val="bg1"/>
                  </a:solidFill>
                </a:endParaRPr>
              </a:p>
            </p:txBody>
          </p:sp>
        </mc:Choice>
        <mc:Fallback xmlns="">
          <p:sp>
            <p:nvSpPr>
              <p:cNvPr id="25" name="TextBox 24">
                <a:extLst>
                  <a:ext uri="{FF2B5EF4-FFF2-40B4-BE49-F238E27FC236}">
                    <a16:creationId xmlns:a16="http://schemas.microsoft.com/office/drawing/2014/main" id="{1B164C5C-E626-4EE8-9633-70722077E348}"/>
                  </a:ext>
                </a:extLst>
              </p:cNvPr>
              <p:cNvSpPr txBox="1">
                <a:spLocks noRot="1" noChangeAspect="1" noMove="1" noResize="1" noEditPoints="1" noAdjustHandles="1" noChangeArrowheads="1" noChangeShapeType="1" noTextEdit="1"/>
              </p:cNvSpPr>
              <p:nvPr/>
            </p:nvSpPr>
            <p:spPr>
              <a:xfrm>
                <a:off x="5594416" y="2825688"/>
                <a:ext cx="863654" cy="1555554"/>
              </a:xfrm>
              <a:prstGeom prst="rect">
                <a:avLst/>
              </a:prstGeom>
              <a:blipFill>
                <a:blip r:embed="rId7"/>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6" name="TextBox 25">
                <a:extLst>
                  <a:ext uri="{FF2B5EF4-FFF2-40B4-BE49-F238E27FC236}">
                    <a16:creationId xmlns:a16="http://schemas.microsoft.com/office/drawing/2014/main" id="{44FC0712-16A1-4C0F-9448-A1234C30392A}"/>
                  </a:ext>
                </a:extLst>
              </p:cNvPr>
              <p:cNvSpPr txBox="1"/>
              <p:nvPr/>
            </p:nvSpPr>
            <p:spPr>
              <a:xfrm>
                <a:off x="6974550" y="2837470"/>
                <a:ext cx="863654" cy="1556645"/>
              </a:xfrm>
              <a:prstGeom prst="rect">
                <a:avLst/>
              </a:prstGeom>
              <a:noFill/>
            </p:spPr>
            <p:txBody>
              <a:bodyPr wrap="square">
                <a:spAutoFit/>
              </a:bodyPr>
              <a:lstStyle/>
              <a:p>
                <a14:m>
                  <m:oMath xmlns:m="http://schemas.openxmlformats.org/officeDocument/2006/math">
                    <m:f>
                      <m:fPr>
                        <m:ctrlPr>
                          <a:rPr lang="en-US" sz="6600" b="1" i="1" smtClean="0">
                            <a:solidFill>
                              <a:schemeClr val="bg1"/>
                            </a:solidFill>
                            <a:latin typeface="Cambria Math" panose="02040503050406030204" pitchFamily="18" charset="0"/>
                          </a:rPr>
                        </m:ctrlPr>
                      </m:fPr>
                      <m:num>
                        <m:r>
                          <a:rPr lang="en-US" sz="6600" b="1" i="1" smtClean="0">
                            <a:solidFill>
                              <a:schemeClr val="bg1"/>
                            </a:solidFill>
                            <a:latin typeface="Cambria Math" panose="02040503050406030204" pitchFamily="18" charset="0"/>
                          </a:rPr>
                          <m:t>𝟒</m:t>
                        </m:r>
                      </m:num>
                      <m:den>
                        <m:r>
                          <a:rPr lang="en-US" sz="6600" b="1" i="1" smtClean="0">
                            <a:solidFill>
                              <a:schemeClr val="bg1"/>
                            </a:solidFill>
                            <a:latin typeface="Cambria Math" panose="02040503050406030204" pitchFamily="18" charset="0"/>
                          </a:rPr>
                          <m:t>𝟑</m:t>
                        </m:r>
                      </m:den>
                    </m:f>
                  </m:oMath>
                </a14:m>
                <a:r>
                  <a:rPr lang="en-US" sz="6600" b="1" dirty="0">
                    <a:solidFill>
                      <a:schemeClr val="bg1"/>
                    </a:solidFill>
                  </a:rPr>
                  <a:t> </a:t>
                </a:r>
                <a:endParaRPr lang="en-US" sz="6600" dirty="0">
                  <a:solidFill>
                    <a:schemeClr val="bg1"/>
                  </a:solidFill>
                </a:endParaRPr>
              </a:p>
            </p:txBody>
          </p:sp>
        </mc:Choice>
        <mc:Fallback xmlns="">
          <p:sp>
            <p:nvSpPr>
              <p:cNvPr id="26" name="TextBox 25">
                <a:extLst>
                  <a:ext uri="{FF2B5EF4-FFF2-40B4-BE49-F238E27FC236}">
                    <a16:creationId xmlns:a16="http://schemas.microsoft.com/office/drawing/2014/main" id="{44FC0712-16A1-4C0F-9448-A1234C30392A}"/>
                  </a:ext>
                </a:extLst>
              </p:cNvPr>
              <p:cNvSpPr txBox="1">
                <a:spLocks noRot="1" noChangeAspect="1" noMove="1" noResize="1" noEditPoints="1" noAdjustHandles="1" noChangeArrowheads="1" noChangeShapeType="1" noTextEdit="1"/>
              </p:cNvSpPr>
              <p:nvPr/>
            </p:nvSpPr>
            <p:spPr>
              <a:xfrm>
                <a:off x="6974550" y="2837470"/>
                <a:ext cx="863654" cy="1556645"/>
              </a:xfrm>
              <a:prstGeom prst="rect">
                <a:avLst/>
              </a:prstGeom>
              <a:blipFill>
                <a:blip r:embed="rId8"/>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9" name="TextBox 28">
                <a:extLst>
                  <a:ext uri="{FF2B5EF4-FFF2-40B4-BE49-F238E27FC236}">
                    <a16:creationId xmlns:a16="http://schemas.microsoft.com/office/drawing/2014/main" id="{E7D317CF-6054-4E41-9E54-17B1A01DB5D7}"/>
                  </a:ext>
                </a:extLst>
              </p:cNvPr>
              <p:cNvSpPr txBox="1"/>
              <p:nvPr/>
            </p:nvSpPr>
            <p:spPr>
              <a:xfrm>
                <a:off x="6169371" y="3219181"/>
                <a:ext cx="863654" cy="830997"/>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en-US" sz="4800" b="1" i="0" smtClean="0">
                          <a:solidFill>
                            <a:schemeClr val="bg1"/>
                          </a:solidFill>
                          <a:latin typeface="Cambria Math" panose="02040503050406030204" pitchFamily="18" charset="0"/>
                        </a:rPr>
                        <m:t>𝐱</m:t>
                      </m:r>
                    </m:oMath>
                  </m:oMathPara>
                </a14:m>
                <a:endParaRPr lang="en-US" sz="4800" dirty="0">
                  <a:solidFill>
                    <a:schemeClr val="bg1"/>
                  </a:solidFill>
                </a:endParaRPr>
              </a:p>
            </p:txBody>
          </p:sp>
        </mc:Choice>
        <mc:Fallback xmlns="">
          <p:sp>
            <p:nvSpPr>
              <p:cNvPr id="29" name="TextBox 28">
                <a:extLst>
                  <a:ext uri="{FF2B5EF4-FFF2-40B4-BE49-F238E27FC236}">
                    <a16:creationId xmlns:a16="http://schemas.microsoft.com/office/drawing/2014/main" id="{E7D317CF-6054-4E41-9E54-17B1A01DB5D7}"/>
                  </a:ext>
                </a:extLst>
              </p:cNvPr>
              <p:cNvSpPr txBox="1">
                <a:spLocks noRot="1" noChangeAspect="1" noMove="1" noResize="1" noEditPoints="1" noAdjustHandles="1" noChangeArrowheads="1" noChangeShapeType="1" noTextEdit="1"/>
              </p:cNvSpPr>
              <p:nvPr/>
            </p:nvSpPr>
            <p:spPr>
              <a:xfrm>
                <a:off x="6169371" y="3219181"/>
                <a:ext cx="863654" cy="830997"/>
              </a:xfrm>
              <a:prstGeom prst="rect">
                <a:avLst/>
              </a:prstGeom>
              <a:blipFill>
                <a:blip r:embed="rId9"/>
                <a:stretch>
                  <a:fillRect/>
                </a:stretch>
              </a:blipFill>
            </p:spPr>
            <p:txBody>
              <a:bodyPr/>
              <a:lstStyle/>
              <a:p>
                <a:r>
                  <a:rPr lang="en-US">
                    <a:noFill/>
                  </a:rPr>
                  <a:t> </a:t>
                </a:r>
              </a:p>
            </p:txBody>
          </p:sp>
        </mc:Fallback>
      </mc:AlternateContent>
      <p:sp>
        <p:nvSpPr>
          <p:cNvPr id="32" name="TextBox 31">
            <a:extLst>
              <a:ext uri="{FF2B5EF4-FFF2-40B4-BE49-F238E27FC236}">
                <a16:creationId xmlns:a16="http://schemas.microsoft.com/office/drawing/2014/main" id="{5363EB5F-1AC4-4018-8289-6330D174880C}"/>
              </a:ext>
            </a:extLst>
          </p:cNvPr>
          <p:cNvSpPr txBox="1"/>
          <p:nvPr/>
        </p:nvSpPr>
        <p:spPr>
          <a:xfrm>
            <a:off x="7616181" y="3059470"/>
            <a:ext cx="556182" cy="1015663"/>
          </a:xfrm>
          <a:prstGeom prst="rect">
            <a:avLst/>
          </a:prstGeom>
          <a:noFill/>
        </p:spPr>
        <p:txBody>
          <a:bodyPr wrap="square" rtlCol="0">
            <a:spAutoFit/>
          </a:bodyPr>
          <a:lstStyle/>
          <a:p>
            <a:r>
              <a:rPr lang="en-US" sz="6000" b="1" dirty="0">
                <a:solidFill>
                  <a:schemeClr val="bg1"/>
                </a:solidFill>
              </a:rPr>
              <a:t>=</a:t>
            </a:r>
          </a:p>
        </p:txBody>
      </p:sp>
      <mc:AlternateContent xmlns:mc="http://schemas.openxmlformats.org/markup-compatibility/2006" xmlns:a14="http://schemas.microsoft.com/office/drawing/2010/main">
        <mc:Choice Requires="a14">
          <p:sp>
            <p:nvSpPr>
              <p:cNvPr id="34" name="TextBox 33">
                <a:extLst>
                  <a:ext uri="{FF2B5EF4-FFF2-40B4-BE49-F238E27FC236}">
                    <a16:creationId xmlns:a16="http://schemas.microsoft.com/office/drawing/2014/main" id="{BA43A7D3-ED13-41F2-BAAC-DE39B22B869B}"/>
                  </a:ext>
                </a:extLst>
              </p:cNvPr>
              <p:cNvSpPr txBox="1"/>
              <p:nvPr/>
            </p:nvSpPr>
            <p:spPr>
              <a:xfrm>
                <a:off x="8293675" y="2854978"/>
                <a:ext cx="863654" cy="1559401"/>
              </a:xfrm>
              <a:prstGeom prst="rect">
                <a:avLst/>
              </a:prstGeom>
              <a:noFill/>
            </p:spPr>
            <p:txBody>
              <a:bodyPr wrap="square">
                <a:spAutoFit/>
              </a:bodyPr>
              <a:lstStyle/>
              <a:p>
                <a14:m>
                  <m:oMath xmlns:m="http://schemas.openxmlformats.org/officeDocument/2006/math">
                    <m:f>
                      <m:fPr>
                        <m:ctrlPr>
                          <a:rPr lang="en-US" sz="6600" b="1" i="1" smtClean="0">
                            <a:solidFill>
                              <a:schemeClr val="bg1"/>
                            </a:solidFill>
                            <a:latin typeface="Cambria Math" panose="02040503050406030204" pitchFamily="18" charset="0"/>
                          </a:rPr>
                        </m:ctrlPr>
                      </m:fPr>
                      <m:num>
                        <m:r>
                          <a:rPr lang="en-US" sz="6600" b="1" i="1" smtClean="0">
                            <a:solidFill>
                              <a:schemeClr val="bg1"/>
                            </a:solidFill>
                            <a:latin typeface="Cambria Math" panose="02040503050406030204" pitchFamily="18" charset="0"/>
                          </a:rPr>
                          <m:t>𝟑𝟐</m:t>
                        </m:r>
                      </m:num>
                      <m:den>
                        <m:r>
                          <a:rPr lang="en-US" sz="6600" b="1" i="1" smtClean="0">
                            <a:solidFill>
                              <a:schemeClr val="bg1"/>
                            </a:solidFill>
                            <a:latin typeface="Cambria Math" panose="02040503050406030204" pitchFamily="18" charset="0"/>
                          </a:rPr>
                          <m:t>𝟐𝟏</m:t>
                        </m:r>
                      </m:den>
                    </m:f>
                  </m:oMath>
                </a14:m>
                <a:r>
                  <a:rPr lang="en-US" sz="6600" b="1" dirty="0">
                    <a:solidFill>
                      <a:schemeClr val="bg1"/>
                    </a:solidFill>
                  </a:rPr>
                  <a:t> </a:t>
                </a:r>
                <a:endParaRPr lang="en-US" sz="6600" dirty="0">
                  <a:solidFill>
                    <a:schemeClr val="bg1"/>
                  </a:solidFill>
                </a:endParaRPr>
              </a:p>
            </p:txBody>
          </p:sp>
        </mc:Choice>
        <mc:Fallback xmlns="">
          <p:sp>
            <p:nvSpPr>
              <p:cNvPr id="34" name="TextBox 33">
                <a:extLst>
                  <a:ext uri="{FF2B5EF4-FFF2-40B4-BE49-F238E27FC236}">
                    <a16:creationId xmlns:a16="http://schemas.microsoft.com/office/drawing/2014/main" id="{BA43A7D3-ED13-41F2-BAAC-DE39B22B869B}"/>
                  </a:ext>
                </a:extLst>
              </p:cNvPr>
              <p:cNvSpPr txBox="1">
                <a:spLocks noRot="1" noChangeAspect="1" noMove="1" noResize="1" noEditPoints="1" noAdjustHandles="1" noChangeArrowheads="1" noChangeShapeType="1" noTextEdit="1"/>
              </p:cNvSpPr>
              <p:nvPr/>
            </p:nvSpPr>
            <p:spPr>
              <a:xfrm>
                <a:off x="8293675" y="2854978"/>
                <a:ext cx="863654" cy="1559401"/>
              </a:xfrm>
              <a:prstGeom prst="rect">
                <a:avLst/>
              </a:prstGeom>
              <a:blipFill>
                <a:blip r:embed="rId10"/>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3" name="TextBox 22">
                <a:extLst>
                  <a:ext uri="{FF2B5EF4-FFF2-40B4-BE49-F238E27FC236}">
                    <a16:creationId xmlns:a16="http://schemas.microsoft.com/office/drawing/2014/main" id="{93C9301A-6E72-48B0-9D1A-E18FB63E1ADD}"/>
                  </a:ext>
                </a:extLst>
              </p:cNvPr>
              <p:cNvSpPr txBox="1"/>
              <p:nvPr/>
            </p:nvSpPr>
            <p:spPr>
              <a:xfrm>
                <a:off x="2249286" y="2825688"/>
                <a:ext cx="2973884" cy="1555554"/>
              </a:xfrm>
              <a:prstGeom prst="rect">
                <a:avLst/>
              </a:prstGeom>
              <a:noFill/>
            </p:spPr>
            <p:txBody>
              <a:bodyPr wrap="square">
                <a:spAutoFit/>
              </a:bodyPr>
              <a:lstStyle/>
              <a:p>
                <a:r>
                  <a:rPr lang="en-US" sz="4400" b="1" dirty="0">
                    <a:solidFill>
                      <a:schemeClr val="bg1"/>
                    </a:solidFill>
                    <a:latin typeface="UTM Avo" panose="02040603050506020204" pitchFamily="18" charset="0"/>
                  </a:rPr>
                  <a:t>b) </a:t>
                </a:r>
                <a14:m>
                  <m:oMath xmlns:m="http://schemas.openxmlformats.org/officeDocument/2006/math">
                    <m:f>
                      <m:fPr>
                        <m:ctrlPr>
                          <a:rPr lang="en-US" sz="6600" b="1" i="1">
                            <a:solidFill>
                              <a:schemeClr val="bg1"/>
                            </a:solidFill>
                            <a:latin typeface="Cambria Math" panose="02040503050406030204" pitchFamily="18" charset="0"/>
                          </a:rPr>
                        </m:ctrlPr>
                      </m:fPr>
                      <m:num>
                        <m:r>
                          <a:rPr lang="en-US" sz="6600" b="1" i="1" smtClean="0">
                            <a:solidFill>
                              <a:schemeClr val="bg1"/>
                            </a:solidFill>
                            <a:latin typeface="Cambria Math" panose="02040503050406030204" pitchFamily="18" charset="0"/>
                          </a:rPr>
                          <m:t>𝟖</m:t>
                        </m:r>
                      </m:num>
                      <m:den>
                        <m:r>
                          <a:rPr lang="en-US" sz="6600" b="1" i="1" smtClean="0">
                            <a:solidFill>
                              <a:schemeClr val="bg1"/>
                            </a:solidFill>
                            <a:latin typeface="Cambria Math" panose="02040503050406030204" pitchFamily="18" charset="0"/>
                          </a:rPr>
                          <m:t>𝟕</m:t>
                        </m:r>
                      </m:den>
                    </m:f>
                  </m:oMath>
                </a14:m>
                <a:r>
                  <a:rPr lang="en-US" sz="6600" b="1" dirty="0">
                    <a:solidFill>
                      <a:schemeClr val="bg1"/>
                    </a:solidFill>
                    <a:latin typeface="UTM Avo" panose="02040603050506020204" pitchFamily="18" charset="0"/>
                  </a:rPr>
                  <a:t> : </a:t>
                </a:r>
                <a14:m>
                  <m:oMath xmlns:m="http://schemas.openxmlformats.org/officeDocument/2006/math">
                    <m:f>
                      <m:fPr>
                        <m:ctrlPr>
                          <a:rPr lang="en-US" sz="6600" b="1" i="1" smtClean="0">
                            <a:solidFill>
                              <a:schemeClr val="bg1"/>
                            </a:solidFill>
                            <a:latin typeface="Cambria Math" panose="02040503050406030204" pitchFamily="18" charset="0"/>
                          </a:rPr>
                        </m:ctrlPr>
                      </m:fPr>
                      <m:num>
                        <m:r>
                          <a:rPr lang="en-US" sz="6600" b="1" i="1" smtClean="0">
                            <a:solidFill>
                              <a:schemeClr val="bg1"/>
                            </a:solidFill>
                            <a:latin typeface="Cambria Math" panose="02040503050406030204" pitchFamily="18" charset="0"/>
                          </a:rPr>
                          <m:t>𝟑</m:t>
                        </m:r>
                      </m:num>
                      <m:den>
                        <m:r>
                          <a:rPr lang="en-US" sz="6600" b="1" i="1" smtClean="0">
                            <a:solidFill>
                              <a:schemeClr val="bg1"/>
                            </a:solidFill>
                            <a:latin typeface="Cambria Math" panose="02040503050406030204" pitchFamily="18" charset="0"/>
                          </a:rPr>
                          <m:t>𝟒</m:t>
                        </m:r>
                      </m:den>
                    </m:f>
                  </m:oMath>
                </a14:m>
                <a:r>
                  <a:rPr lang="en-US" sz="6600" b="1" dirty="0">
                    <a:solidFill>
                      <a:schemeClr val="bg1"/>
                    </a:solidFill>
                    <a:latin typeface="UTM Avo" panose="02040603050506020204" pitchFamily="18" charset="0"/>
                  </a:rPr>
                  <a:t> </a:t>
                </a:r>
                <a:endParaRPr lang="en-US" sz="6600" dirty="0">
                  <a:solidFill>
                    <a:schemeClr val="bg1"/>
                  </a:solidFill>
                  <a:latin typeface="UTM Avo" panose="02040603050506020204" pitchFamily="18" charset="0"/>
                </a:endParaRPr>
              </a:p>
            </p:txBody>
          </p:sp>
        </mc:Choice>
        <mc:Fallback xmlns="">
          <p:sp>
            <p:nvSpPr>
              <p:cNvPr id="23" name="TextBox 22">
                <a:extLst>
                  <a:ext uri="{FF2B5EF4-FFF2-40B4-BE49-F238E27FC236}">
                    <a16:creationId xmlns:a16="http://schemas.microsoft.com/office/drawing/2014/main" id="{93C9301A-6E72-48B0-9D1A-E18FB63E1ADD}"/>
                  </a:ext>
                </a:extLst>
              </p:cNvPr>
              <p:cNvSpPr txBox="1">
                <a:spLocks noRot="1" noChangeAspect="1" noMove="1" noResize="1" noEditPoints="1" noAdjustHandles="1" noChangeArrowheads="1" noChangeShapeType="1" noTextEdit="1"/>
              </p:cNvSpPr>
              <p:nvPr/>
            </p:nvSpPr>
            <p:spPr>
              <a:xfrm>
                <a:off x="2249286" y="2825688"/>
                <a:ext cx="2973884" cy="1555554"/>
              </a:xfrm>
              <a:prstGeom prst="rect">
                <a:avLst/>
              </a:prstGeom>
              <a:blipFill>
                <a:blip r:embed="rId11"/>
                <a:stretch>
                  <a:fillRect l="-8402" t="-1176" b="-13333"/>
                </a:stretch>
              </a:blipFill>
            </p:spPr>
            <p:txBody>
              <a:bodyPr/>
              <a:lstStyle/>
              <a:p>
                <a:r>
                  <a:rPr lang="en-US">
                    <a:noFill/>
                  </a:rPr>
                  <a:t> </a:t>
                </a:r>
              </a:p>
            </p:txBody>
          </p:sp>
        </mc:Fallback>
      </mc:AlternateContent>
    </p:spTree>
    <p:extLst>
      <p:ext uri="{BB962C8B-B14F-4D97-AF65-F5344CB8AC3E}">
        <p14:creationId xmlns:p14="http://schemas.microsoft.com/office/powerpoint/2010/main" val="1932355138"/>
      </p:ext>
    </p:extLst>
  </p:cSld>
  <p:clrMapOvr>
    <a:masterClrMapping/>
  </p:clrMapOvr>
  <mc:AlternateContent xmlns:mc="http://schemas.openxmlformats.org/markup-compatibility/2006">
    <mc:Choice xmlns:p159="http://schemas.microsoft.com/office/powerpoint/2015/09/main" xmlns=""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23"/>
                                        </p:tgtEl>
                                        <p:attrNameLst>
                                          <p:attrName>style.visibility</p:attrName>
                                        </p:attrNameLst>
                                      </p:cBhvr>
                                      <p:to>
                                        <p:strVal val="visible"/>
                                      </p:to>
                                    </p:set>
                                    <p:anim calcmode="lin" valueType="num">
                                      <p:cBhvr>
                                        <p:cTn id="12" dur="500" fill="hold"/>
                                        <p:tgtEl>
                                          <p:spTgt spid="23"/>
                                        </p:tgtEl>
                                        <p:attrNameLst>
                                          <p:attrName>ppt_w</p:attrName>
                                        </p:attrNameLst>
                                      </p:cBhvr>
                                      <p:tavLst>
                                        <p:tav tm="0">
                                          <p:val>
                                            <p:fltVal val="0"/>
                                          </p:val>
                                        </p:tav>
                                        <p:tav tm="100000">
                                          <p:val>
                                            <p:strVal val="#ppt_w"/>
                                          </p:val>
                                        </p:tav>
                                      </p:tavLst>
                                    </p:anim>
                                    <p:anim calcmode="lin" valueType="num">
                                      <p:cBhvr>
                                        <p:cTn id="13" dur="500" fill="hold"/>
                                        <p:tgtEl>
                                          <p:spTgt spid="23"/>
                                        </p:tgtEl>
                                        <p:attrNameLst>
                                          <p:attrName>ppt_h</p:attrName>
                                        </p:attrNameLst>
                                      </p:cBhvr>
                                      <p:tavLst>
                                        <p:tav tm="0">
                                          <p:val>
                                            <p:fltVal val="0"/>
                                          </p:val>
                                        </p:tav>
                                        <p:tav tm="100000">
                                          <p:val>
                                            <p:strVal val="#ppt_h"/>
                                          </p:val>
                                        </p:tav>
                                      </p:tavLst>
                                    </p:anim>
                                    <p:animEffect transition="in" filter="fade">
                                      <p:cBhvr>
                                        <p:cTn id="14" dur="500"/>
                                        <p:tgtEl>
                                          <p:spTgt spid="23"/>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4" fill="hold" grpId="0" nodeType="clickEffect">
                                  <p:stCondLst>
                                    <p:cond delay="0"/>
                                  </p:stCondLst>
                                  <p:childTnLst>
                                    <p:set>
                                      <p:cBhvr>
                                        <p:cTn id="18" dur="1" fill="hold">
                                          <p:stCondLst>
                                            <p:cond delay="0"/>
                                          </p:stCondLst>
                                        </p:cTn>
                                        <p:tgtEl>
                                          <p:spTgt spid="24"/>
                                        </p:tgtEl>
                                        <p:attrNameLst>
                                          <p:attrName>style.visibility</p:attrName>
                                        </p:attrNameLst>
                                      </p:cBhvr>
                                      <p:to>
                                        <p:strVal val="visible"/>
                                      </p:to>
                                    </p:set>
                                    <p:animEffect transition="in" filter="wipe(down)">
                                      <p:cBhvr>
                                        <p:cTn id="19" dur="500"/>
                                        <p:tgtEl>
                                          <p:spTgt spid="24"/>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4" fill="hold" grpId="0" nodeType="clickEffect">
                                  <p:stCondLst>
                                    <p:cond delay="0"/>
                                  </p:stCondLst>
                                  <p:childTnLst>
                                    <p:set>
                                      <p:cBhvr>
                                        <p:cTn id="23" dur="1" fill="hold">
                                          <p:stCondLst>
                                            <p:cond delay="0"/>
                                          </p:stCondLst>
                                        </p:cTn>
                                        <p:tgtEl>
                                          <p:spTgt spid="25"/>
                                        </p:tgtEl>
                                        <p:attrNameLst>
                                          <p:attrName>style.visibility</p:attrName>
                                        </p:attrNameLst>
                                      </p:cBhvr>
                                      <p:to>
                                        <p:strVal val="visible"/>
                                      </p:to>
                                    </p:set>
                                    <p:animEffect transition="in" filter="wipe(down)">
                                      <p:cBhvr>
                                        <p:cTn id="24" dur="500"/>
                                        <p:tgtEl>
                                          <p:spTgt spid="25"/>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4" fill="hold" grpId="0" nodeType="clickEffect">
                                  <p:stCondLst>
                                    <p:cond delay="0"/>
                                  </p:stCondLst>
                                  <p:childTnLst>
                                    <p:set>
                                      <p:cBhvr>
                                        <p:cTn id="28" dur="1" fill="hold">
                                          <p:stCondLst>
                                            <p:cond delay="0"/>
                                          </p:stCondLst>
                                        </p:cTn>
                                        <p:tgtEl>
                                          <p:spTgt spid="29"/>
                                        </p:tgtEl>
                                        <p:attrNameLst>
                                          <p:attrName>style.visibility</p:attrName>
                                        </p:attrNameLst>
                                      </p:cBhvr>
                                      <p:to>
                                        <p:strVal val="visible"/>
                                      </p:to>
                                    </p:set>
                                    <p:animEffect transition="in" filter="wipe(down)">
                                      <p:cBhvr>
                                        <p:cTn id="29" dur="500"/>
                                        <p:tgtEl>
                                          <p:spTgt spid="29"/>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4" fill="hold" grpId="0" nodeType="clickEffect">
                                  <p:stCondLst>
                                    <p:cond delay="0"/>
                                  </p:stCondLst>
                                  <p:childTnLst>
                                    <p:set>
                                      <p:cBhvr>
                                        <p:cTn id="33" dur="1" fill="hold">
                                          <p:stCondLst>
                                            <p:cond delay="0"/>
                                          </p:stCondLst>
                                        </p:cTn>
                                        <p:tgtEl>
                                          <p:spTgt spid="26"/>
                                        </p:tgtEl>
                                        <p:attrNameLst>
                                          <p:attrName>style.visibility</p:attrName>
                                        </p:attrNameLst>
                                      </p:cBhvr>
                                      <p:to>
                                        <p:strVal val="visible"/>
                                      </p:to>
                                    </p:set>
                                    <p:animEffect transition="in" filter="wipe(down)">
                                      <p:cBhvr>
                                        <p:cTn id="34" dur="500"/>
                                        <p:tgtEl>
                                          <p:spTgt spid="26"/>
                                        </p:tgtEl>
                                      </p:cBhvr>
                                    </p:animEffect>
                                  </p:childTnLst>
                                </p:cTn>
                              </p:par>
                            </p:childTnLst>
                          </p:cTn>
                        </p:par>
                      </p:childTnLst>
                    </p:cTn>
                  </p:par>
                  <p:par>
                    <p:cTn id="35" fill="hold">
                      <p:stCondLst>
                        <p:cond delay="indefinite"/>
                      </p:stCondLst>
                      <p:childTnLst>
                        <p:par>
                          <p:cTn id="36" fill="hold">
                            <p:stCondLst>
                              <p:cond delay="0"/>
                            </p:stCondLst>
                            <p:childTnLst>
                              <p:par>
                                <p:cTn id="37" presetID="22" presetClass="entr" presetSubtype="4" fill="hold" grpId="0" nodeType="clickEffect">
                                  <p:stCondLst>
                                    <p:cond delay="0"/>
                                  </p:stCondLst>
                                  <p:childTnLst>
                                    <p:set>
                                      <p:cBhvr>
                                        <p:cTn id="38" dur="1" fill="hold">
                                          <p:stCondLst>
                                            <p:cond delay="0"/>
                                          </p:stCondLst>
                                        </p:cTn>
                                        <p:tgtEl>
                                          <p:spTgt spid="32"/>
                                        </p:tgtEl>
                                        <p:attrNameLst>
                                          <p:attrName>style.visibility</p:attrName>
                                        </p:attrNameLst>
                                      </p:cBhvr>
                                      <p:to>
                                        <p:strVal val="visible"/>
                                      </p:to>
                                    </p:set>
                                    <p:animEffect transition="in" filter="wipe(down)">
                                      <p:cBhvr>
                                        <p:cTn id="39" dur="500"/>
                                        <p:tgtEl>
                                          <p:spTgt spid="32"/>
                                        </p:tgtEl>
                                      </p:cBhvr>
                                    </p:animEffect>
                                  </p:childTnLst>
                                </p:cTn>
                              </p:par>
                            </p:childTnLst>
                          </p:cTn>
                        </p:par>
                      </p:childTnLst>
                    </p:cTn>
                  </p:par>
                  <p:par>
                    <p:cTn id="40" fill="hold">
                      <p:stCondLst>
                        <p:cond delay="indefinite"/>
                      </p:stCondLst>
                      <p:childTnLst>
                        <p:par>
                          <p:cTn id="41" fill="hold">
                            <p:stCondLst>
                              <p:cond delay="0"/>
                            </p:stCondLst>
                            <p:childTnLst>
                              <p:par>
                                <p:cTn id="42" presetID="22" presetClass="entr" presetSubtype="4" fill="hold" grpId="0" nodeType="clickEffect">
                                  <p:stCondLst>
                                    <p:cond delay="0"/>
                                  </p:stCondLst>
                                  <p:childTnLst>
                                    <p:set>
                                      <p:cBhvr>
                                        <p:cTn id="43" dur="1" fill="hold">
                                          <p:stCondLst>
                                            <p:cond delay="0"/>
                                          </p:stCondLst>
                                        </p:cTn>
                                        <p:tgtEl>
                                          <p:spTgt spid="34"/>
                                        </p:tgtEl>
                                        <p:attrNameLst>
                                          <p:attrName>style.visibility</p:attrName>
                                        </p:attrNameLst>
                                      </p:cBhvr>
                                      <p:to>
                                        <p:strVal val="visible"/>
                                      </p:to>
                                    </p:set>
                                    <p:animEffect transition="in" filter="wipe(down)">
                                      <p:cBhvr>
                                        <p:cTn id="44"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P spid="25" grpId="0"/>
      <p:bldP spid="26" grpId="0"/>
      <p:bldP spid="29" grpId="0"/>
      <p:bldP spid="32" grpId="0"/>
      <p:bldP spid="34" grpId="0"/>
      <p:bldP spid="23"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图片 7" descr="6"/>
          <p:cNvPicPr>
            <a:picLocks noChangeAspect="1"/>
          </p:cNvPicPr>
          <p:nvPr/>
        </p:nvPicPr>
        <p:blipFill>
          <a:blip r:embed="rId4"/>
          <a:srcRect r="74368"/>
          <a:stretch>
            <a:fillRect/>
          </a:stretch>
        </p:blipFill>
        <p:spPr>
          <a:xfrm>
            <a:off x="-3810" y="4604385"/>
            <a:ext cx="1602105" cy="2278380"/>
          </a:xfrm>
          <a:prstGeom prst="rect">
            <a:avLst/>
          </a:prstGeom>
        </p:spPr>
      </p:pic>
      <p:pic>
        <p:nvPicPr>
          <p:cNvPr id="9" name="图片 8" descr="6"/>
          <p:cNvPicPr>
            <a:picLocks noChangeAspect="1"/>
          </p:cNvPicPr>
          <p:nvPr/>
        </p:nvPicPr>
        <p:blipFill>
          <a:blip r:embed="rId4"/>
          <a:srcRect l="47449" t="21697"/>
          <a:stretch>
            <a:fillRect/>
          </a:stretch>
        </p:blipFill>
        <p:spPr>
          <a:xfrm>
            <a:off x="9053195" y="5132705"/>
            <a:ext cx="3137535" cy="1704340"/>
          </a:xfrm>
          <a:prstGeom prst="rect">
            <a:avLst/>
          </a:prstGeom>
        </p:spPr>
      </p:pic>
      <p:sp>
        <p:nvSpPr>
          <p:cNvPr id="14" name="矩形 13">
            <a:extLst>
              <a:ext uri="{FF2B5EF4-FFF2-40B4-BE49-F238E27FC236}">
                <a16:creationId xmlns:a16="http://schemas.microsoft.com/office/drawing/2014/main" id="{16BC682C-430E-4A2E-8FBC-9146623E9995}"/>
              </a:ext>
            </a:extLst>
          </p:cNvPr>
          <p:cNvSpPr/>
          <p:nvPr/>
        </p:nvSpPr>
        <p:spPr>
          <a:xfrm>
            <a:off x="1597708" y="420924"/>
            <a:ext cx="2952906" cy="1020087"/>
          </a:xfrm>
          <a:prstGeom prst="rect">
            <a:avLst/>
          </a:prstGeom>
        </p:spPr>
        <p:txBody>
          <a:bodyPr wrap="squar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150000"/>
              </a:lnSpc>
              <a:defRPr/>
            </a:pPr>
            <a:endParaRPr lang="zh-CN" altLang="en-US" sz="4400" b="1" spc="300" dirty="0">
              <a:solidFill>
                <a:schemeClr val="bg1"/>
              </a:solidFill>
              <a:latin typeface="微软雅黑" panose="020B0503020204020204" pitchFamily="34" charset="-122"/>
              <a:ea typeface="微软雅黑" panose="020B0503020204020204" pitchFamily="34" charset="-122"/>
              <a:sym typeface="微软雅黑" panose="020B0503020204020204" charset="-122"/>
            </a:endParaRPr>
          </a:p>
        </p:txBody>
      </p:sp>
      <p:sp>
        <p:nvSpPr>
          <p:cNvPr id="19" name="MH_SubTitle_1">
            <a:extLst>
              <a:ext uri="{FF2B5EF4-FFF2-40B4-BE49-F238E27FC236}">
                <a16:creationId xmlns:a16="http://schemas.microsoft.com/office/drawing/2014/main" id="{0097F5DC-77C0-4B0E-9C56-84DA669C19B7}"/>
              </a:ext>
            </a:extLst>
          </p:cNvPr>
          <p:cNvSpPr>
            <a:spLocks/>
          </p:cNvSpPr>
          <p:nvPr>
            <p:custDataLst>
              <p:tags r:id="rId1"/>
            </p:custDataLst>
          </p:nvPr>
        </p:nvSpPr>
        <p:spPr bwMode="auto">
          <a:xfrm>
            <a:off x="274722" y="324212"/>
            <a:ext cx="4815894" cy="1213509"/>
          </a:xfrm>
          <a:custGeom>
            <a:avLst/>
            <a:gdLst>
              <a:gd name="T0" fmla="*/ 2147483646 w 30720"/>
              <a:gd name="T1" fmla="*/ 2147483646 h 11496"/>
              <a:gd name="T2" fmla="*/ 2147483646 w 30720"/>
              <a:gd name="T3" fmla="*/ 2147483646 h 11496"/>
              <a:gd name="T4" fmla="*/ 2147483646 w 30720"/>
              <a:gd name="T5" fmla="*/ 2147483646 h 11496"/>
              <a:gd name="T6" fmla="*/ 2147483646 w 30720"/>
              <a:gd name="T7" fmla="*/ 2147483646 h 11496"/>
              <a:gd name="T8" fmla="*/ 2147483646 w 30720"/>
              <a:gd name="T9" fmla="*/ 2147483646 h 11496"/>
              <a:gd name="T10" fmla="*/ 2147483646 w 30720"/>
              <a:gd name="T11" fmla="*/ 2147483646 h 11496"/>
              <a:gd name="T12" fmla="*/ 2147483646 w 30720"/>
              <a:gd name="T13" fmla="*/ 2147483646 h 11496"/>
              <a:gd name="T14" fmla="*/ 2147483646 w 30720"/>
              <a:gd name="T15" fmla="*/ 2147483646 h 11496"/>
              <a:gd name="T16" fmla="*/ 2147483646 w 30720"/>
              <a:gd name="T17" fmla="*/ 2147483646 h 11496"/>
              <a:gd name="T18" fmla="*/ 2147483646 w 30720"/>
              <a:gd name="T19" fmla="*/ 2147483646 h 11496"/>
              <a:gd name="T20" fmla="*/ 2147483646 w 30720"/>
              <a:gd name="T21" fmla="*/ 2147483646 h 11496"/>
              <a:gd name="T22" fmla="*/ 2147483646 w 30720"/>
              <a:gd name="T23" fmla="*/ 2147483646 h 11496"/>
              <a:gd name="T24" fmla="*/ 2147483646 w 30720"/>
              <a:gd name="T25" fmla="*/ 2147483646 h 11496"/>
              <a:gd name="T26" fmla="*/ 2147483646 w 30720"/>
              <a:gd name="T27" fmla="*/ 2147483646 h 11496"/>
              <a:gd name="T28" fmla="*/ 2147483646 w 30720"/>
              <a:gd name="T29" fmla="*/ 2147483646 h 11496"/>
              <a:gd name="T30" fmla="*/ 2147483646 w 30720"/>
              <a:gd name="T31" fmla="*/ 2147483646 h 11496"/>
              <a:gd name="T32" fmla="*/ 2147483646 w 30720"/>
              <a:gd name="T33" fmla="*/ 2147483646 h 11496"/>
              <a:gd name="T34" fmla="*/ 2147483646 w 30720"/>
              <a:gd name="T35" fmla="*/ 2147483646 h 11496"/>
              <a:gd name="T36" fmla="*/ 2147483646 w 30720"/>
              <a:gd name="T37" fmla="*/ 2147483646 h 11496"/>
              <a:gd name="T38" fmla="*/ 2147483646 w 30720"/>
              <a:gd name="T39" fmla="*/ 2147483646 h 11496"/>
              <a:gd name="T40" fmla="*/ 2147483646 w 30720"/>
              <a:gd name="T41" fmla="*/ 2147483646 h 11496"/>
              <a:gd name="T42" fmla="*/ 2147483646 w 30720"/>
              <a:gd name="T43" fmla="*/ 2147483646 h 11496"/>
              <a:gd name="T44" fmla="*/ 2147483646 w 30720"/>
              <a:gd name="T45" fmla="*/ 2147483646 h 11496"/>
              <a:gd name="T46" fmla="*/ 2147483646 w 30720"/>
              <a:gd name="T47" fmla="*/ 2147483646 h 11496"/>
              <a:gd name="T48" fmla="*/ 2147483646 w 30720"/>
              <a:gd name="T49" fmla="*/ 2147483646 h 11496"/>
              <a:gd name="T50" fmla="*/ 2147483646 w 30720"/>
              <a:gd name="T51" fmla="*/ 2147483646 h 11496"/>
              <a:gd name="T52" fmla="*/ 2147483646 w 30720"/>
              <a:gd name="T53" fmla="*/ 2147483646 h 11496"/>
              <a:gd name="T54" fmla="*/ 2147483646 w 30720"/>
              <a:gd name="T55" fmla="*/ 2147483646 h 11496"/>
              <a:gd name="T56" fmla="*/ 2147483646 w 30720"/>
              <a:gd name="T57" fmla="*/ 2147483646 h 11496"/>
              <a:gd name="T58" fmla="*/ 2147483646 w 30720"/>
              <a:gd name="T59" fmla="*/ 2147483646 h 11496"/>
              <a:gd name="T60" fmla="*/ 2147483646 w 30720"/>
              <a:gd name="T61" fmla="*/ 2147483646 h 11496"/>
              <a:gd name="T62" fmla="*/ 2147483646 w 30720"/>
              <a:gd name="T63" fmla="*/ 2147483646 h 11496"/>
              <a:gd name="T64" fmla="*/ 2147483646 w 30720"/>
              <a:gd name="T65" fmla="*/ 2147483646 h 11496"/>
              <a:gd name="T66" fmla="*/ 2147483646 w 30720"/>
              <a:gd name="T67" fmla="*/ 2147483646 h 11496"/>
              <a:gd name="T68" fmla="*/ 2147483646 w 30720"/>
              <a:gd name="T69" fmla="*/ 2147483646 h 11496"/>
              <a:gd name="T70" fmla="*/ 2147483646 w 30720"/>
              <a:gd name="T71" fmla="*/ 2147483646 h 11496"/>
              <a:gd name="T72" fmla="*/ 2147483646 w 30720"/>
              <a:gd name="T73" fmla="*/ 2147483646 h 11496"/>
              <a:gd name="T74" fmla="*/ 2147483646 w 30720"/>
              <a:gd name="T75" fmla="*/ 2147483646 h 11496"/>
              <a:gd name="T76" fmla="*/ 2147483646 w 30720"/>
              <a:gd name="T77" fmla="*/ 2147483646 h 11496"/>
              <a:gd name="T78" fmla="*/ 2147483646 w 30720"/>
              <a:gd name="T79" fmla="*/ 2147483646 h 11496"/>
              <a:gd name="T80" fmla="*/ 2147483646 w 30720"/>
              <a:gd name="T81" fmla="*/ 2147483646 h 11496"/>
              <a:gd name="T82" fmla="*/ 2147483646 w 30720"/>
              <a:gd name="T83" fmla="*/ 2147483646 h 11496"/>
              <a:gd name="T84" fmla="*/ 2147483646 w 30720"/>
              <a:gd name="T85" fmla="*/ 2147483646 h 11496"/>
              <a:gd name="T86" fmla="*/ 2147483646 w 30720"/>
              <a:gd name="T87" fmla="*/ 2147483646 h 11496"/>
              <a:gd name="T88" fmla="*/ 2147483646 w 30720"/>
              <a:gd name="T89" fmla="*/ 2147483646 h 11496"/>
              <a:gd name="T90" fmla="*/ 2147483646 w 30720"/>
              <a:gd name="T91" fmla="*/ 2147483646 h 11496"/>
              <a:gd name="T92" fmla="*/ 2147483646 w 30720"/>
              <a:gd name="T93" fmla="*/ 2147483646 h 11496"/>
              <a:gd name="T94" fmla="*/ 2147483646 w 30720"/>
              <a:gd name="T95" fmla="*/ 2147483646 h 11496"/>
              <a:gd name="T96" fmla="*/ 2147483646 w 30720"/>
              <a:gd name="T97" fmla="*/ 2147483646 h 11496"/>
              <a:gd name="T98" fmla="*/ 2147483646 w 30720"/>
              <a:gd name="T99" fmla="*/ 2147483646 h 11496"/>
              <a:gd name="T100" fmla="*/ 2147483646 w 30720"/>
              <a:gd name="T101" fmla="*/ 2147483646 h 11496"/>
              <a:gd name="T102" fmla="*/ 2147483646 w 30720"/>
              <a:gd name="T103" fmla="*/ 2147483646 h 11496"/>
              <a:gd name="T104" fmla="*/ 2147483646 w 30720"/>
              <a:gd name="T105" fmla="*/ 2147483646 h 11496"/>
              <a:gd name="T106" fmla="*/ 2147483646 w 30720"/>
              <a:gd name="T107" fmla="*/ 2147483646 h 11496"/>
              <a:gd name="T108" fmla="*/ 2147483646 w 30720"/>
              <a:gd name="T109" fmla="*/ 2147483646 h 11496"/>
              <a:gd name="T110" fmla="*/ 2147483646 w 30720"/>
              <a:gd name="T111" fmla="*/ 2147483646 h 11496"/>
              <a:gd name="T112" fmla="*/ 2147483646 w 30720"/>
              <a:gd name="T113" fmla="*/ 2147483646 h 11496"/>
              <a:gd name="T114" fmla="*/ 2147483646 w 30720"/>
              <a:gd name="T115" fmla="*/ 2147483646 h 11496"/>
              <a:gd name="T116" fmla="*/ 2147483646 w 30720"/>
              <a:gd name="T117" fmla="*/ 2147483646 h 11496"/>
              <a:gd name="T118" fmla="*/ 2147483646 w 30720"/>
              <a:gd name="T119" fmla="*/ 2147483646 h 11496"/>
              <a:gd name="T120" fmla="*/ 2147483646 w 30720"/>
              <a:gd name="T121" fmla="*/ 2147483646 h 11496"/>
              <a:gd name="T122" fmla="*/ 2147483646 w 30720"/>
              <a:gd name="T123" fmla="*/ 2147483646 h 11496"/>
              <a:gd name="T124" fmla="*/ 2147483646 w 30720"/>
              <a:gd name="T125" fmla="*/ 2147483646 h 1149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30720" h="11496">
                <a:moveTo>
                  <a:pt x="29285" y="7403"/>
                </a:moveTo>
                <a:lnTo>
                  <a:pt x="29285" y="7403"/>
                </a:lnTo>
                <a:lnTo>
                  <a:pt x="29232" y="7379"/>
                </a:lnTo>
                <a:lnTo>
                  <a:pt x="29180" y="7357"/>
                </a:lnTo>
                <a:lnTo>
                  <a:pt x="29127" y="7336"/>
                </a:lnTo>
                <a:lnTo>
                  <a:pt x="29073" y="7316"/>
                </a:lnTo>
                <a:lnTo>
                  <a:pt x="29020" y="7298"/>
                </a:lnTo>
                <a:lnTo>
                  <a:pt x="28966" y="7280"/>
                </a:lnTo>
                <a:lnTo>
                  <a:pt x="28913" y="7264"/>
                </a:lnTo>
                <a:lnTo>
                  <a:pt x="28859" y="7251"/>
                </a:lnTo>
                <a:lnTo>
                  <a:pt x="28804" y="7237"/>
                </a:lnTo>
                <a:lnTo>
                  <a:pt x="28750" y="7226"/>
                </a:lnTo>
                <a:lnTo>
                  <a:pt x="28697" y="7216"/>
                </a:lnTo>
                <a:lnTo>
                  <a:pt x="28643" y="7208"/>
                </a:lnTo>
                <a:lnTo>
                  <a:pt x="28589" y="7202"/>
                </a:lnTo>
                <a:lnTo>
                  <a:pt x="28535" y="7198"/>
                </a:lnTo>
                <a:lnTo>
                  <a:pt x="28482" y="7195"/>
                </a:lnTo>
                <a:lnTo>
                  <a:pt x="28429" y="7194"/>
                </a:lnTo>
                <a:lnTo>
                  <a:pt x="28376" y="7194"/>
                </a:lnTo>
                <a:lnTo>
                  <a:pt x="28322" y="7197"/>
                </a:lnTo>
                <a:lnTo>
                  <a:pt x="28269" y="7201"/>
                </a:lnTo>
                <a:lnTo>
                  <a:pt x="28217" y="7207"/>
                </a:lnTo>
                <a:lnTo>
                  <a:pt x="28165" y="7215"/>
                </a:lnTo>
                <a:lnTo>
                  <a:pt x="28113" y="7226"/>
                </a:lnTo>
                <a:lnTo>
                  <a:pt x="28062" y="7238"/>
                </a:lnTo>
                <a:lnTo>
                  <a:pt x="28011" y="7253"/>
                </a:lnTo>
                <a:lnTo>
                  <a:pt x="27960" y="7270"/>
                </a:lnTo>
                <a:lnTo>
                  <a:pt x="27910" y="7289"/>
                </a:lnTo>
                <a:lnTo>
                  <a:pt x="27861" y="7310"/>
                </a:lnTo>
                <a:lnTo>
                  <a:pt x="27812" y="7334"/>
                </a:lnTo>
                <a:lnTo>
                  <a:pt x="27763" y="7360"/>
                </a:lnTo>
                <a:lnTo>
                  <a:pt x="27717" y="7388"/>
                </a:lnTo>
                <a:lnTo>
                  <a:pt x="27670" y="7418"/>
                </a:lnTo>
                <a:lnTo>
                  <a:pt x="27623" y="7452"/>
                </a:lnTo>
                <a:lnTo>
                  <a:pt x="27600" y="7473"/>
                </a:lnTo>
                <a:lnTo>
                  <a:pt x="27578" y="7494"/>
                </a:lnTo>
                <a:lnTo>
                  <a:pt x="27556" y="7516"/>
                </a:lnTo>
                <a:lnTo>
                  <a:pt x="27535" y="7539"/>
                </a:lnTo>
                <a:lnTo>
                  <a:pt x="27515" y="7562"/>
                </a:lnTo>
                <a:lnTo>
                  <a:pt x="27495" y="7586"/>
                </a:lnTo>
                <a:lnTo>
                  <a:pt x="27476" y="7611"/>
                </a:lnTo>
                <a:lnTo>
                  <a:pt x="27457" y="7636"/>
                </a:lnTo>
                <a:lnTo>
                  <a:pt x="27440" y="7662"/>
                </a:lnTo>
                <a:lnTo>
                  <a:pt x="27422" y="7689"/>
                </a:lnTo>
                <a:lnTo>
                  <a:pt x="27405" y="7716"/>
                </a:lnTo>
                <a:lnTo>
                  <a:pt x="27390" y="7743"/>
                </a:lnTo>
                <a:lnTo>
                  <a:pt x="27374" y="7771"/>
                </a:lnTo>
                <a:lnTo>
                  <a:pt x="27360" y="7799"/>
                </a:lnTo>
                <a:lnTo>
                  <a:pt x="27345" y="7827"/>
                </a:lnTo>
                <a:lnTo>
                  <a:pt x="27332" y="7857"/>
                </a:lnTo>
                <a:lnTo>
                  <a:pt x="27319" y="7887"/>
                </a:lnTo>
                <a:lnTo>
                  <a:pt x="27307" y="7916"/>
                </a:lnTo>
                <a:lnTo>
                  <a:pt x="27296" y="7946"/>
                </a:lnTo>
                <a:lnTo>
                  <a:pt x="27286" y="7976"/>
                </a:lnTo>
                <a:lnTo>
                  <a:pt x="27276" y="8006"/>
                </a:lnTo>
                <a:lnTo>
                  <a:pt x="27268" y="8038"/>
                </a:lnTo>
                <a:lnTo>
                  <a:pt x="27260" y="8069"/>
                </a:lnTo>
                <a:lnTo>
                  <a:pt x="27252" y="8099"/>
                </a:lnTo>
                <a:lnTo>
                  <a:pt x="27246" y="8130"/>
                </a:lnTo>
                <a:lnTo>
                  <a:pt x="27241" y="8161"/>
                </a:lnTo>
                <a:lnTo>
                  <a:pt x="27236" y="8193"/>
                </a:lnTo>
                <a:lnTo>
                  <a:pt x="27231" y="8224"/>
                </a:lnTo>
                <a:lnTo>
                  <a:pt x="27228" y="8255"/>
                </a:lnTo>
                <a:lnTo>
                  <a:pt x="27226" y="8286"/>
                </a:lnTo>
                <a:lnTo>
                  <a:pt x="27225" y="8318"/>
                </a:lnTo>
                <a:lnTo>
                  <a:pt x="27224" y="8348"/>
                </a:lnTo>
                <a:lnTo>
                  <a:pt x="27225" y="8379"/>
                </a:lnTo>
                <a:lnTo>
                  <a:pt x="27226" y="8409"/>
                </a:lnTo>
                <a:lnTo>
                  <a:pt x="27228" y="8440"/>
                </a:lnTo>
                <a:lnTo>
                  <a:pt x="27231" y="8471"/>
                </a:lnTo>
                <a:lnTo>
                  <a:pt x="27236" y="8500"/>
                </a:lnTo>
                <a:lnTo>
                  <a:pt x="27241" y="8530"/>
                </a:lnTo>
                <a:lnTo>
                  <a:pt x="27247" y="8559"/>
                </a:lnTo>
                <a:lnTo>
                  <a:pt x="27254" y="8588"/>
                </a:lnTo>
                <a:lnTo>
                  <a:pt x="27263" y="8617"/>
                </a:lnTo>
                <a:lnTo>
                  <a:pt x="27271" y="8645"/>
                </a:lnTo>
                <a:lnTo>
                  <a:pt x="27281" y="8674"/>
                </a:lnTo>
                <a:lnTo>
                  <a:pt x="27293" y="8701"/>
                </a:lnTo>
                <a:lnTo>
                  <a:pt x="27304" y="8728"/>
                </a:lnTo>
                <a:lnTo>
                  <a:pt x="27318" y="8754"/>
                </a:lnTo>
                <a:lnTo>
                  <a:pt x="27331" y="8780"/>
                </a:lnTo>
                <a:lnTo>
                  <a:pt x="27347" y="8805"/>
                </a:lnTo>
                <a:lnTo>
                  <a:pt x="27364" y="8830"/>
                </a:lnTo>
                <a:lnTo>
                  <a:pt x="27381" y="8854"/>
                </a:lnTo>
                <a:lnTo>
                  <a:pt x="27399" y="8876"/>
                </a:lnTo>
                <a:lnTo>
                  <a:pt x="27419" y="8899"/>
                </a:lnTo>
                <a:lnTo>
                  <a:pt x="27440" y="8921"/>
                </a:lnTo>
                <a:lnTo>
                  <a:pt x="27462" y="8943"/>
                </a:lnTo>
                <a:lnTo>
                  <a:pt x="27484" y="8963"/>
                </a:lnTo>
                <a:lnTo>
                  <a:pt x="27509" y="8983"/>
                </a:lnTo>
                <a:lnTo>
                  <a:pt x="27534" y="9001"/>
                </a:lnTo>
                <a:lnTo>
                  <a:pt x="27560" y="9019"/>
                </a:lnTo>
                <a:lnTo>
                  <a:pt x="27589" y="9036"/>
                </a:lnTo>
                <a:lnTo>
                  <a:pt x="27618" y="9052"/>
                </a:lnTo>
                <a:lnTo>
                  <a:pt x="27648" y="9067"/>
                </a:lnTo>
                <a:lnTo>
                  <a:pt x="27679" y="9081"/>
                </a:lnTo>
                <a:lnTo>
                  <a:pt x="27711" y="9094"/>
                </a:lnTo>
                <a:lnTo>
                  <a:pt x="27746" y="9106"/>
                </a:lnTo>
                <a:lnTo>
                  <a:pt x="27734" y="9013"/>
                </a:lnTo>
                <a:lnTo>
                  <a:pt x="27730" y="8964"/>
                </a:lnTo>
                <a:lnTo>
                  <a:pt x="27727" y="8916"/>
                </a:lnTo>
                <a:lnTo>
                  <a:pt x="27724" y="8866"/>
                </a:lnTo>
                <a:lnTo>
                  <a:pt x="27722" y="8816"/>
                </a:lnTo>
                <a:lnTo>
                  <a:pt x="27721" y="8767"/>
                </a:lnTo>
                <a:lnTo>
                  <a:pt x="27721" y="8717"/>
                </a:lnTo>
                <a:lnTo>
                  <a:pt x="27722" y="8667"/>
                </a:lnTo>
                <a:lnTo>
                  <a:pt x="27725" y="8617"/>
                </a:lnTo>
                <a:lnTo>
                  <a:pt x="27729" y="8568"/>
                </a:lnTo>
                <a:lnTo>
                  <a:pt x="27734" y="8519"/>
                </a:lnTo>
                <a:lnTo>
                  <a:pt x="27743" y="8472"/>
                </a:lnTo>
                <a:lnTo>
                  <a:pt x="27752" y="8425"/>
                </a:lnTo>
                <a:lnTo>
                  <a:pt x="27763" y="8378"/>
                </a:lnTo>
                <a:lnTo>
                  <a:pt x="27776" y="8333"/>
                </a:lnTo>
                <a:lnTo>
                  <a:pt x="27783" y="8311"/>
                </a:lnTo>
                <a:lnTo>
                  <a:pt x="27792" y="8289"/>
                </a:lnTo>
                <a:lnTo>
                  <a:pt x="27800" y="8268"/>
                </a:lnTo>
                <a:lnTo>
                  <a:pt x="27809" y="8247"/>
                </a:lnTo>
                <a:lnTo>
                  <a:pt x="27820" y="8226"/>
                </a:lnTo>
                <a:lnTo>
                  <a:pt x="27829" y="8206"/>
                </a:lnTo>
                <a:lnTo>
                  <a:pt x="27840" y="8185"/>
                </a:lnTo>
                <a:lnTo>
                  <a:pt x="27852" y="8167"/>
                </a:lnTo>
                <a:lnTo>
                  <a:pt x="27864" y="8148"/>
                </a:lnTo>
                <a:lnTo>
                  <a:pt x="27877" y="8129"/>
                </a:lnTo>
                <a:lnTo>
                  <a:pt x="27890" y="8112"/>
                </a:lnTo>
                <a:lnTo>
                  <a:pt x="27905" y="8094"/>
                </a:lnTo>
                <a:lnTo>
                  <a:pt x="27921" y="8077"/>
                </a:lnTo>
                <a:lnTo>
                  <a:pt x="27936" y="8061"/>
                </a:lnTo>
                <a:lnTo>
                  <a:pt x="27953" y="8045"/>
                </a:lnTo>
                <a:lnTo>
                  <a:pt x="27970" y="8029"/>
                </a:lnTo>
                <a:lnTo>
                  <a:pt x="27987" y="8015"/>
                </a:lnTo>
                <a:lnTo>
                  <a:pt x="28006" y="8001"/>
                </a:lnTo>
                <a:lnTo>
                  <a:pt x="28026" y="7988"/>
                </a:lnTo>
                <a:lnTo>
                  <a:pt x="28047" y="7975"/>
                </a:lnTo>
                <a:lnTo>
                  <a:pt x="28067" y="7963"/>
                </a:lnTo>
                <a:lnTo>
                  <a:pt x="28089" y="7951"/>
                </a:lnTo>
                <a:lnTo>
                  <a:pt x="28112" y="7941"/>
                </a:lnTo>
                <a:lnTo>
                  <a:pt x="28136" y="7931"/>
                </a:lnTo>
                <a:lnTo>
                  <a:pt x="28160" y="7922"/>
                </a:lnTo>
                <a:lnTo>
                  <a:pt x="28186" y="7914"/>
                </a:lnTo>
                <a:lnTo>
                  <a:pt x="28212" y="7906"/>
                </a:lnTo>
                <a:lnTo>
                  <a:pt x="28240" y="7899"/>
                </a:lnTo>
                <a:lnTo>
                  <a:pt x="28268" y="7893"/>
                </a:lnTo>
                <a:lnTo>
                  <a:pt x="28298" y="7889"/>
                </a:lnTo>
                <a:lnTo>
                  <a:pt x="28328" y="7885"/>
                </a:lnTo>
                <a:lnTo>
                  <a:pt x="28358" y="7880"/>
                </a:lnTo>
                <a:lnTo>
                  <a:pt x="28384" y="7882"/>
                </a:lnTo>
                <a:lnTo>
                  <a:pt x="28410" y="7883"/>
                </a:lnTo>
                <a:lnTo>
                  <a:pt x="28435" y="7884"/>
                </a:lnTo>
                <a:lnTo>
                  <a:pt x="28460" y="7887"/>
                </a:lnTo>
                <a:lnTo>
                  <a:pt x="28485" y="7890"/>
                </a:lnTo>
                <a:lnTo>
                  <a:pt x="28510" y="7893"/>
                </a:lnTo>
                <a:lnTo>
                  <a:pt x="28535" y="7898"/>
                </a:lnTo>
                <a:lnTo>
                  <a:pt x="28559" y="7903"/>
                </a:lnTo>
                <a:lnTo>
                  <a:pt x="28583" y="7909"/>
                </a:lnTo>
                <a:lnTo>
                  <a:pt x="28607" y="7915"/>
                </a:lnTo>
                <a:lnTo>
                  <a:pt x="28630" y="7922"/>
                </a:lnTo>
                <a:lnTo>
                  <a:pt x="28654" y="7929"/>
                </a:lnTo>
                <a:lnTo>
                  <a:pt x="28676" y="7938"/>
                </a:lnTo>
                <a:lnTo>
                  <a:pt x="28699" y="7947"/>
                </a:lnTo>
                <a:lnTo>
                  <a:pt x="28721" y="7956"/>
                </a:lnTo>
                <a:lnTo>
                  <a:pt x="28743" y="7966"/>
                </a:lnTo>
                <a:lnTo>
                  <a:pt x="28765" y="7976"/>
                </a:lnTo>
                <a:lnTo>
                  <a:pt x="28787" y="7988"/>
                </a:lnTo>
                <a:lnTo>
                  <a:pt x="28808" y="7999"/>
                </a:lnTo>
                <a:lnTo>
                  <a:pt x="28828" y="8012"/>
                </a:lnTo>
                <a:lnTo>
                  <a:pt x="28869" y="8038"/>
                </a:lnTo>
                <a:lnTo>
                  <a:pt x="28908" y="8065"/>
                </a:lnTo>
                <a:lnTo>
                  <a:pt x="28945" y="8095"/>
                </a:lnTo>
                <a:lnTo>
                  <a:pt x="28981" y="8126"/>
                </a:lnTo>
                <a:lnTo>
                  <a:pt x="29016" y="8159"/>
                </a:lnTo>
                <a:lnTo>
                  <a:pt x="29048" y="8195"/>
                </a:lnTo>
                <a:lnTo>
                  <a:pt x="29078" y="8231"/>
                </a:lnTo>
                <a:lnTo>
                  <a:pt x="29107" y="8270"/>
                </a:lnTo>
                <a:lnTo>
                  <a:pt x="29134" y="8309"/>
                </a:lnTo>
                <a:lnTo>
                  <a:pt x="29159" y="8351"/>
                </a:lnTo>
                <a:lnTo>
                  <a:pt x="29182" y="8394"/>
                </a:lnTo>
                <a:lnTo>
                  <a:pt x="29202" y="8436"/>
                </a:lnTo>
                <a:lnTo>
                  <a:pt x="29221" y="8481"/>
                </a:lnTo>
                <a:lnTo>
                  <a:pt x="29229" y="8504"/>
                </a:lnTo>
                <a:lnTo>
                  <a:pt x="29238" y="8527"/>
                </a:lnTo>
                <a:lnTo>
                  <a:pt x="29245" y="8551"/>
                </a:lnTo>
                <a:lnTo>
                  <a:pt x="29251" y="8574"/>
                </a:lnTo>
                <a:lnTo>
                  <a:pt x="29257" y="8598"/>
                </a:lnTo>
                <a:lnTo>
                  <a:pt x="29263" y="8621"/>
                </a:lnTo>
                <a:lnTo>
                  <a:pt x="29268" y="8645"/>
                </a:lnTo>
                <a:lnTo>
                  <a:pt x="29272" y="8670"/>
                </a:lnTo>
                <a:lnTo>
                  <a:pt x="29275" y="8694"/>
                </a:lnTo>
                <a:lnTo>
                  <a:pt x="29278" y="8719"/>
                </a:lnTo>
                <a:lnTo>
                  <a:pt x="29280" y="8744"/>
                </a:lnTo>
                <a:lnTo>
                  <a:pt x="29282" y="8769"/>
                </a:lnTo>
                <a:lnTo>
                  <a:pt x="29283" y="8794"/>
                </a:lnTo>
                <a:lnTo>
                  <a:pt x="29283" y="8820"/>
                </a:lnTo>
                <a:lnTo>
                  <a:pt x="29283" y="8845"/>
                </a:lnTo>
                <a:lnTo>
                  <a:pt x="29282" y="8871"/>
                </a:lnTo>
                <a:lnTo>
                  <a:pt x="29280" y="8897"/>
                </a:lnTo>
                <a:lnTo>
                  <a:pt x="29278" y="8922"/>
                </a:lnTo>
                <a:lnTo>
                  <a:pt x="29271" y="8974"/>
                </a:lnTo>
                <a:lnTo>
                  <a:pt x="29262" y="9024"/>
                </a:lnTo>
                <a:lnTo>
                  <a:pt x="29251" y="9074"/>
                </a:lnTo>
                <a:lnTo>
                  <a:pt x="29238" y="9123"/>
                </a:lnTo>
                <a:lnTo>
                  <a:pt x="29223" y="9171"/>
                </a:lnTo>
                <a:lnTo>
                  <a:pt x="29206" y="9219"/>
                </a:lnTo>
                <a:lnTo>
                  <a:pt x="29188" y="9265"/>
                </a:lnTo>
                <a:lnTo>
                  <a:pt x="29167" y="9310"/>
                </a:lnTo>
                <a:lnTo>
                  <a:pt x="29144" y="9355"/>
                </a:lnTo>
                <a:lnTo>
                  <a:pt x="29120" y="9398"/>
                </a:lnTo>
                <a:lnTo>
                  <a:pt x="29094" y="9441"/>
                </a:lnTo>
                <a:lnTo>
                  <a:pt x="29067" y="9481"/>
                </a:lnTo>
                <a:lnTo>
                  <a:pt x="29038" y="9522"/>
                </a:lnTo>
                <a:lnTo>
                  <a:pt x="29006" y="9560"/>
                </a:lnTo>
                <a:lnTo>
                  <a:pt x="28974" y="9599"/>
                </a:lnTo>
                <a:lnTo>
                  <a:pt x="28941" y="9635"/>
                </a:lnTo>
                <a:lnTo>
                  <a:pt x="28905" y="9671"/>
                </a:lnTo>
                <a:lnTo>
                  <a:pt x="28869" y="9704"/>
                </a:lnTo>
                <a:lnTo>
                  <a:pt x="28831" y="9737"/>
                </a:lnTo>
                <a:lnTo>
                  <a:pt x="28792" y="9768"/>
                </a:lnTo>
                <a:lnTo>
                  <a:pt x="28751" y="9798"/>
                </a:lnTo>
                <a:lnTo>
                  <a:pt x="28710" y="9827"/>
                </a:lnTo>
                <a:lnTo>
                  <a:pt x="28666" y="9854"/>
                </a:lnTo>
                <a:lnTo>
                  <a:pt x="28622" y="9879"/>
                </a:lnTo>
                <a:lnTo>
                  <a:pt x="28578" y="9903"/>
                </a:lnTo>
                <a:lnTo>
                  <a:pt x="28532" y="9926"/>
                </a:lnTo>
                <a:lnTo>
                  <a:pt x="28484" y="9946"/>
                </a:lnTo>
                <a:lnTo>
                  <a:pt x="28436" y="9965"/>
                </a:lnTo>
                <a:lnTo>
                  <a:pt x="28387" y="9983"/>
                </a:lnTo>
                <a:lnTo>
                  <a:pt x="28337" y="9999"/>
                </a:lnTo>
                <a:lnTo>
                  <a:pt x="28287" y="10013"/>
                </a:lnTo>
                <a:lnTo>
                  <a:pt x="28236" y="10025"/>
                </a:lnTo>
                <a:lnTo>
                  <a:pt x="28189" y="10031"/>
                </a:lnTo>
                <a:lnTo>
                  <a:pt x="28143" y="10035"/>
                </a:lnTo>
                <a:lnTo>
                  <a:pt x="28098" y="10038"/>
                </a:lnTo>
                <a:lnTo>
                  <a:pt x="28052" y="10040"/>
                </a:lnTo>
                <a:lnTo>
                  <a:pt x="28006" y="10041"/>
                </a:lnTo>
                <a:lnTo>
                  <a:pt x="27960" y="10040"/>
                </a:lnTo>
                <a:lnTo>
                  <a:pt x="27915" y="10039"/>
                </a:lnTo>
                <a:lnTo>
                  <a:pt x="27870" y="10036"/>
                </a:lnTo>
                <a:lnTo>
                  <a:pt x="27825" y="10033"/>
                </a:lnTo>
                <a:lnTo>
                  <a:pt x="27780" y="10028"/>
                </a:lnTo>
                <a:lnTo>
                  <a:pt x="27735" y="10021"/>
                </a:lnTo>
                <a:lnTo>
                  <a:pt x="27691" y="10014"/>
                </a:lnTo>
                <a:lnTo>
                  <a:pt x="27647" y="10005"/>
                </a:lnTo>
                <a:lnTo>
                  <a:pt x="27602" y="9995"/>
                </a:lnTo>
                <a:lnTo>
                  <a:pt x="27559" y="9984"/>
                </a:lnTo>
                <a:lnTo>
                  <a:pt x="27516" y="9972"/>
                </a:lnTo>
                <a:lnTo>
                  <a:pt x="27473" y="9958"/>
                </a:lnTo>
                <a:lnTo>
                  <a:pt x="27430" y="9943"/>
                </a:lnTo>
                <a:lnTo>
                  <a:pt x="27388" y="9928"/>
                </a:lnTo>
                <a:lnTo>
                  <a:pt x="27346" y="9910"/>
                </a:lnTo>
                <a:lnTo>
                  <a:pt x="27305" y="9891"/>
                </a:lnTo>
                <a:lnTo>
                  <a:pt x="27265" y="9871"/>
                </a:lnTo>
                <a:lnTo>
                  <a:pt x="27224" y="9850"/>
                </a:lnTo>
                <a:lnTo>
                  <a:pt x="27185" y="9828"/>
                </a:lnTo>
                <a:lnTo>
                  <a:pt x="27145" y="9803"/>
                </a:lnTo>
                <a:lnTo>
                  <a:pt x="27107" y="9778"/>
                </a:lnTo>
                <a:lnTo>
                  <a:pt x="27068" y="9751"/>
                </a:lnTo>
                <a:lnTo>
                  <a:pt x="27031" y="9723"/>
                </a:lnTo>
                <a:lnTo>
                  <a:pt x="26994" y="9693"/>
                </a:lnTo>
                <a:lnTo>
                  <a:pt x="26958" y="9662"/>
                </a:lnTo>
                <a:lnTo>
                  <a:pt x="26922" y="9630"/>
                </a:lnTo>
                <a:lnTo>
                  <a:pt x="26888" y="9597"/>
                </a:lnTo>
                <a:lnTo>
                  <a:pt x="26854" y="9559"/>
                </a:lnTo>
                <a:lnTo>
                  <a:pt x="26821" y="9521"/>
                </a:lnTo>
                <a:lnTo>
                  <a:pt x="26790" y="9482"/>
                </a:lnTo>
                <a:lnTo>
                  <a:pt x="26761" y="9443"/>
                </a:lnTo>
                <a:lnTo>
                  <a:pt x="26732" y="9403"/>
                </a:lnTo>
                <a:lnTo>
                  <a:pt x="26705" y="9364"/>
                </a:lnTo>
                <a:lnTo>
                  <a:pt x="26679" y="9323"/>
                </a:lnTo>
                <a:lnTo>
                  <a:pt x="26655" y="9282"/>
                </a:lnTo>
                <a:lnTo>
                  <a:pt x="26631" y="9241"/>
                </a:lnTo>
                <a:lnTo>
                  <a:pt x="26609" y="9199"/>
                </a:lnTo>
                <a:lnTo>
                  <a:pt x="26588" y="9157"/>
                </a:lnTo>
                <a:lnTo>
                  <a:pt x="26568" y="9115"/>
                </a:lnTo>
                <a:lnTo>
                  <a:pt x="26551" y="9073"/>
                </a:lnTo>
                <a:lnTo>
                  <a:pt x="26533" y="9029"/>
                </a:lnTo>
                <a:lnTo>
                  <a:pt x="26517" y="8987"/>
                </a:lnTo>
                <a:lnTo>
                  <a:pt x="26503" y="8943"/>
                </a:lnTo>
                <a:lnTo>
                  <a:pt x="26489" y="8900"/>
                </a:lnTo>
                <a:lnTo>
                  <a:pt x="26477" y="8857"/>
                </a:lnTo>
                <a:lnTo>
                  <a:pt x="26466" y="8812"/>
                </a:lnTo>
                <a:lnTo>
                  <a:pt x="26456" y="8768"/>
                </a:lnTo>
                <a:lnTo>
                  <a:pt x="26448" y="8723"/>
                </a:lnTo>
                <a:lnTo>
                  <a:pt x="26440" y="8680"/>
                </a:lnTo>
                <a:lnTo>
                  <a:pt x="26434" y="8635"/>
                </a:lnTo>
                <a:lnTo>
                  <a:pt x="26429" y="8590"/>
                </a:lnTo>
                <a:lnTo>
                  <a:pt x="26425" y="8546"/>
                </a:lnTo>
                <a:lnTo>
                  <a:pt x="26422" y="8501"/>
                </a:lnTo>
                <a:lnTo>
                  <a:pt x="26421" y="8456"/>
                </a:lnTo>
                <a:lnTo>
                  <a:pt x="26419" y="8412"/>
                </a:lnTo>
                <a:lnTo>
                  <a:pt x="26419" y="8368"/>
                </a:lnTo>
                <a:lnTo>
                  <a:pt x="26422" y="8323"/>
                </a:lnTo>
                <a:lnTo>
                  <a:pt x="26425" y="8278"/>
                </a:lnTo>
                <a:lnTo>
                  <a:pt x="26428" y="8233"/>
                </a:lnTo>
                <a:lnTo>
                  <a:pt x="26433" y="8189"/>
                </a:lnTo>
                <a:lnTo>
                  <a:pt x="26439" y="8145"/>
                </a:lnTo>
                <a:lnTo>
                  <a:pt x="26445" y="8100"/>
                </a:lnTo>
                <a:lnTo>
                  <a:pt x="26454" y="8056"/>
                </a:lnTo>
                <a:lnTo>
                  <a:pt x="26463" y="8013"/>
                </a:lnTo>
                <a:lnTo>
                  <a:pt x="26473" y="7969"/>
                </a:lnTo>
                <a:lnTo>
                  <a:pt x="26484" y="7925"/>
                </a:lnTo>
                <a:lnTo>
                  <a:pt x="26497" y="7882"/>
                </a:lnTo>
                <a:lnTo>
                  <a:pt x="26509" y="7839"/>
                </a:lnTo>
                <a:lnTo>
                  <a:pt x="26524" y="7796"/>
                </a:lnTo>
                <a:lnTo>
                  <a:pt x="26539" y="7754"/>
                </a:lnTo>
                <a:lnTo>
                  <a:pt x="26555" y="7711"/>
                </a:lnTo>
                <a:lnTo>
                  <a:pt x="26571" y="7669"/>
                </a:lnTo>
                <a:lnTo>
                  <a:pt x="26590" y="7628"/>
                </a:lnTo>
                <a:lnTo>
                  <a:pt x="26609" y="7587"/>
                </a:lnTo>
                <a:lnTo>
                  <a:pt x="26629" y="7546"/>
                </a:lnTo>
                <a:lnTo>
                  <a:pt x="26650" y="7506"/>
                </a:lnTo>
                <a:lnTo>
                  <a:pt x="26671" y="7465"/>
                </a:lnTo>
                <a:lnTo>
                  <a:pt x="26694" y="7426"/>
                </a:lnTo>
                <a:lnTo>
                  <a:pt x="26718" y="7387"/>
                </a:lnTo>
                <a:lnTo>
                  <a:pt x="26743" y="7349"/>
                </a:lnTo>
                <a:lnTo>
                  <a:pt x="26768" y="7310"/>
                </a:lnTo>
                <a:lnTo>
                  <a:pt x="26795" y="7273"/>
                </a:lnTo>
                <a:lnTo>
                  <a:pt x="26822" y="7236"/>
                </a:lnTo>
                <a:lnTo>
                  <a:pt x="26850" y="7200"/>
                </a:lnTo>
                <a:lnTo>
                  <a:pt x="26880" y="7163"/>
                </a:lnTo>
                <a:lnTo>
                  <a:pt x="26910" y="7128"/>
                </a:lnTo>
                <a:lnTo>
                  <a:pt x="26940" y="7094"/>
                </a:lnTo>
                <a:lnTo>
                  <a:pt x="26971" y="7060"/>
                </a:lnTo>
                <a:lnTo>
                  <a:pt x="27005" y="7027"/>
                </a:lnTo>
                <a:lnTo>
                  <a:pt x="27038" y="6994"/>
                </a:lnTo>
                <a:lnTo>
                  <a:pt x="27071" y="6962"/>
                </a:lnTo>
                <a:lnTo>
                  <a:pt x="27107" y="6933"/>
                </a:lnTo>
                <a:lnTo>
                  <a:pt x="27141" y="6906"/>
                </a:lnTo>
                <a:lnTo>
                  <a:pt x="27176" y="6880"/>
                </a:lnTo>
                <a:lnTo>
                  <a:pt x="27212" y="6854"/>
                </a:lnTo>
                <a:lnTo>
                  <a:pt x="27248" y="6829"/>
                </a:lnTo>
                <a:lnTo>
                  <a:pt x="27285" y="6805"/>
                </a:lnTo>
                <a:lnTo>
                  <a:pt x="27321" y="6782"/>
                </a:lnTo>
                <a:lnTo>
                  <a:pt x="27357" y="6761"/>
                </a:lnTo>
                <a:lnTo>
                  <a:pt x="27395" y="6740"/>
                </a:lnTo>
                <a:lnTo>
                  <a:pt x="27432" y="6719"/>
                </a:lnTo>
                <a:lnTo>
                  <a:pt x="27470" y="6699"/>
                </a:lnTo>
                <a:lnTo>
                  <a:pt x="27508" y="6681"/>
                </a:lnTo>
                <a:lnTo>
                  <a:pt x="27546" y="6663"/>
                </a:lnTo>
                <a:lnTo>
                  <a:pt x="27584" y="6646"/>
                </a:lnTo>
                <a:lnTo>
                  <a:pt x="27623" y="6630"/>
                </a:lnTo>
                <a:lnTo>
                  <a:pt x="27662" y="6615"/>
                </a:lnTo>
                <a:lnTo>
                  <a:pt x="27701" y="6600"/>
                </a:lnTo>
                <a:lnTo>
                  <a:pt x="27741" y="6587"/>
                </a:lnTo>
                <a:lnTo>
                  <a:pt x="27780" y="6573"/>
                </a:lnTo>
                <a:lnTo>
                  <a:pt x="27820" y="6562"/>
                </a:lnTo>
                <a:lnTo>
                  <a:pt x="27859" y="6550"/>
                </a:lnTo>
                <a:lnTo>
                  <a:pt x="27899" y="6540"/>
                </a:lnTo>
                <a:lnTo>
                  <a:pt x="27939" y="6531"/>
                </a:lnTo>
                <a:lnTo>
                  <a:pt x="27980" y="6521"/>
                </a:lnTo>
                <a:lnTo>
                  <a:pt x="28020" y="6514"/>
                </a:lnTo>
                <a:lnTo>
                  <a:pt x="28060" y="6507"/>
                </a:lnTo>
                <a:lnTo>
                  <a:pt x="28101" y="6499"/>
                </a:lnTo>
                <a:lnTo>
                  <a:pt x="28141" y="6494"/>
                </a:lnTo>
                <a:lnTo>
                  <a:pt x="28182" y="6489"/>
                </a:lnTo>
                <a:lnTo>
                  <a:pt x="28223" y="6485"/>
                </a:lnTo>
                <a:lnTo>
                  <a:pt x="28264" y="6482"/>
                </a:lnTo>
                <a:lnTo>
                  <a:pt x="28305" y="6480"/>
                </a:lnTo>
                <a:lnTo>
                  <a:pt x="28345" y="6478"/>
                </a:lnTo>
                <a:lnTo>
                  <a:pt x="28387" y="6477"/>
                </a:lnTo>
                <a:lnTo>
                  <a:pt x="28428" y="6477"/>
                </a:lnTo>
                <a:lnTo>
                  <a:pt x="28468" y="6477"/>
                </a:lnTo>
                <a:lnTo>
                  <a:pt x="28510" y="6479"/>
                </a:lnTo>
                <a:lnTo>
                  <a:pt x="28550" y="6481"/>
                </a:lnTo>
                <a:lnTo>
                  <a:pt x="28592" y="6483"/>
                </a:lnTo>
                <a:lnTo>
                  <a:pt x="28633" y="6486"/>
                </a:lnTo>
                <a:lnTo>
                  <a:pt x="28673" y="6490"/>
                </a:lnTo>
                <a:lnTo>
                  <a:pt x="28715" y="6495"/>
                </a:lnTo>
                <a:lnTo>
                  <a:pt x="28756" y="6501"/>
                </a:lnTo>
                <a:lnTo>
                  <a:pt x="28796" y="6508"/>
                </a:lnTo>
                <a:lnTo>
                  <a:pt x="28837" y="6514"/>
                </a:lnTo>
                <a:lnTo>
                  <a:pt x="28877" y="6522"/>
                </a:lnTo>
                <a:lnTo>
                  <a:pt x="28918" y="6531"/>
                </a:lnTo>
                <a:lnTo>
                  <a:pt x="28959" y="6540"/>
                </a:lnTo>
                <a:lnTo>
                  <a:pt x="28999" y="6549"/>
                </a:lnTo>
                <a:lnTo>
                  <a:pt x="29040" y="6560"/>
                </a:lnTo>
                <a:lnTo>
                  <a:pt x="29079" y="6571"/>
                </a:lnTo>
                <a:lnTo>
                  <a:pt x="29119" y="6584"/>
                </a:lnTo>
                <a:lnTo>
                  <a:pt x="29159" y="6596"/>
                </a:lnTo>
                <a:lnTo>
                  <a:pt x="29199" y="6610"/>
                </a:lnTo>
                <a:lnTo>
                  <a:pt x="29239" y="6623"/>
                </a:lnTo>
                <a:lnTo>
                  <a:pt x="29277" y="6638"/>
                </a:lnTo>
                <a:lnTo>
                  <a:pt x="29317" y="6653"/>
                </a:lnTo>
                <a:lnTo>
                  <a:pt x="29355" y="6669"/>
                </a:lnTo>
                <a:lnTo>
                  <a:pt x="29395" y="6686"/>
                </a:lnTo>
                <a:lnTo>
                  <a:pt x="29432" y="6703"/>
                </a:lnTo>
                <a:lnTo>
                  <a:pt x="29471" y="6721"/>
                </a:lnTo>
                <a:lnTo>
                  <a:pt x="29509" y="6740"/>
                </a:lnTo>
                <a:lnTo>
                  <a:pt x="29547" y="6759"/>
                </a:lnTo>
                <a:lnTo>
                  <a:pt x="29584" y="6778"/>
                </a:lnTo>
                <a:lnTo>
                  <a:pt x="29619" y="6799"/>
                </a:lnTo>
                <a:lnTo>
                  <a:pt x="29652" y="6819"/>
                </a:lnTo>
                <a:lnTo>
                  <a:pt x="29685" y="6841"/>
                </a:lnTo>
                <a:lnTo>
                  <a:pt x="29717" y="6863"/>
                </a:lnTo>
                <a:lnTo>
                  <a:pt x="29750" y="6884"/>
                </a:lnTo>
                <a:lnTo>
                  <a:pt x="29781" y="6906"/>
                </a:lnTo>
                <a:lnTo>
                  <a:pt x="29812" y="6929"/>
                </a:lnTo>
                <a:lnTo>
                  <a:pt x="29842" y="6953"/>
                </a:lnTo>
                <a:lnTo>
                  <a:pt x="29873" y="6977"/>
                </a:lnTo>
                <a:lnTo>
                  <a:pt x="29902" y="7001"/>
                </a:lnTo>
                <a:lnTo>
                  <a:pt x="29931" y="7025"/>
                </a:lnTo>
                <a:lnTo>
                  <a:pt x="29959" y="7050"/>
                </a:lnTo>
                <a:lnTo>
                  <a:pt x="29987" y="7075"/>
                </a:lnTo>
                <a:lnTo>
                  <a:pt x="30014" y="7101"/>
                </a:lnTo>
                <a:lnTo>
                  <a:pt x="30041" y="7127"/>
                </a:lnTo>
                <a:lnTo>
                  <a:pt x="30067" y="7153"/>
                </a:lnTo>
                <a:lnTo>
                  <a:pt x="30118" y="7207"/>
                </a:lnTo>
                <a:lnTo>
                  <a:pt x="30167" y="7261"/>
                </a:lnTo>
                <a:lnTo>
                  <a:pt x="30213" y="7317"/>
                </a:lnTo>
                <a:lnTo>
                  <a:pt x="30258" y="7376"/>
                </a:lnTo>
                <a:lnTo>
                  <a:pt x="30300" y="7434"/>
                </a:lnTo>
                <a:lnTo>
                  <a:pt x="30341" y="7494"/>
                </a:lnTo>
                <a:lnTo>
                  <a:pt x="30379" y="7555"/>
                </a:lnTo>
                <a:lnTo>
                  <a:pt x="30415" y="7617"/>
                </a:lnTo>
                <a:lnTo>
                  <a:pt x="30449" y="7680"/>
                </a:lnTo>
                <a:lnTo>
                  <a:pt x="30482" y="7744"/>
                </a:lnTo>
                <a:lnTo>
                  <a:pt x="30512" y="7809"/>
                </a:lnTo>
                <a:lnTo>
                  <a:pt x="30540" y="7874"/>
                </a:lnTo>
                <a:lnTo>
                  <a:pt x="30566" y="7941"/>
                </a:lnTo>
                <a:lnTo>
                  <a:pt x="30590" y="8007"/>
                </a:lnTo>
                <a:lnTo>
                  <a:pt x="30612" y="8075"/>
                </a:lnTo>
                <a:lnTo>
                  <a:pt x="30632" y="8144"/>
                </a:lnTo>
                <a:lnTo>
                  <a:pt x="30649" y="8212"/>
                </a:lnTo>
                <a:lnTo>
                  <a:pt x="30665" y="8282"/>
                </a:lnTo>
                <a:lnTo>
                  <a:pt x="30678" y="8352"/>
                </a:lnTo>
                <a:lnTo>
                  <a:pt x="30691" y="8423"/>
                </a:lnTo>
                <a:lnTo>
                  <a:pt x="30700" y="8493"/>
                </a:lnTo>
                <a:lnTo>
                  <a:pt x="30709" y="8565"/>
                </a:lnTo>
                <a:lnTo>
                  <a:pt x="30714" y="8636"/>
                </a:lnTo>
                <a:lnTo>
                  <a:pt x="30718" y="8708"/>
                </a:lnTo>
                <a:lnTo>
                  <a:pt x="30720" y="8780"/>
                </a:lnTo>
                <a:lnTo>
                  <a:pt x="30720" y="8853"/>
                </a:lnTo>
                <a:lnTo>
                  <a:pt x="30718" y="8924"/>
                </a:lnTo>
                <a:lnTo>
                  <a:pt x="30714" y="8996"/>
                </a:lnTo>
                <a:lnTo>
                  <a:pt x="30708" y="9068"/>
                </a:lnTo>
                <a:lnTo>
                  <a:pt x="30700" y="9141"/>
                </a:lnTo>
                <a:lnTo>
                  <a:pt x="30690" y="9213"/>
                </a:lnTo>
                <a:lnTo>
                  <a:pt x="30678" y="9284"/>
                </a:lnTo>
                <a:lnTo>
                  <a:pt x="30665" y="9355"/>
                </a:lnTo>
                <a:lnTo>
                  <a:pt x="30649" y="9427"/>
                </a:lnTo>
                <a:lnTo>
                  <a:pt x="30632" y="9498"/>
                </a:lnTo>
                <a:lnTo>
                  <a:pt x="30612" y="9569"/>
                </a:lnTo>
                <a:lnTo>
                  <a:pt x="30590" y="9638"/>
                </a:lnTo>
                <a:lnTo>
                  <a:pt x="30567" y="9708"/>
                </a:lnTo>
                <a:lnTo>
                  <a:pt x="30542" y="9777"/>
                </a:lnTo>
                <a:lnTo>
                  <a:pt x="30515" y="9845"/>
                </a:lnTo>
                <a:lnTo>
                  <a:pt x="30486" y="9913"/>
                </a:lnTo>
                <a:lnTo>
                  <a:pt x="30456" y="9981"/>
                </a:lnTo>
                <a:lnTo>
                  <a:pt x="30422" y="10047"/>
                </a:lnTo>
                <a:lnTo>
                  <a:pt x="30388" y="10113"/>
                </a:lnTo>
                <a:lnTo>
                  <a:pt x="30351" y="10177"/>
                </a:lnTo>
                <a:lnTo>
                  <a:pt x="30313" y="10242"/>
                </a:lnTo>
                <a:lnTo>
                  <a:pt x="30273" y="10304"/>
                </a:lnTo>
                <a:lnTo>
                  <a:pt x="30231" y="10367"/>
                </a:lnTo>
                <a:lnTo>
                  <a:pt x="30187" y="10428"/>
                </a:lnTo>
                <a:lnTo>
                  <a:pt x="30141" y="10488"/>
                </a:lnTo>
                <a:lnTo>
                  <a:pt x="30094" y="10547"/>
                </a:lnTo>
                <a:lnTo>
                  <a:pt x="30044" y="10604"/>
                </a:lnTo>
                <a:lnTo>
                  <a:pt x="29993" y="10660"/>
                </a:lnTo>
                <a:lnTo>
                  <a:pt x="29940" y="10715"/>
                </a:lnTo>
                <a:lnTo>
                  <a:pt x="29886" y="10770"/>
                </a:lnTo>
                <a:lnTo>
                  <a:pt x="29829" y="10822"/>
                </a:lnTo>
                <a:lnTo>
                  <a:pt x="29775" y="10867"/>
                </a:lnTo>
                <a:lnTo>
                  <a:pt x="29719" y="10911"/>
                </a:lnTo>
                <a:lnTo>
                  <a:pt x="29662" y="10953"/>
                </a:lnTo>
                <a:lnTo>
                  <a:pt x="29605" y="10993"/>
                </a:lnTo>
                <a:lnTo>
                  <a:pt x="29548" y="11032"/>
                </a:lnTo>
                <a:lnTo>
                  <a:pt x="29489" y="11068"/>
                </a:lnTo>
                <a:lnTo>
                  <a:pt x="29431" y="11105"/>
                </a:lnTo>
                <a:lnTo>
                  <a:pt x="29372" y="11138"/>
                </a:lnTo>
                <a:lnTo>
                  <a:pt x="29311" y="11170"/>
                </a:lnTo>
                <a:lnTo>
                  <a:pt x="29251" y="11201"/>
                </a:lnTo>
                <a:lnTo>
                  <a:pt x="29191" y="11231"/>
                </a:lnTo>
                <a:lnTo>
                  <a:pt x="29129" y="11259"/>
                </a:lnTo>
                <a:lnTo>
                  <a:pt x="29068" y="11285"/>
                </a:lnTo>
                <a:lnTo>
                  <a:pt x="29005" y="11310"/>
                </a:lnTo>
                <a:lnTo>
                  <a:pt x="28943" y="11333"/>
                </a:lnTo>
                <a:lnTo>
                  <a:pt x="28880" y="11353"/>
                </a:lnTo>
                <a:lnTo>
                  <a:pt x="28817" y="11374"/>
                </a:lnTo>
                <a:lnTo>
                  <a:pt x="28753" y="11392"/>
                </a:lnTo>
                <a:lnTo>
                  <a:pt x="28689" y="11410"/>
                </a:lnTo>
                <a:lnTo>
                  <a:pt x="28625" y="11424"/>
                </a:lnTo>
                <a:lnTo>
                  <a:pt x="28561" y="11439"/>
                </a:lnTo>
                <a:lnTo>
                  <a:pt x="28496" y="11451"/>
                </a:lnTo>
                <a:lnTo>
                  <a:pt x="28431" y="11462"/>
                </a:lnTo>
                <a:lnTo>
                  <a:pt x="28366" y="11471"/>
                </a:lnTo>
                <a:lnTo>
                  <a:pt x="28301" y="11479"/>
                </a:lnTo>
                <a:lnTo>
                  <a:pt x="28236" y="11486"/>
                </a:lnTo>
                <a:lnTo>
                  <a:pt x="28170" y="11490"/>
                </a:lnTo>
                <a:lnTo>
                  <a:pt x="28105" y="11494"/>
                </a:lnTo>
                <a:lnTo>
                  <a:pt x="28039" y="11496"/>
                </a:lnTo>
                <a:lnTo>
                  <a:pt x="27974" y="11496"/>
                </a:lnTo>
                <a:lnTo>
                  <a:pt x="27908" y="11495"/>
                </a:lnTo>
                <a:lnTo>
                  <a:pt x="27843" y="11493"/>
                </a:lnTo>
                <a:lnTo>
                  <a:pt x="27777" y="11489"/>
                </a:lnTo>
                <a:lnTo>
                  <a:pt x="27711" y="11484"/>
                </a:lnTo>
                <a:lnTo>
                  <a:pt x="27646" y="11476"/>
                </a:lnTo>
                <a:lnTo>
                  <a:pt x="27580" y="11468"/>
                </a:lnTo>
                <a:lnTo>
                  <a:pt x="27516" y="11459"/>
                </a:lnTo>
                <a:lnTo>
                  <a:pt x="27450" y="11447"/>
                </a:lnTo>
                <a:lnTo>
                  <a:pt x="27386" y="11435"/>
                </a:lnTo>
                <a:lnTo>
                  <a:pt x="27320" y="11421"/>
                </a:lnTo>
                <a:lnTo>
                  <a:pt x="27255" y="11405"/>
                </a:lnTo>
                <a:lnTo>
                  <a:pt x="27192" y="11389"/>
                </a:lnTo>
                <a:lnTo>
                  <a:pt x="27127" y="11371"/>
                </a:lnTo>
                <a:lnTo>
                  <a:pt x="27064" y="11351"/>
                </a:lnTo>
                <a:lnTo>
                  <a:pt x="27000" y="11331"/>
                </a:lnTo>
                <a:lnTo>
                  <a:pt x="26937" y="11308"/>
                </a:lnTo>
                <a:lnTo>
                  <a:pt x="26874" y="11284"/>
                </a:lnTo>
                <a:lnTo>
                  <a:pt x="26812" y="11259"/>
                </a:lnTo>
                <a:lnTo>
                  <a:pt x="26751" y="11233"/>
                </a:lnTo>
                <a:lnTo>
                  <a:pt x="26689" y="11205"/>
                </a:lnTo>
                <a:lnTo>
                  <a:pt x="26628" y="11175"/>
                </a:lnTo>
                <a:lnTo>
                  <a:pt x="26567" y="11144"/>
                </a:lnTo>
                <a:lnTo>
                  <a:pt x="26507" y="11113"/>
                </a:lnTo>
                <a:lnTo>
                  <a:pt x="26448" y="11080"/>
                </a:lnTo>
                <a:lnTo>
                  <a:pt x="26388" y="11044"/>
                </a:lnTo>
                <a:lnTo>
                  <a:pt x="26330" y="11009"/>
                </a:lnTo>
                <a:lnTo>
                  <a:pt x="26272" y="10971"/>
                </a:lnTo>
                <a:lnTo>
                  <a:pt x="26214" y="10933"/>
                </a:lnTo>
                <a:lnTo>
                  <a:pt x="26158" y="10892"/>
                </a:lnTo>
                <a:lnTo>
                  <a:pt x="26102" y="10852"/>
                </a:lnTo>
                <a:lnTo>
                  <a:pt x="26047" y="10809"/>
                </a:lnTo>
                <a:lnTo>
                  <a:pt x="25992" y="10765"/>
                </a:lnTo>
                <a:lnTo>
                  <a:pt x="25937" y="10720"/>
                </a:lnTo>
                <a:lnTo>
                  <a:pt x="25884" y="10673"/>
                </a:lnTo>
                <a:lnTo>
                  <a:pt x="25840" y="10644"/>
                </a:lnTo>
                <a:lnTo>
                  <a:pt x="25797" y="10618"/>
                </a:lnTo>
                <a:lnTo>
                  <a:pt x="25756" y="10593"/>
                </a:lnTo>
                <a:lnTo>
                  <a:pt x="25718" y="10571"/>
                </a:lnTo>
                <a:lnTo>
                  <a:pt x="25681" y="10551"/>
                </a:lnTo>
                <a:lnTo>
                  <a:pt x="25646" y="10533"/>
                </a:lnTo>
                <a:lnTo>
                  <a:pt x="25613" y="10518"/>
                </a:lnTo>
                <a:lnTo>
                  <a:pt x="25581" y="10503"/>
                </a:lnTo>
                <a:lnTo>
                  <a:pt x="25550" y="10492"/>
                </a:lnTo>
                <a:lnTo>
                  <a:pt x="25521" y="10480"/>
                </a:lnTo>
                <a:lnTo>
                  <a:pt x="25493" y="10472"/>
                </a:lnTo>
                <a:lnTo>
                  <a:pt x="25466" y="10464"/>
                </a:lnTo>
                <a:lnTo>
                  <a:pt x="25440" y="10457"/>
                </a:lnTo>
                <a:lnTo>
                  <a:pt x="25414" y="10452"/>
                </a:lnTo>
                <a:lnTo>
                  <a:pt x="25389" y="10448"/>
                </a:lnTo>
                <a:lnTo>
                  <a:pt x="25364" y="10445"/>
                </a:lnTo>
                <a:lnTo>
                  <a:pt x="3051" y="10445"/>
                </a:lnTo>
                <a:lnTo>
                  <a:pt x="2972" y="10444"/>
                </a:lnTo>
                <a:lnTo>
                  <a:pt x="2894" y="10442"/>
                </a:lnTo>
                <a:lnTo>
                  <a:pt x="2816" y="10437"/>
                </a:lnTo>
                <a:lnTo>
                  <a:pt x="2739" y="10429"/>
                </a:lnTo>
                <a:lnTo>
                  <a:pt x="2662" y="10421"/>
                </a:lnTo>
                <a:lnTo>
                  <a:pt x="2586" y="10411"/>
                </a:lnTo>
                <a:lnTo>
                  <a:pt x="2511" y="10398"/>
                </a:lnTo>
                <a:lnTo>
                  <a:pt x="2436" y="10383"/>
                </a:lnTo>
                <a:lnTo>
                  <a:pt x="2362" y="10367"/>
                </a:lnTo>
                <a:lnTo>
                  <a:pt x="2288" y="10349"/>
                </a:lnTo>
                <a:lnTo>
                  <a:pt x="2215" y="10329"/>
                </a:lnTo>
                <a:lnTo>
                  <a:pt x="2143" y="10309"/>
                </a:lnTo>
                <a:lnTo>
                  <a:pt x="2073" y="10285"/>
                </a:lnTo>
                <a:lnTo>
                  <a:pt x="2002" y="10261"/>
                </a:lnTo>
                <a:lnTo>
                  <a:pt x="1932" y="10234"/>
                </a:lnTo>
                <a:lnTo>
                  <a:pt x="1863" y="10205"/>
                </a:lnTo>
                <a:lnTo>
                  <a:pt x="1795" y="10176"/>
                </a:lnTo>
                <a:lnTo>
                  <a:pt x="1728" y="10144"/>
                </a:lnTo>
                <a:lnTo>
                  <a:pt x="1661" y="10112"/>
                </a:lnTo>
                <a:lnTo>
                  <a:pt x="1597" y="10077"/>
                </a:lnTo>
                <a:lnTo>
                  <a:pt x="1532" y="10041"/>
                </a:lnTo>
                <a:lnTo>
                  <a:pt x="1469" y="10004"/>
                </a:lnTo>
                <a:lnTo>
                  <a:pt x="1406" y="9965"/>
                </a:lnTo>
                <a:lnTo>
                  <a:pt x="1345" y="9924"/>
                </a:lnTo>
                <a:lnTo>
                  <a:pt x="1285" y="9883"/>
                </a:lnTo>
                <a:lnTo>
                  <a:pt x="1225" y="9839"/>
                </a:lnTo>
                <a:lnTo>
                  <a:pt x="1167" y="9794"/>
                </a:lnTo>
                <a:lnTo>
                  <a:pt x="1110" y="9749"/>
                </a:lnTo>
                <a:lnTo>
                  <a:pt x="1055" y="9702"/>
                </a:lnTo>
                <a:lnTo>
                  <a:pt x="999" y="9653"/>
                </a:lnTo>
                <a:lnTo>
                  <a:pt x="945" y="9603"/>
                </a:lnTo>
                <a:lnTo>
                  <a:pt x="893" y="9552"/>
                </a:lnTo>
                <a:lnTo>
                  <a:pt x="842" y="9500"/>
                </a:lnTo>
                <a:lnTo>
                  <a:pt x="792" y="9446"/>
                </a:lnTo>
                <a:lnTo>
                  <a:pt x="743" y="9392"/>
                </a:lnTo>
                <a:lnTo>
                  <a:pt x="696" y="9335"/>
                </a:lnTo>
                <a:lnTo>
                  <a:pt x="651" y="9278"/>
                </a:lnTo>
                <a:lnTo>
                  <a:pt x="606" y="9220"/>
                </a:lnTo>
                <a:lnTo>
                  <a:pt x="562" y="9161"/>
                </a:lnTo>
                <a:lnTo>
                  <a:pt x="521" y="9100"/>
                </a:lnTo>
                <a:lnTo>
                  <a:pt x="480" y="9039"/>
                </a:lnTo>
                <a:lnTo>
                  <a:pt x="441" y="8976"/>
                </a:lnTo>
                <a:lnTo>
                  <a:pt x="404" y="8913"/>
                </a:lnTo>
                <a:lnTo>
                  <a:pt x="367" y="8849"/>
                </a:lnTo>
                <a:lnTo>
                  <a:pt x="333" y="8784"/>
                </a:lnTo>
                <a:lnTo>
                  <a:pt x="301" y="8717"/>
                </a:lnTo>
                <a:lnTo>
                  <a:pt x="270" y="8651"/>
                </a:lnTo>
                <a:lnTo>
                  <a:pt x="239" y="8582"/>
                </a:lnTo>
                <a:lnTo>
                  <a:pt x="211" y="8513"/>
                </a:lnTo>
                <a:lnTo>
                  <a:pt x="185" y="8444"/>
                </a:lnTo>
                <a:lnTo>
                  <a:pt x="160" y="8373"/>
                </a:lnTo>
                <a:lnTo>
                  <a:pt x="136" y="8302"/>
                </a:lnTo>
                <a:lnTo>
                  <a:pt x="116" y="8230"/>
                </a:lnTo>
                <a:lnTo>
                  <a:pt x="96" y="8157"/>
                </a:lnTo>
                <a:lnTo>
                  <a:pt x="78" y="8083"/>
                </a:lnTo>
                <a:lnTo>
                  <a:pt x="61" y="8010"/>
                </a:lnTo>
                <a:lnTo>
                  <a:pt x="47" y="7935"/>
                </a:lnTo>
                <a:lnTo>
                  <a:pt x="34" y="7860"/>
                </a:lnTo>
                <a:lnTo>
                  <a:pt x="24" y="7784"/>
                </a:lnTo>
                <a:lnTo>
                  <a:pt x="16" y="7707"/>
                </a:lnTo>
                <a:lnTo>
                  <a:pt x="8" y="7630"/>
                </a:lnTo>
                <a:lnTo>
                  <a:pt x="4" y="7552"/>
                </a:lnTo>
                <a:lnTo>
                  <a:pt x="1" y="7474"/>
                </a:lnTo>
                <a:lnTo>
                  <a:pt x="0" y="7394"/>
                </a:lnTo>
                <a:lnTo>
                  <a:pt x="0" y="3050"/>
                </a:lnTo>
                <a:lnTo>
                  <a:pt x="1" y="2971"/>
                </a:lnTo>
                <a:lnTo>
                  <a:pt x="4" y="2893"/>
                </a:lnTo>
                <a:lnTo>
                  <a:pt x="8" y="2815"/>
                </a:lnTo>
                <a:lnTo>
                  <a:pt x="16" y="2738"/>
                </a:lnTo>
                <a:lnTo>
                  <a:pt x="24" y="2661"/>
                </a:lnTo>
                <a:lnTo>
                  <a:pt x="34" y="2585"/>
                </a:lnTo>
                <a:lnTo>
                  <a:pt x="47" y="2510"/>
                </a:lnTo>
                <a:lnTo>
                  <a:pt x="61" y="2435"/>
                </a:lnTo>
                <a:lnTo>
                  <a:pt x="78" y="2361"/>
                </a:lnTo>
                <a:lnTo>
                  <a:pt x="96" y="2288"/>
                </a:lnTo>
                <a:lnTo>
                  <a:pt x="116" y="2215"/>
                </a:lnTo>
                <a:lnTo>
                  <a:pt x="136" y="2143"/>
                </a:lnTo>
                <a:lnTo>
                  <a:pt x="160" y="2072"/>
                </a:lnTo>
                <a:lnTo>
                  <a:pt x="185" y="2001"/>
                </a:lnTo>
                <a:lnTo>
                  <a:pt x="211" y="1932"/>
                </a:lnTo>
                <a:lnTo>
                  <a:pt x="239" y="1863"/>
                </a:lnTo>
                <a:lnTo>
                  <a:pt x="270" y="1795"/>
                </a:lnTo>
                <a:lnTo>
                  <a:pt x="301" y="1728"/>
                </a:lnTo>
                <a:lnTo>
                  <a:pt x="333" y="1661"/>
                </a:lnTo>
                <a:lnTo>
                  <a:pt x="367" y="1596"/>
                </a:lnTo>
                <a:lnTo>
                  <a:pt x="404" y="1532"/>
                </a:lnTo>
                <a:lnTo>
                  <a:pt x="441" y="1468"/>
                </a:lnTo>
                <a:lnTo>
                  <a:pt x="480" y="1406"/>
                </a:lnTo>
                <a:lnTo>
                  <a:pt x="521" y="1345"/>
                </a:lnTo>
                <a:lnTo>
                  <a:pt x="562" y="1284"/>
                </a:lnTo>
                <a:lnTo>
                  <a:pt x="606" y="1225"/>
                </a:lnTo>
                <a:lnTo>
                  <a:pt x="651" y="1167"/>
                </a:lnTo>
                <a:lnTo>
                  <a:pt x="696" y="1109"/>
                </a:lnTo>
                <a:lnTo>
                  <a:pt x="743" y="1054"/>
                </a:lnTo>
                <a:lnTo>
                  <a:pt x="792" y="999"/>
                </a:lnTo>
                <a:lnTo>
                  <a:pt x="842" y="946"/>
                </a:lnTo>
                <a:lnTo>
                  <a:pt x="893" y="893"/>
                </a:lnTo>
                <a:lnTo>
                  <a:pt x="945" y="842"/>
                </a:lnTo>
                <a:lnTo>
                  <a:pt x="999" y="792"/>
                </a:lnTo>
                <a:lnTo>
                  <a:pt x="1055" y="744"/>
                </a:lnTo>
                <a:lnTo>
                  <a:pt x="1110" y="696"/>
                </a:lnTo>
                <a:lnTo>
                  <a:pt x="1167" y="650"/>
                </a:lnTo>
                <a:lnTo>
                  <a:pt x="1225" y="606"/>
                </a:lnTo>
                <a:lnTo>
                  <a:pt x="1285" y="563"/>
                </a:lnTo>
                <a:lnTo>
                  <a:pt x="1345" y="520"/>
                </a:lnTo>
                <a:lnTo>
                  <a:pt x="1406" y="481"/>
                </a:lnTo>
                <a:lnTo>
                  <a:pt x="1469" y="441"/>
                </a:lnTo>
                <a:lnTo>
                  <a:pt x="1532" y="404"/>
                </a:lnTo>
                <a:lnTo>
                  <a:pt x="1597" y="368"/>
                </a:lnTo>
                <a:lnTo>
                  <a:pt x="1661" y="334"/>
                </a:lnTo>
                <a:lnTo>
                  <a:pt x="1728" y="301"/>
                </a:lnTo>
                <a:lnTo>
                  <a:pt x="1795" y="270"/>
                </a:lnTo>
                <a:lnTo>
                  <a:pt x="1863" y="239"/>
                </a:lnTo>
                <a:lnTo>
                  <a:pt x="1932" y="211"/>
                </a:lnTo>
                <a:lnTo>
                  <a:pt x="2002" y="185"/>
                </a:lnTo>
                <a:lnTo>
                  <a:pt x="2073" y="160"/>
                </a:lnTo>
                <a:lnTo>
                  <a:pt x="2143" y="137"/>
                </a:lnTo>
                <a:lnTo>
                  <a:pt x="2215" y="116"/>
                </a:lnTo>
                <a:lnTo>
                  <a:pt x="2288" y="96"/>
                </a:lnTo>
                <a:lnTo>
                  <a:pt x="2362" y="78"/>
                </a:lnTo>
                <a:lnTo>
                  <a:pt x="2436" y="61"/>
                </a:lnTo>
                <a:lnTo>
                  <a:pt x="2511" y="48"/>
                </a:lnTo>
                <a:lnTo>
                  <a:pt x="2586" y="35"/>
                </a:lnTo>
                <a:lnTo>
                  <a:pt x="2662" y="24"/>
                </a:lnTo>
                <a:lnTo>
                  <a:pt x="2739" y="16"/>
                </a:lnTo>
                <a:lnTo>
                  <a:pt x="2816" y="8"/>
                </a:lnTo>
                <a:lnTo>
                  <a:pt x="2894" y="4"/>
                </a:lnTo>
                <a:lnTo>
                  <a:pt x="2972" y="1"/>
                </a:lnTo>
                <a:lnTo>
                  <a:pt x="3051" y="0"/>
                </a:lnTo>
                <a:lnTo>
                  <a:pt x="25929" y="0"/>
                </a:lnTo>
                <a:lnTo>
                  <a:pt x="26007" y="1"/>
                </a:lnTo>
                <a:lnTo>
                  <a:pt x="26086" y="4"/>
                </a:lnTo>
                <a:lnTo>
                  <a:pt x="26163" y="8"/>
                </a:lnTo>
                <a:lnTo>
                  <a:pt x="26240" y="16"/>
                </a:lnTo>
                <a:lnTo>
                  <a:pt x="26317" y="24"/>
                </a:lnTo>
                <a:lnTo>
                  <a:pt x="26393" y="35"/>
                </a:lnTo>
                <a:lnTo>
                  <a:pt x="26469" y="48"/>
                </a:lnTo>
                <a:lnTo>
                  <a:pt x="26543" y="61"/>
                </a:lnTo>
                <a:lnTo>
                  <a:pt x="26618" y="78"/>
                </a:lnTo>
                <a:lnTo>
                  <a:pt x="26691" y="96"/>
                </a:lnTo>
                <a:lnTo>
                  <a:pt x="26764" y="116"/>
                </a:lnTo>
                <a:lnTo>
                  <a:pt x="26836" y="137"/>
                </a:lnTo>
                <a:lnTo>
                  <a:pt x="26908" y="160"/>
                </a:lnTo>
                <a:lnTo>
                  <a:pt x="26977" y="185"/>
                </a:lnTo>
                <a:lnTo>
                  <a:pt x="27047" y="211"/>
                </a:lnTo>
                <a:lnTo>
                  <a:pt x="27117" y="239"/>
                </a:lnTo>
                <a:lnTo>
                  <a:pt x="27185" y="270"/>
                </a:lnTo>
                <a:lnTo>
                  <a:pt x="27251" y="301"/>
                </a:lnTo>
                <a:lnTo>
                  <a:pt x="27318" y="334"/>
                </a:lnTo>
                <a:lnTo>
                  <a:pt x="27383" y="368"/>
                </a:lnTo>
                <a:lnTo>
                  <a:pt x="27448" y="404"/>
                </a:lnTo>
                <a:lnTo>
                  <a:pt x="27510" y="441"/>
                </a:lnTo>
                <a:lnTo>
                  <a:pt x="27573" y="481"/>
                </a:lnTo>
                <a:lnTo>
                  <a:pt x="27634" y="520"/>
                </a:lnTo>
                <a:lnTo>
                  <a:pt x="27695" y="563"/>
                </a:lnTo>
                <a:lnTo>
                  <a:pt x="27754" y="606"/>
                </a:lnTo>
                <a:lnTo>
                  <a:pt x="27812" y="650"/>
                </a:lnTo>
                <a:lnTo>
                  <a:pt x="27870" y="696"/>
                </a:lnTo>
                <a:lnTo>
                  <a:pt x="27926" y="744"/>
                </a:lnTo>
                <a:lnTo>
                  <a:pt x="27980" y="792"/>
                </a:lnTo>
                <a:lnTo>
                  <a:pt x="28034" y="842"/>
                </a:lnTo>
                <a:lnTo>
                  <a:pt x="28086" y="893"/>
                </a:lnTo>
                <a:lnTo>
                  <a:pt x="28137" y="946"/>
                </a:lnTo>
                <a:lnTo>
                  <a:pt x="28187" y="999"/>
                </a:lnTo>
                <a:lnTo>
                  <a:pt x="28236" y="1054"/>
                </a:lnTo>
                <a:lnTo>
                  <a:pt x="28283" y="1109"/>
                </a:lnTo>
                <a:lnTo>
                  <a:pt x="28330" y="1167"/>
                </a:lnTo>
                <a:lnTo>
                  <a:pt x="28373" y="1225"/>
                </a:lnTo>
                <a:lnTo>
                  <a:pt x="28417" y="1284"/>
                </a:lnTo>
                <a:lnTo>
                  <a:pt x="28459" y="1345"/>
                </a:lnTo>
                <a:lnTo>
                  <a:pt x="28499" y="1406"/>
                </a:lnTo>
                <a:lnTo>
                  <a:pt x="28538" y="1468"/>
                </a:lnTo>
                <a:lnTo>
                  <a:pt x="28575" y="1532"/>
                </a:lnTo>
                <a:lnTo>
                  <a:pt x="28612" y="1596"/>
                </a:lnTo>
                <a:lnTo>
                  <a:pt x="28646" y="1661"/>
                </a:lnTo>
                <a:lnTo>
                  <a:pt x="28680" y="1728"/>
                </a:lnTo>
                <a:lnTo>
                  <a:pt x="28711" y="1795"/>
                </a:lnTo>
                <a:lnTo>
                  <a:pt x="28740" y="1863"/>
                </a:lnTo>
                <a:lnTo>
                  <a:pt x="28768" y="1932"/>
                </a:lnTo>
                <a:lnTo>
                  <a:pt x="28795" y="2001"/>
                </a:lnTo>
                <a:lnTo>
                  <a:pt x="28820" y="2072"/>
                </a:lnTo>
                <a:lnTo>
                  <a:pt x="28843" y="2143"/>
                </a:lnTo>
                <a:lnTo>
                  <a:pt x="28865" y="2215"/>
                </a:lnTo>
                <a:lnTo>
                  <a:pt x="28884" y="2288"/>
                </a:lnTo>
                <a:lnTo>
                  <a:pt x="28902" y="2361"/>
                </a:lnTo>
                <a:lnTo>
                  <a:pt x="28918" y="2435"/>
                </a:lnTo>
                <a:lnTo>
                  <a:pt x="28933" y="2510"/>
                </a:lnTo>
                <a:lnTo>
                  <a:pt x="28945" y="2585"/>
                </a:lnTo>
                <a:lnTo>
                  <a:pt x="28955" y="2661"/>
                </a:lnTo>
                <a:lnTo>
                  <a:pt x="28965" y="2738"/>
                </a:lnTo>
                <a:lnTo>
                  <a:pt x="28971" y="2815"/>
                </a:lnTo>
                <a:lnTo>
                  <a:pt x="28976" y="2893"/>
                </a:lnTo>
                <a:lnTo>
                  <a:pt x="28979" y="2971"/>
                </a:lnTo>
                <a:lnTo>
                  <a:pt x="28980" y="3050"/>
                </a:lnTo>
                <a:lnTo>
                  <a:pt x="28980" y="5222"/>
                </a:lnTo>
                <a:lnTo>
                  <a:pt x="28979" y="5273"/>
                </a:lnTo>
                <a:lnTo>
                  <a:pt x="28978" y="5323"/>
                </a:lnTo>
                <a:lnTo>
                  <a:pt x="28974" y="5373"/>
                </a:lnTo>
                <a:lnTo>
                  <a:pt x="28969" y="5422"/>
                </a:lnTo>
                <a:lnTo>
                  <a:pt x="28965" y="5447"/>
                </a:lnTo>
                <a:lnTo>
                  <a:pt x="28961" y="5471"/>
                </a:lnTo>
                <a:lnTo>
                  <a:pt x="28955" y="5495"/>
                </a:lnTo>
                <a:lnTo>
                  <a:pt x="28950" y="5518"/>
                </a:lnTo>
                <a:lnTo>
                  <a:pt x="28943" y="5542"/>
                </a:lnTo>
                <a:lnTo>
                  <a:pt x="28936" y="5565"/>
                </a:lnTo>
                <a:lnTo>
                  <a:pt x="28927" y="5588"/>
                </a:lnTo>
                <a:lnTo>
                  <a:pt x="28918" y="5610"/>
                </a:lnTo>
                <a:lnTo>
                  <a:pt x="28825" y="5605"/>
                </a:lnTo>
                <a:lnTo>
                  <a:pt x="28733" y="5603"/>
                </a:lnTo>
                <a:lnTo>
                  <a:pt x="28640" y="5603"/>
                </a:lnTo>
                <a:lnTo>
                  <a:pt x="28548" y="5605"/>
                </a:lnTo>
                <a:lnTo>
                  <a:pt x="28456" y="5610"/>
                </a:lnTo>
                <a:lnTo>
                  <a:pt x="28364" y="5617"/>
                </a:lnTo>
                <a:lnTo>
                  <a:pt x="28274" y="5625"/>
                </a:lnTo>
                <a:lnTo>
                  <a:pt x="28183" y="5637"/>
                </a:lnTo>
                <a:lnTo>
                  <a:pt x="28092" y="5649"/>
                </a:lnTo>
                <a:lnTo>
                  <a:pt x="28003" y="5665"/>
                </a:lnTo>
                <a:lnTo>
                  <a:pt x="27913" y="5682"/>
                </a:lnTo>
                <a:lnTo>
                  <a:pt x="27825" y="5702"/>
                </a:lnTo>
                <a:lnTo>
                  <a:pt x="27737" y="5725"/>
                </a:lnTo>
                <a:lnTo>
                  <a:pt x="27650" y="5749"/>
                </a:lnTo>
                <a:lnTo>
                  <a:pt x="27564" y="5776"/>
                </a:lnTo>
                <a:lnTo>
                  <a:pt x="27478" y="5805"/>
                </a:lnTo>
                <a:lnTo>
                  <a:pt x="27437" y="5821"/>
                </a:lnTo>
                <a:lnTo>
                  <a:pt x="27394" y="5836"/>
                </a:lnTo>
                <a:lnTo>
                  <a:pt x="27352" y="5853"/>
                </a:lnTo>
                <a:lnTo>
                  <a:pt x="27311" y="5870"/>
                </a:lnTo>
                <a:lnTo>
                  <a:pt x="27269" y="5887"/>
                </a:lnTo>
                <a:lnTo>
                  <a:pt x="27228" y="5906"/>
                </a:lnTo>
                <a:lnTo>
                  <a:pt x="27187" y="5925"/>
                </a:lnTo>
                <a:lnTo>
                  <a:pt x="27147" y="5945"/>
                </a:lnTo>
                <a:lnTo>
                  <a:pt x="27107" y="5964"/>
                </a:lnTo>
                <a:lnTo>
                  <a:pt x="27066" y="5985"/>
                </a:lnTo>
                <a:lnTo>
                  <a:pt x="27026" y="6007"/>
                </a:lnTo>
                <a:lnTo>
                  <a:pt x="26988" y="6029"/>
                </a:lnTo>
                <a:lnTo>
                  <a:pt x="26948" y="6051"/>
                </a:lnTo>
                <a:lnTo>
                  <a:pt x="26910" y="6075"/>
                </a:lnTo>
                <a:lnTo>
                  <a:pt x="26871" y="6098"/>
                </a:lnTo>
                <a:lnTo>
                  <a:pt x="26833" y="6123"/>
                </a:lnTo>
                <a:lnTo>
                  <a:pt x="26795" y="6148"/>
                </a:lnTo>
                <a:lnTo>
                  <a:pt x="26758" y="6173"/>
                </a:lnTo>
                <a:lnTo>
                  <a:pt x="26721" y="6199"/>
                </a:lnTo>
                <a:lnTo>
                  <a:pt x="26684" y="6226"/>
                </a:lnTo>
                <a:lnTo>
                  <a:pt x="26648" y="6253"/>
                </a:lnTo>
                <a:lnTo>
                  <a:pt x="26612" y="6281"/>
                </a:lnTo>
                <a:lnTo>
                  <a:pt x="26577" y="6309"/>
                </a:lnTo>
                <a:lnTo>
                  <a:pt x="26541" y="6338"/>
                </a:lnTo>
                <a:lnTo>
                  <a:pt x="26507" y="6368"/>
                </a:lnTo>
                <a:lnTo>
                  <a:pt x="26473" y="6398"/>
                </a:lnTo>
                <a:lnTo>
                  <a:pt x="26438" y="6430"/>
                </a:lnTo>
                <a:lnTo>
                  <a:pt x="26405" y="6462"/>
                </a:lnTo>
                <a:lnTo>
                  <a:pt x="26372" y="6494"/>
                </a:lnTo>
                <a:lnTo>
                  <a:pt x="26339" y="6526"/>
                </a:lnTo>
                <a:lnTo>
                  <a:pt x="26307" y="6560"/>
                </a:lnTo>
                <a:lnTo>
                  <a:pt x="26275" y="6594"/>
                </a:lnTo>
                <a:lnTo>
                  <a:pt x="26232" y="6643"/>
                </a:lnTo>
                <a:lnTo>
                  <a:pt x="26191" y="6694"/>
                </a:lnTo>
                <a:lnTo>
                  <a:pt x="26152" y="6744"/>
                </a:lnTo>
                <a:lnTo>
                  <a:pt x="26113" y="6796"/>
                </a:lnTo>
                <a:lnTo>
                  <a:pt x="26076" y="6848"/>
                </a:lnTo>
                <a:lnTo>
                  <a:pt x="26041" y="6901"/>
                </a:lnTo>
                <a:lnTo>
                  <a:pt x="26006" y="6954"/>
                </a:lnTo>
                <a:lnTo>
                  <a:pt x="25973" y="7008"/>
                </a:lnTo>
                <a:lnTo>
                  <a:pt x="25942" y="7063"/>
                </a:lnTo>
                <a:lnTo>
                  <a:pt x="25911" y="7119"/>
                </a:lnTo>
                <a:lnTo>
                  <a:pt x="25882" y="7174"/>
                </a:lnTo>
                <a:lnTo>
                  <a:pt x="25855" y="7231"/>
                </a:lnTo>
                <a:lnTo>
                  <a:pt x="25829" y="7287"/>
                </a:lnTo>
                <a:lnTo>
                  <a:pt x="25804" y="7344"/>
                </a:lnTo>
                <a:lnTo>
                  <a:pt x="25780" y="7403"/>
                </a:lnTo>
                <a:lnTo>
                  <a:pt x="25758" y="7461"/>
                </a:lnTo>
                <a:lnTo>
                  <a:pt x="25738" y="7519"/>
                </a:lnTo>
                <a:lnTo>
                  <a:pt x="25719" y="7578"/>
                </a:lnTo>
                <a:lnTo>
                  <a:pt x="25701" y="7637"/>
                </a:lnTo>
                <a:lnTo>
                  <a:pt x="25684" y="7697"/>
                </a:lnTo>
                <a:lnTo>
                  <a:pt x="25669" y="7757"/>
                </a:lnTo>
                <a:lnTo>
                  <a:pt x="25655" y="7817"/>
                </a:lnTo>
                <a:lnTo>
                  <a:pt x="25643" y="7877"/>
                </a:lnTo>
                <a:lnTo>
                  <a:pt x="25631" y="7938"/>
                </a:lnTo>
                <a:lnTo>
                  <a:pt x="25622" y="7998"/>
                </a:lnTo>
                <a:lnTo>
                  <a:pt x="25614" y="8058"/>
                </a:lnTo>
                <a:lnTo>
                  <a:pt x="25606" y="8120"/>
                </a:lnTo>
                <a:lnTo>
                  <a:pt x="25601" y="8180"/>
                </a:lnTo>
                <a:lnTo>
                  <a:pt x="25597" y="8242"/>
                </a:lnTo>
                <a:lnTo>
                  <a:pt x="25595" y="8303"/>
                </a:lnTo>
                <a:lnTo>
                  <a:pt x="25593" y="8363"/>
                </a:lnTo>
                <a:lnTo>
                  <a:pt x="25593" y="8425"/>
                </a:lnTo>
                <a:lnTo>
                  <a:pt x="25595" y="8486"/>
                </a:lnTo>
                <a:lnTo>
                  <a:pt x="25597" y="8547"/>
                </a:lnTo>
                <a:lnTo>
                  <a:pt x="25601" y="8608"/>
                </a:lnTo>
                <a:lnTo>
                  <a:pt x="25607" y="8668"/>
                </a:lnTo>
                <a:lnTo>
                  <a:pt x="25614" y="8729"/>
                </a:lnTo>
                <a:lnTo>
                  <a:pt x="25622" y="8789"/>
                </a:lnTo>
                <a:lnTo>
                  <a:pt x="25632" y="8849"/>
                </a:lnTo>
                <a:lnTo>
                  <a:pt x="25644" y="8910"/>
                </a:lnTo>
                <a:lnTo>
                  <a:pt x="25656" y="8969"/>
                </a:lnTo>
                <a:lnTo>
                  <a:pt x="25670" y="9028"/>
                </a:lnTo>
                <a:lnTo>
                  <a:pt x="25686" y="9088"/>
                </a:lnTo>
                <a:lnTo>
                  <a:pt x="25702" y="9146"/>
                </a:lnTo>
                <a:lnTo>
                  <a:pt x="25721" y="9204"/>
                </a:lnTo>
                <a:lnTo>
                  <a:pt x="25740" y="9263"/>
                </a:lnTo>
                <a:lnTo>
                  <a:pt x="25762" y="9320"/>
                </a:lnTo>
                <a:lnTo>
                  <a:pt x="25783" y="9377"/>
                </a:lnTo>
                <a:lnTo>
                  <a:pt x="25807" y="9434"/>
                </a:lnTo>
                <a:lnTo>
                  <a:pt x="25832" y="9490"/>
                </a:lnTo>
                <a:lnTo>
                  <a:pt x="25859" y="9546"/>
                </a:lnTo>
                <a:lnTo>
                  <a:pt x="25888" y="9601"/>
                </a:lnTo>
                <a:lnTo>
                  <a:pt x="25917" y="9655"/>
                </a:lnTo>
                <a:lnTo>
                  <a:pt x="25948" y="9709"/>
                </a:lnTo>
                <a:lnTo>
                  <a:pt x="25980" y="9762"/>
                </a:lnTo>
                <a:lnTo>
                  <a:pt x="26015" y="9815"/>
                </a:lnTo>
                <a:lnTo>
                  <a:pt x="26050" y="9867"/>
                </a:lnTo>
                <a:lnTo>
                  <a:pt x="26086" y="9918"/>
                </a:lnTo>
                <a:lnTo>
                  <a:pt x="26124" y="9969"/>
                </a:lnTo>
                <a:lnTo>
                  <a:pt x="26163" y="10018"/>
                </a:lnTo>
                <a:lnTo>
                  <a:pt x="26205" y="10067"/>
                </a:lnTo>
                <a:lnTo>
                  <a:pt x="26247" y="10116"/>
                </a:lnTo>
                <a:lnTo>
                  <a:pt x="26290" y="10163"/>
                </a:lnTo>
                <a:lnTo>
                  <a:pt x="26336" y="10210"/>
                </a:lnTo>
                <a:lnTo>
                  <a:pt x="26383" y="10254"/>
                </a:lnTo>
                <a:lnTo>
                  <a:pt x="26430" y="10298"/>
                </a:lnTo>
                <a:lnTo>
                  <a:pt x="26479" y="10340"/>
                </a:lnTo>
                <a:lnTo>
                  <a:pt x="26528" y="10380"/>
                </a:lnTo>
                <a:lnTo>
                  <a:pt x="26579" y="10419"/>
                </a:lnTo>
                <a:lnTo>
                  <a:pt x="26630" y="10456"/>
                </a:lnTo>
                <a:lnTo>
                  <a:pt x="26682" y="10492"/>
                </a:lnTo>
                <a:lnTo>
                  <a:pt x="26735" y="10525"/>
                </a:lnTo>
                <a:lnTo>
                  <a:pt x="26788" y="10557"/>
                </a:lnTo>
                <a:lnTo>
                  <a:pt x="26843" y="10588"/>
                </a:lnTo>
                <a:lnTo>
                  <a:pt x="26897" y="10618"/>
                </a:lnTo>
                <a:lnTo>
                  <a:pt x="26954" y="10645"/>
                </a:lnTo>
                <a:lnTo>
                  <a:pt x="27010" y="10671"/>
                </a:lnTo>
                <a:lnTo>
                  <a:pt x="27067" y="10695"/>
                </a:lnTo>
                <a:lnTo>
                  <a:pt x="27124" y="10718"/>
                </a:lnTo>
                <a:lnTo>
                  <a:pt x="27182" y="10738"/>
                </a:lnTo>
                <a:lnTo>
                  <a:pt x="27240" y="10758"/>
                </a:lnTo>
                <a:lnTo>
                  <a:pt x="27298" y="10776"/>
                </a:lnTo>
                <a:lnTo>
                  <a:pt x="27357" y="10792"/>
                </a:lnTo>
                <a:lnTo>
                  <a:pt x="27417" y="10807"/>
                </a:lnTo>
                <a:lnTo>
                  <a:pt x="27476" y="10821"/>
                </a:lnTo>
                <a:lnTo>
                  <a:pt x="27535" y="10832"/>
                </a:lnTo>
                <a:lnTo>
                  <a:pt x="27596" y="10841"/>
                </a:lnTo>
                <a:lnTo>
                  <a:pt x="27655" y="10850"/>
                </a:lnTo>
                <a:lnTo>
                  <a:pt x="27716" y="10857"/>
                </a:lnTo>
                <a:lnTo>
                  <a:pt x="27776" y="10862"/>
                </a:lnTo>
                <a:lnTo>
                  <a:pt x="27836" y="10865"/>
                </a:lnTo>
                <a:lnTo>
                  <a:pt x="27897" y="10867"/>
                </a:lnTo>
                <a:lnTo>
                  <a:pt x="27956" y="10868"/>
                </a:lnTo>
                <a:lnTo>
                  <a:pt x="28016" y="10867"/>
                </a:lnTo>
                <a:lnTo>
                  <a:pt x="28077" y="10864"/>
                </a:lnTo>
                <a:lnTo>
                  <a:pt x="28136" y="10860"/>
                </a:lnTo>
                <a:lnTo>
                  <a:pt x="28195" y="10854"/>
                </a:lnTo>
                <a:lnTo>
                  <a:pt x="28255" y="10847"/>
                </a:lnTo>
                <a:lnTo>
                  <a:pt x="28314" y="10838"/>
                </a:lnTo>
                <a:lnTo>
                  <a:pt x="28372" y="10828"/>
                </a:lnTo>
                <a:lnTo>
                  <a:pt x="28431" y="10815"/>
                </a:lnTo>
                <a:lnTo>
                  <a:pt x="28488" y="10802"/>
                </a:lnTo>
                <a:lnTo>
                  <a:pt x="28545" y="10786"/>
                </a:lnTo>
                <a:lnTo>
                  <a:pt x="28603" y="10770"/>
                </a:lnTo>
                <a:lnTo>
                  <a:pt x="28659" y="10752"/>
                </a:lnTo>
                <a:lnTo>
                  <a:pt x="28714" y="10732"/>
                </a:lnTo>
                <a:lnTo>
                  <a:pt x="28769" y="10710"/>
                </a:lnTo>
                <a:lnTo>
                  <a:pt x="28823" y="10687"/>
                </a:lnTo>
                <a:lnTo>
                  <a:pt x="28877" y="10662"/>
                </a:lnTo>
                <a:lnTo>
                  <a:pt x="28930" y="10636"/>
                </a:lnTo>
                <a:lnTo>
                  <a:pt x="28983" y="10609"/>
                </a:lnTo>
                <a:lnTo>
                  <a:pt x="29034" y="10580"/>
                </a:lnTo>
                <a:lnTo>
                  <a:pt x="29083" y="10549"/>
                </a:lnTo>
                <a:lnTo>
                  <a:pt x="29133" y="10517"/>
                </a:lnTo>
                <a:lnTo>
                  <a:pt x="29181" y="10482"/>
                </a:lnTo>
                <a:lnTo>
                  <a:pt x="29229" y="10447"/>
                </a:lnTo>
                <a:lnTo>
                  <a:pt x="29276" y="10411"/>
                </a:lnTo>
                <a:lnTo>
                  <a:pt x="29321" y="10372"/>
                </a:lnTo>
                <a:lnTo>
                  <a:pt x="29366" y="10332"/>
                </a:lnTo>
                <a:lnTo>
                  <a:pt x="29408" y="10291"/>
                </a:lnTo>
                <a:lnTo>
                  <a:pt x="29450" y="10247"/>
                </a:lnTo>
                <a:lnTo>
                  <a:pt x="29491" y="10202"/>
                </a:lnTo>
                <a:lnTo>
                  <a:pt x="29530" y="10157"/>
                </a:lnTo>
                <a:lnTo>
                  <a:pt x="29569" y="10109"/>
                </a:lnTo>
                <a:lnTo>
                  <a:pt x="29605" y="10060"/>
                </a:lnTo>
                <a:lnTo>
                  <a:pt x="29640" y="10009"/>
                </a:lnTo>
                <a:lnTo>
                  <a:pt x="29674" y="9957"/>
                </a:lnTo>
                <a:lnTo>
                  <a:pt x="29707" y="9903"/>
                </a:lnTo>
                <a:lnTo>
                  <a:pt x="29727" y="9868"/>
                </a:lnTo>
                <a:lnTo>
                  <a:pt x="29746" y="9833"/>
                </a:lnTo>
                <a:lnTo>
                  <a:pt x="29764" y="9798"/>
                </a:lnTo>
                <a:lnTo>
                  <a:pt x="29783" y="9761"/>
                </a:lnTo>
                <a:lnTo>
                  <a:pt x="29800" y="9726"/>
                </a:lnTo>
                <a:lnTo>
                  <a:pt x="29817" y="9688"/>
                </a:lnTo>
                <a:lnTo>
                  <a:pt x="29833" y="9652"/>
                </a:lnTo>
                <a:lnTo>
                  <a:pt x="29850" y="9614"/>
                </a:lnTo>
                <a:lnTo>
                  <a:pt x="29864" y="9577"/>
                </a:lnTo>
                <a:lnTo>
                  <a:pt x="29879" y="9538"/>
                </a:lnTo>
                <a:lnTo>
                  <a:pt x="29893" y="9501"/>
                </a:lnTo>
                <a:lnTo>
                  <a:pt x="29906" y="9462"/>
                </a:lnTo>
                <a:lnTo>
                  <a:pt x="29918" y="9424"/>
                </a:lnTo>
                <a:lnTo>
                  <a:pt x="29931" y="9384"/>
                </a:lnTo>
                <a:lnTo>
                  <a:pt x="29942" y="9346"/>
                </a:lnTo>
                <a:lnTo>
                  <a:pt x="29953" y="9306"/>
                </a:lnTo>
                <a:lnTo>
                  <a:pt x="29962" y="9267"/>
                </a:lnTo>
                <a:lnTo>
                  <a:pt x="29971" y="9227"/>
                </a:lnTo>
                <a:lnTo>
                  <a:pt x="29980" y="9188"/>
                </a:lnTo>
                <a:lnTo>
                  <a:pt x="29988" y="9147"/>
                </a:lnTo>
                <a:lnTo>
                  <a:pt x="29994" y="9108"/>
                </a:lnTo>
                <a:lnTo>
                  <a:pt x="30001" y="9068"/>
                </a:lnTo>
                <a:lnTo>
                  <a:pt x="30006" y="9027"/>
                </a:lnTo>
                <a:lnTo>
                  <a:pt x="30011" y="8988"/>
                </a:lnTo>
                <a:lnTo>
                  <a:pt x="30015" y="8947"/>
                </a:lnTo>
                <a:lnTo>
                  <a:pt x="30018" y="8908"/>
                </a:lnTo>
                <a:lnTo>
                  <a:pt x="30020" y="8867"/>
                </a:lnTo>
                <a:lnTo>
                  <a:pt x="30021" y="8827"/>
                </a:lnTo>
                <a:lnTo>
                  <a:pt x="30023" y="8787"/>
                </a:lnTo>
                <a:lnTo>
                  <a:pt x="30023" y="8747"/>
                </a:lnTo>
                <a:lnTo>
                  <a:pt x="30021" y="8707"/>
                </a:lnTo>
                <a:lnTo>
                  <a:pt x="30019" y="8667"/>
                </a:lnTo>
                <a:lnTo>
                  <a:pt x="30017" y="8628"/>
                </a:lnTo>
                <a:lnTo>
                  <a:pt x="30013" y="8588"/>
                </a:lnTo>
                <a:lnTo>
                  <a:pt x="30009" y="8549"/>
                </a:lnTo>
                <a:lnTo>
                  <a:pt x="30004" y="8509"/>
                </a:lnTo>
                <a:lnTo>
                  <a:pt x="29998" y="8471"/>
                </a:lnTo>
                <a:lnTo>
                  <a:pt x="29990" y="8432"/>
                </a:lnTo>
                <a:lnTo>
                  <a:pt x="29982" y="8394"/>
                </a:lnTo>
                <a:lnTo>
                  <a:pt x="29974" y="8355"/>
                </a:lnTo>
                <a:lnTo>
                  <a:pt x="29963" y="8317"/>
                </a:lnTo>
                <a:lnTo>
                  <a:pt x="29953" y="8279"/>
                </a:lnTo>
                <a:lnTo>
                  <a:pt x="29941" y="8242"/>
                </a:lnTo>
                <a:lnTo>
                  <a:pt x="29928" y="8204"/>
                </a:lnTo>
                <a:lnTo>
                  <a:pt x="29914" y="8168"/>
                </a:lnTo>
                <a:lnTo>
                  <a:pt x="29900" y="8130"/>
                </a:lnTo>
                <a:lnTo>
                  <a:pt x="29884" y="8095"/>
                </a:lnTo>
                <a:lnTo>
                  <a:pt x="29867" y="8058"/>
                </a:lnTo>
                <a:lnTo>
                  <a:pt x="29850" y="8023"/>
                </a:lnTo>
                <a:lnTo>
                  <a:pt x="29831" y="7989"/>
                </a:lnTo>
                <a:lnTo>
                  <a:pt x="29811" y="7954"/>
                </a:lnTo>
                <a:lnTo>
                  <a:pt x="29790" y="7920"/>
                </a:lnTo>
                <a:lnTo>
                  <a:pt x="29767" y="7887"/>
                </a:lnTo>
                <a:lnTo>
                  <a:pt x="29745" y="7853"/>
                </a:lnTo>
                <a:lnTo>
                  <a:pt x="29721" y="7821"/>
                </a:lnTo>
                <a:lnTo>
                  <a:pt x="29696" y="7789"/>
                </a:lnTo>
                <a:lnTo>
                  <a:pt x="29670" y="7758"/>
                </a:lnTo>
                <a:lnTo>
                  <a:pt x="29643" y="7726"/>
                </a:lnTo>
                <a:lnTo>
                  <a:pt x="29613" y="7696"/>
                </a:lnTo>
                <a:lnTo>
                  <a:pt x="29584" y="7666"/>
                </a:lnTo>
                <a:lnTo>
                  <a:pt x="29553" y="7637"/>
                </a:lnTo>
                <a:lnTo>
                  <a:pt x="29522" y="7609"/>
                </a:lnTo>
                <a:lnTo>
                  <a:pt x="29488" y="7581"/>
                </a:lnTo>
                <a:lnTo>
                  <a:pt x="29454" y="7554"/>
                </a:lnTo>
                <a:lnTo>
                  <a:pt x="29417" y="7517"/>
                </a:lnTo>
                <a:lnTo>
                  <a:pt x="29384" y="7487"/>
                </a:lnTo>
                <a:lnTo>
                  <a:pt x="29355" y="7461"/>
                </a:lnTo>
                <a:lnTo>
                  <a:pt x="29331" y="7439"/>
                </a:lnTo>
                <a:lnTo>
                  <a:pt x="29297" y="7412"/>
                </a:lnTo>
                <a:lnTo>
                  <a:pt x="29285" y="7403"/>
                </a:lnTo>
                <a:close/>
              </a:path>
            </a:pathLst>
          </a:custGeom>
          <a:solidFill>
            <a:srgbClr val="D8E6F5"/>
          </a:solidFill>
          <a:ln w="38100">
            <a:solidFill>
              <a:schemeClr val="bg1"/>
            </a:solidFill>
            <a:round/>
            <a:headEnd/>
            <a:tailEnd/>
          </a:ln>
          <a:effectLst>
            <a:outerShdw blurRad="50800" dist="38100" dir="2700000" algn="tl" rotWithShape="0">
              <a:prstClr val="black">
                <a:alpha val="40000"/>
              </a:prstClr>
            </a:outerShdw>
          </a:effectLst>
        </p:spPr>
        <p:txBody>
          <a:bodyPr rIns="252000" anchor="ctr">
            <a:normAutofit/>
          </a:bodyPr>
          <a:lstStyle/>
          <a:p>
            <a:pPr>
              <a:defRPr/>
            </a:pPr>
            <a:endParaRPr lang="zh-CN" altLang="en-US" sz="3200" b="1" dirty="0">
              <a:solidFill>
                <a:schemeClr val="accent6">
                  <a:lumMod val="50000"/>
                </a:schemeClr>
              </a:solidFill>
              <a:latin typeface="UTM Avo" panose="02040603050506020204" pitchFamily="18" charset="0"/>
              <a:ea typeface="微软雅黑" panose="020B0503020204020204" pitchFamily="34" charset="-122"/>
              <a:cs typeface="+mn-ea"/>
              <a:sym typeface="+mn-lt"/>
            </a:endParaRPr>
          </a:p>
        </p:txBody>
      </p:sp>
      <p:pic>
        <p:nvPicPr>
          <p:cNvPr id="20" name="图片 8">
            <a:extLst>
              <a:ext uri="{FF2B5EF4-FFF2-40B4-BE49-F238E27FC236}">
                <a16:creationId xmlns:a16="http://schemas.microsoft.com/office/drawing/2014/main" id="{1F9F4A3E-3F46-4308-866E-1BE0422CE0FF}"/>
              </a:ext>
            </a:extLst>
          </p:cNvPr>
          <p:cNvPicPr>
            <a:picLocks noChangeAspect="1"/>
          </p:cNvPicPr>
          <p:nvPr/>
        </p:nvPicPr>
        <p:blipFill rotWithShape="1">
          <a:blip r:embed="rId5">
            <a:duotone>
              <a:schemeClr val="accent1">
                <a:shade val="45000"/>
                <a:satMod val="135000"/>
              </a:schemeClr>
              <a:prstClr val="white"/>
            </a:duotone>
          </a:blip>
          <a:srcRect t="18341" r="17085" b="26262"/>
          <a:stretch/>
        </p:blipFill>
        <p:spPr>
          <a:xfrm>
            <a:off x="3581850" y="576643"/>
            <a:ext cx="2293032" cy="1313186"/>
          </a:xfrm>
          <a:prstGeom prst="rect">
            <a:avLst/>
          </a:prstGeom>
        </p:spPr>
      </p:pic>
      <p:sp>
        <p:nvSpPr>
          <p:cNvPr id="22" name="TextBox 21">
            <a:extLst>
              <a:ext uri="{FF2B5EF4-FFF2-40B4-BE49-F238E27FC236}">
                <a16:creationId xmlns:a16="http://schemas.microsoft.com/office/drawing/2014/main" id="{E472E0DA-7211-474D-B23B-5C3D6229473C}"/>
              </a:ext>
            </a:extLst>
          </p:cNvPr>
          <p:cNvSpPr txBox="1"/>
          <p:nvPr/>
        </p:nvSpPr>
        <p:spPr>
          <a:xfrm>
            <a:off x="606698" y="525384"/>
            <a:ext cx="3432875" cy="769441"/>
          </a:xfrm>
          <a:prstGeom prst="rect">
            <a:avLst/>
          </a:prstGeom>
          <a:noFill/>
        </p:spPr>
        <p:txBody>
          <a:bodyPr wrap="square">
            <a:spAutoFit/>
          </a:bodyPr>
          <a:lstStyle/>
          <a:p>
            <a:pPr>
              <a:defRPr/>
            </a:pPr>
            <a:r>
              <a:rPr lang="en-US" altLang="zh-CN" sz="4400" b="1" dirty="0">
                <a:solidFill>
                  <a:schemeClr val="accent6">
                    <a:lumMod val="50000"/>
                  </a:schemeClr>
                </a:solidFill>
                <a:latin typeface="UTM Avo" panose="02040603050506020204" pitchFamily="18" charset="0"/>
                <a:ea typeface="微软雅黑" panose="020B0503020204020204" pitchFamily="34" charset="-122"/>
                <a:cs typeface="+mn-ea"/>
                <a:sym typeface="+mn-lt"/>
              </a:rPr>
              <a:t>Bài 2: </a:t>
            </a:r>
            <a:r>
              <a:rPr lang="en-US" altLang="zh-CN" sz="4400" b="1" dirty="0" err="1">
                <a:solidFill>
                  <a:schemeClr val="accent6">
                    <a:lumMod val="50000"/>
                  </a:schemeClr>
                </a:solidFill>
                <a:latin typeface="UTM Avo" panose="02040603050506020204" pitchFamily="18" charset="0"/>
                <a:ea typeface="微软雅黑" panose="020B0503020204020204" pitchFamily="34" charset="-122"/>
                <a:cs typeface="+mn-ea"/>
                <a:sym typeface="+mn-lt"/>
              </a:rPr>
              <a:t>Tính</a:t>
            </a:r>
            <a:endParaRPr lang="zh-CN" altLang="en-US" sz="4400" b="1" dirty="0">
              <a:solidFill>
                <a:schemeClr val="accent6">
                  <a:lumMod val="50000"/>
                </a:schemeClr>
              </a:solidFill>
              <a:latin typeface="UTM Avo" panose="02040603050506020204" pitchFamily="18" charset="0"/>
              <a:ea typeface="微软雅黑" panose="020B0503020204020204" pitchFamily="34" charset="-122"/>
              <a:cs typeface="+mn-ea"/>
              <a:sym typeface="+mn-lt"/>
            </a:endParaRPr>
          </a:p>
        </p:txBody>
      </p:sp>
      <p:sp>
        <p:nvSpPr>
          <p:cNvPr id="17" name="云形 19">
            <a:extLst>
              <a:ext uri="{FF2B5EF4-FFF2-40B4-BE49-F238E27FC236}">
                <a16:creationId xmlns:a16="http://schemas.microsoft.com/office/drawing/2014/main" id="{068E8D87-242E-41AF-9ACB-63A616C4FFD0}"/>
              </a:ext>
            </a:extLst>
          </p:cNvPr>
          <p:cNvSpPr/>
          <p:nvPr/>
        </p:nvSpPr>
        <p:spPr>
          <a:xfrm>
            <a:off x="1070220" y="1756129"/>
            <a:ext cx="10274720" cy="4098531"/>
          </a:xfrm>
          <a:prstGeom prst="cloud">
            <a:avLst/>
          </a:prstGeom>
          <a:solidFill>
            <a:srgbClr val="6BC7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bg1"/>
              </a:solidFill>
              <a:latin typeface="微软雅黑" panose="020B0503020204020204" pitchFamily="34" charset="-122"/>
              <a:ea typeface="微软雅黑" panose="020B0503020204020204" pitchFamily="34" charset="-122"/>
            </a:endParaRPr>
          </a:p>
        </p:txBody>
      </p:sp>
      <p:pic>
        <p:nvPicPr>
          <p:cNvPr id="28" name="图片 9" descr="596be4eec2aedfa4436bdad6fc30131c">
            <a:extLst>
              <a:ext uri="{FF2B5EF4-FFF2-40B4-BE49-F238E27FC236}">
                <a16:creationId xmlns:a16="http://schemas.microsoft.com/office/drawing/2014/main" id="{A26E6723-180C-4012-9E9E-2FD8E9FF8276}"/>
              </a:ext>
            </a:extLst>
          </p:cNvPr>
          <p:cNvPicPr>
            <a:picLocks noChangeAspect="1"/>
          </p:cNvPicPr>
          <p:nvPr/>
        </p:nvPicPr>
        <p:blipFill>
          <a:blip r:embed="rId6"/>
          <a:stretch>
            <a:fillRect/>
          </a:stretch>
        </p:blipFill>
        <p:spPr>
          <a:xfrm>
            <a:off x="496652" y="1540542"/>
            <a:ext cx="2845435" cy="2845435"/>
          </a:xfrm>
          <a:prstGeom prst="rect">
            <a:avLst/>
          </a:prstGeom>
        </p:spPr>
      </p:pic>
      <mc:AlternateContent xmlns:mc="http://schemas.openxmlformats.org/markup-compatibility/2006" xmlns:a14="http://schemas.microsoft.com/office/drawing/2010/main">
        <mc:Choice Requires="a14">
          <p:sp>
            <p:nvSpPr>
              <p:cNvPr id="33" name="TextBox 32">
                <a:extLst>
                  <a:ext uri="{FF2B5EF4-FFF2-40B4-BE49-F238E27FC236}">
                    <a16:creationId xmlns:a16="http://schemas.microsoft.com/office/drawing/2014/main" id="{BEA77959-7D15-4324-8A5A-885B5BF62076}"/>
                  </a:ext>
                </a:extLst>
              </p:cNvPr>
              <p:cNvSpPr txBox="1"/>
              <p:nvPr/>
            </p:nvSpPr>
            <p:spPr>
              <a:xfrm>
                <a:off x="2135618" y="2825688"/>
                <a:ext cx="2973884" cy="1619482"/>
              </a:xfrm>
              <a:prstGeom prst="rect">
                <a:avLst/>
              </a:prstGeom>
              <a:noFill/>
            </p:spPr>
            <p:txBody>
              <a:bodyPr wrap="square">
                <a:spAutoFit/>
              </a:bodyPr>
              <a:lstStyle/>
              <a:p>
                <a:r>
                  <a:rPr lang="en-US" sz="4400" b="1" dirty="0">
                    <a:solidFill>
                      <a:schemeClr val="bg1"/>
                    </a:solidFill>
                    <a:latin typeface="UTM Avo" panose="02040603050506020204" pitchFamily="18" charset="0"/>
                  </a:rPr>
                  <a:t>c) </a:t>
                </a:r>
                <a14:m>
                  <m:oMath xmlns:m="http://schemas.openxmlformats.org/officeDocument/2006/math">
                    <m:f>
                      <m:fPr>
                        <m:ctrlPr>
                          <a:rPr lang="en-US" sz="6600" b="1" i="1">
                            <a:solidFill>
                              <a:schemeClr val="bg1"/>
                            </a:solidFill>
                            <a:latin typeface="Cambria Math" panose="02040503050406030204" pitchFamily="18" charset="0"/>
                          </a:rPr>
                        </m:ctrlPr>
                      </m:fPr>
                      <m:num>
                        <m:r>
                          <a:rPr lang="en-US" sz="6600" b="1" i="1" smtClean="0">
                            <a:solidFill>
                              <a:schemeClr val="bg1"/>
                            </a:solidFill>
                            <a:latin typeface="Cambria Math" panose="02040503050406030204" pitchFamily="18" charset="0"/>
                          </a:rPr>
                          <m:t>𝟏</m:t>
                        </m:r>
                      </m:num>
                      <m:den>
                        <m:r>
                          <a:rPr lang="en-US" sz="6600" b="1" i="1" smtClean="0">
                            <a:solidFill>
                              <a:schemeClr val="bg1"/>
                            </a:solidFill>
                            <a:latin typeface="Cambria Math" panose="02040503050406030204" pitchFamily="18" charset="0"/>
                          </a:rPr>
                          <m:t>𝟑</m:t>
                        </m:r>
                      </m:den>
                    </m:f>
                  </m:oMath>
                </a14:m>
                <a:r>
                  <a:rPr lang="en-US" sz="6600" b="1" dirty="0">
                    <a:solidFill>
                      <a:schemeClr val="bg1"/>
                    </a:solidFill>
                    <a:latin typeface="UTM Avo" panose="02040603050506020204" pitchFamily="18" charset="0"/>
                  </a:rPr>
                  <a:t> : </a:t>
                </a:r>
                <a14:m>
                  <m:oMath xmlns:m="http://schemas.openxmlformats.org/officeDocument/2006/math">
                    <m:f>
                      <m:fPr>
                        <m:ctrlPr>
                          <a:rPr lang="en-US" sz="6600" b="1" i="1" smtClean="0">
                            <a:solidFill>
                              <a:schemeClr val="bg1"/>
                            </a:solidFill>
                            <a:latin typeface="Cambria Math" panose="02040503050406030204" pitchFamily="18" charset="0"/>
                          </a:rPr>
                        </m:ctrlPr>
                      </m:fPr>
                      <m:num>
                        <m:r>
                          <a:rPr lang="en-US" sz="6600" b="1" i="1" smtClean="0">
                            <a:solidFill>
                              <a:schemeClr val="bg1"/>
                            </a:solidFill>
                            <a:latin typeface="Cambria Math" panose="02040503050406030204" pitchFamily="18" charset="0"/>
                          </a:rPr>
                          <m:t>𝟏</m:t>
                        </m:r>
                      </m:num>
                      <m:den>
                        <m:r>
                          <a:rPr lang="en-US" sz="6600" b="1" i="1" smtClean="0">
                            <a:solidFill>
                              <a:schemeClr val="bg1"/>
                            </a:solidFill>
                            <a:latin typeface="Cambria Math" panose="02040503050406030204" pitchFamily="18" charset="0"/>
                          </a:rPr>
                          <m:t>𝟐</m:t>
                        </m:r>
                      </m:den>
                    </m:f>
                  </m:oMath>
                </a14:m>
                <a:r>
                  <a:rPr lang="en-US" sz="6600" b="1" dirty="0">
                    <a:solidFill>
                      <a:schemeClr val="bg1"/>
                    </a:solidFill>
                    <a:latin typeface="UTM Avo" panose="02040603050506020204" pitchFamily="18" charset="0"/>
                  </a:rPr>
                  <a:t> </a:t>
                </a:r>
                <a:endParaRPr lang="en-US" sz="6600" dirty="0">
                  <a:solidFill>
                    <a:schemeClr val="bg1"/>
                  </a:solidFill>
                  <a:latin typeface="UTM Avo" panose="02040603050506020204" pitchFamily="18" charset="0"/>
                </a:endParaRPr>
              </a:p>
            </p:txBody>
          </p:sp>
        </mc:Choice>
        <mc:Fallback xmlns="">
          <p:sp>
            <p:nvSpPr>
              <p:cNvPr id="33" name="TextBox 32">
                <a:extLst>
                  <a:ext uri="{FF2B5EF4-FFF2-40B4-BE49-F238E27FC236}">
                    <a16:creationId xmlns:a16="http://schemas.microsoft.com/office/drawing/2014/main" id="{BEA77959-7D15-4324-8A5A-885B5BF62076}"/>
                  </a:ext>
                </a:extLst>
              </p:cNvPr>
              <p:cNvSpPr txBox="1">
                <a:spLocks noRot="1" noChangeAspect="1" noMove="1" noResize="1" noEditPoints="1" noAdjustHandles="1" noChangeArrowheads="1" noChangeShapeType="1" noTextEdit="1"/>
              </p:cNvSpPr>
              <p:nvPr/>
            </p:nvSpPr>
            <p:spPr>
              <a:xfrm>
                <a:off x="2135618" y="2825688"/>
                <a:ext cx="2973884" cy="1619482"/>
              </a:xfrm>
              <a:prstGeom prst="rect">
                <a:avLst/>
              </a:prstGeom>
              <a:blipFill>
                <a:blip r:embed="rId7"/>
                <a:stretch>
                  <a:fillRect l="-8197" t="-1132" b="-9057"/>
                </a:stretch>
              </a:blipFill>
            </p:spPr>
            <p:txBody>
              <a:bodyPr/>
              <a:lstStyle/>
              <a:p>
                <a:r>
                  <a:rPr lang="en-US">
                    <a:noFill/>
                  </a:rPr>
                  <a:t> </a:t>
                </a:r>
              </a:p>
            </p:txBody>
          </p:sp>
        </mc:Fallback>
      </mc:AlternateContent>
      <p:sp>
        <p:nvSpPr>
          <p:cNvPr id="24" name="TextBox 23">
            <a:extLst>
              <a:ext uri="{FF2B5EF4-FFF2-40B4-BE49-F238E27FC236}">
                <a16:creationId xmlns:a16="http://schemas.microsoft.com/office/drawing/2014/main" id="{3F9318FE-3B4F-44C3-BCA4-0DD683AE4BC3}"/>
              </a:ext>
            </a:extLst>
          </p:cNvPr>
          <p:cNvSpPr txBox="1"/>
          <p:nvPr/>
        </p:nvSpPr>
        <p:spPr>
          <a:xfrm>
            <a:off x="4916922" y="3059470"/>
            <a:ext cx="556182" cy="1015663"/>
          </a:xfrm>
          <a:prstGeom prst="rect">
            <a:avLst/>
          </a:prstGeom>
          <a:noFill/>
        </p:spPr>
        <p:txBody>
          <a:bodyPr wrap="square" rtlCol="0">
            <a:spAutoFit/>
          </a:bodyPr>
          <a:lstStyle/>
          <a:p>
            <a:r>
              <a:rPr lang="en-US" sz="6000" b="1" dirty="0">
                <a:solidFill>
                  <a:schemeClr val="bg1"/>
                </a:solidFill>
              </a:rPr>
              <a:t>=</a:t>
            </a:r>
          </a:p>
        </p:txBody>
      </p:sp>
      <mc:AlternateContent xmlns:mc="http://schemas.openxmlformats.org/markup-compatibility/2006" xmlns:a14="http://schemas.microsoft.com/office/drawing/2010/main">
        <mc:Choice Requires="a14">
          <p:sp>
            <p:nvSpPr>
              <p:cNvPr id="25" name="TextBox 24">
                <a:extLst>
                  <a:ext uri="{FF2B5EF4-FFF2-40B4-BE49-F238E27FC236}">
                    <a16:creationId xmlns:a16="http://schemas.microsoft.com/office/drawing/2014/main" id="{B834D4A9-9F8B-4A60-A0F1-6F2FCBA16D08}"/>
                  </a:ext>
                </a:extLst>
              </p:cNvPr>
              <p:cNvSpPr txBox="1"/>
              <p:nvPr/>
            </p:nvSpPr>
            <p:spPr>
              <a:xfrm>
                <a:off x="5594416" y="2825688"/>
                <a:ext cx="863654" cy="1555554"/>
              </a:xfrm>
              <a:prstGeom prst="rect">
                <a:avLst/>
              </a:prstGeom>
              <a:noFill/>
            </p:spPr>
            <p:txBody>
              <a:bodyPr wrap="square">
                <a:spAutoFit/>
              </a:bodyPr>
              <a:lstStyle/>
              <a:p>
                <a14:m>
                  <m:oMath xmlns:m="http://schemas.openxmlformats.org/officeDocument/2006/math">
                    <m:f>
                      <m:fPr>
                        <m:ctrlPr>
                          <a:rPr lang="en-US" sz="6600" b="1" i="1" smtClean="0">
                            <a:solidFill>
                              <a:schemeClr val="bg1"/>
                            </a:solidFill>
                            <a:latin typeface="Cambria Math" panose="02040503050406030204" pitchFamily="18" charset="0"/>
                          </a:rPr>
                        </m:ctrlPr>
                      </m:fPr>
                      <m:num>
                        <m:r>
                          <a:rPr lang="en-US" sz="6600" b="1" i="1" smtClean="0">
                            <a:solidFill>
                              <a:schemeClr val="bg1"/>
                            </a:solidFill>
                            <a:latin typeface="Cambria Math" panose="02040503050406030204" pitchFamily="18" charset="0"/>
                          </a:rPr>
                          <m:t>𝟏</m:t>
                        </m:r>
                      </m:num>
                      <m:den>
                        <m:r>
                          <a:rPr lang="en-US" sz="6600" b="1" i="1" smtClean="0">
                            <a:solidFill>
                              <a:schemeClr val="bg1"/>
                            </a:solidFill>
                            <a:latin typeface="Cambria Math" panose="02040503050406030204" pitchFamily="18" charset="0"/>
                          </a:rPr>
                          <m:t>𝟑</m:t>
                        </m:r>
                      </m:den>
                    </m:f>
                  </m:oMath>
                </a14:m>
                <a:r>
                  <a:rPr lang="en-US" sz="6600" b="1" dirty="0">
                    <a:solidFill>
                      <a:schemeClr val="bg1"/>
                    </a:solidFill>
                  </a:rPr>
                  <a:t> </a:t>
                </a:r>
                <a:endParaRPr lang="en-US" sz="6600" dirty="0">
                  <a:solidFill>
                    <a:schemeClr val="bg1"/>
                  </a:solidFill>
                </a:endParaRPr>
              </a:p>
            </p:txBody>
          </p:sp>
        </mc:Choice>
        <mc:Fallback xmlns="">
          <p:sp>
            <p:nvSpPr>
              <p:cNvPr id="25" name="TextBox 24">
                <a:extLst>
                  <a:ext uri="{FF2B5EF4-FFF2-40B4-BE49-F238E27FC236}">
                    <a16:creationId xmlns:a16="http://schemas.microsoft.com/office/drawing/2014/main" id="{B834D4A9-9F8B-4A60-A0F1-6F2FCBA16D08}"/>
                  </a:ext>
                </a:extLst>
              </p:cNvPr>
              <p:cNvSpPr txBox="1">
                <a:spLocks noRot="1" noChangeAspect="1" noMove="1" noResize="1" noEditPoints="1" noAdjustHandles="1" noChangeArrowheads="1" noChangeShapeType="1" noTextEdit="1"/>
              </p:cNvSpPr>
              <p:nvPr/>
            </p:nvSpPr>
            <p:spPr>
              <a:xfrm>
                <a:off x="5594416" y="2825688"/>
                <a:ext cx="863654" cy="1555554"/>
              </a:xfrm>
              <a:prstGeom prst="rect">
                <a:avLst/>
              </a:prstGeom>
              <a:blipFill>
                <a:blip r:embed="rId8"/>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6" name="TextBox 25">
                <a:extLst>
                  <a:ext uri="{FF2B5EF4-FFF2-40B4-BE49-F238E27FC236}">
                    <a16:creationId xmlns:a16="http://schemas.microsoft.com/office/drawing/2014/main" id="{AAB51E7C-B974-4D9A-ABF9-D9DF427D3B92}"/>
                  </a:ext>
                </a:extLst>
              </p:cNvPr>
              <p:cNvSpPr txBox="1"/>
              <p:nvPr/>
            </p:nvSpPr>
            <p:spPr>
              <a:xfrm>
                <a:off x="6974550" y="2837470"/>
                <a:ext cx="863654" cy="1559401"/>
              </a:xfrm>
              <a:prstGeom prst="rect">
                <a:avLst/>
              </a:prstGeom>
              <a:noFill/>
            </p:spPr>
            <p:txBody>
              <a:bodyPr wrap="square">
                <a:spAutoFit/>
              </a:bodyPr>
              <a:lstStyle/>
              <a:p>
                <a14:m>
                  <m:oMath xmlns:m="http://schemas.openxmlformats.org/officeDocument/2006/math">
                    <m:f>
                      <m:fPr>
                        <m:ctrlPr>
                          <a:rPr lang="en-US" sz="6600" b="1" i="1" smtClean="0">
                            <a:solidFill>
                              <a:schemeClr val="bg1"/>
                            </a:solidFill>
                            <a:latin typeface="Cambria Math" panose="02040503050406030204" pitchFamily="18" charset="0"/>
                          </a:rPr>
                        </m:ctrlPr>
                      </m:fPr>
                      <m:num>
                        <m:r>
                          <a:rPr lang="en-US" sz="6600" b="1" i="1" smtClean="0">
                            <a:solidFill>
                              <a:schemeClr val="bg1"/>
                            </a:solidFill>
                            <a:latin typeface="Cambria Math" panose="02040503050406030204" pitchFamily="18" charset="0"/>
                          </a:rPr>
                          <m:t>𝟐</m:t>
                        </m:r>
                      </m:num>
                      <m:den>
                        <m:r>
                          <a:rPr lang="en-US" sz="6600" b="1" i="1" smtClean="0">
                            <a:solidFill>
                              <a:schemeClr val="bg1"/>
                            </a:solidFill>
                            <a:latin typeface="Cambria Math" panose="02040503050406030204" pitchFamily="18" charset="0"/>
                          </a:rPr>
                          <m:t>𝟏</m:t>
                        </m:r>
                      </m:den>
                    </m:f>
                  </m:oMath>
                </a14:m>
                <a:r>
                  <a:rPr lang="en-US" sz="6600" b="1" dirty="0">
                    <a:solidFill>
                      <a:schemeClr val="bg1"/>
                    </a:solidFill>
                  </a:rPr>
                  <a:t> </a:t>
                </a:r>
                <a:endParaRPr lang="en-US" sz="6600" dirty="0">
                  <a:solidFill>
                    <a:schemeClr val="bg1"/>
                  </a:solidFill>
                </a:endParaRPr>
              </a:p>
            </p:txBody>
          </p:sp>
        </mc:Choice>
        <mc:Fallback xmlns="">
          <p:sp>
            <p:nvSpPr>
              <p:cNvPr id="26" name="TextBox 25">
                <a:extLst>
                  <a:ext uri="{FF2B5EF4-FFF2-40B4-BE49-F238E27FC236}">
                    <a16:creationId xmlns:a16="http://schemas.microsoft.com/office/drawing/2014/main" id="{AAB51E7C-B974-4D9A-ABF9-D9DF427D3B92}"/>
                  </a:ext>
                </a:extLst>
              </p:cNvPr>
              <p:cNvSpPr txBox="1">
                <a:spLocks noRot="1" noChangeAspect="1" noMove="1" noResize="1" noEditPoints="1" noAdjustHandles="1" noChangeArrowheads="1" noChangeShapeType="1" noTextEdit="1"/>
              </p:cNvSpPr>
              <p:nvPr/>
            </p:nvSpPr>
            <p:spPr>
              <a:xfrm>
                <a:off x="6974550" y="2837470"/>
                <a:ext cx="863654" cy="1559401"/>
              </a:xfrm>
              <a:prstGeom prst="rect">
                <a:avLst/>
              </a:prstGeom>
              <a:blipFill>
                <a:blip r:embed="rId9"/>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9" name="TextBox 28">
                <a:extLst>
                  <a:ext uri="{FF2B5EF4-FFF2-40B4-BE49-F238E27FC236}">
                    <a16:creationId xmlns:a16="http://schemas.microsoft.com/office/drawing/2014/main" id="{488DCA9B-9CAB-496D-997C-E595632E8589}"/>
                  </a:ext>
                </a:extLst>
              </p:cNvPr>
              <p:cNvSpPr txBox="1"/>
              <p:nvPr/>
            </p:nvSpPr>
            <p:spPr>
              <a:xfrm>
                <a:off x="6169371" y="3219181"/>
                <a:ext cx="863654" cy="830997"/>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en-US" sz="4800" b="1" i="0" smtClean="0">
                          <a:solidFill>
                            <a:schemeClr val="bg1"/>
                          </a:solidFill>
                          <a:latin typeface="Cambria Math" panose="02040503050406030204" pitchFamily="18" charset="0"/>
                        </a:rPr>
                        <m:t>𝐱</m:t>
                      </m:r>
                    </m:oMath>
                  </m:oMathPara>
                </a14:m>
                <a:endParaRPr lang="en-US" sz="4800" dirty="0">
                  <a:solidFill>
                    <a:schemeClr val="bg1"/>
                  </a:solidFill>
                </a:endParaRPr>
              </a:p>
            </p:txBody>
          </p:sp>
        </mc:Choice>
        <mc:Fallback xmlns="">
          <p:sp>
            <p:nvSpPr>
              <p:cNvPr id="29" name="TextBox 28">
                <a:extLst>
                  <a:ext uri="{FF2B5EF4-FFF2-40B4-BE49-F238E27FC236}">
                    <a16:creationId xmlns:a16="http://schemas.microsoft.com/office/drawing/2014/main" id="{488DCA9B-9CAB-496D-997C-E595632E8589}"/>
                  </a:ext>
                </a:extLst>
              </p:cNvPr>
              <p:cNvSpPr txBox="1">
                <a:spLocks noRot="1" noChangeAspect="1" noMove="1" noResize="1" noEditPoints="1" noAdjustHandles="1" noChangeArrowheads="1" noChangeShapeType="1" noTextEdit="1"/>
              </p:cNvSpPr>
              <p:nvPr/>
            </p:nvSpPr>
            <p:spPr>
              <a:xfrm>
                <a:off x="6169371" y="3219181"/>
                <a:ext cx="863654" cy="830997"/>
              </a:xfrm>
              <a:prstGeom prst="rect">
                <a:avLst/>
              </a:prstGeom>
              <a:blipFill>
                <a:blip r:embed="rId10"/>
                <a:stretch>
                  <a:fillRect/>
                </a:stretch>
              </a:blipFill>
            </p:spPr>
            <p:txBody>
              <a:bodyPr/>
              <a:lstStyle/>
              <a:p>
                <a:r>
                  <a:rPr lang="en-US">
                    <a:noFill/>
                  </a:rPr>
                  <a:t> </a:t>
                </a:r>
              </a:p>
            </p:txBody>
          </p:sp>
        </mc:Fallback>
      </mc:AlternateContent>
      <p:sp>
        <p:nvSpPr>
          <p:cNvPr id="32" name="TextBox 31">
            <a:extLst>
              <a:ext uri="{FF2B5EF4-FFF2-40B4-BE49-F238E27FC236}">
                <a16:creationId xmlns:a16="http://schemas.microsoft.com/office/drawing/2014/main" id="{707A0F92-56CB-4A8F-A698-4416BEEB07D4}"/>
              </a:ext>
            </a:extLst>
          </p:cNvPr>
          <p:cNvSpPr txBox="1"/>
          <p:nvPr/>
        </p:nvSpPr>
        <p:spPr>
          <a:xfrm>
            <a:off x="7616181" y="3059470"/>
            <a:ext cx="556182" cy="1015663"/>
          </a:xfrm>
          <a:prstGeom prst="rect">
            <a:avLst/>
          </a:prstGeom>
          <a:noFill/>
        </p:spPr>
        <p:txBody>
          <a:bodyPr wrap="square" rtlCol="0">
            <a:spAutoFit/>
          </a:bodyPr>
          <a:lstStyle/>
          <a:p>
            <a:r>
              <a:rPr lang="en-US" sz="6000" b="1" dirty="0">
                <a:solidFill>
                  <a:schemeClr val="bg1"/>
                </a:solidFill>
              </a:rPr>
              <a:t>=</a:t>
            </a:r>
          </a:p>
        </p:txBody>
      </p:sp>
      <mc:AlternateContent xmlns:mc="http://schemas.openxmlformats.org/markup-compatibility/2006" xmlns:a14="http://schemas.microsoft.com/office/drawing/2010/main">
        <mc:Choice Requires="a14">
          <p:sp>
            <p:nvSpPr>
              <p:cNvPr id="34" name="TextBox 33">
                <a:extLst>
                  <a:ext uri="{FF2B5EF4-FFF2-40B4-BE49-F238E27FC236}">
                    <a16:creationId xmlns:a16="http://schemas.microsoft.com/office/drawing/2014/main" id="{4F77EE69-E569-4849-B3C2-16B495D2A2FF}"/>
                  </a:ext>
                </a:extLst>
              </p:cNvPr>
              <p:cNvSpPr txBox="1"/>
              <p:nvPr/>
            </p:nvSpPr>
            <p:spPr>
              <a:xfrm>
                <a:off x="8293675" y="2854978"/>
                <a:ext cx="863654" cy="1559401"/>
              </a:xfrm>
              <a:prstGeom prst="rect">
                <a:avLst/>
              </a:prstGeom>
              <a:noFill/>
            </p:spPr>
            <p:txBody>
              <a:bodyPr wrap="square">
                <a:spAutoFit/>
              </a:bodyPr>
              <a:lstStyle/>
              <a:p>
                <a14:m>
                  <m:oMath xmlns:m="http://schemas.openxmlformats.org/officeDocument/2006/math">
                    <m:f>
                      <m:fPr>
                        <m:ctrlPr>
                          <a:rPr lang="en-US" sz="6600" b="1" i="1" smtClean="0">
                            <a:solidFill>
                              <a:schemeClr val="bg1"/>
                            </a:solidFill>
                            <a:latin typeface="Cambria Math" panose="02040503050406030204" pitchFamily="18" charset="0"/>
                          </a:rPr>
                        </m:ctrlPr>
                      </m:fPr>
                      <m:num>
                        <m:r>
                          <a:rPr lang="en-US" sz="6600" b="1" i="1" smtClean="0">
                            <a:solidFill>
                              <a:schemeClr val="bg1"/>
                            </a:solidFill>
                            <a:latin typeface="Cambria Math" panose="02040503050406030204" pitchFamily="18" charset="0"/>
                          </a:rPr>
                          <m:t>𝟐</m:t>
                        </m:r>
                      </m:num>
                      <m:den>
                        <m:r>
                          <a:rPr lang="en-US" sz="6600" b="1" i="1" smtClean="0">
                            <a:solidFill>
                              <a:schemeClr val="bg1"/>
                            </a:solidFill>
                            <a:latin typeface="Cambria Math" panose="02040503050406030204" pitchFamily="18" charset="0"/>
                          </a:rPr>
                          <m:t>𝟑</m:t>
                        </m:r>
                      </m:den>
                    </m:f>
                  </m:oMath>
                </a14:m>
                <a:r>
                  <a:rPr lang="en-US" sz="6600" b="1" dirty="0">
                    <a:solidFill>
                      <a:schemeClr val="bg1"/>
                    </a:solidFill>
                  </a:rPr>
                  <a:t> </a:t>
                </a:r>
                <a:endParaRPr lang="en-US" sz="6600" dirty="0">
                  <a:solidFill>
                    <a:schemeClr val="bg1"/>
                  </a:solidFill>
                </a:endParaRPr>
              </a:p>
            </p:txBody>
          </p:sp>
        </mc:Choice>
        <mc:Fallback xmlns="">
          <p:sp>
            <p:nvSpPr>
              <p:cNvPr id="34" name="TextBox 33">
                <a:extLst>
                  <a:ext uri="{FF2B5EF4-FFF2-40B4-BE49-F238E27FC236}">
                    <a16:creationId xmlns:a16="http://schemas.microsoft.com/office/drawing/2014/main" id="{4F77EE69-E569-4849-B3C2-16B495D2A2FF}"/>
                  </a:ext>
                </a:extLst>
              </p:cNvPr>
              <p:cNvSpPr txBox="1">
                <a:spLocks noRot="1" noChangeAspect="1" noMove="1" noResize="1" noEditPoints="1" noAdjustHandles="1" noChangeArrowheads="1" noChangeShapeType="1" noTextEdit="1"/>
              </p:cNvSpPr>
              <p:nvPr/>
            </p:nvSpPr>
            <p:spPr>
              <a:xfrm>
                <a:off x="8293675" y="2854978"/>
                <a:ext cx="863654" cy="1559401"/>
              </a:xfrm>
              <a:prstGeom prst="rect">
                <a:avLst/>
              </a:prstGeom>
              <a:blipFill>
                <a:blip r:embed="rId11"/>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3931107814"/>
      </p:ext>
    </p:extLst>
  </p:cSld>
  <p:clrMapOvr>
    <a:masterClrMapping/>
  </p:clrMapOvr>
  <mc:AlternateContent xmlns:mc="http://schemas.openxmlformats.org/markup-compatibility/2006">
    <mc:Choice xmlns:p159="http://schemas.microsoft.com/office/powerpoint/2015/09/main" xmlns=""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33"/>
                                        </p:tgtEl>
                                        <p:attrNameLst>
                                          <p:attrName>style.visibility</p:attrName>
                                        </p:attrNameLst>
                                      </p:cBhvr>
                                      <p:to>
                                        <p:strVal val="visible"/>
                                      </p:to>
                                    </p:set>
                                    <p:anim calcmode="lin" valueType="num">
                                      <p:cBhvr>
                                        <p:cTn id="7" dur="500" fill="hold"/>
                                        <p:tgtEl>
                                          <p:spTgt spid="33"/>
                                        </p:tgtEl>
                                        <p:attrNameLst>
                                          <p:attrName>ppt_w</p:attrName>
                                        </p:attrNameLst>
                                      </p:cBhvr>
                                      <p:tavLst>
                                        <p:tav tm="0">
                                          <p:val>
                                            <p:fltVal val="0"/>
                                          </p:val>
                                        </p:tav>
                                        <p:tav tm="100000">
                                          <p:val>
                                            <p:strVal val="#ppt_w"/>
                                          </p:val>
                                        </p:tav>
                                      </p:tavLst>
                                    </p:anim>
                                    <p:anim calcmode="lin" valueType="num">
                                      <p:cBhvr>
                                        <p:cTn id="8" dur="500" fill="hold"/>
                                        <p:tgtEl>
                                          <p:spTgt spid="33"/>
                                        </p:tgtEl>
                                        <p:attrNameLst>
                                          <p:attrName>ppt_h</p:attrName>
                                        </p:attrNameLst>
                                      </p:cBhvr>
                                      <p:tavLst>
                                        <p:tav tm="0">
                                          <p:val>
                                            <p:fltVal val="0"/>
                                          </p:val>
                                        </p:tav>
                                        <p:tav tm="100000">
                                          <p:val>
                                            <p:strVal val="#ppt_h"/>
                                          </p:val>
                                        </p:tav>
                                      </p:tavLst>
                                    </p:anim>
                                    <p:animEffect transition="in" filter="fade">
                                      <p:cBhvr>
                                        <p:cTn id="9" dur="500"/>
                                        <p:tgtEl>
                                          <p:spTgt spid="33"/>
                                        </p:tgtEl>
                                      </p:cBhvr>
                                    </p:animEffect>
                                  </p:childTnLst>
                                </p:cTn>
                              </p:par>
                              <p:par>
                                <p:cTn id="10" presetID="53" presetClass="entr" presetSubtype="16" fill="hold" nodeType="withEffect">
                                  <p:stCondLst>
                                    <p:cond delay="0"/>
                                  </p:stCondLst>
                                  <p:childTnLst>
                                    <p:set>
                                      <p:cBhvr>
                                        <p:cTn id="11" dur="1" fill="hold">
                                          <p:stCondLst>
                                            <p:cond delay="0"/>
                                          </p:stCondLst>
                                        </p:cTn>
                                        <p:tgtEl>
                                          <p:spTgt spid="28"/>
                                        </p:tgtEl>
                                        <p:attrNameLst>
                                          <p:attrName>style.visibility</p:attrName>
                                        </p:attrNameLst>
                                      </p:cBhvr>
                                      <p:to>
                                        <p:strVal val="visible"/>
                                      </p:to>
                                    </p:set>
                                    <p:anim calcmode="lin" valueType="num">
                                      <p:cBhvr>
                                        <p:cTn id="12" dur="500" fill="hold"/>
                                        <p:tgtEl>
                                          <p:spTgt spid="28"/>
                                        </p:tgtEl>
                                        <p:attrNameLst>
                                          <p:attrName>ppt_w</p:attrName>
                                        </p:attrNameLst>
                                      </p:cBhvr>
                                      <p:tavLst>
                                        <p:tav tm="0">
                                          <p:val>
                                            <p:fltVal val="0"/>
                                          </p:val>
                                        </p:tav>
                                        <p:tav tm="100000">
                                          <p:val>
                                            <p:strVal val="#ppt_w"/>
                                          </p:val>
                                        </p:tav>
                                      </p:tavLst>
                                    </p:anim>
                                    <p:anim calcmode="lin" valueType="num">
                                      <p:cBhvr>
                                        <p:cTn id="13" dur="500" fill="hold"/>
                                        <p:tgtEl>
                                          <p:spTgt spid="28"/>
                                        </p:tgtEl>
                                        <p:attrNameLst>
                                          <p:attrName>ppt_h</p:attrName>
                                        </p:attrNameLst>
                                      </p:cBhvr>
                                      <p:tavLst>
                                        <p:tav tm="0">
                                          <p:val>
                                            <p:fltVal val="0"/>
                                          </p:val>
                                        </p:tav>
                                        <p:tav tm="100000">
                                          <p:val>
                                            <p:strVal val="#ppt_h"/>
                                          </p:val>
                                        </p:tav>
                                      </p:tavLst>
                                    </p:anim>
                                    <p:animEffect transition="in" filter="fade">
                                      <p:cBhvr>
                                        <p:cTn id="14" dur="500"/>
                                        <p:tgtEl>
                                          <p:spTgt spid="28"/>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17"/>
                                        </p:tgtEl>
                                        <p:attrNameLst>
                                          <p:attrName>style.visibility</p:attrName>
                                        </p:attrNameLst>
                                      </p:cBhvr>
                                      <p:to>
                                        <p:strVal val="visible"/>
                                      </p:to>
                                    </p:set>
                                    <p:anim calcmode="lin" valueType="num">
                                      <p:cBhvr>
                                        <p:cTn id="17" dur="500" fill="hold"/>
                                        <p:tgtEl>
                                          <p:spTgt spid="17"/>
                                        </p:tgtEl>
                                        <p:attrNameLst>
                                          <p:attrName>ppt_w</p:attrName>
                                        </p:attrNameLst>
                                      </p:cBhvr>
                                      <p:tavLst>
                                        <p:tav tm="0">
                                          <p:val>
                                            <p:fltVal val="0"/>
                                          </p:val>
                                        </p:tav>
                                        <p:tav tm="100000">
                                          <p:val>
                                            <p:strVal val="#ppt_w"/>
                                          </p:val>
                                        </p:tav>
                                      </p:tavLst>
                                    </p:anim>
                                    <p:anim calcmode="lin" valueType="num">
                                      <p:cBhvr>
                                        <p:cTn id="18" dur="500" fill="hold"/>
                                        <p:tgtEl>
                                          <p:spTgt spid="17"/>
                                        </p:tgtEl>
                                        <p:attrNameLst>
                                          <p:attrName>ppt_h</p:attrName>
                                        </p:attrNameLst>
                                      </p:cBhvr>
                                      <p:tavLst>
                                        <p:tav tm="0">
                                          <p:val>
                                            <p:fltVal val="0"/>
                                          </p:val>
                                        </p:tav>
                                        <p:tav tm="100000">
                                          <p:val>
                                            <p:strVal val="#ppt_h"/>
                                          </p:val>
                                        </p:tav>
                                      </p:tavLst>
                                    </p:anim>
                                    <p:animEffect transition="in" filter="fade">
                                      <p:cBhvr>
                                        <p:cTn id="19" dur="500"/>
                                        <p:tgtEl>
                                          <p:spTgt spid="17"/>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4" fill="hold" grpId="0" nodeType="clickEffect">
                                  <p:stCondLst>
                                    <p:cond delay="0"/>
                                  </p:stCondLst>
                                  <p:childTnLst>
                                    <p:set>
                                      <p:cBhvr>
                                        <p:cTn id="23" dur="1" fill="hold">
                                          <p:stCondLst>
                                            <p:cond delay="0"/>
                                          </p:stCondLst>
                                        </p:cTn>
                                        <p:tgtEl>
                                          <p:spTgt spid="24"/>
                                        </p:tgtEl>
                                        <p:attrNameLst>
                                          <p:attrName>style.visibility</p:attrName>
                                        </p:attrNameLst>
                                      </p:cBhvr>
                                      <p:to>
                                        <p:strVal val="visible"/>
                                      </p:to>
                                    </p:set>
                                    <p:animEffect transition="in" filter="wipe(down)">
                                      <p:cBhvr>
                                        <p:cTn id="24" dur="500"/>
                                        <p:tgtEl>
                                          <p:spTgt spid="24"/>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4" fill="hold" grpId="0" nodeType="clickEffect">
                                  <p:stCondLst>
                                    <p:cond delay="0"/>
                                  </p:stCondLst>
                                  <p:childTnLst>
                                    <p:set>
                                      <p:cBhvr>
                                        <p:cTn id="28" dur="1" fill="hold">
                                          <p:stCondLst>
                                            <p:cond delay="0"/>
                                          </p:stCondLst>
                                        </p:cTn>
                                        <p:tgtEl>
                                          <p:spTgt spid="25"/>
                                        </p:tgtEl>
                                        <p:attrNameLst>
                                          <p:attrName>style.visibility</p:attrName>
                                        </p:attrNameLst>
                                      </p:cBhvr>
                                      <p:to>
                                        <p:strVal val="visible"/>
                                      </p:to>
                                    </p:set>
                                    <p:animEffect transition="in" filter="wipe(down)">
                                      <p:cBhvr>
                                        <p:cTn id="29" dur="500"/>
                                        <p:tgtEl>
                                          <p:spTgt spid="25"/>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4" fill="hold" grpId="0" nodeType="clickEffect">
                                  <p:stCondLst>
                                    <p:cond delay="0"/>
                                  </p:stCondLst>
                                  <p:childTnLst>
                                    <p:set>
                                      <p:cBhvr>
                                        <p:cTn id="33" dur="1" fill="hold">
                                          <p:stCondLst>
                                            <p:cond delay="0"/>
                                          </p:stCondLst>
                                        </p:cTn>
                                        <p:tgtEl>
                                          <p:spTgt spid="29"/>
                                        </p:tgtEl>
                                        <p:attrNameLst>
                                          <p:attrName>style.visibility</p:attrName>
                                        </p:attrNameLst>
                                      </p:cBhvr>
                                      <p:to>
                                        <p:strVal val="visible"/>
                                      </p:to>
                                    </p:set>
                                    <p:animEffect transition="in" filter="wipe(down)">
                                      <p:cBhvr>
                                        <p:cTn id="34" dur="500"/>
                                        <p:tgtEl>
                                          <p:spTgt spid="29"/>
                                        </p:tgtEl>
                                      </p:cBhvr>
                                    </p:animEffect>
                                  </p:childTnLst>
                                </p:cTn>
                              </p:par>
                            </p:childTnLst>
                          </p:cTn>
                        </p:par>
                      </p:childTnLst>
                    </p:cTn>
                  </p:par>
                  <p:par>
                    <p:cTn id="35" fill="hold">
                      <p:stCondLst>
                        <p:cond delay="indefinite"/>
                      </p:stCondLst>
                      <p:childTnLst>
                        <p:par>
                          <p:cTn id="36" fill="hold">
                            <p:stCondLst>
                              <p:cond delay="0"/>
                            </p:stCondLst>
                            <p:childTnLst>
                              <p:par>
                                <p:cTn id="37" presetID="22" presetClass="entr" presetSubtype="4" fill="hold" grpId="0" nodeType="clickEffect">
                                  <p:stCondLst>
                                    <p:cond delay="0"/>
                                  </p:stCondLst>
                                  <p:childTnLst>
                                    <p:set>
                                      <p:cBhvr>
                                        <p:cTn id="38" dur="1" fill="hold">
                                          <p:stCondLst>
                                            <p:cond delay="0"/>
                                          </p:stCondLst>
                                        </p:cTn>
                                        <p:tgtEl>
                                          <p:spTgt spid="26"/>
                                        </p:tgtEl>
                                        <p:attrNameLst>
                                          <p:attrName>style.visibility</p:attrName>
                                        </p:attrNameLst>
                                      </p:cBhvr>
                                      <p:to>
                                        <p:strVal val="visible"/>
                                      </p:to>
                                    </p:set>
                                    <p:animEffect transition="in" filter="wipe(down)">
                                      <p:cBhvr>
                                        <p:cTn id="39" dur="500"/>
                                        <p:tgtEl>
                                          <p:spTgt spid="26"/>
                                        </p:tgtEl>
                                      </p:cBhvr>
                                    </p:animEffect>
                                  </p:childTnLst>
                                </p:cTn>
                              </p:par>
                            </p:childTnLst>
                          </p:cTn>
                        </p:par>
                      </p:childTnLst>
                    </p:cTn>
                  </p:par>
                  <p:par>
                    <p:cTn id="40" fill="hold">
                      <p:stCondLst>
                        <p:cond delay="indefinite"/>
                      </p:stCondLst>
                      <p:childTnLst>
                        <p:par>
                          <p:cTn id="41" fill="hold">
                            <p:stCondLst>
                              <p:cond delay="0"/>
                            </p:stCondLst>
                            <p:childTnLst>
                              <p:par>
                                <p:cTn id="42" presetID="22" presetClass="entr" presetSubtype="4" fill="hold" grpId="0" nodeType="clickEffect">
                                  <p:stCondLst>
                                    <p:cond delay="0"/>
                                  </p:stCondLst>
                                  <p:childTnLst>
                                    <p:set>
                                      <p:cBhvr>
                                        <p:cTn id="43" dur="1" fill="hold">
                                          <p:stCondLst>
                                            <p:cond delay="0"/>
                                          </p:stCondLst>
                                        </p:cTn>
                                        <p:tgtEl>
                                          <p:spTgt spid="32"/>
                                        </p:tgtEl>
                                        <p:attrNameLst>
                                          <p:attrName>style.visibility</p:attrName>
                                        </p:attrNameLst>
                                      </p:cBhvr>
                                      <p:to>
                                        <p:strVal val="visible"/>
                                      </p:to>
                                    </p:set>
                                    <p:animEffect transition="in" filter="wipe(down)">
                                      <p:cBhvr>
                                        <p:cTn id="44" dur="500"/>
                                        <p:tgtEl>
                                          <p:spTgt spid="32"/>
                                        </p:tgtEl>
                                      </p:cBhvr>
                                    </p:animEffect>
                                  </p:childTnLst>
                                </p:cTn>
                              </p:par>
                            </p:childTnLst>
                          </p:cTn>
                        </p:par>
                      </p:childTnLst>
                    </p:cTn>
                  </p:par>
                  <p:par>
                    <p:cTn id="45" fill="hold">
                      <p:stCondLst>
                        <p:cond delay="indefinite"/>
                      </p:stCondLst>
                      <p:childTnLst>
                        <p:par>
                          <p:cTn id="46" fill="hold">
                            <p:stCondLst>
                              <p:cond delay="0"/>
                            </p:stCondLst>
                            <p:childTnLst>
                              <p:par>
                                <p:cTn id="47" presetID="22" presetClass="entr" presetSubtype="4" fill="hold" grpId="0" nodeType="clickEffect">
                                  <p:stCondLst>
                                    <p:cond delay="0"/>
                                  </p:stCondLst>
                                  <p:childTnLst>
                                    <p:set>
                                      <p:cBhvr>
                                        <p:cTn id="48" dur="1" fill="hold">
                                          <p:stCondLst>
                                            <p:cond delay="0"/>
                                          </p:stCondLst>
                                        </p:cTn>
                                        <p:tgtEl>
                                          <p:spTgt spid="34"/>
                                        </p:tgtEl>
                                        <p:attrNameLst>
                                          <p:attrName>style.visibility</p:attrName>
                                        </p:attrNameLst>
                                      </p:cBhvr>
                                      <p:to>
                                        <p:strVal val="visible"/>
                                      </p:to>
                                    </p:set>
                                    <p:animEffect transition="in" filter="wipe(down)">
                                      <p:cBhvr>
                                        <p:cTn id="49"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33" grpId="0"/>
      <p:bldP spid="24" grpId="0"/>
      <p:bldP spid="25" grpId="0"/>
      <p:bldP spid="26" grpId="0"/>
      <p:bldP spid="29" grpId="0"/>
      <p:bldP spid="32" grpId="0"/>
      <p:bldP spid="34"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矩形: 圆角 21">
            <a:extLst>
              <a:ext uri="{FF2B5EF4-FFF2-40B4-BE49-F238E27FC236}">
                <a16:creationId xmlns:a16="http://schemas.microsoft.com/office/drawing/2014/main" id="{A8885428-BB15-48C9-A07C-964D2BBBF336}"/>
              </a:ext>
            </a:extLst>
          </p:cNvPr>
          <p:cNvSpPr/>
          <p:nvPr/>
        </p:nvSpPr>
        <p:spPr>
          <a:xfrm>
            <a:off x="5273365" y="1424834"/>
            <a:ext cx="3487864" cy="1467848"/>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3" name="图片 2" descr="6"/>
          <p:cNvPicPr>
            <a:picLocks noChangeAspect="1"/>
          </p:cNvPicPr>
          <p:nvPr/>
        </p:nvPicPr>
        <p:blipFill>
          <a:blip r:embed="rId4"/>
          <a:srcRect r="74368"/>
          <a:stretch>
            <a:fillRect/>
          </a:stretch>
        </p:blipFill>
        <p:spPr>
          <a:xfrm>
            <a:off x="-3810" y="4604385"/>
            <a:ext cx="1602105" cy="2278380"/>
          </a:xfrm>
          <a:prstGeom prst="rect">
            <a:avLst/>
          </a:prstGeom>
        </p:spPr>
      </p:pic>
      <p:pic>
        <p:nvPicPr>
          <p:cNvPr id="5" name="图片 4" descr="6"/>
          <p:cNvPicPr>
            <a:picLocks noChangeAspect="1"/>
          </p:cNvPicPr>
          <p:nvPr/>
        </p:nvPicPr>
        <p:blipFill>
          <a:blip r:embed="rId4"/>
          <a:srcRect l="47449" t="21697"/>
          <a:stretch>
            <a:fillRect/>
          </a:stretch>
        </p:blipFill>
        <p:spPr>
          <a:xfrm>
            <a:off x="9053195" y="5132705"/>
            <a:ext cx="3137535" cy="1704340"/>
          </a:xfrm>
          <a:prstGeom prst="rect">
            <a:avLst/>
          </a:prstGeom>
        </p:spPr>
      </p:pic>
      <p:pic>
        <p:nvPicPr>
          <p:cNvPr id="17" name="图片 16">
            <a:extLst>
              <a:ext uri="{FF2B5EF4-FFF2-40B4-BE49-F238E27FC236}">
                <a16:creationId xmlns:a16="http://schemas.microsoft.com/office/drawing/2014/main" id="{7004D8DD-EA71-45E1-B9DD-BC588B7A315B}"/>
              </a:ext>
            </a:extLst>
          </p:cNvPr>
          <p:cNvPicPr>
            <a:picLocks noChangeAspect="1"/>
          </p:cNvPicPr>
          <p:nvPr/>
        </p:nvPicPr>
        <p:blipFill>
          <a:blip r:embed="rId5">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869957" y="1089417"/>
            <a:ext cx="4114800" cy="5372100"/>
          </a:xfrm>
          <a:prstGeom prst="rect">
            <a:avLst/>
          </a:prstGeom>
        </p:spPr>
      </p:pic>
      <p:sp>
        <p:nvSpPr>
          <p:cNvPr id="21" name="MH_SubTitle_1">
            <a:extLst>
              <a:ext uri="{FF2B5EF4-FFF2-40B4-BE49-F238E27FC236}">
                <a16:creationId xmlns:a16="http://schemas.microsoft.com/office/drawing/2014/main" id="{8827F161-D020-42A5-8885-FC152686E5DF}"/>
              </a:ext>
            </a:extLst>
          </p:cNvPr>
          <p:cNvSpPr>
            <a:spLocks/>
          </p:cNvSpPr>
          <p:nvPr>
            <p:custDataLst>
              <p:tags r:id="rId1"/>
            </p:custDataLst>
          </p:nvPr>
        </p:nvSpPr>
        <p:spPr bwMode="auto">
          <a:xfrm>
            <a:off x="322694" y="144052"/>
            <a:ext cx="4815894" cy="1213509"/>
          </a:xfrm>
          <a:custGeom>
            <a:avLst/>
            <a:gdLst>
              <a:gd name="T0" fmla="*/ 2147483646 w 30720"/>
              <a:gd name="T1" fmla="*/ 2147483646 h 11496"/>
              <a:gd name="T2" fmla="*/ 2147483646 w 30720"/>
              <a:gd name="T3" fmla="*/ 2147483646 h 11496"/>
              <a:gd name="T4" fmla="*/ 2147483646 w 30720"/>
              <a:gd name="T5" fmla="*/ 2147483646 h 11496"/>
              <a:gd name="T6" fmla="*/ 2147483646 w 30720"/>
              <a:gd name="T7" fmla="*/ 2147483646 h 11496"/>
              <a:gd name="T8" fmla="*/ 2147483646 w 30720"/>
              <a:gd name="T9" fmla="*/ 2147483646 h 11496"/>
              <a:gd name="T10" fmla="*/ 2147483646 w 30720"/>
              <a:gd name="T11" fmla="*/ 2147483646 h 11496"/>
              <a:gd name="T12" fmla="*/ 2147483646 w 30720"/>
              <a:gd name="T13" fmla="*/ 2147483646 h 11496"/>
              <a:gd name="T14" fmla="*/ 2147483646 w 30720"/>
              <a:gd name="T15" fmla="*/ 2147483646 h 11496"/>
              <a:gd name="T16" fmla="*/ 2147483646 w 30720"/>
              <a:gd name="T17" fmla="*/ 2147483646 h 11496"/>
              <a:gd name="T18" fmla="*/ 2147483646 w 30720"/>
              <a:gd name="T19" fmla="*/ 2147483646 h 11496"/>
              <a:gd name="T20" fmla="*/ 2147483646 w 30720"/>
              <a:gd name="T21" fmla="*/ 2147483646 h 11496"/>
              <a:gd name="T22" fmla="*/ 2147483646 w 30720"/>
              <a:gd name="T23" fmla="*/ 2147483646 h 11496"/>
              <a:gd name="T24" fmla="*/ 2147483646 w 30720"/>
              <a:gd name="T25" fmla="*/ 2147483646 h 11496"/>
              <a:gd name="T26" fmla="*/ 2147483646 w 30720"/>
              <a:gd name="T27" fmla="*/ 2147483646 h 11496"/>
              <a:gd name="T28" fmla="*/ 2147483646 w 30720"/>
              <a:gd name="T29" fmla="*/ 2147483646 h 11496"/>
              <a:gd name="T30" fmla="*/ 2147483646 w 30720"/>
              <a:gd name="T31" fmla="*/ 2147483646 h 11496"/>
              <a:gd name="T32" fmla="*/ 2147483646 w 30720"/>
              <a:gd name="T33" fmla="*/ 2147483646 h 11496"/>
              <a:gd name="T34" fmla="*/ 2147483646 w 30720"/>
              <a:gd name="T35" fmla="*/ 2147483646 h 11496"/>
              <a:gd name="T36" fmla="*/ 2147483646 w 30720"/>
              <a:gd name="T37" fmla="*/ 2147483646 h 11496"/>
              <a:gd name="T38" fmla="*/ 2147483646 w 30720"/>
              <a:gd name="T39" fmla="*/ 2147483646 h 11496"/>
              <a:gd name="T40" fmla="*/ 2147483646 w 30720"/>
              <a:gd name="T41" fmla="*/ 2147483646 h 11496"/>
              <a:gd name="T42" fmla="*/ 2147483646 w 30720"/>
              <a:gd name="T43" fmla="*/ 2147483646 h 11496"/>
              <a:gd name="T44" fmla="*/ 2147483646 w 30720"/>
              <a:gd name="T45" fmla="*/ 2147483646 h 11496"/>
              <a:gd name="T46" fmla="*/ 2147483646 w 30720"/>
              <a:gd name="T47" fmla="*/ 2147483646 h 11496"/>
              <a:gd name="T48" fmla="*/ 2147483646 w 30720"/>
              <a:gd name="T49" fmla="*/ 2147483646 h 11496"/>
              <a:gd name="T50" fmla="*/ 2147483646 w 30720"/>
              <a:gd name="T51" fmla="*/ 2147483646 h 11496"/>
              <a:gd name="T52" fmla="*/ 2147483646 w 30720"/>
              <a:gd name="T53" fmla="*/ 2147483646 h 11496"/>
              <a:gd name="T54" fmla="*/ 2147483646 w 30720"/>
              <a:gd name="T55" fmla="*/ 2147483646 h 11496"/>
              <a:gd name="T56" fmla="*/ 2147483646 w 30720"/>
              <a:gd name="T57" fmla="*/ 2147483646 h 11496"/>
              <a:gd name="T58" fmla="*/ 2147483646 w 30720"/>
              <a:gd name="T59" fmla="*/ 2147483646 h 11496"/>
              <a:gd name="T60" fmla="*/ 2147483646 w 30720"/>
              <a:gd name="T61" fmla="*/ 2147483646 h 11496"/>
              <a:gd name="T62" fmla="*/ 2147483646 w 30720"/>
              <a:gd name="T63" fmla="*/ 2147483646 h 11496"/>
              <a:gd name="T64" fmla="*/ 2147483646 w 30720"/>
              <a:gd name="T65" fmla="*/ 2147483646 h 11496"/>
              <a:gd name="T66" fmla="*/ 2147483646 w 30720"/>
              <a:gd name="T67" fmla="*/ 2147483646 h 11496"/>
              <a:gd name="T68" fmla="*/ 2147483646 w 30720"/>
              <a:gd name="T69" fmla="*/ 2147483646 h 11496"/>
              <a:gd name="T70" fmla="*/ 2147483646 w 30720"/>
              <a:gd name="T71" fmla="*/ 2147483646 h 11496"/>
              <a:gd name="T72" fmla="*/ 2147483646 w 30720"/>
              <a:gd name="T73" fmla="*/ 2147483646 h 11496"/>
              <a:gd name="T74" fmla="*/ 2147483646 w 30720"/>
              <a:gd name="T75" fmla="*/ 2147483646 h 11496"/>
              <a:gd name="T76" fmla="*/ 2147483646 w 30720"/>
              <a:gd name="T77" fmla="*/ 2147483646 h 11496"/>
              <a:gd name="T78" fmla="*/ 2147483646 w 30720"/>
              <a:gd name="T79" fmla="*/ 2147483646 h 11496"/>
              <a:gd name="T80" fmla="*/ 2147483646 w 30720"/>
              <a:gd name="T81" fmla="*/ 2147483646 h 11496"/>
              <a:gd name="T82" fmla="*/ 2147483646 w 30720"/>
              <a:gd name="T83" fmla="*/ 2147483646 h 11496"/>
              <a:gd name="T84" fmla="*/ 2147483646 w 30720"/>
              <a:gd name="T85" fmla="*/ 2147483646 h 11496"/>
              <a:gd name="T86" fmla="*/ 2147483646 w 30720"/>
              <a:gd name="T87" fmla="*/ 2147483646 h 11496"/>
              <a:gd name="T88" fmla="*/ 2147483646 w 30720"/>
              <a:gd name="T89" fmla="*/ 2147483646 h 11496"/>
              <a:gd name="T90" fmla="*/ 2147483646 w 30720"/>
              <a:gd name="T91" fmla="*/ 2147483646 h 11496"/>
              <a:gd name="T92" fmla="*/ 2147483646 w 30720"/>
              <a:gd name="T93" fmla="*/ 2147483646 h 11496"/>
              <a:gd name="T94" fmla="*/ 2147483646 w 30720"/>
              <a:gd name="T95" fmla="*/ 2147483646 h 11496"/>
              <a:gd name="T96" fmla="*/ 2147483646 w 30720"/>
              <a:gd name="T97" fmla="*/ 2147483646 h 11496"/>
              <a:gd name="T98" fmla="*/ 2147483646 w 30720"/>
              <a:gd name="T99" fmla="*/ 2147483646 h 11496"/>
              <a:gd name="T100" fmla="*/ 2147483646 w 30720"/>
              <a:gd name="T101" fmla="*/ 2147483646 h 11496"/>
              <a:gd name="T102" fmla="*/ 2147483646 w 30720"/>
              <a:gd name="T103" fmla="*/ 2147483646 h 11496"/>
              <a:gd name="T104" fmla="*/ 2147483646 w 30720"/>
              <a:gd name="T105" fmla="*/ 2147483646 h 11496"/>
              <a:gd name="T106" fmla="*/ 2147483646 w 30720"/>
              <a:gd name="T107" fmla="*/ 2147483646 h 11496"/>
              <a:gd name="T108" fmla="*/ 2147483646 w 30720"/>
              <a:gd name="T109" fmla="*/ 2147483646 h 11496"/>
              <a:gd name="T110" fmla="*/ 2147483646 w 30720"/>
              <a:gd name="T111" fmla="*/ 2147483646 h 11496"/>
              <a:gd name="T112" fmla="*/ 2147483646 w 30720"/>
              <a:gd name="T113" fmla="*/ 2147483646 h 11496"/>
              <a:gd name="T114" fmla="*/ 2147483646 w 30720"/>
              <a:gd name="T115" fmla="*/ 2147483646 h 11496"/>
              <a:gd name="T116" fmla="*/ 2147483646 w 30720"/>
              <a:gd name="T117" fmla="*/ 2147483646 h 11496"/>
              <a:gd name="T118" fmla="*/ 2147483646 w 30720"/>
              <a:gd name="T119" fmla="*/ 2147483646 h 11496"/>
              <a:gd name="T120" fmla="*/ 2147483646 w 30720"/>
              <a:gd name="T121" fmla="*/ 2147483646 h 11496"/>
              <a:gd name="T122" fmla="*/ 2147483646 w 30720"/>
              <a:gd name="T123" fmla="*/ 2147483646 h 11496"/>
              <a:gd name="T124" fmla="*/ 2147483646 w 30720"/>
              <a:gd name="T125" fmla="*/ 2147483646 h 1149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30720" h="11496">
                <a:moveTo>
                  <a:pt x="29285" y="7403"/>
                </a:moveTo>
                <a:lnTo>
                  <a:pt x="29285" y="7403"/>
                </a:lnTo>
                <a:lnTo>
                  <a:pt x="29232" y="7379"/>
                </a:lnTo>
                <a:lnTo>
                  <a:pt x="29180" y="7357"/>
                </a:lnTo>
                <a:lnTo>
                  <a:pt x="29127" y="7336"/>
                </a:lnTo>
                <a:lnTo>
                  <a:pt x="29073" y="7316"/>
                </a:lnTo>
                <a:lnTo>
                  <a:pt x="29020" y="7298"/>
                </a:lnTo>
                <a:lnTo>
                  <a:pt x="28966" y="7280"/>
                </a:lnTo>
                <a:lnTo>
                  <a:pt x="28913" y="7264"/>
                </a:lnTo>
                <a:lnTo>
                  <a:pt x="28859" y="7251"/>
                </a:lnTo>
                <a:lnTo>
                  <a:pt x="28804" y="7237"/>
                </a:lnTo>
                <a:lnTo>
                  <a:pt x="28750" y="7226"/>
                </a:lnTo>
                <a:lnTo>
                  <a:pt x="28697" y="7216"/>
                </a:lnTo>
                <a:lnTo>
                  <a:pt x="28643" y="7208"/>
                </a:lnTo>
                <a:lnTo>
                  <a:pt x="28589" y="7202"/>
                </a:lnTo>
                <a:lnTo>
                  <a:pt x="28535" y="7198"/>
                </a:lnTo>
                <a:lnTo>
                  <a:pt x="28482" y="7195"/>
                </a:lnTo>
                <a:lnTo>
                  <a:pt x="28429" y="7194"/>
                </a:lnTo>
                <a:lnTo>
                  <a:pt x="28376" y="7194"/>
                </a:lnTo>
                <a:lnTo>
                  <a:pt x="28322" y="7197"/>
                </a:lnTo>
                <a:lnTo>
                  <a:pt x="28269" y="7201"/>
                </a:lnTo>
                <a:lnTo>
                  <a:pt x="28217" y="7207"/>
                </a:lnTo>
                <a:lnTo>
                  <a:pt x="28165" y="7215"/>
                </a:lnTo>
                <a:lnTo>
                  <a:pt x="28113" y="7226"/>
                </a:lnTo>
                <a:lnTo>
                  <a:pt x="28062" y="7238"/>
                </a:lnTo>
                <a:lnTo>
                  <a:pt x="28011" y="7253"/>
                </a:lnTo>
                <a:lnTo>
                  <a:pt x="27960" y="7270"/>
                </a:lnTo>
                <a:lnTo>
                  <a:pt x="27910" y="7289"/>
                </a:lnTo>
                <a:lnTo>
                  <a:pt x="27861" y="7310"/>
                </a:lnTo>
                <a:lnTo>
                  <a:pt x="27812" y="7334"/>
                </a:lnTo>
                <a:lnTo>
                  <a:pt x="27763" y="7360"/>
                </a:lnTo>
                <a:lnTo>
                  <a:pt x="27717" y="7388"/>
                </a:lnTo>
                <a:lnTo>
                  <a:pt x="27670" y="7418"/>
                </a:lnTo>
                <a:lnTo>
                  <a:pt x="27623" y="7452"/>
                </a:lnTo>
                <a:lnTo>
                  <a:pt x="27600" y="7473"/>
                </a:lnTo>
                <a:lnTo>
                  <a:pt x="27578" y="7494"/>
                </a:lnTo>
                <a:lnTo>
                  <a:pt x="27556" y="7516"/>
                </a:lnTo>
                <a:lnTo>
                  <a:pt x="27535" y="7539"/>
                </a:lnTo>
                <a:lnTo>
                  <a:pt x="27515" y="7562"/>
                </a:lnTo>
                <a:lnTo>
                  <a:pt x="27495" y="7586"/>
                </a:lnTo>
                <a:lnTo>
                  <a:pt x="27476" y="7611"/>
                </a:lnTo>
                <a:lnTo>
                  <a:pt x="27457" y="7636"/>
                </a:lnTo>
                <a:lnTo>
                  <a:pt x="27440" y="7662"/>
                </a:lnTo>
                <a:lnTo>
                  <a:pt x="27422" y="7689"/>
                </a:lnTo>
                <a:lnTo>
                  <a:pt x="27405" y="7716"/>
                </a:lnTo>
                <a:lnTo>
                  <a:pt x="27390" y="7743"/>
                </a:lnTo>
                <a:lnTo>
                  <a:pt x="27374" y="7771"/>
                </a:lnTo>
                <a:lnTo>
                  <a:pt x="27360" y="7799"/>
                </a:lnTo>
                <a:lnTo>
                  <a:pt x="27345" y="7827"/>
                </a:lnTo>
                <a:lnTo>
                  <a:pt x="27332" y="7857"/>
                </a:lnTo>
                <a:lnTo>
                  <a:pt x="27319" y="7887"/>
                </a:lnTo>
                <a:lnTo>
                  <a:pt x="27307" y="7916"/>
                </a:lnTo>
                <a:lnTo>
                  <a:pt x="27296" y="7946"/>
                </a:lnTo>
                <a:lnTo>
                  <a:pt x="27286" y="7976"/>
                </a:lnTo>
                <a:lnTo>
                  <a:pt x="27276" y="8006"/>
                </a:lnTo>
                <a:lnTo>
                  <a:pt x="27268" y="8038"/>
                </a:lnTo>
                <a:lnTo>
                  <a:pt x="27260" y="8069"/>
                </a:lnTo>
                <a:lnTo>
                  <a:pt x="27252" y="8099"/>
                </a:lnTo>
                <a:lnTo>
                  <a:pt x="27246" y="8130"/>
                </a:lnTo>
                <a:lnTo>
                  <a:pt x="27241" y="8161"/>
                </a:lnTo>
                <a:lnTo>
                  <a:pt x="27236" y="8193"/>
                </a:lnTo>
                <a:lnTo>
                  <a:pt x="27231" y="8224"/>
                </a:lnTo>
                <a:lnTo>
                  <a:pt x="27228" y="8255"/>
                </a:lnTo>
                <a:lnTo>
                  <a:pt x="27226" y="8286"/>
                </a:lnTo>
                <a:lnTo>
                  <a:pt x="27225" y="8318"/>
                </a:lnTo>
                <a:lnTo>
                  <a:pt x="27224" y="8348"/>
                </a:lnTo>
                <a:lnTo>
                  <a:pt x="27225" y="8379"/>
                </a:lnTo>
                <a:lnTo>
                  <a:pt x="27226" y="8409"/>
                </a:lnTo>
                <a:lnTo>
                  <a:pt x="27228" y="8440"/>
                </a:lnTo>
                <a:lnTo>
                  <a:pt x="27231" y="8471"/>
                </a:lnTo>
                <a:lnTo>
                  <a:pt x="27236" y="8500"/>
                </a:lnTo>
                <a:lnTo>
                  <a:pt x="27241" y="8530"/>
                </a:lnTo>
                <a:lnTo>
                  <a:pt x="27247" y="8559"/>
                </a:lnTo>
                <a:lnTo>
                  <a:pt x="27254" y="8588"/>
                </a:lnTo>
                <a:lnTo>
                  <a:pt x="27263" y="8617"/>
                </a:lnTo>
                <a:lnTo>
                  <a:pt x="27271" y="8645"/>
                </a:lnTo>
                <a:lnTo>
                  <a:pt x="27281" y="8674"/>
                </a:lnTo>
                <a:lnTo>
                  <a:pt x="27293" y="8701"/>
                </a:lnTo>
                <a:lnTo>
                  <a:pt x="27304" y="8728"/>
                </a:lnTo>
                <a:lnTo>
                  <a:pt x="27318" y="8754"/>
                </a:lnTo>
                <a:lnTo>
                  <a:pt x="27331" y="8780"/>
                </a:lnTo>
                <a:lnTo>
                  <a:pt x="27347" y="8805"/>
                </a:lnTo>
                <a:lnTo>
                  <a:pt x="27364" y="8830"/>
                </a:lnTo>
                <a:lnTo>
                  <a:pt x="27381" y="8854"/>
                </a:lnTo>
                <a:lnTo>
                  <a:pt x="27399" y="8876"/>
                </a:lnTo>
                <a:lnTo>
                  <a:pt x="27419" y="8899"/>
                </a:lnTo>
                <a:lnTo>
                  <a:pt x="27440" y="8921"/>
                </a:lnTo>
                <a:lnTo>
                  <a:pt x="27462" y="8943"/>
                </a:lnTo>
                <a:lnTo>
                  <a:pt x="27484" y="8963"/>
                </a:lnTo>
                <a:lnTo>
                  <a:pt x="27509" y="8983"/>
                </a:lnTo>
                <a:lnTo>
                  <a:pt x="27534" y="9001"/>
                </a:lnTo>
                <a:lnTo>
                  <a:pt x="27560" y="9019"/>
                </a:lnTo>
                <a:lnTo>
                  <a:pt x="27589" y="9036"/>
                </a:lnTo>
                <a:lnTo>
                  <a:pt x="27618" y="9052"/>
                </a:lnTo>
                <a:lnTo>
                  <a:pt x="27648" y="9067"/>
                </a:lnTo>
                <a:lnTo>
                  <a:pt x="27679" y="9081"/>
                </a:lnTo>
                <a:lnTo>
                  <a:pt x="27711" y="9094"/>
                </a:lnTo>
                <a:lnTo>
                  <a:pt x="27746" y="9106"/>
                </a:lnTo>
                <a:lnTo>
                  <a:pt x="27734" y="9013"/>
                </a:lnTo>
                <a:lnTo>
                  <a:pt x="27730" y="8964"/>
                </a:lnTo>
                <a:lnTo>
                  <a:pt x="27727" y="8916"/>
                </a:lnTo>
                <a:lnTo>
                  <a:pt x="27724" y="8866"/>
                </a:lnTo>
                <a:lnTo>
                  <a:pt x="27722" y="8816"/>
                </a:lnTo>
                <a:lnTo>
                  <a:pt x="27721" y="8767"/>
                </a:lnTo>
                <a:lnTo>
                  <a:pt x="27721" y="8717"/>
                </a:lnTo>
                <a:lnTo>
                  <a:pt x="27722" y="8667"/>
                </a:lnTo>
                <a:lnTo>
                  <a:pt x="27725" y="8617"/>
                </a:lnTo>
                <a:lnTo>
                  <a:pt x="27729" y="8568"/>
                </a:lnTo>
                <a:lnTo>
                  <a:pt x="27734" y="8519"/>
                </a:lnTo>
                <a:lnTo>
                  <a:pt x="27743" y="8472"/>
                </a:lnTo>
                <a:lnTo>
                  <a:pt x="27752" y="8425"/>
                </a:lnTo>
                <a:lnTo>
                  <a:pt x="27763" y="8378"/>
                </a:lnTo>
                <a:lnTo>
                  <a:pt x="27776" y="8333"/>
                </a:lnTo>
                <a:lnTo>
                  <a:pt x="27783" y="8311"/>
                </a:lnTo>
                <a:lnTo>
                  <a:pt x="27792" y="8289"/>
                </a:lnTo>
                <a:lnTo>
                  <a:pt x="27800" y="8268"/>
                </a:lnTo>
                <a:lnTo>
                  <a:pt x="27809" y="8247"/>
                </a:lnTo>
                <a:lnTo>
                  <a:pt x="27820" y="8226"/>
                </a:lnTo>
                <a:lnTo>
                  <a:pt x="27829" y="8206"/>
                </a:lnTo>
                <a:lnTo>
                  <a:pt x="27840" y="8185"/>
                </a:lnTo>
                <a:lnTo>
                  <a:pt x="27852" y="8167"/>
                </a:lnTo>
                <a:lnTo>
                  <a:pt x="27864" y="8148"/>
                </a:lnTo>
                <a:lnTo>
                  <a:pt x="27877" y="8129"/>
                </a:lnTo>
                <a:lnTo>
                  <a:pt x="27890" y="8112"/>
                </a:lnTo>
                <a:lnTo>
                  <a:pt x="27905" y="8094"/>
                </a:lnTo>
                <a:lnTo>
                  <a:pt x="27921" y="8077"/>
                </a:lnTo>
                <a:lnTo>
                  <a:pt x="27936" y="8061"/>
                </a:lnTo>
                <a:lnTo>
                  <a:pt x="27953" y="8045"/>
                </a:lnTo>
                <a:lnTo>
                  <a:pt x="27970" y="8029"/>
                </a:lnTo>
                <a:lnTo>
                  <a:pt x="27987" y="8015"/>
                </a:lnTo>
                <a:lnTo>
                  <a:pt x="28006" y="8001"/>
                </a:lnTo>
                <a:lnTo>
                  <a:pt x="28026" y="7988"/>
                </a:lnTo>
                <a:lnTo>
                  <a:pt x="28047" y="7975"/>
                </a:lnTo>
                <a:lnTo>
                  <a:pt x="28067" y="7963"/>
                </a:lnTo>
                <a:lnTo>
                  <a:pt x="28089" y="7951"/>
                </a:lnTo>
                <a:lnTo>
                  <a:pt x="28112" y="7941"/>
                </a:lnTo>
                <a:lnTo>
                  <a:pt x="28136" y="7931"/>
                </a:lnTo>
                <a:lnTo>
                  <a:pt x="28160" y="7922"/>
                </a:lnTo>
                <a:lnTo>
                  <a:pt x="28186" y="7914"/>
                </a:lnTo>
                <a:lnTo>
                  <a:pt x="28212" y="7906"/>
                </a:lnTo>
                <a:lnTo>
                  <a:pt x="28240" y="7899"/>
                </a:lnTo>
                <a:lnTo>
                  <a:pt x="28268" y="7893"/>
                </a:lnTo>
                <a:lnTo>
                  <a:pt x="28298" y="7889"/>
                </a:lnTo>
                <a:lnTo>
                  <a:pt x="28328" y="7885"/>
                </a:lnTo>
                <a:lnTo>
                  <a:pt x="28358" y="7880"/>
                </a:lnTo>
                <a:lnTo>
                  <a:pt x="28384" y="7882"/>
                </a:lnTo>
                <a:lnTo>
                  <a:pt x="28410" y="7883"/>
                </a:lnTo>
                <a:lnTo>
                  <a:pt x="28435" y="7884"/>
                </a:lnTo>
                <a:lnTo>
                  <a:pt x="28460" y="7887"/>
                </a:lnTo>
                <a:lnTo>
                  <a:pt x="28485" y="7890"/>
                </a:lnTo>
                <a:lnTo>
                  <a:pt x="28510" y="7893"/>
                </a:lnTo>
                <a:lnTo>
                  <a:pt x="28535" y="7898"/>
                </a:lnTo>
                <a:lnTo>
                  <a:pt x="28559" y="7903"/>
                </a:lnTo>
                <a:lnTo>
                  <a:pt x="28583" y="7909"/>
                </a:lnTo>
                <a:lnTo>
                  <a:pt x="28607" y="7915"/>
                </a:lnTo>
                <a:lnTo>
                  <a:pt x="28630" y="7922"/>
                </a:lnTo>
                <a:lnTo>
                  <a:pt x="28654" y="7929"/>
                </a:lnTo>
                <a:lnTo>
                  <a:pt x="28676" y="7938"/>
                </a:lnTo>
                <a:lnTo>
                  <a:pt x="28699" y="7947"/>
                </a:lnTo>
                <a:lnTo>
                  <a:pt x="28721" y="7956"/>
                </a:lnTo>
                <a:lnTo>
                  <a:pt x="28743" y="7966"/>
                </a:lnTo>
                <a:lnTo>
                  <a:pt x="28765" y="7976"/>
                </a:lnTo>
                <a:lnTo>
                  <a:pt x="28787" y="7988"/>
                </a:lnTo>
                <a:lnTo>
                  <a:pt x="28808" y="7999"/>
                </a:lnTo>
                <a:lnTo>
                  <a:pt x="28828" y="8012"/>
                </a:lnTo>
                <a:lnTo>
                  <a:pt x="28869" y="8038"/>
                </a:lnTo>
                <a:lnTo>
                  <a:pt x="28908" y="8065"/>
                </a:lnTo>
                <a:lnTo>
                  <a:pt x="28945" y="8095"/>
                </a:lnTo>
                <a:lnTo>
                  <a:pt x="28981" y="8126"/>
                </a:lnTo>
                <a:lnTo>
                  <a:pt x="29016" y="8159"/>
                </a:lnTo>
                <a:lnTo>
                  <a:pt x="29048" y="8195"/>
                </a:lnTo>
                <a:lnTo>
                  <a:pt x="29078" y="8231"/>
                </a:lnTo>
                <a:lnTo>
                  <a:pt x="29107" y="8270"/>
                </a:lnTo>
                <a:lnTo>
                  <a:pt x="29134" y="8309"/>
                </a:lnTo>
                <a:lnTo>
                  <a:pt x="29159" y="8351"/>
                </a:lnTo>
                <a:lnTo>
                  <a:pt x="29182" y="8394"/>
                </a:lnTo>
                <a:lnTo>
                  <a:pt x="29202" y="8436"/>
                </a:lnTo>
                <a:lnTo>
                  <a:pt x="29221" y="8481"/>
                </a:lnTo>
                <a:lnTo>
                  <a:pt x="29229" y="8504"/>
                </a:lnTo>
                <a:lnTo>
                  <a:pt x="29238" y="8527"/>
                </a:lnTo>
                <a:lnTo>
                  <a:pt x="29245" y="8551"/>
                </a:lnTo>
                <a:lnTo>
                  <a:pt x="29251" y="8574"/>
                </a:lnTo>
                <a:lnTo>
                  <a:pt x="29257" y="8598"/>
                </a:lnTo>
                <a:lnTo>
                  <a:pt x="29263" y="8621"/>
                </a:lnTo>
                <a:lnTo>
                  <a:pt x="29268" y="8645"/>
                </a:lnTo>
                <a:lnTo>
                  <a:pt x="29272" y="8670"/>
                </a:lnTo>
                <a:lnTo>
                  <a:pt x="29275" y="8694"/>
                </a:lnTo>
                <a:lnTo>
                  <a:pt x="29278" y="8719"/>
                </a:lnTo>
                <a:lnTo>
                  <a:pt x="29280" y="8744"/>
                </a:lnTo>
                <a:lnTo>
                  <a:pt x="29282" y="8769"/>
                </a:lnTo>
                <a:lnTo>
                  <a:pt x="29283" y="8794"/>
                </a:lnTo>
                <a:lnTo>
                  <a:pt x="29283" y="8820"/>
                </a:lnTo>
                <a:lnTo>
                  <a:pt x="29283" y="8845"/>
                </a:lnTo>
                <a:lnTo>
                  <a:pt x="29282" y="8871"/>
                </a:lnTo>
                <a:lnTo>
                  <a:pt x="29280" y="8897"/>
                </a:lnTo>
                <a:lnTo>
                  <a:pt x="29278" y="8922"/>
                </a:lnTo>
                <a:lnTo>
                  <a:pt x="29271" y="8974"/>
                </a:lnTo>
                <a:lnTo>
                  <a:pt x="29262" y="9024"/>
                </a:lnTo>
                <a:lnTo>
                  <a:pt x="29251" y="9074"/>
                </a:lnTo>
                <a:lnTo>
                  <a:pt x="29238" y="9123"/>
                </a:lnTo>
                <a:lnTo>
                  <a:pt x="29223" y="9171"/>
                </a:lnTo>
                <a:lnTo>
                  <a:pt x="29206" y="9219"/>
                </a:lnTo>
                <a:lnTo>
                  <a:pt x="29188" y="9265"/>
                </a:lnTo>
                <a:lnTo>
                  <a:pt x="29167" y="9310"/>
                </a:lnTo>
                <a:lnTo>
                  <a:pt x="29144" y="9355"/>
                </a:lnTo>
                <a:lnTo>
                  <a:pt x="29120" y="9398"/>
                </a:lnTo>
                <a:lnTo>
                  <a:pt x="29094" y="9441"/>
                </a:lnTo>
                <a:lnTo>
                  <a:pt x="29067" y="9481"/>
                </a:lnTo>
                <a:lnTo>
                  <a:pt x="29038" y="9522"/>
                </a:lnTo>
                <a:lnTo>
                  <a:pt x="29006" y="9560"/>
                </a:lnTo>
                <a:lnTo>
                  <a:pt x="28974" y="9599"/>
                </a:lnTo>
                <a:lnTo>
                  <a:pt x="28941" y="9635"/>
                </a:lnTo>
                <a:lnTo>
                  <a:pt x="28905" y="9671"/>
                </a:lnTo>
                <a:lnTo>
                  <a:pt x="28869" y="9704"/>
                </a:lnTo>
                <a:lnTo>
                  <a:pt x="28831" y="9737"/>
                </a:lnTo>
                <a:lnTo>
                  <a:pt x="28792" y="9768"/>
                </a:lnTo>
                <a:lnTo>
                  <a:pt x="28751" y="9798"/>
                </a:lnTo>
                <a:lnTo>
                  <a:pt x="28710" y="9827"/>
                </a:lnTo>
                <a:lnTo>
                  <a:pt x="28666" y="9854"/>
                </a:lnTo>
                <a:lnTo>
                  <a:pt x="28622" y="9879"/>
                </a:lnTo>
                <a:lnTo>
                  <a:pt x="28578" y="9903"/>
                </a:lnTo>
                <a:lnTo>
                  <a:pt x="28532" y="9926"/>
                </a:lnTo>
                <a:lnTo>
                  <a:pt x="28484" y="9946"/>
                </a:lnTo>
                <a:lnTo>
                  <a:pt x="28436" y="9965"/>
                </a:lnTo>
                <a:lnTo>
                  <a:pt x="28387" y="9983"/>
                </a:lnTo>
                <a:lnTo>
                  <a:pt x="28337" y="9999"/>
                </a:lnTo>
                <a:lnTo>
                  <a:pt x="28287" y="10013"/>
                </a:lnTo>
                <a:lnTo>
                  <a:pt x="28236" y="10025"/>
                </a:lnTo>
                <a:lnTo>
                  <a:pt x="28189" y="10031"/>
                </a:lnTo>
                <a:lnTo>
                  <a:pt x="28143" y="10035"/>
                </a:lnTo>
                <a:lnTo>
                  <a:pt x="28098" y="10038"/>
                </a:lnTo>
                <a:lnTo>
                  <a:pt x="28052" y="10040"/>
                </a:lnTo>
                <a:lnTo>
                  <a:pt x="28006" y="10041"/>
                </a:lnTo>
                <a:lnTo>
                  <a:pt x="27960" y="10040"/>
                </a:lnTo>
                <a:lnTo>
                  <a:pt x="27915" y="10039"/>
                </a:lnTo>
                <a:lnTo>
                  <a:pt x="27870" y="10036"/>
                </a:lnTo>
                <a:lnTo>
                  <a:pt x="27825" y="10033"/>
                </a:lnTo>
                <a:lnTo>
                  <a:pt x="27780" y="10028"/>
                </a:lnTo>
                <a:lnTo>
                  <a:pt x="27735" y="10021"/>
                </a:lnTo>
                <a:lnTo>
                  <a:pt x="27691" y="10014"/>
                </a:lnTo>
                <a:lnTo>
                  <a:pt x="27647" y="10005"/>
                </a:lnTo>
                <a:lnTo>
                  <a:pt x="27602" y="9995"/>
                </a:lnTo>
                <a:lnTo>
                  <a:pt x="27559" y="9984"/>
                </a:lnTo>
                <a:lnTo>
                  <a:pt x="27516" y="9972"/>
                </a:lnTo>
                <a:lnTo>
                  <a:pt x="27473" y="9958"/>
                </a:lnTo>
                <a:lnTo>
                  <a:pt x="27430" y="9943"/>
                </a:lnTo>
                <a:lnTo>
                  <a:pt x="27388" y="9928"/>
                </a:lnTo>
                <a:lnTo>
                  <a:pt x="27346" y="9910"/>
                </a:lnTo>
                <a:lnTo>
                  <a:pt x="27305" y="9891"/>
                </a:lnTo>
                <a:lnTo>
                  <a:pt x="27265" y="9871"/>
                </a:lnTo>
                <a:lnTo>
                  <a:pt x="27224" y="9850"/>
                </a:lnTo>
                <a:lnTo>
                  <a:pt x="27185" y="9828"/>
                </a:lnTo>
                <a:lnTo>
                  <a:pt x="27145" y="9803"/>
                </a:lnTo>
                <a:lnTo>
                  <a:pt x="27107" y="9778"/>
                </a:lnTo>
                <a:lnTo>
                  <a:pt x="27068" y="9751"/>
                </a:lnTo>
                <a:lnTo>
                  <a:pt x="27031" y="9723"/>
                </a:lnTo>
                <a:lnTo>
                  <a:pt x="26994" y="9693"/>
                </a:lnTo>
                <a:lnTo>
                  <a:pt x="26958" y="9662"/>
                </a:lnTo>
                <a:lnTo>
                  <a:pt x="26922" y="9630"/>
                </a:lnTo>
                <a:lnTo>
                  <a:pt x="26888" y="9597"/>
                </a:lnTo>
                <a:lnTo>
                  <a:pt x="26854" y="9559"/>
                </a:lnTo>
                <a:lnTo>
                  <a:pt x="26821" y="9521"/>
                </a:lnTo>
                <a:lnTo>
                  <a:pt x="26790" y="9482"/>
                </a:lnTo>
                <a:lnTo>
                  <a:pt x="26761" y="9443"/>
                </a:lnTo>
                <a:lnTo>
                  <a:pt x="26732" y="9403"/>
                </a:lnTo>
                <a:lnTo>
                  <a:pt x="26705" y="9364"/>
                </a:lnTo>
                <a:lnTo>
                  <a:pt x="26679" y="9323"/>
                </a:lnTo>
                <a:lnTo>
                  <a:pt x="26655" y="9282"/>
                </a:lnTo>
                <a:lnTo>
                  <a:pt x="26631" y="9241"/>
                </a:lnTo>
                <a:lnTo>
                  <a:pt x="26609" y="9199"/>
                </a:lnTo>
                <a:lnTo>
                  <a:pt x="26588" y="9157"/>
                </a:lnTo>
                <a:lnTo>
                  <a:pt x="26568" y="9115"/>
                </a:lnTo>
                <a:lnTo>
                  <a:pt x="26551" y="9073"/>
                </a:lnTo>
                <a:lnTo>
                  <a:pt x="26533" y="9029"/>
                </a:lnTo>
                <a:lnTo>
                  <a:pt x="26517" y="8987"/>
                </a:lnTo>
                <a:lnTo>
                  <a:pt x="26503" y="8943"/>
                </a:lnTo>
                <a:lnTo>
                  <a:pt x="26489" y="8900"/>
                </a:lnTo>
                <a:lnTo>
                  <a:pt x="26477" y="8857"/>
                </a:lnTo>
                <a:lnTo>
                  <a:pt x="26466" y="8812"/>
                </a:lnTo>
                <a:lnTo>
                  <a:pt x="26456" y="8768"/>
                </a:lnTo>
                <a:lnTo>
                  <a:pt x="26448" y="8723"/>
                </a:lnTo>
                <a:lnTo>
                  <a:pt x="26440" y="8680"/>
                </a:lnTo>
                <a:lnTo>
                  <a:pt x="26434" y="8635"/>
                </a:lnTo>
                <a:lnTo>
                  <a:pt x="26429" y="8590"/>
                </a:lnTo>
                <a:lnTo>
                  <a:pt x="26425" y="8546"/>
                </a:lnTo>
                <a:lnTo>
                  <a:pt x="26422" y="8501"/>
                </a:lnTo>
                <a:lnTo>
                  <a:pt x="26421" y="8456"/>
                </a:lnTo>
                <a:lnTo>
                  <a:pt x="26419" y="8412"/>
                </a:lnTo>
                <a:lnTo>
                  <a:pt x="26419" y="8368"/>
                </a:lnTo>
                <a:lnTo>
                  <a:pt x="26422" y="8323"/>
                </a:lnTo>
                <a:lnTo>
                  <a:pt x="26425" y="8278"/>
                </a:lnTo>
                <a:lnTo>
                  <a:pt x="26428" y="8233"/>
                </a:lnTo>
                <a:lnTo>
                  <a:pt x="26433" y="8189"/>
                </a:lnTo>
                <a:lnTo>
                  <a:pt x="26439" y="8145"/>
                </a:lnTo>
                <a:lnTo>
                  <a:pt x="26445" y="8100"/>
                </a:lnTo>
                <a:lnTo>
                  <a:pt x="26454" y="8056"/>
                </a:lnTo>
                <a:lnTo>
                  <a:pt x="26463" y="8013"/>
                </a:lnTo>
                <a:lnTo>
                  <a:pt x="26473" y="7969"/>
                </a:lnTo>
                <a:lnTo>
                  <a:pt x="26484" y="7925"/>
                </a:lnTo>
                <a:lnTo>
                  <a:pt x="26497" y="7882"/>
                </a:lnTo>
                <a:lnTo>
                  <a:pt x="26509" y="7839"/>
                </a:lnTo>
                <a:lnTo>
                  <a:pt x="26524" y="7796"/>
                </a:lnTo>
                <a:lnTo>
                  <a:pt x="26539" y="7754"/>
                </a:lnTo>
                <a:lnTo>
                  <a:pt x="26555" y="7711"/>
                </a:lnTo>
                <a:lnTo>
                  <a:pt x="26571" y="7669"/>
                </a:lnTo>
                <a:lnTo>
                  <a:pt x="26590" y="7628"/>
                </a:lnTo>
                <a:lnTo>
                  <a:pt x="26609" y="7587"/>
                </a:lnTo>
                <a:lnTo>
                  <a:pt x="26629" y="7546"/>
                </a:lnTo>
                <a:lnTo>
                  <a:pt x="26650" y="7506"/>
                </a:lnTo>
                <a:lnTo>
                  <a:pt x="26671" y="7465"/>
                </a:lnTo>
                <a:lnTo>
                  <a:pt x="26694" y="7426"/>
                </a:lnTo>
                <a:lnTo>
                  <a:pt x="26718" y="7387"/>
                </a:lnTo>
                <a:lnTo>
                  <a:pt x="26743" y="7349"/>
                </a:lnTo>
                <a:lnTo>
                  <a:pt x="26768" y="7310"/>
                </a:lnTo>
                <a:lnTo>
                  <a:pt x="26795" y="7273"/>
                </a:lnTo>
                <a:lnTo>
                  <a:pt x="26822" y="7236"/>
                </a:lnTo>
                <a:lnTo>
                  <a:pt x="26850" y="7200"/>
                </a:lnTo>
                <a:lnTo>
                  <a:pt x="26880" y="7163"/>
                </a:lnTo>
                <a:lnTo>
                  <a:pt x="26910" y="7128"/>
                </a:lnTo>
                <a:lnTo>
                  <a:pt x="26940" y="7094"/>
                </a:lnTo>
                <a:lnTo>
                  <a:pt x="26971" y="7060"/>
                </a:lnTo>
                <a:lnTo>
                  <a:pt x="27005" y="7027"/>
                </a:lnTo>
                <a:lnTo>
                  <a:pt x="27038" y="6994"/>
                </a:lnTo>
                <a:lnTo>
                  <a:pt x="27071" y="6962"/>
                </a:lnTo>
                <a:lnTo>
                  <a:pt x="27107" y="6933"/>
                </a:lnTo>
                <a:lnTo>
                  <a:pt x="27141" y="6906"/>
                </a:lnTo>
                <a:lnTo>
                  <a:pt x="27176" y="6880"/>
                </a:lnTo>
                <a:lnTo>
                  <a:pt x="27212" y="6854"/>
                </a:lnTo>
                <a:lnTo>
                  <a:pt x="27248" y="6829"/>
                </a:lnTo>
                <a:lnTo>
                  <a:pt x="27285" y="6805"/>
                </a:lnTo>
                <a:lnTo>
                  <a:pt x="27321" y="6782"/>
                </a:lnTo>
                <a:lnTo>
                  <a:pt x="27357" y="6761"/>
                </a:lnTo>
                <a:lnTo>
                  <a:pt x="27395" y="6740"/>
                </a:lnTo>
                <a:lnTo>
                  <a:pt x="27432" y="6719"/>
                </a:lnTo>
                <a:lnTo>
                  <a:pt x="27470" y="6699"/>
                </a:lnTo>
                <a:lnTo>
                  <a:pt x="27508" y="6681"/>
                </a:lnTo>
                <a:lnTo>
                  <a:pt x="27546" y="6663"/>
                </a:lnTo>
                <a:lnTo>
                  <a:pt x="27584" y="6646"/>
                </a:lnTo>
                <a:lnTo>
                  <a:pt x="27623" y="6630"/>
                </a:lnTo>
                <a:lnTo>
                  <a:pt x="27662" y="6615"/>
                </a:lnTo>
                <a:lnTo>
                  <a:pt x="27701" y="6600"/>
                </a:lnTo>
                <a:lnTo>
                  <a:pt x="27741" y="6587"/>
                </a:lnTo>
                <a:lnTo>
                  <a:pt x="27780" y="6573"/>
                </a:lnTo>
                <a:lnTo>
                  <a:pt x="27820" y="6562"/>
                </a:lnTo>
                <a:lnTo>
                  <a:pt x="27859" y="6550"/>
                </a:lnTo>
                <a:lnTo>
                  <a:pt x="27899" y="6540"/>
                </a:lnTo>
                <a:lnTo>
                  <a:pt x="27939" y="6531"/>
                </a:lnTo>
                <a:lnTo>
                  <a:pt x="27980" y="6521"/>
                </a:lnTo>
                <a:lnTo>
                  <a:pt x="28020" y="6514"/>
                </a:lnTo>
                <a:lnTo>
                  <a:pt x="28060" y="6507"/>
                </a:lnTo>
                <a:lnTo>
                  <a:pt x="28101" y="6499"/>
                </a:lnTo>
                <a:lnTo>
                  <a:pt x="28141" y="6494"/>
                </a:lnTo>
                <a:lnTo>
                  <a:pt x="28182" y="6489"/>
                </a:lnTo>
                <a:lnTo>
                  <a:pt x="28223" y="6485"/>
                </a:lnTo>
                <a:lnTo>
                  <a:pt x="28264" y="6482"/>
                </a:lnTo>
                <a:lnTo>
                  <a:pt x="28305" y="6480"/>
                </a:lnTo>
                <a:lnTo>
                  <a:pt x="28345" y="6478"/>
                </a:lnTo>
                <a:lnTo>
                  <a:pt x="28387" y="6477"/>
                </a:lnTo>
                <a:lnTo>
                  <a:pt x="28428" y="6477"/>
                </a:lnTo>
                <a:lnTo>
                  <a:pt x="28468" y="6477"/>
                </a:lnTo>
                <a:lnTo>
                  <a:pt x="28510" y="6479"/>
                </a:lnTo>
                <a:lnTo>
                  <a:pt x="28550" y="6481"/>
                </a:lnTo>
                <a:lnTo>
                  <a:pt x="28592" y="6483"/>
                </a:lnTo>
                <a:lnTo>
                  <a:pt x="28633" y="6486"/>
                </a:lnTo>
                <a:lnTo>
                  <a:pt x="28673" y="6490"/>
                </a:lnTo>
                <a:lnTo>
                  <a:pt x="28715" y="6495"/>
                </a:lnTo>
                <a:lnTo>
                  <a:pt x="28756" y="6501"/>
                </a:lnTo>
                <a:lnTo>
                  <a:pt x="28796" y="6508"/>
                </a:lnTo>
                <a:lnTo>
                  <a:pt x="28837" y="6514"/>
                </a:lnTo>
                <a:lnTo>
                  <a:pt x="28877" y="6522"/>
                </a:lnTo>
                <a:lnTo>
                  <a:pt x="28918" y="6531"/>
                </a:lnTo>
                <a:lnTo>
                  <a:pt x="28959" y="6540"/>
                </a:lnTo>
                <a:lnTo>
                  <a:pt x="28999" y="6549"/>
                </a:lnTo>
                <a:lnTo>
                  <a:pt x="29040" y="6560"/>
                </a:lnTo>
                <a:lnTo>
                  <a:pt x="29079" y="6571"/>
                </a:lnTo>
                <a:lnTo>
                  <a:pt x="29119" y="6584"/>
                </a:lnTo>
                <a:lnTo>
                  <a:pt x="29159" y="6596"/>
                </a:lnTo>
                <a:lnTo>
                  <a:pt x="29199" y="6610"/>
                </a:lnTo>
                <a:lnTo>
                  <a:pt x="29239" y="6623"/>
                </a:lnTo>
                <a:lnTo>
                  <a:pt x="29277" y="6638"/>
                </a:lnTo>
                <a:lnTo>
                  <a:pt x="29317" y="6653"/>
                </a:lnTo>
                <a:lnTo>
                  <a:pt x="29355" y="6669"/>
                </a:lnTo>
                <a:lnTo>
                  <a:pt x="29395" y="6686"/>
                </a:lnTo>
                <a:lnTo>
                  <a:pt x="29432" y="6703"/>
                </a:lnTo>
                <a:lnTo>
                  <a:pt x="29471" y="6721"/>
                </a:lnTo>
                <a:lnTo>
                  <a:pt x="29509" y="6740"/>
                </a:lnTo>
                <a:lnTo>
                  <a:pt x="29547" y="6759"/>
                </a:lnTo>
                <a:lnTo>
                  <a:pt x="29584" y="6778"/>
                </a:lnTo>
                <a:lnTo>
                  <a:pt x="29619" y="6799"/>
                </a:lnTo>
                <a:lnTo>
                  <a:pt x="29652" y="6819"/>
                </a:lnTo>
                <a:lnTo>
                  <a:pt x="29685" y="6841"/>
                </a:lnTo>
                <a:lnTo>
                  <a:pt x="29717" y="6863"/>
                </a:lnTo>
                <a:lnTo>
                  <a:pt x="29750" y="6884"/>
                </a:lnTo>
                <a:lnTo>
                  <a:pt x="29781" y="6906"/>
                </a:lnTo>
                <a:lnTo>
                  <a:pt x="29812" y="6929"/>
                </a:lnTo>
                <a:lnTo>
                  <a:pt x="29842" y="6953"/>
                </a:lnTo>
                <a:lnTo>
                  <a:pt x="29873" y="6977"/>
                </a:lnTo>
                <a:lnTo>
                  <a:pt x="29902" y="7001"/>
                </a:lnTo>
                <a:lnTo>
                  <a:pt x="29931" y="7025"/>
                </a:lnTo>
                <a:lnTo>
                  <a:pt x="29959" y="7050"/>
                </a:lnTo>
                <a:lnTo>
                  <a:pt x="29987" y="7075"/>
                </a:lnTo>
                <a:lnTo>
                  <a:pt x="30014" y="7101"/>
                </a:lnTo>
                <a:lnTo>
                  <a:pt x="30041" y="7127"/>
                </a:lnTo>
                <a:lnTo>
                  <a:pt x="30067" y="7153"/>
                </a:lnTo>
                <a:lnTo>
                  <a:pt x="30118" y="7207"/>
                </a:lnTo>
                <a:lnTo>
                  <a:pt x="30167" y="7261"/>
                </a:lnTo>
                <a:lnTo>
                  <a:pt x="30213" y="7317"/>
                </a:lnTo>
                <a:lnTo>
                  <a:pt x="30258" y="7376"/>
                </a:lnTo>
                <a:lnTo>
                  <a:pt x="30300" y="7434"/>
                </a:lnTo>
                <a:lnTo>
                  <a:pt x="30341" y="7494"/>
                </a:lnTo>
                <a:lnTo>
                  <a:pt x="30379" y="7555"/>
                </a:lnTo>
                <a:lnTo>
                  <a:pt x="30415" y="7617"/>
                </a:lnTo>
                <a:lnTo>
                  <a:pt x="30449" y="7680"/>
                </a:lnTo>
                <a:lnTo>
                  <a:pt x="30482" y="7744"/>
                </a:lnTo>
                <a:lnTo>
                  <a:pt x="30512" y="7809"/>
                </a:lnTo>
                <a:lnTo>
                  <a:pt x="30540" y="7874"/>
                </a:lnTo>
                <a:lnTo>
                  <a:pt x="30566" y="7941"/>
                </a:lnTo>
                <a:lnTo>
                  <a:pt x="30590" y="8007"/>
                </a:lnTo>
                <a:lnTo>
                  <a:pt x="30612" y="8075"/>
                </a:lnTo>
                <a:lnTo>
                  <a:pt x="30632" y="8144"/>
                </a:lnTo>
                <a:lnTo>
                  <a:pt x="30649" y="8212"/>
                </a:lnTo>
                <a:lnTo>
                  <a:pt x="30665" y="8282"/>
                </a:lnTo>
                <a:lnTo>
                  <a:pt x="30678" y="8352"/>
                </a:lnTo>
                <a:lnTo>
                  <a:pt x="30691" y="8423"/>
                </a:lnTo>
                <a:lnTo>
                  <a:pt x="30700" y="8493"/>
                </a:lnTo>
                <a:lnTo>
                  <a:pt x="30709" y="8565"/>
                </a:lnTo>
                <a:lnTo>
                  <a:pt x="30714" y="8636"/>
                </a:lnTo>
                <a:lnTo>
                  <a:pt x="30718" y="8708"/>
                </a:lnTo>
                <a:lnTo>
                  <a:pt x="30720" y="8780"/>
                </a:lnTo>
                <a:lnTo>
                  <a:pt x="30720" y="8853"/>
                </a:lnTo>
                <a:lnTo>
                  <a:pt x="30718" y="8924"/>
                </a:lnTo>
                <a:lnTo>
                  <a:pt x="30714" y="8996"/>
                </a:lnTo>
                <a:lnTo>
                  <a:pt x="30708" y="9068"/>
                </a:lnTo>
                <a:lnTo>
                  <a:pt x="30700" y="9141"/>
                </a:lnTo>
                <a:lnTo>
                  <a:pt x="30690" y="9213"/>
                </a:lnTo>
                <a:lnTo>
                  <a:pt x="30678" y="9284"/>
                </a:lnTo>
                <a:lnTo>
                  <a:pt x="30665" y="9355"/>
                </a:lnTo>
                <a:lnTo>
                  <a:pt x="30649" y="9427"/>
                </a:lnTo>
                <a:lnTo>
                  <a:pt x="30632" y="9498"/>
                </a:lnTo>
                <a:lnTo>
                  <a:pt x="30612" y="9569"/>
                </a:lnTo>
                <a:lnTo>
                  <a:pt x="30590" y="9638"/>
                </a:lnTo>
                <a:lnTo>
                  <a:pt x="30567" y="9708"/>
                </a:lnTo>
                <a:lnTo>
                  <a:pt x="30542" y="9777"/>
                </a:lnTo>
                <a:lnTo>
                  <a:pt x="30515" y="9845"/>
                </a:lnTo>
                <a:lnTo>
                  <a:pt x="30486" y="9913"/>
                </a:lnTo>
                <a:lnTo>
                  <a:pt x="30456" y="9981"/>
                </a:lnTo>
                <a:lnTo>
                  <a:pt x="30422" y="10047"/>
                </a:lnTo>
                <a:lnTo>
                  <a:pt x="30388" y="10113"/>
                </a:lnTo>
                <a:lnTo>
                  <a:pt x="30351" y="10177"/>
                </a:lnTo>
                <a:lnTo>
                  <a:pt x="30313" y="10242"/>
                </a:lnTo>
                <a:lnTo>
                  <a:pt x="30273" y="10304"/>
                </a:lnTo>
                <a:lnTo>
                  <a:pt x="30231" y="10367"/>
                </a:lnTo>
                <a:lnTo>
                  <a:pt x="30187" y="10428"/>
                </a:lnTo>
                <a:lnTo>
                  <a:pt x="30141" y="10488"/>
                </a:lnTo>
                <a:lnTo>
                  <a:pt x="30094" y="10547"/>
                </a:lnTo>
                <a:lnTo>
                  <a:pt x="30044" y="10604"/>
                </a:lnTo>
                <a:lnTo>
                  <a:pt x="29993" y="10660"/>
                </a:lnTo>
                <a:lnTo>
                  <a:pt x="29940" y="10715"/>
                </a:lnTo>
                <a:lnTo>
                  <a:pt x="29886" y="10770"/>
                </a:lnTo>
                <a:lnTo>
                  <a:pt x="29829" y="10822"/>
                </a:lnTo>
                <a:lnTo>
                  <a:pt x="29775" y="10867"/>
                </a:lnTo>
                <a:lnTo>
                  <a:pt x="29719" y="10911"/>
                </a:lnTo>
                <a:lnTo>
                  <a:pt x="29662" y="10953"/>
                </a:lnTo>
                <a:lnTo>
                  <a:pt x="29605" y="10993"/>
                </a:lnTo>
                <a:lnTo>
                  <a:pt x="29548" y="11032"/>
                </a:lnTo>
                <a:lnTo>
                  <a:pt x="29489" y="11068"/>
                </a:lnTo>
                <a:lnTo>
                  <a:pt x="29431" y="11105"/>
                </a:lnTo>
                <a:lnTo>
                  <a:pt x="29372" y="11138"/>
                </a:lnTo>
                <a:lnTo>
                  <a:pt x="29311" y="11170"/>
                </a:lnTo>
                <a:lnTo>
                  <a:pt x="29251" y="11201"/>
                </a:lnTo>
                <a:lnTo>
                  <a:pt x="29191" y="11231"/>
                </a:lnTo>
                <a:lnTo>
                  <a:pt x="29129" y="11259"/>
                </a:lnTo>
                <a:lnTo>
                  <a:pt x="29068" y="11285"/>
                </a:lnTo>
                <a:lnTo>
                  <a:pt x="29005" y="11310"/>
                </a:lnTo>
                <a:lnTo>
                  <a:pt x="28943" y="11333"/>
                </a:lnTo>
                <a:lnTo>
                  <a:pt x="28880" y="11353"/>
                </a:lnTo>
                <a:lnTo>
                  <a:pt x="28817" y="11374"/>
                </a:lnTo>
                <a:lnTo>
                  <a:pt x="28753" y="11392"/>
                </a:lnTo>
                <a:lnTo>
                  <a:pt x="28689" y="11410"/>
                </a:lnTo>
                <a:lnTo>
                  <a:pt x="28625" y="11424"/>
                </a:lnTo>
                <a:lnTo>
                  <a:pt x="28561" y="11439"/>
                </a:lnTo>
                <a:lnTo>
                  <a:pt x="28496" y="11451"/>
                </a:lnTo>
                <a:lnTo>
                  <a:pt x="28431" y="11462"/>
                </a:lnTo>
                <a:lnTo>
                  <a:pt x="28366" y="11471"/>
                </a:lnTo>
                <a:lnTo>
                  <a:pt x="28301" y="11479"/>
                </a:lnTo>
                <a:lnTo>
                  <a:pt x="28236" y="11486"/>
                </a:lnTo>
                <a:lnTo>
                  <a:pt x="28170" y="11490"/>
                </a:lnTo>
                <a:lnTo>
                  <a:pt x="28105" y="11494"/>
                </a:lnTo>
                <a:lnTo>
                  <a:pt x="28039" y="11496"/>
                </a:lnTo>
                <a:lnTo>
                  <a:pt x="27974" y="11496"/>
                </a:lnTo>
                <a:lnTo>
                  <a:pt x="27908" y="11495"/>
                </a:lnTo>
                <a:lnTo>
                  <a:pt x="27843" y="11493"/>
                </a:lnTo>
                <a:lnTo>
                  <a:pt x="27777" y="11489"/>
                </a:lnTo>
                <a:lnTo>
                  <a:pt x="27711" y="11484"/>
                </a:lnTo>
                <a:lnTo>
                  <a:pt x="27646" y="11476"/>
                </a:lnTo>
                <a:lnTo>
                  <a:pt x="27580" y="11468"/>
                </a:lnTo>
                <a:lnTo>
                  <a:pt x="27516" y="11459"/>
                </a:lnTo>
                <a:lnTo>
                  <a:pt x="27450" y="11447"/>
                </a:lnTo>
                <a:lnTo>
                  <a:pt x="27386" y="11435"/>
                </a:lnTo>
                <a:lnTo>
                  <a:pt x="27320" y="11421"/>
                </a:lnTo>
                <a:lnTo>
                  <a:pt x="27255" y="11405"/>
                </a:lnTo>
                <a:lnTo>
                  <a:pt x="27192" y="11389"/>
                </a:lnTo>
                <a:lnTo>
                  <a:pt x="27127" y="11371"/>
                </a:lnTo>
                <a:lnTo>
                  <a:pt x="27064" y="11351"/>
                </a:lnTo>
                <a:lnTo>
                  <a:pt x="27000" y="11331"/>
                </a:lnTo>
                <a:lnTo>
                  <a:pt x="26937" y="11308"/>
                </a:lnTo>
                <a:lnTo>
                  <a:pt x="26874" y="11284"/>
                </a:lnTo>
                <a:lnTo>
                  <a:pt x="26812" y="11259"/>
                </a:lnTo>
                <a:lnTo>
                  <a:pt x="26751" y="11233"/>
                </a:lnTo>
                <a:lnTo>
                  <a:pt x="26689" y="11205"/>
                </a:lnTo>
                <a:lnTo>
                  <a:pt x="26628" y="11175"/>
                </a:lnTo>
                <a:lnTo>
                  <a:pt x="26567" y="11144"/>
                </a:lnTo>
                <a:lnTo>
                  <a:pt x="26507" y="11113"/>
                </a:lnTo>
                <a:lnTo>
                  <a:pt x="26448" y="11080"/>
                </a:lnTo>
                <a:lnTo>
                  <a:pt x="26388" y="11044"/>
                </a:lnTo>
                <a:lnTo>
                  <a:pt x="26330" y="11009"/>
                </a:lnTo>
                <a:lnTo>
                  <a:pt x="26272" y="10971"/>
                </a:lnTo>
                <a:lnTo>
                  <a:pt x="26214" y="10933"/>
                </a:lnTo>
                <a:lnTo>
                  <a:pt x="26158" y="10892"/>
                </a:lnTo>
                <a:lnTo>
                  <a:pt x="26102" y="10852"/>
                </a:lnTo>
                <a:lnTo>
                  <a:pt x="26047" y="10809"/>
                </a:lnTo>
                <a:lnTo>
                  <a:pt x="25992" y="10765"/>
                </a:lnTo>
                <a:lnTo>
                  <a:pt x="25937" y="10720"/>
                </a:lnTo>
                <a:lnTo>
                  <a:pt x="25884" y="10673"/>
                </a:lnTo>
                <a:lnTo>
                  <a:pt x="25840" y="10644"/>
                </a:lnTo>
                <a:lnTo>
                  <a:pt x="25797" y="10618"/>
                </a:lnTo>
                <a:lnTo>
                  <a:pt x="25756" y="10593"/>
                </a:lnTo>
                <a:lnTo>
                  <a:pt x="25718" y="10571"/>
                </a:lnTo>
                <a:lnTo>
                  <a:pt x="25681" y="10551"/>
                </a:lnTo>
                <a:lnTo>
                  <a:pt x="25646" y="10533"/>
                </a:lnTo>
                <a:lnTo>
                  <a:pt x="25613" y="10518"/>
                </a:lnTo>
                <a:lnTo>
                  <a:pt x="25581" y="10503"/>
                </a:lnTo>
                <a:lnTo>
                  <a:pt x="25550" y="10492"/>
                </a:lnTo>
                <a:lnTo>
                  <a:pt x="25521" y="10480"/>
                </a:lnTo>
                <a:lnTo>
                  <a:pt x="25493" y="10472"/>
                </a:lnTo>
                <a:lnTo>
                  <a:pt x="25466" y="10464"/>
                </a:lnTo>
                <a:lnTo>
                  <a:pt x="25440" y="10457"/>
                </a:lnTo>
                <a:lnTo>
                  <a:pt x="25414" y="10452"/>
                </a:lnTo>
                <a:lnTo>
                  <a:pt x="25389" y="10448"/>
                </a:lnTo>
                <a:lnTo>
                  <a:pt x="25364" y="10445"/>
                </a:lnTo>
                <a:lnTo>
                  <a:pt x="3051" y="10445"/>
                </a:lnTo>
                <a:lnTo>
                  <a:pt x="2972" y="10444"/>
                </a:lnTo>
                <a:lnTo>
                  <a:pt x="2894" y="10442"/>
                </a:lnTo>
                <a:lnTo>
                  <a:pt x="2816" y="10437"/>
                </a:lnTo>
                <a:lnTo>
                  <a:pt x="2739" y="10429"/>
                </a:lnTo>
                <a:lnTo>
                  <a:pt x="2662" y="10421"/>
                </a:lnTo>
                <a:lnTo>
                  <a:pt x="2586" y="10411"/>
                </a:lnTo>
                <a:lnTo>
                  <a:pt x="2511" y="10398"/>
                </a:lnTo>
                <a:lnTo>
                  <a:pt x="2436" y="10383"/>
                </a:lnTo>
                <a:lnTo>
                  <a:pt x="2362" y="10367"/>
                </a:lnTo>
                <a:lnTo>
                  <a:pt x="2288" y="10349"/>
                </a:lnTo>
                <a:lnTo>
                  <a:pt x="2215" y="10329"/>
                </a:lnTo>
                <a:lnTo>
                  <a:pt x="2143" y="10309"/>
                </a:lnTo>
                <a:lnTo>
                  <a:pt x="2073" y="10285"/>
                </a:lnTo>
                <a:lnTo>
                  <a:pt x="2002" y="10261"/>
                </a:lnTo>
                <a:lnTo>
                  <a:pt x="1932" y="10234"/>
                </a:lnTo>
                <a:lnTo>
                  <a:pt x="1863" y="10205"/>
                </a:lnTo>
                <a:lnTo>
                  <a:pt x="1795" y="10176"/>
                </a:lnTo>
                <a:lnTo>
                  <a:pt x="1728" y="10144"/>
                </a:lnTo>
                <a:lnTo>
                  <a:pt x="1661" y="10112"/>
                </a:lnTo>
                <a:lnTo>
                  <a:pt x="1597" y="10077"/>
                </a:lnTo>
                <a:lnTo>
                  <a:pt x="1532" y="10041"/>
                </a:lnTo>
                <a:lnTo>
                  <a:pt x="1469" y="10004"/>
                </a:lnTo>
                <a:lnTo>
                  <a:pt x="1406" y="9965"/>
                </a:lnTo>
                <a:lnTo>
                  <a:pt x="1345" y="9924"/>
                </a:lnTo>
                <a:lnTo>
                  <a:pt x="1285" y="9883"/>
                </a:lnTo>
                <a:lnTo>
                  <a:pt x="1225" y="9839"/>
                </a:lnTo>
                <a:lnTo>
                  <a:pt x="1167" y="9794"/>
                </a:lnTo>
                <a:lnTo>
                  <a:pt x="1110" y="9749"/>
                </a:lnTo>
                <a:lnTo>
                  <a:pt x="1055" y="9702"/>
                </a:lnTo>
                <a:lnTo>
                  <a:pt x="999" y="9653"/>
                </a:lnTo>
                <a:lnTo>
                  <a:pt x="945" y="9603"/>
                </a:lnTo>
                <a:lnTo>
                  <a:pt x="893" y="9552"/>
                </a:lnTo>
                <a:lnTo>
                  <a:pt x="842" y="9500"/>
                </a:lnTo>
                <a:lnTo>
                  <a:pt x="792" y="9446"/>
                </a:lnTo>
                <a:lnTo>
                  <a:pt x="743" y="9392"/>
                </a:lnTo>
                <a:lnTo>
                  <a:pt x="696" y="9335"/>
                </a:lnTo>
                <a:lnTo>
                  <a:pt x="651" y="9278"/>
                </a:lnTo>
                <a:lnTo>
                  <a:pt x="606" y="9220"/>
                </a:lnTo>
                <a:lnTo>
                  <a:pt x="562" y="9161"/>
                </a:lnTo>
                <a:lnTo>
                  <a:pt x="521" y="9100"/>
                </a:lnTo>
                <a:lnTo>
                  <a:pt x="480" y="9039"/>
                </a:lnTo>
                <a:lnTo>
                  <a:pt x="441" y="8976"/>
                </a:lnTo>
                <a:lnTo>
                  <a:pt x="404" y="8913"/>
                </a:lnTo>
                <a:lnTo>
                  <a:pt x="367" y="8849"/>
                </a:lnTo>
                <a:lnTo>
                  <a:pt x="333" y="8784"/>
                </a:lnTo>
                <a:lnTo>
                  <a:pt x="301" y="8717"/>
                </a:lnTo>
                <a:lnTo>
                  <a:pt x="270" y="8651"/>
                </a:lnTo>
                <a:lnTo>
                  <a:pt x="239" y="8582"/>
                </a:lnTo>
                <a:lnTo>
                  <a:pt x="211" y="8513"/>
                </a:lnTo>
                <a:lnTo>
                  <a:pt x="185" y="8444"/>
                </a:lnTo>
                <a:lnTo>
                  <a:pt x="160" y="8373"/>
                </a:lnTo>
                <a:lnTo>
                  <a:pt x="136" y="8302"/>
                </a:lnTo>
                <a:lnTo>
                  <a:pt x="116" y="8230"/>
                </a:lnTo>
                <a:lnTo>
                  <a:pt x="96" y="8157"/>
                </a:lnTo>
                <a:lnTo>
                  <a:pt x="78" y="8083"/>
                </a:lnTo>
                <a:lnTo>
                  <a:pt x="61" y="8010"/>
                </a:lnTo>
                <a:lnTo>
                  <a:pt x="47" y="7935"/>
                </a:lnTo>
                <a:lnTo>
                  <a:pt x="34" y="7860"/>
                </a:lnTo>
                <a:lnTo>
                  <a:pt x="24" y="7784"/>
                </a:lnTo>
                <a:lnTo>
                  <a:pt x="16" y="7707"/>
                </a:lnTo>
                <a:lnTo>
                  <a:pt x="8" y="7630"/>
                </a:lnTo>
                <a:lnTo>
                  <a:pt x="4" y="7552"/>
                </a:lnTo>
                <a:lnTo>
                  <a:pt x="1" y="7474"/>
                </a:lnTo>
                <a:lnTo>
                  <a:pt x="0" y="7394"/>
                </a:lnTo>
                <a:lnTo>
                  <a:pt x="0" y="3050"/>
                </a:lnTo>
                <a:lnTo>
                  <a:pt x="1" y="2971"/>
                </a:lnTo>
                <a:lnTo>
                  <a:pt x="4" y="2893"/>
                </a:lnTo>
                <a:lnTo>
                  <a:pt x="8" y="2815"/>
                </a:lnTo>
                <a:lnTo>
                  <a:pt x="16" y="2738"/>
                </a:lnTo>
                <a:lnTo>
                  <a:pt x="24" y="2661"/>
                </a:lnTo>
                <a:lnTo>
                  <a:pt x="34" y="2585"/>
                </a:lnTo>
                <a:lnTo>
                  <a:pt x="47" y="2510"/>
                </a:lnTo>
                <a:lnTo>
                  <a:pt x="61" y="2435"/>
                </a:lnTo>
                <a:lnTo>
                  <a:pt x="78" y="2361"/>
                </a:lnTo>
                <a:lnTo>
                  <a:pt x="96" y="2288"/>
                </a:lnTo>
                <a:lnTo>
                  <a:pt x="116" y="2215"/>
                </a:lnTo>
                <a:lnTo>
                  <a:pt x="136" y="2143"/>
                </a:lnTo>
                <a:lnTo>
                  <a:pt x="160" y="2072"/>
                </a:lnTo>
                <a:lnTo>
                  <a:pt x="185" y="2001"/>
                </a:lnTo>
                <a:lnTo>
                  <a:pt x="211" y="1932"/>
                </a:lnTo>
                <a:lnTo>
                  <a:pt x="239" y="1863"/>
                </a:lnTo>
                <a:lnTo>
                  <a:pt x="270" y="1795"/>
                </a:lnTo>
                <a:lnTo>
                  <a:pt x="301" y="1728"/>
                </a:lnTo>
                <a:lnTo>
                  <a:pt x="333" y="1661"/>
                </a:lnTo>
                <a:lnTo>
                  <a:pt x="367" y="1596"/>
                </a:lnTo>
                <a:lnTo>
                  <a:pt x="404" y="1532"/>
                </a:lnTo>
                <a:lnTo>
                  <a:pt x="441" y="1468"/>
                </a:lnTo>
                <a:lnTo>
                  <a:pt x="480" y="1406"/>
                </a:lnTo>
                <a:lnTo>
                  <a:pt x="521" y="1345"/>
                </a:lnTo>
                <a:lnTo>
                  <a:pt x="562" y="1284"/>
                </a:lnTo>
                <a:lnTo>
                  <a:pt x="606" y="1225"/>
                </a:lnTo>
                <a:lnTo>
                  <a:pt x="651" y="1167"/>
                </a:lnTo>
                <a:lnTo>
                  <a:pt x="696" y="1109"/>
                </a:lnTo>
                <a:lnTo>
                  <a:pt x="743" y="1054"/>
                </a:lnTo>
                <a:lnTo>
                  <a:pt x="792" y="999"/>
                </a:lnTo>
                <a:lnTo>
                  <a:pt x="842" y="946"/>
                </a:lnTo>
                <a:lnTo>
                  <a:pt x="893" y="893"/>
                </a:lnTo>
                <a:lnTo>
                  <a:pt x="945" y="842"/>
                </a:lnTo>
                <a:lnTo>
                  <a:pt x="999" y="792"/>
                </a:lnTo>
                <a:lnTo>
                  <a:pt x="1055" y="744"/>
                </a:lnTo>
                <a:lnTo>
                  <a:pt x="1110" y="696"/>
                </a:lnTo>
                <a:lnTo>
                  <a:pt x="1167" y="650"/>
                </a:lnTo>
                <a:lnTo>
                  <a:pt x="1225" y="606"/>
                </a:lnTo>
                <a:lnTo>
                  <a:pt x="1285" y="563"/>
                </a:lnTo>
                <a:lnTo>
                  <a:pt x="1345" y="520"/>
                </a:lnTo>
                <a:lnTo>
                  <a:pt x="1406" y="481"/>
                </a:lnTo>
                <a:lnTo>
                  <a:pt x="1469" y="441"/>
                </a:lnTo>
                <a:lnTo>
                  <a:pt x="1532" y="404"/>
                </a:lnTo>
                <a:lnTo>
                  <a:pt x="1597" y="368"/>
                </a:lnTo>
                <a:lnTo>
                  <a:pt x="1661" y="334"/>
                </a:lnTo>
                <a:lnTo>
                  <a:pt x="1728" y="301"/>
                </a:lnTo>
                <a:lnTo>
                  <a:pt x="1795" y="270"/>
                </a:lnTo>
                <a:lnTo>
                  <a:pt x="1863" y="239"/>
                </a:lnTo>
                <a:lnTo>
                  <a:pt x="1932" y="211"/>
                </a:lnTo>
                <a:lnTo>
                  <a:pt x="2002" y="185"/>
                </a:lnTo>
                <a:lnTo>
                  <a:pt x="2073" y="160"/>
                </a:lnTo>
                <a:lnTo>
                  <a:pt x="2143" y="137"/>
                </a:lnTo>
                <a:lnTo>
                  <a:pt x="2215" y="116"/>
                </a:lnTo>
                <a:lnTo>
                  <a:pt x="2288" y="96"/>
                </a:lnTo>
                <a:lnTo>
                  <a:pt x="2362" y="78"/>
                </a:lnTo>
                <a:lnTo>
                  <a:pt x="2436" y="61"/>
                </a:lnTo>
                <a:lnTo>
                  <a:pt x="2511" y="48"/>
                </a:lnTo>
                <a:lnTo>
                  <a:pt x="2586" y="35"/>
                </a:lnTo>
                <a:lnTo>
                  <a:pt x="2662" y="24"/>
                </a:lnTo>
                <a:lnTo>
                  <a:pt x="2739" y="16"/>
                </a:lnTo>
                <a:lnTo>
                  <a:pt x="2816" y="8"/>
                </a:lnTo>
                <a:lnTo>
                  <a:pt x="2894" y="4"/>
                </a:lnTo>
                <a:lnTo>
                  <a:pt x="2972" y="1"/>
                </a:lnTo>
                <a:lnTo>
                  <a:pt x="3051" y="0"/>
                </a:lnTo>
                <a:lnTo>
                  <a:pt x="25929" y="0"/>
                </a:lnTo>
                <a:lnTo>
                  <a:pt x="26007" y="1"/>
                </a:lnTo>
                <a:lnTo>
                  <a:pt x="26086" y="4"/>
                </a:lnTo>
                <a:lnTo>
                  <a:pt x="26163" y="8"/>
                </a:lnTo>
                <a:lnTo>
                  <a:pt x="26240" y="16"/>
                </a:lnTo>
                <a:lnTo>
                  <a:pt x="26317" y="24"/>
                </a:lnTo>
                <a:lnTo>
                  <a:pt x="26393" y="35"/>
                </a:lnTo>
                <a:lnTo>
                  <a:pt x="26469" y="48"/>
                </a:lnTo>
                <a:lnTo>
                  <a:pt x="26543" y="61"/>
                </a:lnTo>
                <a:lnTo>
                  <a:pt x="26618" y="78"/>
                </a:lnTo>
                <a:lnTo>
                  <a:pt x="26691" y="96"/>
                </a:lnTo>
                <a:lnTo>
                  <a:pt x="26764" y="116"/>
                </a:lnTo>
                <a:lnTo>
                  <a:pt x="26836" y="137"/>
                </a:lnTo>
                <a:lnTo>
                  <a:pt x="26908" y="160"/>
                </a:lnTo>
                <a:lnTo>
                  <a:pt x="26977" y="185"/>
                </a:lnTo>
                <a:lnTo>
                  <a:pt x="27047" y="211"/>
                </a:lnTo>
                <a:lnTo>
                  <a:pt x="27117" y="239"/>
                </a:lnTo>
                <a:lnTo>
                  <a:pt x="27185" y="270"/>
                </a:lnTo>
                <a:lnTo>
                  <a:pt x="27251" y="301"/>
                </a:lnTo>
                <a:lnTo>
                  <a:pt x="27318" y="334"/>
                </a:lnTo>
                <a:lnTo>
                  <a:pt x="27383" y="368"/>
                </a:lnTo>
                <a:lnTo>
                  <a:pt x="27448" y="404"/>
                </a:lnTo>
                <a:lnTo>
                  <a:pt x="27510" y="441"/>
                </a:lnTo>
                <a:lnTo>
                  <a:pt x="27573" y="481"/>
                </a:lnTo>
                <a:lnTo>
                  <a:pt x="27634" y="520"/>
                </a:lnTo>
                <a:lnTo>
                  <a:pt x="27695" y="563"/>
                </a:lnTo>
                <a:lnTo>
                  <a:pt x="27754" y="606"/>
                </a:lnTo>
                <a:lnTo>
                  <a:pt x="27812" y="650"/>
                </a:lnTo>
                <a:lnTo>
                  <a:pt x="27870" y="696"/>
                </a:lnTo>
                <a:lnTo>
                  <a:pt x="27926" y="744"/>
                </a:lnTo>
                <a:lnTo>
                  <a:pt x="27980" y="792"/>
                </a:lnTo>
                <a:lnTo>
                  <a:pt x="28034" y="842"/>
                </a:lnTo>
                <a:lnTo>
                  <a:pt x="28086" y="893"/>
                </a:lnTo>
                <a:lnTo>
                  <a:pt x="28137" y="946"/>
                </a:lnTo>
                <a:lnTo>
                  <a:pt x="28187" y="999"/>
                </a:lnTo>
                <a:lnTo>
                  <a:pt x="28236" y="1054"/>
                </a:lnTo>
                <a:lnTo>
                  <a:pt x="28283" y="1109"/>
                </a:lnTo>
                <a:lnTo>
                  <a:pt x="28330" y="1167"/>
                </a:lnTo>
                <a:lnTo>
                  <a:pt x="28373" y="1225"/>
                </a:lnTo>
                <a:lnTo>
                  <a:pt x="28417" y="1284"/>
                </a:lnTo>
                <a:lnTo>
                  <a:pt x="28459" y="1345"/>
                </a:lnTo>
                <a:lnTo>
                  <a:pt x="28499" y="1406"/>
                </a:lnTo>
                <a:lnTo>
                  <a:pt x="28538" y="1468"/>
                </a:lnTo>
                <a:lnTo>
                  <a:pt x="28575" y="1532"/>
                </a:lnTo>
                <a:lnTo>
                  <a:pt x="28612" y="1596"/>
                </a:lnTo>
                <a:lnTo>
                  <a:pt x="28646" y="1661"/>
                </a:lnTo>
                <a:lnTo>
                  <a:pt x="28680" y="1728"/>
                </a:lnTo>
                <a:lnTo>
                  <a:pt x="28711" y="1795"/>
                </a:lnTo>
                <a:lnTo>
                  <a:pt x="28740" y="1863"/>
                </a:lnTo>
                <a:lnTo>
                  <a:pt x="28768" y="1932"/>
                </a:lnTo>
                <a:lnTo>
                  <a:pt x="28795" y="2001"/>
                </a:lnTo>
                <a:lnTo>
                  <a:pt x="28820" y="2072"/>
                </a:lnTo>
                <a:lnTo>
                  <a:pt x="28843" y="2143"/>
                </a:lnTo>
                <a:lnTo>
                  <a:pt x="28865" y="2215"/>
                </a:lnTo>
                <a:lnTo>
                  <a:pt x="28884" y="2288"/>
                </a:lnTo>
                <a:lnTo>
                  <a:pt x="28902" y="2361"/>
                </a:lnTo>
                <a:lnTo>
                  <a:pt x="28918" y="2435"/>
                </a:lnTo>
                <a:lnTo>
                  <a:pt x="28933" y="2510"/>
                </a:lnTo>
                <a:lnTo>
                  <a:pt x="28945" y="2585"/>
                </a:lnTo>
                <a:lnTo>
                  <a:pt x="28955" y="2661"/>
                </a:lnTo>
                <a:lnTo>
                  <a:pt x="28965" y="2738"/>
                </a:lnTo>
                <a:lnTo>
                  <a:pt x="28971" y="2815"/>
                </a:lnTo>
                <a:lnTo>
                  <a:pt x="28976" y="2893"/>
                </a:lnTo>
                <a:lnTo>
                  <a:pt x="28979" y="2971"/>
                </a:lnTo>
                <a:lnTo>
                  <a:pt x="28980" y="3050"/>
                </a:lnTo>
                <a:lnTo>
                  <a:pt x="28980" y="5222"/>
                </a:lnTo>
                <a:lnTo>
                  <a:pt x="28979" y="5273"/>
                </a:lnTo>
                <a:lnTo>
                  <a:pt x="28978" y="5323"/>
                </a:lnTo>
                <a:lnTo>
                  <a:pt x="28974" y="5373"/>
                </a:lnTo>
                <a:lnTo>
                  <a:pt x="28969" y="5422"/>
                </a:lnTo>
                <a:lnTo>
                  <a:pt x="28965" y="5447"/>
                </a:lnTo>
                <a:lnTo>
                  <a:pt x="28961" y="5471"/>
                </a:lnTo>
                <a:lnTo>
                  <a:pt x="28955" y="5495"/>
                </a:lnTo>
                <a:lnTo>
                  <a:pt x="28950" y="5518"/>
                </a:lnTo>
                <a:lnTo>
                  <a:pt x="28943" y="5542"/>
                </a:lnTo>
                <a:lnTo>
                  <a:pt x="28936" y="5565"/>
                </a:lnTo>
                <a:lnTo>
                  <a:pt x="28927" y="5588"/>
                </a:lnTo>
                <a:lnTo>
                  <a:pt x="28918" y="5610"/>
                </a:lnTo>
                <a:lnTo>
                  <a:pt x="28825" y="5605"/>
                </a:lnTo>
                <a:lnTo>
                  <a:pt x="28733" y="5603"/>
                </a:lnTo>
                <a:lnTo>
                  <a:pt x="28640" y="5603"/>
                </a:lnTo>
                <a:lnTo>
                  <a:pt x="28548" y="5605"/>
                </a:lnTo>
                <a:lnTo>
                  <a:pt x="28456" y="5610"/>
                </a:lnTo>
                <a:lnTo>
                  <a:pt x="28364" y="5617"/>
                </a:lnTo>
                <a:lnTo>
                  <a:pt x="28274" y="5625"/>
                </a:lnTo>
                <a:lnTo>
                  <a:pt x="28183" y="5637"/>
                </a:lnTo>
                <a:lnTo>
                  <a:pt x="28092" y="5649"/>
                </a:lnTo>
                <a:lnTo>
                  <a:pt x="28003" y="5665"/>
                </a:lnTo>
                <a:lnTo>
                  <a:pt x="27913" y="5682"/>
                </a:lnTo>
                <a:lnTo>
                  <a:pt x="27825" y="5702"/>
                </a:lnTo>
                <a:lnTo>
                  <a:pt x="27737" y="5725"/>
                </a:lnTo>
                <a:lnTo>
                  <a:pt x="27650" y="5749"/>
                </a:lnTo>
                <a:lnTo>
                  <a:pt x="27564" y="5776"/>
                </a:lnTo>
                <a:lnTo>
                  <a:pt x="27478" y="5805"/>
                </a:lnTo>
                <a:lnTo>
                  <a:pt x="27437" y="5821"/>
                </a:lnTo>
                <a:lnTo>
                  <a:pt x="27394" y="5836"/>
                </a:lnTo>
                <a:lnTo>
                  <a:pt x="27352" y="5853"/>
                </a:lnTo>
                <a:lnTo>
                  <a:pt x="27311" y="5870"/>
                </a:lnTo>
                <a:lnTo>
                  <a:pt x="27269" y="5887"/>
                </a:lnTo>
                <a:lnTo>
                  <a:pt x="27228" y="5906"/>
                </a:lnTo>
                <a:lnTo>
                  <a:pt x="27187" y="5925"/>
                </a:lnTo>
                <a:lnTo>
                  <a:pt x="27147" y="5945"/>
                </a:lnTo>
                <a:lnTo>
                  <a:pt x="27107" y="5964"/>
                </a:lnTo>
                <a:lnTo>
                  <a:pt x="27066" y="5985"/>
                </a:lnTo>
                <a:lnTo>
                  <a:pt x="27026" y="6007"/>
                </a:lnTo>
                <a:lnTo>
                  <a:pt x="26988" y="6029"/>
                </a:lnTo>
                <a:lnTo>
                  <a:pt x="26948" y="6051"/>
                </a:lnTo>
                <a:lnTo>
                  <a:pt x="26910" y="6075"/>
                </a:lnTo>
                <a:lnTo>
                  <a:pt x="26871" y="6098"/>
                </a:lnTo>
                <a:lnTo>
                  <a:pt x="26833" y="6123"/>
                </a:lnTo>
                <a:lnTo>
                  <a:pt x="26795" y="6148"/>
                </a:lnTo>
                <a:lnTo>
                  <a:pt x="26758" y="6173"/>
                </a:lnTo>
                <a:lnTo>
                  <a:pt x="26721" y="6199"/>
                </a:lnTo>
                <a:lnTo>
                  <a:pt x="26684" y="6226"/>
                </a:lnTo>
                <a:lnTo>
                  <a:pt x="26648" y="6253"/>
                </a:lnTo>
                <a:lnTo>
                  <a:pt x="26612" y="6281"/>
                </a:lnTo>
                <a:lnTo>
                  <a:pt x="26577" y="6309"/>
                </a:lnTo>
                <a:lnTo>
                  <a:pt x="26541" y="6338"/>
                </a:lnTo>
                <a:lnTo>
                  <a:pt x="26507" y="6368"/>
                </a:lnTo>
                <a:lnTo>
                  <a:pt x="26473" y="6398"/>
                </a:lnTo>
                <a:lnTo>
                  <a:pt x="26438" y="6430"/>
                </a:lnTo>
                <a:lnTo>
                  <a:pt x="26405" y="6462"/>
                </a:lnTo>
                <a:lnTo>
                  <a:pt x="26372" y="6494"/>
                </a:lnTo>
                <a:lnTo>
                  <a:pt x="26339" y="6526"/>
                </a:lnTo>
                <a:lnTo>
                  <a:pt x="26307" y="6560"/>
                </a:lnTo>
                <a:lnTo>
                  <a:pt x="26275" y="6594"/>
                </a:lnTo>
                <a:lnTo>
                  <a:pt x="26232" y="6643"/>
                </a:lnTo>
                <a:lnTo>
                  <a:pt x="26191" y="6694"/>
                </a:lnTo>
                <a:lnTo>
                  <a:pt x="26152" y="6744"/>
                </a:lnTo>
                <a:lnTo>
                  <a:pt x="26113" y="6796"/>
                </a:lnTo>
                <a:lnTo>
                  <a:pt x="26076" y="6848"/>
                </a:lnTo>
                <a:lnTo>
                  <a:pt x="26041" y="6901"/>
                </a:lnTo>
                <a:lnTo>
                  <a:pt x="26006" y="6954"/>
                </a:lnTo>
                <a:lnTo>
                  <a:pt x="25973" y="7008"/>
                </a:lnTo>
                <a:lnTo>
                  <a:pt x="25942" y="7063"/>
                </a:lnTo>
                <a:lnTo>
                  <a:pt x="25911" y="7119"/>
                </a:lnTo>
                <a:lnTo>
                  <a:pt x="25882" y="7174"/>
                </a:lnTo>
                <a:lnTo>
                  <a:pt x="25855" y="7231"/>
                </a:lnTo>
                <a:lnTo>
                  <a:pt x="25829" y="7287"/>
                </a:lnTo>
                <a:lnTo>
                  <a:pt x="25804" y="7344"/>
                </a:lnTo>
                <a:lnTo>
                  <a:pt x="25780" y="7403"/>
                </a:lnTo>
                <a:lnTo>
                  <a:pt x="25758" y="7461"/>
                </a:lnTo>
                <a:lnTo>
                  <a:pt x="25738" y="7519"/>
                </a:lnTo>
                <a:lnTo>
                  <a:pt x="25719" y="7578"/>
                </a:lnTo>
                <a:lnTo>
                  <a:pt x="25701" y="7637"/>
                </a:lnTo>
                <a:lnTo>
                  <a:pt x="25684" y="7697"/>
                </a:lnTo>
                <a:lnTo>
                  <a:pt x="25669" y="7757"/>
                </a:lnTo>
                <a:lnTo>
                  <a:pt x="25655" y="7817"/>
                </a:lnTo>
                <a:lnTo>
                  <a:pt x="25643" y="7877"/>
                </a:lnTo>
                <a:lnTo>
                  <a:pt x="25631" y="7938"/>
                </a:lnTo>
                <a:lnTo>
                  <a:pt x="25622" y="7998"/>
                </a:lnTo>
                <a:lnTo>
                  <a:pt x="25614" y="8058"/>
                </a:lnTo>
                <a:lnTo>
                  <a:pt x="25606" y="8120"/>
                </a:lnTo>
                <a:lnTo>
                  <a:pt x="25601" y="8180"/>
                </a:lnTo>
                <a:lnTo>
                  <a:pt x="25597" y="8242"/>
                </a:lnTo>
                <a:lnTo>
                  <a:pt x="25595" y="8303"/>
                </a:lnTo>
                <a:lnTo>
                  <a:pt x="25593" y="8363"/>
                </a:lnTo>
                <a:lnTo>
                  <a:pt x="25593" y="8425"/>
                </a:lnTo>
                <a:lnTo>
                  <a:pt x="25595" y="8486"/>
                </a:lnTo>
                <a:lnTo>
                  <a:pt x="25597" y="8547"/>
                </a:lnTo>
                <a:lnTo>
                  <a:pt x="25601" y="8608"/>
                </a:lnTo>
                <a:lnTo>
                  <a:pt x="25607" y="8668"/>
                </a:lnTo>
                <a:lnTo>
                  <a:pt x="25614" y="8729"/>
                </a:lnTo>
                <a:lnTo>
                  <a:pt x="25622" y="8789"/>
                </a:lnTo>
                <a:lnTo>
                  <a:pt x="25632" y="8849"/>
                </a:lnTo>
                <a:lnTo>
                  <a:pt x="25644" y="8910"/>
                </a:lnTo>
                <a:lnTo>
                  <a:pt x="25656" y="8969"/>
                </a:lnTo>
                <a:lnTo>
                  <a:pt x="25670" y="9028"/>
                </a:lnTo>
                <a:lnTo>
                  <a:pt x="25686" y="9088"/>
                </a:lnTo>
                <a:lnTo>
                  <a:pt x="25702" y="9146"/>
                </a:lnTo>
                <a:lnTo>
                  <a:pt x="25721" y="9204"/>
                </a:lnTo>
                <a:lnTo>
                  <a:pt x="25740" y="9263"/>
                </a:lnTo>
                <a:lnTo>
                  <a:pt x="25762" y="9320"/>
                </a:lnTo>
                <a:lnTo>
                  <a:pt x="25783" y="9377"/>
                </a:lnTo>
                <a:lnTo>
                  <a:pt x="25807" y="9434"/>
                </a:lnTo>
                <a:lnTo>
                  <a:pt x="25832" y="9490"/>
                </a:lnTo>
                <a:lnTo>
                  <a:pt x="25859" y="9546"/>
                </a:lnTo>
                <a:lnTo>
                  <a:pt x="25888" y="9601"/>
                </a:lnTo>
                <a:lnTo>
                  <a:pt x="25917" y="9655"/>
                </a:lnTo>
                <a:lnTo>
                  <a:pt x="25948" y="9709"/>
                </a:lnTo>
                <a:lnTo>
                  <a:pt x="25980" y="9762"/>
                </a:lnTo>
                <a:lnTo>
                  <a:pt x="26015" y="9815"/>
                </a:lnTo>
                <a:lnTo>
                  <a:pt x="26050" y="9867"/>
                </a:lnTo>
                <a:lnTo>
                  <a:pt x="26086" y="9918"/>
                </a:lnTo>
                <a:lnTo>
                  <a:pt x="26124" y="9969"/>
                </a:lnTo>
                <a:lnTo>
                  <a:pt x="26163" y="10018"/>
                </a:lnTo>
                <a:lnTo>
                  <a:pt x="26205" y="10067"/>
                </a:lnTo>
                <a:lnTo>
                  <a:pt x="26247" y="10116"/>
                </a:lnTo>
                <a:lnTo>
                  <a:pt x="26290" y="10163"/>
                </a:lnTo>
                <a:lnTo>
                  <a:pt x="26336" y="10210"/>
                </a:lnTo>
                <a:lnTo>
                  <a:pt x="26383" y="10254"/>
                </a:lnTo>
                <a:lnTo>
                  <a:pt x="26430" y="10298"/>
                </a:lnTo>
                <a:lnTo>
                  <a:pt x="26479" y="10340"/>
                </a:lnTo>
                <a:lnTo>
                  <a:pt x="26528" y="10380"/>
                </a:lnTo>
                <a:lnTo>
                  <a:pt x="26579" y="10419"/>
                </a:lnTo>
                <a:lnTo>
                  <a:pt x="26630" y="10456"/>
                </a:lnTo>
                <a:lnTo>
                  <a:pt x="26682" y="10492"/>
                </a:lnTo>
                <a:lnTo>
                  <a:pt x="26735" y="10525"/>
                </a:lnTo>
                <a:lnTo>
                  <a:pt x="26788" y="10557"/>
                </a:lnTo>
                <a:lnTo>
                  <a:pt x="26843" y="10588"/>
                </a:lnTo>
                <a:lnTo>
                  <a:pt x="26897" y="10618"/>
                </a:lnTo>
                <a:lnTo>
                  <a:pt x="26954" y="10645"/>
                </a:lnTo>
                <a:lnTo>
                  <a:pt x="27010" y="10671"/>
                </a:lnTo>
                <a:lnTo>
                  <a:pt x="27067" y="10695"/>
                </a:lnTo>
                <a:lnTo>
                  <a:pt x="27124" y="10718"/>
                </a:lnTo>
                <a:lnTo>
                  <a:pt x="27182" y="10738"/>
                </a:lnTo>
                <a:lnTo>
                  <a:pt x="27240" y="10758"/>
                </a:lnTo>
                <a:lnTo>
                  <a:pt x="27298" y="10776"/>
                </a:lnTo>
                <a:lnTo>
                  <a:pt x="27357" y="10792"/>
                </a:lnTo>
                <a:lnTo>
                  <a:pt x="27417" y="10807"/>
                </a:lnTo>
                <a:lnTo>
                  <a:pt x="27476" y="10821"/>
                </a:lnTo>
                <a:lnTo>
                  <a:pt x="27535" y="10832"/>
                </a:lnTo>
                <a:lnTo>
                  <a:pt x="27596" y="10841"/>
                </a:lnTo>
                <a:lnTo>
                  <a:pt x="27655" y="10850"/>
                </a:lnTo>
                <a:lnTo>
                  <a:pt x="27716" y="10857"/>
                </a:lnTo>
                <a:lnTo>
                  <a:pt x="27776" y="10862"/>
                </a:lnTo>
                <a:lnTo>
                  <a:pt x="27836" y="10865"/>
                </a:lnTo>
                <a:lnTo>
                  <a:pt x="27897" y="10867"/>
                </a:lnTo>
                <a:lnTo>
                  <a:pt x="27956" y="10868"/>
                </a:lnTo>
                <a:lnTo>
                  <a:pt x="28016" y="10867"/>
                </a:lnTo>
                <a:lnTo>
                  <a:pt x="28077" y="10864"/>
                </a:lnTo>
                <a:lnTo>
                  <a:pt x="28136" y="10860"/>
                </a:lnTo>
                <a:lnTo>
                  <a:pt x="28195" y="10854"/>
                </a:lnTo>
                <a:lnTo>
                  <a:pt x="28255" y="10847"/>
                </a:lnTo>
                <a:lnTo>
                  <a:pt x="28314" y="10838"/>
                </a:lnTo>
                <a:lnTo>
                  <a:pt x="28372" y="10828"/>
                </a:lnTo>
                <a:lnTo>
                  <a:pt x="28431" y="10815"/>
                </a:lnTo>
                <a:lnTo>
                  <a:pt x="28488" y="10802"/>
                </a:lnTo>
                <a:lnTo>
                  <a:pt x="28545" y="10786"/>
                </a:lnTo>
                <a:lnTo>
                  <a:pt x="28603" y="10770"/>
                </a:lnTo>
                <a:lnTo>
                  <a:pt x="28659" y="10752"/>
                </a:lnTo>
                <a:lnTo>
                  <a:pt x="28714" y="10732"/>
                </a:lnTo>
                <a:lnTo>
                  <a:pt x="28769" y="10710"/>
                </a:lnTo>
                <a:lnTo>
                  <a:pt x="28823" y="10687"/>
                </a:lnTo>
                <a:lnTo>
                  <a:pt x="28877" y="10662"/>
                </a:lnTo>
                <a:lnTo>
                  <a:pt x="28930" y="10636"/>
                </a:lnTo>
                <a:lnTo>
                  <a:pt x="28983" y="10609"/>
                </a:lnTo>
                <a:lnTo>
                  <a:pt x="29034" y="10580"/>
                </a:lnTo>
                <a:lnTo>
                  <a:pt x="29083" y="10549"/>
                </a:lnTo>
                <a:lnTo>
                  <a:pt x="29133" y="10517"/>
                </a:lnTo>
                <a:lnTo>
                  <a:pt x="29181" y="10482"/>
                </a:lnTo>
                <a:lnTo>
                  <a:pt x="29229" y="10447"/>
                </a:lnTo>
                <a:lnTo>
                  <a:pt x="29276" y="10411"/>
                </a:lnTo>
                <a:lnTo>
                  <a:pt x="29321" y="10372"/>
                </a:lnTo>
                <a:lnTo>
                  <a:pt x="29366" y="10332"/>
                </a:lnTo>
                <a:lnTo>
                  <a:pt x="29408" y="10291"/>
                </a:lnTo>
                <a:lnTo>
                  <a:pt x="29450" y="10247"/>
                </a:lnTo>
                <a:lnTo>
                  <a:pt x="29491" y="10202"/>
                </a:lnTo>
                <a:lnTo>
                  <a:pt x="29530" y="10157"/>
                </a:lnTo>
                <a:lnTo>
                  <a:pt x="29569" y="10109"/>
                </a:lnTo>
                <a:lnTo>
                  <a:pt x="29605" y="10060"/>
                </a:lnTo>
                <a:lnTo>
                  <a:pt x="29640" y="10009"/>
                </a:lnTo>
                <a:lnTo>
                  <a:pt x="29674" y="9957"/>
                </a:lnTo>
                <a:lnTo>
                  <a:pt x="29707" y="9903"/>
                </a:lnTo>
                <a:lnTo>
                  <a:pt x="29727" y="9868"/>
                </a:lnTo>
                <a:lnTo>
                  <a:pt x="29746" y="9833"/>
                </a:lnTo>
                <a:lnTo>
                  <a:pt x="29764" y="9798"/>
                </a:lnTo>
                <a:lnTo>
                  <a:pt x="29783" y="9761"/>
                </a:lnTo>
                <a:lnTo>
                  <a:pt x="29800" y="9726"/>
                </a:lnTo>
                <a:lnTo>
                  <a:pt x="29817" y="9688"/>
                </a:lnTo>
                <a:lnTo>
                  <a:pt x="29833" y="9652"/>
                </a:lnTo>
                <a:lnTo>
                  <a:pt x="29850" y="9614"/>
                </a:lnTo>
                <a:lnTo>
                  <a:pt x="29864" y="9577"/>
                </a:lnTo>
                <a:lnTo>
                  <a:pt x="29879" y="9538"/>
                </a:lnTo>
                <a:lnTo>
                  <a:pt x="29893" y="9501"/>
                </a:lnTo>
                <a:lnTo>
                  <a:pt x="29906" y="9462"/>
                </a:lnTo>
                <a:lnTo>
                  <a:pt x="29918" y="9424"/>
                </a:lnTo>
                <a:lnTo>
                  <a:pt x="29931" y="9384"/>
                </a:lnTo>
                <a:lnTo>
                  <a:pt x="29942" y="9346"/>
                </a:lnTo>
                <a:lnTo>
                  <a:pt x="29953" y="9306"/>
                </a:lnTo>
                <a:lnTo>
                  <a:pt x="29962" y="9267"/>
                </a:lnTo>
                <a:lnTo>
                  <a:pt x="29971" y="9227"/>
                </a:lnTo>
                <a:lnTo>
                  <a:pt x="29980" y="9188"/>
                </a:lnTo>
                <a:lnTo>
                  <a:pt x="29988" y="9147"/>
                </a:lnTo>
                <a:lnTo>
                  <a:pt x="29994" y="9108"/>
                </a:lnTo>
                <a:lnTo>
                  <a:pt x="30001" y="9068"/>
                </a:lnTo>
                <a:lnTo>
                  <a:pt x="30006" y="9027"/>
                </a:lnTo>
                <a:lnTo>
                  <a:pt x="30011" y="8988"/>
                </a:lnTo>
                <a:lnTo>
                  <a:pt x="30015" y="8947"/>
                </a:lnTo>
                <a:lnTo>
                  <a:pt x="30018" y="8908"/>
                </a:lnTo>
                <a:lnTo>
                  <a:pt x="30020" y="8867"/>
                </a:lnTo>
                <a:lnTo>
                  <a:pt x="30021" y="8827"/>
                </a:lnTo>
                <a:lnTo>
                  <a:pt x="30023" y="8787"/>
                </a:lnTo>
                <a:lnTo>
                  <a:pt x="30023" y="8747"/>
                </a:lnTo>
                <a:lnTo>
                  <a:pt x="30021" y="8707"/>
                </a:lnTo>
                <a:lnTo>
                  <a:pt x="30019" y="8667"/>
                </a:lnTo>
                <a:lnTo>
                  <a:pt x="30017" y="8628"/>
                </a:lnTo>
                <a:lnTo>
                  <a:pt x="30013" y="8588"/>
                </a:lnTo>
                <a:lnTo>
                  <a:pt x="30009" y="8549"/>
                </a:lnTo>
                <a:lnTo>
                  <a:pt x="30004" y="8509"/>
                </a:lnTo>
                <a:lnTo>
                  <a:pt x="29998" y="8471"/>
                </a:lnTo>
                <a:lnTo>
                  <a:pt x="29990" y="8432"/>
                </a:lnTo>
                <a:lnTo>
                  <a:pt x="29982" y="8394"/>
                </a:lnTo>
                <a:lnTo>
                  <a:pt x="29974" y="8355"/>
                </a:lnTo>
                <a:lnTo>
                  <a:pt x="29963" y="8317"/>
                </a:lnTo>
                <a:lnTo>
                  <a:pt x="29953" y="8279"/>
                </a:lnTo>
                <a:lnTo>
                  <a:pt x="29941" y="8242"/>
                </a:lnTo>
                <a:lnTo>
                  <a:pt x="29928" y="8204"/>
                </a:lnTo>
                <a:lnTo>
                  <a:pt x="29914" y="8168"/>
                </a:lnTo>
                <a:lnTo>
                  <a:pt x="29900" y="8130"/>
                </a:lnTo>
                <a:lnTo>
                  <a:pt x="29884" y="8095"/>
                </a:lnTo>
                <a:lnTo>
                  <a:pt x="29867" y="8058"/>
                </a:lnTo>
                <a:lnTo>
                  <a:pt x="29850" y="8023"/>
                </a:lnTo>
                <a:lnTo>
                  <a:pt x="29831" y="7989"/>
                </a:lnTo>
                <a:lnTo>
                  <a:pt x="29811" y="7954"/>
                </a:lnTo>
                <a:lnTo>
                  <a:pt x="29790" y="7920"/>
                </a:lnTo>
                <a:lnTo>
                  <a:pt x="29767" y="7887"/>
                </a:lnTo>
                <a:lnTo>
                  <a:pt x="29745" y="7853"/>
                </a:lnTo>
                <a:lnTo>
                  <a:pt x="29721" y="7821"/>
                </a:lnTo>
                <a:lnTo>
                  <a:pt x="29696" y="7789"/>
                </a:lnTo>
                <a:lnTo>
                  <a:pt x="29670" y="7758"/>
                </a:lnTo>
                <a:lnTo>
                  <a:pt x="29643" y="7726"/>
                </a:lnTo>
                <a:lnTo>
                  <a:pt x="29613" y="7696"/>
                </a:lnTo>
                <a:lnTo>
                  <a:pt x="29584" y="7666"/>
                </a:lnTo>
                <a:lnTo>
                  <a:pt x="29553" y="7637"/>
                </a:lnTo>
                <a:lnTo>
                  <a:pt x="29522" y="7609"/>
                </a:lnTo>
                <a:lnTo>
                  <a:pt x="29488" y="7581"/>
                </a:lnTo>
                <a:lnTo>
                  <a:pt x="29454" y="7554"/>
                </a:lnTo>
                <a:lnTo>
                  <a:pt x="29417" y="7517"/>
                </a:lnTo>
                <a:lnTo>
                  <a:pt x="29384" y="7487"/>
                </a:lnTo>
                <a:lnTo>
                  <a:pt x="29355" y="7461"/>
                </a:lnTo>
                <a:lnTo>
                  <a:pt x="29331" y="7439"/>
                </a:lnTo>
                <a:lnTo>
                  <a:pt x="29297" y="7412"/>
                </a:lnTo>
                <a:lnTo>
                  <a:pt x="29285" y="7403"/>
                </a:lnTo>
                <a:close/>
              </a:path>
            </a:pathLst>
          </a:custGeom>
          <a:solidFill>
            <a:srgbClr val="D8E6F5"/>
          </a:solidFill>
          <a:ln w="38100">
            <a:solidFill>
              <a:schemeClr val="bg1"/>
            </a:solidFill>
            <a:round/>
            <a:headEnd/>
            <a:tailEnd/>
          </a:ln>
          <a:effectLst>
            <a:outerShdw blurRad="50800" dist="38100" dir="2700000" algn="tl" rotWithShape="0">
              <a:prstClr val="black">
                <a:alpha val="40000"/>
              </a:prstClr>
            </a:outerShdw>
          </a:effectLst>
        </p:spPr>
        <p:txBody>
          <a:bodyPr rIns="252000" anchor="ctr">
            <a:normAutofit/>
          </a:bodyPr>
          <a:lstStyle/>
          <a:p>
            <a:pPr>
              <a:defRPr/>
            </a:pPr>
            <a:endParaRPr lang="zh-CN" altLang="en-US" sz="3200" b="1" dirty="0">
              <a:solidFill>
                <a:schemeClr val="accent6">
                  <a:lumMod val="50000"/>
                </a:schemeClr>
              </a:solidFill>
              <a:latin typeface="UTM Avo" panose="02040603050506020204" pitchFamily="18" charset="0"/>
              <a:ea typeface="微软雅黑" panose="020B0503020204020204" pitchFamily="34" charset="-122"/>
              <a:cs typeface="+mn-ea"/>
              <a:sym typeface="+mn-lt"/>
            </a:endParaRPr>
          </a:p>
        </p:txBody>
      </p:sp>
      <p:pic>
        <p:nvPicPr>
          <p:cNvPr id="22" name="图片 8">
            <a:extLst>
              <a:ext uri="{FF2B5EF4-FFF2-40B4-BE49-F238E27FC236}">
                <a16:creationId xmlns:a16="http://schemas.microsoft.com/office/drawing/2014/main" id="{7FE2B3C0-2B1B-4B25-A92F-5A24038B2EE6}"/>
              </a:ext>
            </a:extLst>
          </p:cNvPr>
          <p:cNvPicPr>
            <a:picLocks noChangeAspect="1"/>
          </p:cNvPicPr>
          <p:nvPr/>
        </p:nvPicPr>
        <p:blipFill rotWithShape="1">
          <a:blip r:embed="rId6">
            <a:duotone>
              <a:schemeClr val="accent1">
                <a:shade val="45000"/>
                <a:satMod val="135000"/>
              </a:schemeClr>
              <a:prstClr val="white"/>
            </a:duotone>
          </a:blip>
          <a:srcRect t="18341" r="17085" b="26262"/>
          <a:stretch/>
        </p:blipFill>
        <p:spPr>
          <a:xfrm>
            <a:off x="3629822" y="396483"/>
            <a:ext cx="2293032" cy="1313186"/>
          </a:xfrm>
          <a:prstGeom prst="rect">
            <a:avLst/>
          </a:prstGeom>
        </p:spPr>
      </p:pic>
      <p:sp>
        <p:nvSpPr>
          <p:cNvPr id="23" name="TextBox 22">
            <a:extLst>
              <a:ext uri="{FF2B5EF4-FFF2-40B4-BE49-F238E27FC236}">
                <a16:creationId xmlns:a16="http://schemas.microsoft.com/office/drawing/2014/main" id="{BD0F0D74-AD5A-492C-B856-F5568D9ABBBC}"/>
              </a:ext>
            </a:extLst>
          </p:cNvPr>
          <p:cNvSpPr txBox="1"/>
          <p:nvPr/>
        </p:nvSpPr>
        <p:spPr>
          <a:xfrm>
            <a:off x="654670" y="345224"/>
            <a:ext cx="3432875" cy="769441"/>
          </a:xfrm>
          <a:prstGeom prst="rect">
            <a:avLst/>
          </a:prstGeom>
          <a:noFill/>
        </p:spPr>
        <p:txBody>
          <a:bodyPr wrap="square">
            <a:spAutoFit/>
          </a:bodyPr>
          <a:lstStyle/>
          <a:p>
            <a:pPr>
              <a:defRPr/>
            </a:pPr>
            <a:r>
              <a:rPr lang="en-US" altLang="zh-CN" sz="4400" b="1" dirty="0">
                <a:solidFill>
                  <a:schemeClr val="accent6">
                    <a:lumMod val="50000"/>
                  </a:schemeClr>
                </a:solidFill>
                <a:latin typeface="UTM Avo" panose="02040603050506020204" pitchFamily="18" charset="0"/>
                <a:ea typeface="微软雅黑" panose="020B0503020204020204" pitchFamily="34" charset="-122"/>
                <a:cs typeface="+mn-ea"/>
                <a:sym typeface="+mn-lt"/>
              </a:rPr>
              <a:t>Bài 3. </a:t>
            </a:r>
            <a:r>
              <a:rPr lang="en-US" altLang="zh-CN" sz="4400" b="1" dirty="0" err="1">
                <a:solidFill>
                  <a:schemeClr val="accent6">
                    <a:lumMod val="50000"/>
                  </a:schemeClr>
                </a:solidFill>
                <a:latin typeface="UTM Avo" panose="02040603050506020204" pitchFamily="18" charset="0"/>
                <a:ea typeface="微软雅黑" panose="020B0503020204020204" pitchFamily="34" charset="-122"/>
                <a:cs typeface="+mn-ea"/>
                <a:sym typeface="+mn-lt"/>
              </a:rPr>
              <a:t>Tính</a:t>
            </a:r>
            <a:r>
              <a:rPr lang="en-US" altLang="zh-CN" sz="4400" b="1" dirty="0">
                <a:solidFill>
                  <a:schemeClr val="accent6">
                    <a:lumMod val="50000"/>
                  </a:schemeClr>
                </a:solidFill>
                <a:latin typeface="UTM Avo" panose="02040603050506020204" pitchFamily="18" charset="0"/>
                <a:ea typeface="微软雅黑" panose="020B0503020204020204" pitchFamily="34" charset="-122"/>
                <a:cs typeface="+mn-ea"/>
                <a:sym typeface="+mn-lt"/>
              </a:rPr>
              <a:t>:</a:t>
            </a:r>
            <a:endParaRPr lang="zh-CN" altLang="en-US" sz="4400" b="1" dirty="0">
              <a:solidFill>
                <a:schemeClr val="accent6">
                  <a:lumMod val="50000"/>
                </a:schemeClr>
              </a:solidFill>
              <a:latin typeface="UTM Avo" panose="02040603050506020204" pitchFamily="18" charset="0"/>
              <a:ea typeface="微软雅黑" panose="020B0503020204020204" pitchFamily="34" charset="-122"/>
              <a:cs typeface="+mn-ea"/>
              <a:sym typeface="+mn-lt"/>
            </a:endParaRPr>
          </a:p>
        </p:txBody>
      </p:sp>
      <mc:AlternateContent xmlns:mc="http://schemas.openxmlformats.org/markup-compatibility/2006" xmlns:a14="http://schemas.microsoft.com/office/drawing/2010/main">
        <mc:Choice Requires="a14">
          <p:sp>
            <p:nvSpPr>
              <p:cNvPr id="24" name="TextBox 23">
                <a:extLst>
                  <a:ext uri="{FF2B5EF4-FFF2-40B4-BE49-F238E27FC236}">
                    <a16:creationId xmlns:a16="http://schemas.microsoft.com/office/drawing/2014/main" id="{E82D80BA-C546-4E43-93DC-7ADF7D1FBB88}"/>
                  </a:ext>
                </a:extLst>
              </p:cNvPr>
              <p:cNvSpPr txBox="1"/>
              <p:nvPr/>
            </p:nvSpPr>
            <p:spPr>
              <a:xfrm>
                <a:off x="5580959" y="1424834"/>
                <a:ext cx="2584845" cy="1479764"/>
              </a:xfrm>
              <a:prstGeom prst="rect">
                <a:avLst/>
              </a:prstGeom>
              <a:noFill/>
            </p:spPr>
            <p:txBody>
              <a:bodyPr wrap="square">
                <a:spAutoFit/>
              </a:bodyPr>
              <a:lstStyle/>
              <a:p>
                <a:r>
                  <a:rPr lang="en-US" sz="4000" b="1" dirty="0">
                    <a:solidFill>
                      <a:srgbClr val="02736A"/>
                    </a:solidFill>
                    <a:latin typeface="UTM Avo" panose="02040603050506020204" pitchFamily="18" charset="0"/>
                  </a:rPr>
                  <a:t>a) </a:t>
                </a:r>
                <a14:m>
                  <m:oMath xmlns:m="http://schemas.openxmlformats.org/officeDocument/2006/math">
                    <m:f>
                      <m:fPr>
                        <m:ctrlPr>
                          <a:rPr lang="en-US" sz="6000" b="1" i="1">
                            <a:solidFill>
                              <a:srgbClr val="02736A"/>
                            </a:solidFill>
                            <a:latin typeface="Cambria Math" panose="02040503050406030204" pitchFamily="18" charset="0"/>
                          </a:rPr>
                        </m:ctrlPr>
                      </m:fPr>
                      <m:num>
                        <m:r>
                          <a:rPr lang="en-US" sz="6000" b="1" i="1" smtClean="0">
                            <a:solidFill>
                              <a:srgbClr val="02736A"/>
                            </a:solidFill>
                            <a:latin typeface="Cambria Math" panose="02040503050406030204" pitchFamily="18" charset="0"/>
                          </a:rPr>
                          <m:t>𝟐</m:t>
                        </m:r>
                      </m:num>
                      <m:den>
                        <m:r>
                          <a:rPr lang="en-US" sz="6000" b="1" i="1" smtClean="0">
                            <a:solidFill>
                              <a:srgbClr val="02736A"/>
                            </a:solidFill>
                            <a:latin typeface="Cambria Math" panose="02040503050406030204" pitchFamily="18" charset="0"/>
                          </a:rPr>
                          <m:t>𝟑</m:t>
                        </m:r>
                      </m:den>
                    </m:f>
                  </m:oMath>
                </a14:m>
                <a:r>
                  <a:rPr lang="en-US" sz="6000" b="1" dirty="0">
                    <a:solidFill>
                      <a:srgbClr val="02736A"/>
                    </a:solidFill>
                    <a:latin typeface="UTM Avo" panose="02040603050506020204" pitchFamily="18" charset="0"/>
                  </a:rPr>
                  <a:t> </a:t>
                </a:r>
                <a:r>
                  <a:rPr lang="en-US" sz="4400" b="1" dirty="0">
                    <a:solidFill>
                      <a:srgbClr val="02736A"/>
                    </a:solidFill>
                    <a:latin typeface="UTM Avo" panose="02040603050506020204" pitchFamily="18" charset="0"/>
                  </a:rPr>
                  <a:t>x</a:t>
                </a:r>
                <a:r>
                  <a:rPr lang="en-US" sz="6000" b="1" dirty="0">
                    <a:solidFill>
                      <a:srgbClr val="02736A"/>
                    </a:solidFill>
                    <a:latin typeface="UTM Avo" panose="02040603050506020204" pitchFamily="18" charset="0"/>
                  </a:rPr>
                  <a:t> </a:t>
                </a:r>
                <a14:m>
                  <m:oMath xmlns:m="http://schemas.openxmlformats.org/officeDocument/2006/math">
                    <m:f>
                      <m:fPr>
                        <m:ctrlPr>
                          <a:rPr lang="en-US" sz="6000" b="1" i="1" smtClean="0">
                            <a:solidFill>
                              <a:srgbClr val="02736A"/>
                            </a:solidFill>
                            <a:latin typeface="Cambria Math" panose="02040503050406030204" pitchFamily="18" charset="0"/>
                          </a:rPr>
                        </m:ctrlPr>
                      </m:fPr>
                      <m:num>
                        <m:r>
                          <a:rPr lang="en-US" sz="6000" b="1" i="1" smtClean="0">
                            <a:solidFill>
                              <a:srgbClr val="02736A"/>
                            </a:solidFill>
                            <a:latin typeface="Cambria Math" panose="02040503050406030204" pitchFamily="18" charset="0"/>
                          </a:rPr>
                          <m:t>𝟓</m:t>
                        </m:r>
                      </m:num>
                      <m:den>
                        <m:r>
                          <a:rPr lang="en-US" sz="6000" b="1" i="1" smtClean="0">
                            <a:solidFill>
                              <a:srgbClr val="02736A"/>
                            </a:solidFill>
                            <a:latin typeface="Cambria Math" panose="02040503050406030204" pitchFamily="18" charset="0"/>
                          </a:rPr>
                          <m:t>𝟕</m:t>
                        </m:r>
                      </m:den>
                    </m:f>
                  </m:oMath>
                </a14:m>
                <a:r>
                  <a:rPr lang="en-US" sz="6000" b="1" dirty="0">
                    <a:solidFill>
                      <a:srgbClr val="02736A"/>
                    </a:solidFill>
                    <a:latin typeface="UTM Avo" panose="02040603050506020204" pitchFamily="18" charset="0"/>
                  </a:rPr>
                  <a:t> </a:t>
                </a:r>
                <a:endParaRPr lang="en-US" sz="6000" dirty="0">
                  <a:solidFill>
                    <a:srgbClr val="02736A"/>
                  </a:solidFill>
                  <a:latin typeface="UTM Avo" panose="02040603050506020204" pitchFamily="18" charset="0"/>
                </a:endParaRPr>
              </a:p>
            </p:txBody>
          </p:sp>
        </mc:Choice>
        <mc:Fallback xmlns="">
          <p:sp>
            <p:nvSpPr>
              <p:cNvPr id="24" name="TextBox 23">
                <a:extLst>
                  <a:ext uri="{FF2B5EF4-FFF2-40B4-BE49-F238E27FC236}">
                    <a16:creationId xmlns:a16="http://schemas.microsoft.com/office/drawing/2014/main" id="{E82D80BA-C546-4E43-93DC-7ADF7D1FBB88}"/>
                  </a:ext>
                </a:extLst>
              </p:cNvPr>
              <p:cNvSpPr txBox="1">
                <a:spLocks noRot="1" noChangeAspect="1" noMove="1" noResize="1" noEditPoints="1" noAdjustHandles="1" noChangeArrowheads="1" noChangeShapeType="1" noTextEdit="1"/>
              </p:cNvSpPr>
              <p:nvPr/>
            </p:nvSpPr>
            <p:spPr>
              <a:xfrm>
                <a:off x="5580959" y="1424834"/>
                <a:ext cx="2584845" cy="1479764"/>
              </a:xfrm>
              <a:prstGeom prst="rect">
                <a:avLst/>
              </a:prstGeom>
              <a:blipFill>
                <a:blip r:embed="rId7"/>
                <a:stretch>
                  <a:fillRect l="-8491"/>
                </a:stretch>
              </a:blipFill>
            </p:spPr>
            <p:txBody>
              <a:bodyPr/>
              <a:lstStyle/>
              <a:p>
                <a:r>
                  <a:rPr lang="en-US">
                    <a:noFill/>
                  </a:rPr>
                  <a:t> </a:t>
                </a:r>
              </a:p>
            </p:txBody>
          </p:sp>
        </mc:Fallback>
      </mc:AlternateContent>
      <p:sp>
        <p:nvSpPr>
          <p:cNvPr id="34" name="矩形: 圆角 21">
            <a:extLst>
              <a:ext uri="{FF2B5EF4-FFF2-40B4-BE49-F238E27FC236}">
                <a16:creationId xmlns:a16="http://schemas.microsoft.com/office/drawing/2014/main" id="{65A767A6-A4E9-46CF-AE21-890964C37F88}"/>
              </a:ext>
            </a:extLst>
          </p:cNvPr>
          <p:cNvSpPr/>
          <p:nvPr/>
        </p:nvSpPr>
        <p:spPr>
          <a:xfrm>
            <a:off x="6096000" y="3044527"/>
            <a:ext cx="3550890" cy="1467848"/>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mc:AlternateContent xmlns:mc="http://schemas.openxmlformats.org/markup-compatibility/2006" xmlns:a14="http://schemas.microsoft.com/office/drawing/2010/main">
        <mc:Choice Requires="a14">
          <p:sp>
            <p:nvSpPr>
              <p:cNvPr id="35" name="TextBox 34">
                <a:extLst>
                  <a:ext uri="{FF2B5EF4-FFF2-40B4-BE49-F238E27FC236}">
                    <a16:creationId xmlns:a16="http://schemas.microsoft.com/office/drawing/2014/main" id="{F8BBDD24-3647-4D61-958B-D93E68919388}"/>
                  </a:ext>
                </a:extLst>
              </p:cNvPr>
              <p:cNvSpPr txBox="1"/>
              <p:nvPr/>
            </p:nvSpPr>
            <p:spPr>
              <a:xfrm>
                <a:off x="6873381" y="3044527"/>
                <a:ext cx="2179814" cy="1436099"/>
              </a:xfrm>
              <a:prstGeom prst="rect">
                <a:avLst/>
              </a:prstGeom>
              <a:noFill/>
            </p:spPr>
            <p:txBody>
              <a:bodyPr wrap="square">
                <a:spAutoFit/>
              </a:bodyPr>
              <a:lstStyle/>
              <a:p>
                <a:r>
                  <a:rPr lang="en-US" sz="4000" b="1" dirty="0">
                    <a:solidFill>
                      <a:srgbClr val="02736A"/>
                    </a:solidFill>
                    <a:latin typeface="UTM Avo" panose="02040603050506020204" pitchFamily="18" charset="0"/>
                  </a:rPr>
                  <a:t> </a:t>
                </a:r>
                <a14:m>
                  <m:oMath xmlns:m="http://schemas.openxmlformats.org/officeDocument/2006/math">
                    <m:f>
                      <m:fPr>
                        <m:ctrlPr>
                          <a:rPr lang="en-US" sz="6000" b="1" i="1">
                            <a:solidFill>
                              <a:srgbClr val="02736A"/>
                            </a:solidFill>
                            <a:latin typeface="Cambria Math" panose="02040503050406030204" pitchFamily="18" charset="0"/>
                          </a:rPr>
                        </m:ctrlPr>
                      </m:fPr>
                      <m:num>
                        <m:r>
                          <a:rPr lang="en-US" sz="6000" b="1" i="1" smtClean="0">
                            <a:solidFill>
                              <a:srgbClr val="02736A"/>
                            </a:solidFill>
                            <a:latin typeface="Cambria Math" panose="02040503050406030204" pitchFamily="18" charset="0"/>
                          </a:rPr>
                          <m:t>𝟏𝟎</m:t>
                        </m:r>
                      </m:num>
                      <m:den>
                        <m:r>
                          <a:rPr lang="en-US" sz="6000" b="1" i="1" smtClean="0">
                            <a:solidFill>
                              <a:srgbClr val="02736A"/>
                            </a:solidFill>
                            <a:latin typeface="Cambria Math" panose="02040503050406030204" pitchFamily="18" charset="0"/>
                          </a:rPr>
                          <m:t>𝟐𝟏</m:t>
                        </m:r>
                      </m:den>
                    </m:f>
                  </m:oMath>
                </a14:m>
                <a:r>
                  <a:rPr lang="en-US" sz="6000" b="1" dirty="0">
                    <a:solidFill>
                      <a:srgbClr val="02736A"/>
                    </a:solidFill>
                    <a:latin typeface="UTM Avo" panose="02040603050506020204" pitchFamily="18" charset="0"/>
                  </a:rPr>
                  <a:t> : </a:t>
                </a:r>
                <a14:m>
                  <m:oMath xmlns:m="http://schemas.openxmlformats.org/officeDocument/2006/math">
                    <m:f>
                      <m:fPr>
                        <m:ctrlPr>
                          <a:rPr lang="en-US" sz="6000" b="1" i="1" smtClean="0">
                            <a:solidFill>
                              <a:srgbClr val="02736A"/>
                            </a:solidFill>
                            <a:latin typeface="Cambria Math" panose="02040503050406030204" pitchFamily="18" charset="0"/>
                          </a:rPr>
                        </m:ctrlPr>
                      </m:fPr>
                      <m:num>
                        <m:r>
                          <a:rPr lang="en-US" sz="6000" b="1" i="1" smtClean="0">
                            <a:solidFill>
                              <a:srgbClr val="02736A"/>
                            </a:solidFill>
                            <a:latin typeface="Cambria Math" panose="02040503050406030204" pitchFamily="18" charset="0"/>
                          </a:rPr>
                          <m:t>𝟓</m:t>
                        </m:r>
                      </m:num>
                      <m:den>
                        <m:r>
                          <a:rPr lang="en-US" sz="6000" b="1" i="1" smtClean="0">
                            <a:solidFill>
                              <a:srgbClr val="02736A"/>
                            </a:solidFill>
                            <a:latin typeface="Cambria Math" panose="02040503050406030204" pitchFamily="18" charset="0"/>
                          </a:rPr>
                          <m:t>𝟕</m:t>
                        </m:r>
                      </m:den>
                    </m:f>
                  </m:oMath>
                </a14:m>
                <a:r>
                  <a:rPr lang="en-US" sz="6000" b="1" dirty="0">
                    <a:solidFill>
                      <a:srgbClr val="02736A"/>
                    </a:solidFill>
                    <a:latin typeface="UTM Avo" panose="02040603050506020204" pitchFamily="18" charset="0"/>
                  </a:rPr>
                  <a:t> </a:t>
                </a:r>
                <a:endParaRPr lang="en-US" sz="6000" dirty="0">
                  <a:solidFill>
                    <a:srgbClr val="02736A"/>
                  </a:solidFill>
                  <a:latin typeface="UTM Avo" panose="02040603050506020204" pitchFamily="18" charset="0"/>
                </a:endParaRPr>
              </a:p>
            </p:txBody>
          </p:sp>
        </mc:Choice>
        <mc:Fallback xmlns="">
          <p:sp>
            <p:nvSpPr>
              <p:cNvPr id="35" name="TextBox 34">
                <a:extLst>
                  <a:ext uri="{FF2B5EF4-FFF2-40B4-BE49-F238E27FC236}">
                    <a16:creationId xmlns:a16="http://schemas.microsoft.com/office/drawing/2014/main" id="{F8BBDD24-3647-4D61-958B-D93E68919388}"/>
                  </a:ext>
                </a:extLst>
              </p:cNvPr>
              <p:cNvSpPr txBox="1">
                <a:spLocks noRot="1" noChangeAspect="1" noMove="1" noResize="1" noEditPoints="1" noAdjustHandles="1" noChangeArrowheads="1" noChangeShapeType="1" noTextEdit="1"/>
              </p:cNvSpPr>
              <p:nvPr/>
            </p:nvSpPr>
            <p:spPr>
              <a:xfrm>
                <a:off x="6873381" y="3044527"/>
                <a:ext cx="2179814" cy="1436099"/>
              </a:xfrm>
              <a:prstGeom prst="rect">
                <a:avLst/>
              </a:prstGeom>
              <a:blipFill>
                <a:blip r:embed="rId8"/>
                <a:stretch>
                  <a:fillRect b="-12288"/>
                </a:stretch>
              </a:blipFill>
            </p:spPr>
            <p:txBody>
              <a:bodyPr/>
              <a:lstStyle/>
              <a:p>
                <a:r>
                  <a:rPr lang="en-US">
                    <a:noFill/>
                  </a:rPr>
                  <a:t> </a:t>
                </a:r>
              </a:p>
            </p:txBody>
          </p:sp>
        </mc:Fallback>
      </mc:AlternateContent>
      <p:sp>
        <p:nvSpPr>
          <p:cNvPr id="36" name="矩形: 圆角 21">
            <a:extLst>
              <a:ext uri="{FF2B5EF4-FFF2-40B4-BE49-F238E27FC236}">
                <a16:creationId xmlns:a16="http://schemas.microsoft.com/office/drawing/2014/main" id="{411C9B39-2FA4-4E1F-9CCD-C5C7F20735B9}"/>
              </a:ext>
            </a:extLst>
          </p:cNvPr>
          <p:cNvSpPr/>
          <p:nvPr/>
        </p:nvSpPr>
        <p:spPr>
          <a:xfrm>
            <a:off x="6873381" y="4664220"/>
            <a:ext cx="3487864" cy="1467848"/>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mc:AlternateContent xmlns:mc="http://schemas.openxmlformats.org/markup-compatibility/2006" xmlns:a14="http://schemas.microsoft.com/office/drawing/2010/main">
        <mc:Choice Requires="a14">
          <p:sp>
            <p:nvSpPr>
              <p:cNvPr id="37" name="TextBox 36">
                <a:extLst>
                  <a:ext uri="{FF2B5EF4-FFF2-40B4-BE49-F238E27FC236}">
                    <a16:creationId xmlns:a16="http://schemas.microsoft.com/office/drawing/2014/main" id="{087EFF5D-281C-4113-9275-7C195E421C3C}"/>
                  </a:ext>
                </a:extLst>
              </p:cNvPr>
              <p:cNvSpPr txBox="1"/>
              <p:nvPr/>
            </p:nvSpPr>
            <p:spPr>
              <a:xfrm>
                <a:off x="7650762" y="4664220"/>
                <a:ext cx="2173722" cy="1425968"/>
              </a:xfrm>
              <a:prstGeom prst="rect">
                <a:avLst/>
              </a:prstGeom>
              <a:noFill/>
            </p:spPr>
            <p:txBody>
              <a:bodyPr wrap="square">
                <a:spAutoFit/>
              </a:bodyPr>
              <a:lstStyle/>
              <a:p>
                <a:r>
                  <a:rPr lang="en-US" sz="4000" b="1" dirty="0">
                    <a:solidFill>
                      <a:srgbClr val="02736A"/>
                    </a:solidFill>
                    <a:latin typeface="UTM Avo" panose="02040603050506020204" pitchFamily="18" charset="0"/>
                  </a:rPr>
                  <a:t> </a:t>
                </a:r>
                <a14:m>
                  <m:oMath xmlns:m="http://schemas.openxmlformats.org/officeDocument/2006/math">
                    <m:f>
                      <m:fPr>
                        <m:ctrlPr>
                          <a:rPr lang="en-US" sz="6000" b="1" i="1">
                            <a:solidFill>
                              <a:srgbClr val="02736A"/>
                            </a:solidFill>
                            <a:latin typeface="Cambria Math" panose="02040503050406030204" pitchFamily="18" charset="0"/>
                          </a:rPr>
                        </m:ctrlPr>
                      </m:fPr>
                      <m:num>
                        <m:r>
                          <a:rPr lang="en-US" sz="6000" b="1" i="1" smtClean="0">
                            <a:solidFill>
                              <a:srgbClr val="02736A"/>
                            </a:solidFill>
                            <a:latin typeface="Cambria Math" panose="02040503050406030204" pitchFamily="18" charset="0"/>
                          </a:rPr>
                          <m:t>𝟏𝟎</m:t>
                        </m:r>
                      </m:num>
                      <m:den>
                        <m:r>
                          <a:rPr lang="en-US" sz="6000" b="1" i="1" smtClean="0">
                            <a:solidFill>
                              <a:srgbClr val="02736A"/>
                            </a:solidFill>
                            <a:latin typeface="Cambria Math" panose="02040503050406030204" pitchFamily="18" charset="0"/>
                          </a:rPr>
                          <m:t>𝟐𝟏</m:t>
                        </m:r>
                      </m:den>
                    </m:f>
                  </m:oMath>
                </a14:m>
                <a:r>
                  <a:rPr lang="en-US" sz="6000" b="1" dirty="0">
                    <a:solidFill>
                      <a:srgbClr val="02736A"/>
                    </a:solidFill>
                    <a:latin typeface="UTM Avo" panose="02040603050506020204" pitchFamily="18" charset="0"/>
                  </a:rPr>
                  <a:t> : </a:t>
                </a:r>
                <a14:m>
                  <m:oMath xmlns:m="http://schemas.openxmlformats.org/officeDocument/2006/math">
                    <m:f>
                      <m:fPr>
                        <m:ctrlPr>
                          <a:rPr lang="en-US" sz="6000" b="1" i="1" smtClean="0">
                            <a:solidFill>
                              <a:srgbClr val="02736A"/>
                            </a:solidFill>
                            <a:latin typeface="Cambria Math" panose="02040503050406030204" pitchFamily="18" charset="0"/>
                          </a:rPr>
                        </m:ctrlPr>
                      </m:fPr>
                      <m:num>
                        <m:r>
                          <a:rPr lang="en-US" sz="6000" b="1" i="1" smtClean="0">
                            <a:solidFill>
                              <a:srgbClr val="02736A"/>
                            </a:solidFill>
                            <a:latin typeface="Cambria Math" panose="02040503050406030204" pitchFamily="18" charset="0"/>
                          </a:rPr>
                          <m:t>𝟐</m:t>
                        </m:r>
                      </m:num>
                      <m:den>
                        <m:r>
                          <a:rPr lang="en-US" sz="6000" b="1" i="1" smtClean="0">
                            <a:solidFill>
                              <a:srgbClr val="02736A"/>
                            </a:solidFill>
                            <a:latin typeface="Cambria Math" panose="02040503050406030204" pitchFamily="18" charset="0"/>
                          </a:rPr>
                          <m:t>𝟑</m:t>
                        </m:r>
                      </m:den>
                    </m:f>
                  </m:oMath>
                </a14:m>
                <a:r>
                  <a:rPr lang="en-US" sz="6000" b="1" dirty="0">
                    <a:solidFill>
                      <a:srgbClr val="02736A"/>
                    </a:solidFill>
                    <a:latin typeface="UTM Avo" panose="02040603050506020204" pitchFamily="18" charset="0"/>
                  </a:rPr>
                  <a:t> </a:t>
                </a:r>
                <a:endParaRPr lang="en-US" sz="6000" dirty="0">
                  <a:solidFill>
                    <a:srgbClr val="02736A"/>
                  </a:solidFill>
                  <a:latin typeface="UTM Avo" panose="02040603050506020204" pitchFamily="18" charset="0"/>
                </a:endParaRPr>
              </a:p>
            </p:txBody>
          </p:sp>
        </mc:Choice>
        <mc:Fallback xmlns="">
          <p:sp>
            <p:nvSpPr>
              <p:cNvPr id="37" name="TextBox 36">
                <a:extLst>
                  <a:ext uri="{FF2B5EF4-FFF2-40B4-BE49-F238E27FC236}">
                    <a16:creationId xmlns:a16="http://schemas.microsoft.com/office/drawing/2014/main" id="{087EFF5D-281C-4113-9275-7C195E421C3C}"/>
                  </a:ext>
                </a:extLst>
              </p:cNvPr>
              <p:cNvSpPr txBox="1">
                <a:spLocks noRot="1" noChangeAspect="1" noMove="1" noResize="1" noEditPoints="1" noAdjustHandles="1" noChangeArrowheads="1" noChangeShapeType="1" noTextEdit="1"/>
              </p:cNvSpPr>
              <p:nvPr/>
            </p:nvSpPr>
            <p:spPr>
              <a:xfrm>
                <a:off x="7650762" y="4664220"/>
                <a:ext cx="2173722" cy="1425968"/>
              </a:xfrm>
              <a:prstGeom prst="rect">
                <a:avLst/>
              </a:prstGeom>
              <a:blipFill>
                <a:blip r:embed="rId9"/>
                <a:stretch>
                  <a:fillRect b="-12393"/>
                </a:stretch>
              </a:blipFill>
            </p:spPr>
            <p:txBody>
              <a:bodyPr/>
              <a:lstStyle/>
              <a:p>
                <a:r>
                  <a:rPr lang="en-US">
                    <a:noFill/>
                  </a:rPr>
                  <a:t> </a:t>
                </a:r>
              </a:p>
            </p:txBody>
          </p:sp>
        </mc:Fallback>
      </mc:AlternateContent>
    </p:spTree>
  </p:cSld>
  <p:clrMapOvr>
    <a:masterClrMapping/>
  </p:clrMapOvr>
  <mc:AlternateContent xmlns:mc="http://schemas.openxmlformats.org/markup-compatibility/2006">
    <mc:Choice xmlns:p159="http://schemas.microsoft.com/office/powerpoint/2015/09/main" xmlns=""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2000"/>
                                        <p:tgtEl>
                                          <p:spTgt spid="17"/>
                                        </p:tgtEl>
                                      </p:cBhvr>
                                    </p:animEffect>
                                  </p:childTnLst>
                                </p:cTn>
                              </p:par>
                              <p:par>
                                <p:cTn id="8" presetID="63" presetClass="path" presetSubtype="0" accel="50000" decel="50000" fill="hold" nodeType="withEffect">
                                  <p:stCondLst>
                                    <p:cond delay="0"/>
                                  </p:stCondLst>
                                  <p:childTnLst>
                                    <p:animMotion origin="layout" path="M 0.01342 0.9375 L -4.16667E-6 -2.96296E-6 " pathEditMode="relative" rAng="0" ptsTypes="AA">
                                      <p:cBhvr>
                                        <p:cTn id="9" dur="2000" fill="hold"/>
                                        <p:tgtEl>
                                          <p:spTgt spid="17"/>
                                        </p:tgtEl>
                                        <p:attrNameLst>
                                          <p:attrName>ppt_x</p:attrName>
                                          <p:attrName>ppt_y</p:attrName>
                                        </p:attrNameLst>
                                      </p:cBhvr>
                                      <p:rCtr x="-677" y="-46875"/>
                                    </p:animMotion>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24"/>
                                        </p:tgtEl>
                                        <p:attrNameLst>
                                          <p:attrName>style.visibility</p:attrName>
                                        </p:attrNameLst>
                                      </p:cBhvr>
                                      <p:to>
                                        <p:strVal val="visible"/>
                                      </p:to>
                                    </p:set>
                                    <p:anim calcmode="lin" valueType="num">
                                      <p:cBhvr>
                                        <p:cTn id="14" dur="500" fill="hold"/>
                                        <p:tgtEl>
                                          <p:spTgt spid="24"/>
                                        </p:tgtEl>
                                        <p:attrNameLst>
                                          <p:attrName>ppt_w</p:attrName>
                                        </p:attrNameLst>
                                      </p:cBhvr>
                                      <p:tavLst>
                                        <p:tav tm="0">
                                          <p:val>
                                            <p:fltVal val="0"/>
                                          </p:val>
                                        </p:tav>
                                        <p:tav tm="100000">
                                          <p:val>
                                            <p:strVal val="#ppt_w"/>
                                          </p:val>
                                        </p:tav>
                                      </p:tavLst>
                                    </p:anim>
                                    <p:anim calcmode="lin" valueType="num">
                                      <p:cBhvr>
                                        <p:cTn id="15" dur="500" fill="hold"/>
                                        <p:tgtEl>
                                          <p:spTgt spid="24"/>
                                        </p:tgtEl>
                                        <p:attrNameLst>
                                          <p:attrName>ppt_h</p:attrName>
                                        </p:attrNameLst>
                                      </p:cBhvr>
                                      <p:tavLst>
                                        <p:tav tm="0">
                                          <p:val>
                                            <p:fltVal val="0"/>
                                          </p:val>
                                        </p:tav>
                                        <p:tav tm="100000">
                                          <p:val>
                                            <p:strVal val="#ppt_h"/>
                                          </p:val>
                                        </p:tav>
                                      </p:tavLst>
                                    </p:anim>
                                    <p:animEffect transition="in" filter="fade">
                                      <p:cBhvr>
                                        <p:cTn id="16" dur="500"/>
                                        <p:tgtEl>
                                          <p:spTgt spid="24"/>
                                        </p:tgtEl>
                                      </p:cBhvr>
                                    </p:animEffect>
                                  </p:childTnLst>
                                </p:cTn>
                              </p:par>
                              <p:par>
                                <p:cTn id="17" presetID="53" presetClass="entr" presetSubtype="16" fill="hold" grpId="0" nodeType="withEffect">
                                  <p:stCondLst>
                                    <p:cond delay="0"/>
                                  </p:stCondLst>
                                  <p:childTnLst>
                                    <p:set>
                                      <p:cBhvr>
                                        <p:cTn id="18" dur="1" fill="hold">
                                          <p:stCondLst>
                                            <p:cond delay="0"/>
                                          </p:stCondLst>
                                        </p:cTn>
                                        <p:tgtEl>
                                          <p:spTgt spid="25"/>
                                        </p:tgtEl>
                                        <p:attrNameLst>
                                          <p:attrName>style.visibility</p:attrName>
                                        </p:attrNameLst>
                                      </p:cBhvr>
                                      <p:to>
                                        <p:strVal val="visible"/>
                                      </p:to>
                                    </p:set>
                                    <p:anim calcmode="lin" valueType="num">
                                      <p:cBhvr>
                                        <p:cTn id="19" dur="500" fill="hold"/>
                                        <p:tgtEl>
                                          <p:spTgt spid="25"/>
                                        </p:tgtEl>
                                        <p:attrNameLst>
                                          <p:attrName>ppt_w</p:attrName>
                                        </p:attrNameLst>
                                      </p:cBhvr>
                                      <p:tavLst>
                                        <p:tav tm="0">
                                          <p:val>
                                            <p:fltVal val="0"/>
                                          </p:val>
                                        </p:tav>
                                        <p:tav tm="100000">
                                          <p:val>
                                            <p:strVal val="#ppt_w"/>
                                          </p:val>
                                        </p:tav>
                                      </p:tavLst>
                                    </p:anim>
                                    <p:anim calcmode="lin" valueType="num">
                                      <p:cBhvr>
                                        <p:cTn id="20" dur="500" fill="hold"/>
                                        <p:tgtEl>
                                          <p:spTgt spid="25"/>
                                        </p:tgtEl>
                                        <p:attrNameLst>
                                          <p:attrName>ppt_h</p:attrName>
                                        </p:attrNameLst>
                                      </p:cBhvr>
                                      <p:tavLst>
                                        <p:tav tm="0">
                                          <p:val>
                                            <p:fltVal val="0"/>
                                          </p:val>
                                        </p:tav>
                                        <p:tav tm="100000">
                                          <p:val>
                                            <p:strVal val="#ppt_h"/>
                                          </p:val>
                                        </p:tav>
                                      </p:tavLst>
                                    </p:anim>
                                    <p:animEffect transition="in" filter="fade">
                                      <p:cBhvr>
                                        <p:cTn id="21" dur="500"/>
                                        <p:tgtEl>
                                          <p:spTgt spid="25"/>
                                        </p:tgtEl>
                                      </p:cBhvr>
                                    </p:animEffect>
                                  </p:childTnLst>
                                </p:cTn>
                              </p:par>
                            </p:childTnLst>
                          </p:cTn>
                        </p:par>
                      </p:childTnLst>
                    </p:cTn>
                  </p:par>
                  <p:par>
                    <p:cTn id="22" fill="hold">
                      <p:stCondLst>
                        <p:cond delay="indefinite"/>
                      </p:stCondLst>
                      <p:childTnLst>
                        <p:par>
                          <p:cTn id="23" fill="hold">
                            <p:stCondLst>
                              <p:cond delay="0"/>
                            </p:stCondLst>
                            <p:childTnLst>
                              <p:par>
                                <p:cTn id="24" presetID="53" presetClass="entr" presetSubtype="16" fill="hold" grpId="0" nodeType="clickEffect">
                                  <p:stCondLst>
                                    <p:cond delay="0"/>
                                  </p:stCondLst>
                                  <p:childTnLst>
                                    <p:set>
                                      <p:cBhvr>
                                        <p:cTn id="25" dur="1" fill="hold">
                                          <p:stCondLst>
                                            <p:cond delay="0"/>
                                          </p:stCondLst>
                                        </p:cTn>
                                        <p:tgtEl>
                                          <p:spTgt spid="35"/>
                                        </p:tgtEl>
                                        <p:attrNameLst>
                                          <p:attrName>style.visibility</p:attrName>
                                        </p:attrNameLst>
                                      </p:cBhvr>
                                      <p:to>
                                        <p:strVal val="visible"/>
                                      </p:to>
                                    </p:set>
                                    <p:anim calcmode="lin" valueType="num">
                                      <p:cBhvr>
                                        <p:cTn id="26" dur="500" fill="hold"/>
                                        <p:tgtEl>
                                          <p:spTgt spid="35"/>
                                        </p:tgtEl>
                                        <p:attrNameLst>
                                          <p:attrName>ppt_w</p:attrName>
                                        </p:attrNameLst>
                                      </p:cBhvr>
                                      <p:tavLst>
                                        <p:tav tm="0">
                                          <p:val>
                                            <p:fltVal val="0"/>
                                          </p:val>
                                        </p:tav>
                                        <p:tav tm="100000">
                                          <p:val>
                                            <p:strVal val="#ppt_w"/>
                                          </p:val>
                                        </p:tav>
                                      </p:tavLst>
                                    </p:anim>
                                    <p:anim calcmode="lin" valueType="num">
                                      <p:cBhvr>
                                        <p:cTn id="27" dur="500" fill="hold"/>
                                        <p:tgtEl>
                                          <p:spTgt spid="35"/>
                                        </p:tgtEl>
                                        <p:attrNameLst>
                                          <p:attrName>ppt_h</p:attrName>
                                        </p:attrNameLst>
                                      </p:cBhvr>
                                      <p:tavLst>
                                        <p:tav tm="0">
                                          <p:val>
                                            <p:fltVal val="0"/>
                                          </p:val>
                                        </p:tav>
                                        <p:tav tm="100000">
                                          <p:val>
                                            <p:strVal val="#ppt_h"/>
                                          </p:val>
                                        </p:tav>
                                      </p:tavLst>
                                    </p:anim>
                                    <p:animEffect transition="in" filter="fade">
                                      <p:cBhvr>
                                        <p:cTn id="28" dur="500"/>
                                        <p:tgtEl>
                                          <p:spTgt spid="35"/>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34"/>
                                        </p:tgtEl>
                                        <p:attrNameLst>
                                          <p:attrName>style.visibility</p:attrName>
                                        </p:attrNameLst>
                                      </p:cBhvr>
                                      <p:to>
                                        <p:strVal val="visible"/>
                                      </p:to>
                                    </p:set>
                                    <p:anim calcmode="lin" valueType="num">
                                      <p:cBhvr>
                                        <p:cTn id="31" dur="500" fill="hold"/>
                                        <p:tgtEl>
                                          <p:spTgt spid="34"/>
                                        </p:tgtEl>
                                        <p:attrNameLst>
                                          <p:attrName>ppt_w</p:attrName>
                                        </p:attrNameLst>
                                      </p:cBhvr>
                                      <p:tavLst>
                                        <p:tav tm="0">
                                          <p:val>
                                            <p:fltVal val="0"/>
                                          </p:val>
                                        </p:tav>
                                        <p:tav tm="100000">
                                          <p:val>
                                            <p:strVal val="#ppt_w"/>
                                          </p:val>
                                        </p:tav>
                                      </p:tavLst>
                                    </p:anim>
                                    <p:anim calcmode="lin" valueType="num">
                                      <p:cBhvr>
                                        <p:cTn id="32" dur="500" fill="hold"/>
                                        <p:tgtEl>
                                          <p:spTgt spid="34"/>
                                        </p:tgtEl>
                                        <p:attrNameLst>
                                          <p:attrName>ppt_h</p:attrName>
                                        </p:attrNameLst>
                                      </p:cBhvr>
                                      <p:tavLst>
                                        <p:tav tm="0">
                                          <p:val>
                                            <p:fltVal val="0"/>
                                          </p:val>
                                        </p:tav>
                                        <p:tav tm="100000">
                                          <p:val>
                                            <p:strVal val="#ppt_h"/>
                                          </p:val>
                                        </p:tav>
                                      </p:tavLst>
                                    </p:anim>
                                    <p:animEffect transition="in" filter="fade">
                                      <p:cBhvr>
                                        <p:cTn id="33" dur="500"/>
                                        <p:tgtEl>
                                          <p:spTgt spid="34"/>
                                        </p:tgtEl>
                                      </p:cBhvr>
                                    </p:animEffect>
                                  </p:childTnLst>
                                </p:cTn>
                              </p:par>
                            </p:childTnLst>
                          </p:cTn>
                        </p:par>
                      </p:childTnLst>
                    </p:cTn>
                  </p:par>
                  <p:par>
                    <p:cTn id="34" fill="hold">
                      <p:stCondLst>
                        <p:cond delay="indefinite"/>
                      </p:stCondLst>
                      <p:childTnLst>
                        <p:par>
                          <p:cTn id="35" fill="hold">
                            <p:stCondLst>
                              <p:cond delay="0"/>
                            </p:stCondLst>
                            <p:childTnLst>
                              <p:par>
                                <p:cTn id="36" presetID="53" presetClass="entr" presetSubtype="16" fill="hold" grpId="0" nodeType="clickEffect">
                                  <p:stCondLst>
                                    <p:cond delay="0"/>
                                  </p:stCondLst>
                                  <p:childTnLst>
                                    <p:set>
                                      <p:cBhvr>
                                        <p:cTn id="37" dur="1" fill="hold">
                                          <p:stCondLst>
                                            <p:cond delay="0"/>
                                          </p:stCondLst>
                                        </p:cTn>
                                        <p:tgtEl>
                                          <p:spTgt spid="37"/>
                                        </p:tgtEl>
                                        <p:attrNameLst>
                                          <p:attrName>style.visibility</p:attrName>
                                        </p:attrNameLst>
                                      </p:cBhvr>
                                      <p:to>
                                        <p:strVal val="visible"/>
                                      </p:to>
                                    </p:set>
                                    <p:anim calcmode="lin" valueType="num">
                                      <p:cBhvr>
                                        <p:cTn id="38" dur="500" fill="hold"/>
                                        <p:tgtEl>
                                          <p:spTgt spid="37"/>
                                        </p:tgtEl>
                                        <p:attrNameLst>
                                          <p:attrName>ppt_w</p:attrName>
                                        </p:attrNameLst>
                                      </p:cBhvr>
                                      <p:tavLst>
                                        <p:tav tm="0">
                                          <p:val>
                                            <p:fltVal val="0"/>
                                          </p:val>
                                        </p:tav>
                                        <p:tav tm="100000">
                                          <p:val>
                                            <p:strVal val="#ppt_w"/>
                                          </p:val>
                                        </p:tav>
                                      </p:tavLst>
                                    </p:anim>
                                    <p:anim calcmode="lin" valueType="num">
                                      <p:cBhvr>
                                        <p:cTn id="39" dur="500" fill="hold"/>
                                        <p:tgtEl>
                                          <p:spTgt spid="37"/>
                                        </p:tgtEl>
                                        <p:attrNameLst>
                                          <p:attrName>ppt_h</p:attrName>
                                        </p:attrNameLst>
                                      </p:cBhvr>
                                      <p:tavLst>
                                        <p:tav tm="0">
                                          <p:val>
                                            <p:fltVal val="0"/>
                                          </p:val>
                                        </p:tav>
                                        <p:tav tm="100000">
                                          <p:val>
                                            <p:strVal val="#ppt_h"/>
                                          </p:val>
                                        </p:tav>
                                      </p:tavLst>
                                    </p:anim>
                                    <p:animEffect transition="in" filter="fade">
                                      <p:cBhvr>
                                        <p:cTn id="40" dur="500"/>
                                        <p:tgtEl>
                                          <p:spTgt spid="37"/>
                                        </p:tgtEl>
                                      </p:cBhvr>
                                    </p:animEffect>
                                  </p:childTnLst>
                                </p:cTn>
                              </p:par>
                              <p:par>
                                <p:cTn id="41" presetID="53" presetClass="entr" presetSubtype="16" fill="hold" grpId="0" nodeType="withEffect">
                                  <p:stCondLst>
                                    <p:cond delay="0"/>
                                  </p:stCondLst>
                                  <p:childTnLst>
                                    <p:set>
                                      <p:cBhvr>
                                        <p:cTn id="42" dur="1" fill="hold">
                                          <p:stCondLst>
                                            <p:cond delay="0"/>
                                          </p:stCondLst>
                                        </p:cTn>
                                        <p:tgtEl>
                                          <p:spTgt spid="36"/>
                                        </p:tgtEl>
                                        <p:attrNameLst>
                                          <p:attrName>style.visibility</p:attrName>
                                        </p:attrNameLst>
                                      </p:cBhvr>
                                      <p:to>
                                        <p:strVal val="visible"/>
                                      </p:to>
                                    </p:set>
                                    <p:anim calcmode="lin" valueType="num">
                                      <p:cBhvr>
                                        <p:cTn id="43" dur="500" fill="hold"/>
                                        <p:tgtEl>
                                          <p:spTgt spid="36"/>
                                        </p:tgtEl>
                                        <p:attrNameLst>
                                          <p:attrName>ppt_w</p:attrName>
                                        </p:attrNameLst>
                                      </p:cBhvr>
                                      <p:tavLst>
                                        <p:tav tm="0">
                                          <p:val>
                                            <p:fltVal val="0"/>
                                          </p:val>
                                        </p:tav>
                                        <p:tav tm="100000">
                                          <p:val>
                                            <p:strVal val="#ppt_w"/>
                                          </p:val>
                                        </p:tav>
                                      </p:tavLst>
                                    </p:anim>
                                    <p:anim calcmode="lin" valueType="num">
                                      <p:cBhvr>
                                        <p:cTn id="44" dur="500" fill="hold"/>
                                        <p:tgtEl>
                                          <p:spTgt spid="36"/>
                                        </p:tgtEl>
                                        <p:attrNameLst>
                                          <p:attrName>ppt_h</p:attrName>
                                        </p:attrNameLst>
                                      </p:cBhvr>
                                      <p:tavLst>
                                        <p:tav tm="0">
                                          <p:val>
                                            <p:fltVal val="0"/>
                                          </p:val>
                                        </p:tav>
                                        <p:tav tm="100000">
                                          <p:val>
                                            <p:strVal val="#ppt_h"/>
                                          </p:val>
                                        </p:tav>
                                      </p:tavLst>
                                    </p:anim>
                                    <p:animEffect transition="in" filter="fade">
                                      <p:cBhvr>
                                        <p:cTn id="45" dur="5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24" grpId="0"/>
      <p:bldP spid="34" grpId="0" animBg="1"/>
      <p:bldP spid="35" grpId="0"/>
      <p:bldP spid="36" grpId="0" animBg="1"/>
      <p:bldP spid="37"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矩形: 圆角 21">
            <a:extLst>
              <a:ext uri="{FF2B5EF4-FFF2-40B4-BE49-F238E27FC236}">
                <a16:creationId xmlns:a16="http://schemas.microsoft.com/office/drawing/2014/main" id="{A8885428-BB15-48C9-A07C-964D2BBBF336}"/>
              </a:ext>
            </a:extLst>
          </p:cNvPr>
          <p:cNvSpPr/>
          <p:nvPr/>
        </p:nvSpPr>
        <p:spPr>
          <a:xfrm>
            <a:off x="5273365" y="1424834"/>
            <a:ext cx="3487864" cy="1467848"/>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3" name="图片 2" descr="6"/>
          <p:cNvPicPr>
            <a:picLocks noChangeAspect="1"/>
          </p:cNvPicPr>
          <p:nvPr/>
        </p:nvPicPr>
        <p:blipFill>
          <a:blip r:embed="rId4"/>
          <a:srcRect r="74368"/>
          <a:stretch>
            <a:fillRect/>
          </a:stretch>
        </p:blipFill>
        <p:spPr>
          <a:xfrm>
            <a:off x="-3810" y="4604385"/>
            <a:ext cx="1602105" cy="2278380"/>
          </a:xfrm>
          <a:prstGeom prst="rect">
            <a:avLst/>
          </a:prstGeom>
        </p:spPr>
      </p:pic>
      <p:pic>
        <p:nvPicPr>
          <p:cNvPr id="5" name="图片 4" descr="6"/>
          <p:cNvPicPr>
            <a:picLocks noChangeAspect="1"/>
          </p:cNvPicPr>
          <p:nvPr/>
        </p:nvPicPr>
        <p:blipFill>
          <a:blip r:embed="rId4"/>
          <a:srcRect l="47449" t="21697"/>
          <a:stretch>
            <a:fillRect/>
          </a:stretch>
        </p:blipFill>
        <p:spPr>
          <a:xfrm>
            <a:off x="9053195" y="5132705"/>
            <a:ext cx="3137535" cy="1704340"/>
          </a:xfrm>
          <a:prstGeom prst="rect">
            <a:avLst/>
          </a:prstGeom>
        </p:spPr>
      </p:pic>
      <p:pic>
        <p:nvPicPr>
          <p:cNvPr id="17" name="图片 16">
            <a:extLst>
              <a:ext uri="{FF2B5EF4-FFF2-40B4-BE49-F238E27FC236}">
                <a16:creationId xmlns:a16="http://schemas.microsoft.com/office/drawing/2014/main" id="{7004D8DD-EA71-45E1-B9DD-BC588B7A315B}"/>
              </a:ext>
            </a:extLst>
          </p:cNvPr>
          <p:cNvPicPr>
            <a:picLocks noChangeAspect="1"/>
          </p:cNvPicPr>
          <p:nvPr/>
        </p:nvPicPr>
        <p:blipFill>
          <a:blip r:embed="rId5">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869957" y="1089417"/>
            <a:ext cx="4114800" cy="5372100"/>
          </a:xfrm>
          <a:prstGeom prst="rect">
            <a:avLst/>
          </a:prstGeom>
        </p:spPr>
      </p:pic>
      <p:sp>
        <p:nvSpPr>
          <p:cNvPr id="21" name="MH_SubTitle_1">
            <a:extLst>
              <a:ext uri="{FF2B5EF4-FFF2-40B4-BE49-F238E27FC236}">
                <a16:creationId xmlns:a16="http://schemas.microsoft.com/office/drawing/2014/main" id="{8827F161-D020-42A5-8885-FC152686E5DF}"/>
              </a:ext>
            </a:extLst>
          </p:cNvPr>
          <p:cNvSpPr>
            <a:spLocks/>
          </p:cNvSpPr>
          <p:nvPr>
            <p:custDataLst>
              <p:tags r:id="rId1"/>
            </p:custDataLst>
          </p:nvPr>
        </p:nvSpPr>
        <p:spPr bwMode="auto">
          <a:xfrm>
            <a:off x="322694" y="144052"/>
            <a:ext cx="4815894" cy="1213509"/>
          </a:xfrm>
          <a:custGeom>
            <a:avLst/>
            <a:gdLst>
              <a:gd name="T0" fmla="*/ 2147483646 w 30720"/>
              <a:gd name="T1" fmla="*/ 2147483646 h 11496"/>
              <a:gd name="T2" fmla="*/ 2147483646 w 30720"/>
              <a:gd name="T3" fmla="*/ 2147483646 h 11496"/>
              <a:gd name="T4" fmla="*/ 2147483646 w 30720"/>
              <a:gd name="T5" fmla="*/ 2147483646 h 11496"/>
              <a:gd name="T6" fmla="*/ 2147483646 w 30720"/>
              <a:gd name="T7" fmla="*/ 2147483646 h 11496"/>
              <a:gd name="T8" fmla="*/ 2147483646 w 30720"/>
              <a:gd name="T9" fmla="*/ 2147483646 h 11496"/>
              <a:gd name="T10" fmla="*/ 2147483646 w 30720"/>
              <a:gd name="T11" fmla="*/ 2147483646 h 11496"/>
              <a:gd name="T12" fmla="*/ 2147483646 w 30720"/>
              <a:gd name="T13" fmla="*/ 2147483646 h 11496"/>
              <a:gd name="T14" fmla="*/ 2147483646 w 30720"/>
              <a:gd name="T15" fmla="*/ 2147483646 h 11496"/>
              <a:gd name="T16" fmla="*/ 2147483646 w 30720"/>
              <a:gd name="T17" fmla="*/ 2147483646 h 11496"/>
              <a:gd name="T18" fmla="*/ 2147483646 w 30720"/>
              <a:gd name="T19" fmla="*/ 2147483646 h 11496"/>
              <a:gd name="T20" fmla="*/ 2147483646 w 30720"/>
              <a:gd name="T21" fmla="*/ 2147483646 h 11496"/>
              <a:gd name="T22" fmla="*/ 2147483646 w 30720"/>
              <a:gd name="T23" fmla="*/ 2147483646 h 11496"/>
              <a:gd name="T24" fmla="*/ 2147483646 w 30720"/>
              <a:gd name="T25" fmla="*/ 2147483646 h 11496"/>
              <a:gd name="T26" fmla="*/ 2147483646 w 30720"/>
              <a:gd name="T27" fmla="*/ 2147483646 h 11496"/>
              <a:gd name="T28" fmla="*/ 2147483646 w 30720"/>
              <a:gd name="T29" fmla="*/ 2147483646 h 11496"/>
              <a:gd name="T30" fmla="*/ 2147483646 w 30720"/>
              <a:gd name="T31" fmla="*/ 2147483646 h 11496"/>
              <a:gd name="T32" fmla="*/ 2147483646 w 30720"/>
              <a:gd name="T33" fmla="*/ 2147483646 h 11496"/>
              <a:gd name="T34" fmla="*/ 2147483646 w 30720"/>
              <a:gd name="T35" fmla="*/ 2147483646 h 11496"/>
              <a:gd name="T36" fmla="*/ 2147483646 w 30720"/>
              <a:gd name="T37" fmla="*/ 2147483646 h 11496"/>
              <a:gd name="T38" fmla="*/ 2147483646 w 30720"/>
              <a:gd name="T39" fmla="*/ 2147483646 h 11496"/>
              <a:gd name="T40" fmla="*/ 2147483646 w 30720"/>
              <a:gd name="T41" fmla="*/ 2147483646 h 11496"/>
              <a:gd name="T42" fmla="*/ 2147483646 w 30720"/>
              <a:gd name="T43" fmla="*/ 2147483646 h 11496"/>
              <a:gd name="T44" fmla="*/ 2147483646 w 30720"/>
              <a:gd name="T45" fmla="*/ 2147483646 h 11496"/>
              <a:gd name="T46" fmla="*/ 2147483646 w 30720"/>
              <a:gd name="T47" fmla="*/ 2147483646 h 11496"/>
              <a:gd name="T48" fmla="*/ 2147483646 w 30720"/>
              <a:gd name="T49" fmla="*/ 2147483646 h 11496"/>
              <a:gd name="T50" fmla="*/ 2147483646 w 30720"/>
              <a:gd name="T51" fmla="*/ 2147483646 h 11496"/>
              <a:gd name="T52" fmla="*/ 2147483646 w 30720"/>
              <a:gd name="T53" fmla="*/ 2147483646 h 11496"/>
              <a:gd name="T54" fmla="*/ 2147483646 w 30720"/>
              <a:gd name="T55" fmla="*/ 2147483646 h 11496"/>
              <a:gd name="T56" fmla="*/ 2147483646 w 30720"/>
              <a:gd name="T57" fmla="*/ 2147483646 h 11496"/>
              <a:gd name="T58" fmla="*/ 2147483646 w 30720"/>
              <a:gd name="T59" fmla="*/ 2147483646 h 11496"/>
              <a:gd name="T60" fmla="*/ 2147483646 w 30720"/>
              <a:gd name="T61" fmla="*/ 2147483646 h 11496"/>
              <a:gd name="T62" fmla="*/ 2147483646 w 30720"/>
              <a:gd name="T63" fmla="*/ 2147483646 h 11496"/>
              <a:gd name="T64" fmla="*/ 2147483646 w 30720"/>
              <a:gd name="T65" fmla="*/ 2147483646 h 11496"/>
              <a:gd name="T66" fmla="*/ 2147483646 w 30720"/>
              <a:gd name="T67" fmla="*/ 2147483646 h 11496"/>
              <a:gd name="T68" fmla="*/ 2147483646 w 30720"/>
              <a:gd name="T69" fmla="*/ 2147483646 h 11496"/>
              <a:gd name="T70" fmla="*/ 2147483646 w 30720"/>
              <a:gd name="T71" fmla="*/ 2147483646 h 11496"/>
              <a:gd name="T72" fmla="*/ 2147483646 w 30720"/>
              <a:gd name="T73" fmla="*/ 2147483646 h 11496"/>
              <a:gd name="T74" fmla="*/ 2147483646 w 30720"/>
              <a:gd name="T75" fmla="*/ 2147483646 h 11496"/>
              <a:gd name="T76" fmla="*/ 2147483646 w 30720"/>
              <a:gd name="T77" fmla="*/ 2147483646 h 11496"/>
              <a:gd name="T78" fmla="*/ 2147483646 w 30720"/>
              <a:gd name="T79" fmla="*/ 2147483646 h 11496"/>
              <a:gd name="T80" fmla="*/ 2147483646 w 30720"/>
              <a:gd name="T81" fmla="*/ 2147483646 h 11496"/>
              <a:gd name="T82" fmla="*/ 2147483646 w 30720"/>
              <a:gd name="T83" fmla="*/ 2147483646 h 11496"/>
              <a:gd name="T84" fmla="*/ 2147483646 w 30720"/>
              <a:gd name="T85" fmla="*/ 2147483646 h 11496"/>
              <a:gd name="T86" fmla="*/ 2147483646 w 30720"/>
              <a:gd name="T87" fmla="*/ 2147483646 h 11496"/>
              <a:gd name="T88" fmla="*/ 2147483646 w 30720"/>
              <a:gd name="T89" fmla="*/ 2147483646 h 11496"/>
              <a:gd name="T90" fmla="*/ 2147483646 w 30720"/>
              <a:gd name="T91" fmla="*/ 2147483646 h 11496"/>
              <a:gd name="T92" fmla="*/ 2147483646 w 30720"/>
              <a:gd name="T93" fmla="*/ 2147483646 h 11496"/>
              <a:gd name="T94" fmla="*/ 2147483646 w 30720"/>
              <a:gd name="T95" fmla="*/ 2147483646 h 11496"/>
              <a:gd name="T96" fmla="*/ 2147483646 w 30720"/>
              <a:gd name="T97" fmla="*/ 2147483646 h 11496"/>
              <a:gd name="T98" fmla="*/ 2147483646 w 30720"/>
              <a:gd name="T99" fmla="*/ 2147483646 h 11496"/>
              <a:gd name="T100" fmla="*/ 2147483646 w 30720"/>
              <a:gd name="T101" fmla="*/ 2147483646 h 11496"/>
              <a:gd name="T102" fmla="*/ 2147483646 w 30720"/>
              <a:gd name="T103" fmla="*/ 2147483646 h 11496"/>
              <a:gd name="T104" fmla="*/ 2147483646 w 30720"/>
              <a:gd name="T105" fmla="*/ 2147483646 h 11496"/>
              <a:gd name="T106" fmla="*/ 2147483646 w 30720"/>
              <a:gd name="T107" fmla="*/ 2147483646 h 11496"/>
              <a:gd name="T108" fmla="*/ 2147483646 w 30720"/>
              <a:gd name="T109" fmla="*/ 2147483646 h 11496"/>
              <a:gd name="T110" fmla="*/ 2147483646 w 30720"/>
              <a:gd name="T111" fmla="*/ 2147483646 h 11496"/>
              <a:gd name="T112" fmla="*/ 2147483646 w 30720"/>
              <a:gd name="T113" fmla="*/ 2147483646 h 11496"/>
              <a:gd name="T114" fmla="*/ 2147483646 w 30720"/>
              <a:gd name="T115" fmla="*/ 2147483646 h 11496"/>
              <a:gd name="T116" fmla="*/ 2147483646 w 30720"/>
              <a:gd name="T117" fmla="*/ 2147483646 h 11496"/>
              <a:gd name="T118" fmla="*/ 2147483646 w 30720"/>
              <a:gd name="T119" fmla="*/ 2147483646 h 11496"/>
              <a:gd name="T120" fmla="*/ 2147483646 w 30720"/>
              <a:gd name="T121" fmla="*/ 2147483646 h 11496"/>
              <a:gd name="T122" fmla="*/ 2147483646 w 30720"/>
              <a:gd name="T123" fmla="*/ 2147483646 h 11496"/>
              <a:gd name="T124" fmla="*/ 2147483646 w 30720"/>
              <a:gd name="T125" fmla="*/ 2147483646 h 1149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30720" h="11496">
                <a:moveTo>
                  <a:pt x="29285" y="7403"/>
                </a:moveTo>
                <a:lnTo>
                  <a:pt x="29285" y="7403"/>
                </a:lnTo>
                <a:lnTo>
                  <a:pt x="29232" y="7379"/>
                </a:lnTo>
                <a:lnTo>
                  <a:pt x="29180" y="7357"/>
                </a:lnTo>
                <a:lnTo>
                  <a:pt x="29127" y="7336"/>
                </a:lnTo>
                <a:lnTo>
                  <a:pt x="29073" y="7316"/>
                </a:lnTo>
                <a:lnTo>
                  <a:pt x="29020" y="7298"/>
                </a:lnTo>
                <a:lnTo>
                  <a:pt x="28966" y="7280"/>
                </a:lnTo>
                <a:lnTo>
                  <a:pt x="28913" y="7264"/>
                </a:lnTo>
                <a:lnTo>
                  <a:pt x="28859" y="7251"/>
                </a:lnTo>
                <a:lnTo>
                  <a:pt x="28804" y="7237"/>
                </a:lnTo>
                <a:lnTo>
                  <a:pt x="28750" y="7226"/>
                </a:lnTo>
                <a:lnTo>
                  <a:pt x="28697" y="7216"/>
                </a:lnTo>
                <a:lnTo>
                  <a:pt x="28643" y="7208"/>
                </a:lnTo>
                <a:lnTo>
                  <a:pt x="28589" y="7202"/>
                </a:lnTo>
                <a:lnTo>
                  <a:pt x="28535" y="7198"/>
                </a:lnTo>
                <a:lnTo>
                  <a:pt x="28482" y="7195"/>
                </a:lnTo>
                <a:lnTo>
                  <a:pt x="28429" y="7194"/>
                </a:lnTo>
                <a:lnTo>
                  <a:pt x="28376" y="7194"/>
                </a:lnTo>
                <a:lnTo>
                  <a:pt x="28322" y="7197"/>
                </a:lnTo>
                <a:lnTo>
                  <a:pt x="28269" y="7201"/>
                </a:lnTo>
                <a:lnTo>
                  <a:pt x="28217" y="7207"/>
                </a:lnTo>
                <a:lnTo>
                  <a:pt x="28165" y="7215"/>
                </a:lnTo>
                <a:lnTo>
                  <a:pt x="28113" y="7226"/>
                </a:lnTo>
                <a:lnTo>
                  <a:pt x="28062" y="7238"/>
                </a:lnTo>
                <a:lnTo>
                  <a:pt x="28011" y="7253"/>
                </a:lnTo>
                <a:lnTo>
                  <a:pt x="27960" y="7270"/>
                </a:lnTo>
                <a:lnTo>
                  <a:pt x="27910" y="7289"/>
                </a:lnTo>
                <a:lnTo>
                  <a:pt x="27861" y="7310"/>
                </a:lnTo>
                <a:lnTo>
                  <a:pt x="27812" y="7334"/>
                </a:lnTo>
                <a:lnTo>
                  <a:pt x="27763" y="7360"/>
                </a:lnTo>
                <a:lnTo>
                  <a:pt x="27717" y="7388"/>
                </a:lnTo>
                <a:lnTo>
                  <a:pt x="27670" y="7418"/>
                </a:lnTo>
                <a:lnTo>
                  <a:pt x="27623" y="7452"/>
                </a:lnTo>
                <a:lnTo>
                  <a:pt x="27600" y="7473"/>
                </a:lnTo>
                <a:lnTo>
                  <a:pt x="27578" y="7494"/>
                </a:lnTo>
                <a:lnTo>
                  <a:pt x="27556" y="7516"/>
                </a:lnTo>
                <a:lnTo>
                  <a:pt x="27535" y="7539"/>
                </a:lnTo>
                <a:lnTo>
                  <a:pt x="27515" y="7562"/>
                </a:lnTo>
                <a:lnTo>
                  <a:pt x="27495" y="7586"/>
                </a:lnTo>
                <a:lnTo>
                  <a:pt x="27476" y="7611"/>
                </a:lnTo>
                <a:lnTo>
                  <a:pt x="27457" y="7636"/>
                </a:lnTo>
                <a:lnTo>
                  <a:pt x="27440" y="7662"/>
                </a:lnTo>
                <a:lnTo>
                  <a:pt x="27422" y="7689"/>
                </a:lnTo>
                <a:lnTo>
                  <a:pt x="27405" y="7716"/>
                </a:lnTo>
                <a:lnTo>
                  <a:pt x="27390" y="7743"/>
                </a:lnTo>
                <a:lnTo>
                  <a:pt x="27374" y="7771"/>
                </a:lnTo>
                <a:lnTo>
                  <a:pt x="27360" y="7799"/>
                </a:lnTo>
                <a:lnTo>
                  <a:pt x="27345" y="7827"/>
                </a:lnTo>
                <a:lnTo>
                  <a:pt x="27332" y="7857"/>
                </a:lnTo>
                <a:lnTo>
                  <a:pt x="27319" y="7887"/>
                </a:lnTo>
                <a:lnTo>
                  <a:pt x="27307" y="7916"/>
                </a:lnTo>
                <a:lnTo>
                  <a:pt x="27296" y="7946"/>
                </a:lnTo>
                <a:lnTo>
                  <a:pt x="27286" y="7976"/>
                </a:lnTo>
                <a:lnTo>
                  <a:pt x="27276" y="8006"/>
                </a:lnTo>
                <a:lnTo>
                  <a:pt x="27268" y="8038"/>
                </a:lnTo>
                <a:lnTo>
                  <a:pt x="27260" y="8069"/>
                </a:lnTo>
                <a:lnTo>
                  <a:pt x="27252" y="8099"/>
                </a:lnTo>
                <a:lnTo>
                  <a:pt x="27246" y="8130"/>
                </a:lnTo>
                <a:lnTo>
                  <a:pt x="27241" y="8161"/>
                </a:lnTo>
                <a:lnTo>
                  <a:pt x="27236" y="8193"/>
                </a:lnTo>
                <a:lnTo>
                  <a:pt x="27231" y="8224"/>
                </a:lnTo>
                <a:lnTo>
                  <a:pt x="27228" y="8255"/>
                </a:lnTo>
                <a:lnTo>
                  <a:pt x="27226" y="8286"/>
                </a:lnTo>
                <a:lnTo>
                  <a:pt x="27225" y="8318"/>
                </a:lnTo>
                <a:lnTo>
                  <a:pt x="27224" y="8348"/>
                </a:lnTo>
                <a:lnTo>
                  <a:pt x="27225" y="8379"/>
                </a:lnTo>
                <a:lnTo>
                  <a:pt x="27226" y="8409"/>
                </a:lnTo>
                <a:lnTo>
                  <a:pt x="27228" y="8440"/>
                </a:lnTo>
                <a:lnTo>
                  <a:pt x="27231" y="8471"/>
                </a:lnTo>
                <a:lnTo>
                  <a:pt x="27236" y="8500"/>
                </a:lnTo>
                <a:lnTo>
                  <a:pt x="27241" y="8530"/>
                </a:lnTo>
                <a:lnTo>
                  <a:pt x="27247" y="8559"/>
                </a:lnTo>
                <a:lnTo>
                  <a:pt x="27254" y="8588"/>
                </a:lnTo>
                <a:lnTo>
                  <a:pt x="27263" y="8617"/>
                </a:lnTo>
                <a:lnTo>
                  <a:pt x="27271" y="8645"/>
                </a:lnTo>
                <a:lnTo>
                  <a:pt x="27281" y="8674"/>
                </a:lnTo>
                <a:lnTo>
                  <a:pt x="27293" y="8701"/>
                </a:lnTo>
                <a:lnTo>
                  <a:pt x="27304" y="8728"/>
                </a:lnTo>
                <a:lnTo>
                  <a:pt x="27318" y="8754"/>
                </a:lnTo>
                <a:lnTo>
                  <a:pt x="27331" y="8780"/>
                </a:lnTo>
                <a:lnTo>
                  <a:pt x="27347" y="8805"/>
                </a:lnTo>
                <a:lnTo>
                  <a:pt x="27364" y="8830"/>
                </a:lnTo>
                <a:lnTo>
                  <a:pt x="27381" y="8854"/>
                </a:lnTo>
                <a:lnTo>
                  <a:pt x="27399" y="8876"/>
                </a:lnTo>
                <a:lnTo>
                  <a:pt x="27419" y="8899"/>
                </a:lnTo>
                <a:lnTo>
                  <a:pt x="27440" y="8921"/>
                </a:lnTo>
                <a:lnTo>
                  <a:pt x="27462" y="8943"/>
                </a:lnTo>
                <a:lnTo>
                  <a:pt x="27484" y="8963"/>
                </a:lnTo>
                <a:lnTo>
                  <a:pt x="27509" y="8983"/>
                </a:lnTo>
                <a:lnTo>
                  <a:pt x="27534" y="9001"/>
                </a:lnTo>
                <a:lnTo>
                  <a:pt x="27560" y="9019"/>
                </a:lnTo>
                <a:lnTo>
                  <a:pt x="27589" y="9036"/>
                </a:lnTo>
                <a:lnTo>
                  <a:pt x="27618" y="9052"/>
                </a:lnTo>
                <a:lnTo>
                  <a:pt x="27648" y="9067"/>
                </a:lnTo>
                <a:lnTo>
                  <a:pt x="27679" y="9081"/>
                </a:lnTo>
                <a:lnTo>
                  <a:pt x="27711" y="9094"/>
                </a:lnTo>
                <a:lnTo>
                  <a:pt x="27746" y="9106"/>
                </a:lnTo>
                <a:lnTo>
                  <a:pt x="27734" y="9013"/>
                </a:lnTo>
                <a:lnTo>
                  <a:pt x="27730" y="8964"/>
                </a:lnTo>
                <a:lnTo>
                  <a:pt x="27727" y="8916"/>
                </a:lnTo>
                <a:lnTo>
                  <a:pt x="27724" y="8866"/>
                </a:lnTo>
                <a:lnTo>
                  <a:pt x="27722" y="8816"/>
                </a:lnTo>
                <a:lnTo>
                  <a:pt x="27721" y="8767"/>
                </a:lnTo>
                <a:lnTo>
                  <a:pt x="27721" y="8717"/>
                </a:lnTo>
                <a:lnTo>
                  <a:pt x="27722" y="8667"/>
                </a:lnTo>
                <a:lnTo>
                  <a:pt x="27725" y="8617"/>
                </a:lnTo>
                <a:lnTo>
                  <a:pt x="27729" y="8568"/>
                </a:lnTo>
                <a:lnTo>
                  <a:pt x="27734" y="8519"/>
                </a:lnTo>
                <a:lnTo>
                  <a:pt x="27743" y="8472"/>
                </a:lnTo>
                <a:lnTo>
                  <a:pt x="27752" y="8425"/>
                </a:lnTo>
                <a:lnTo>
                  <a:pt x="27763" y="8378"/>
                </a:lnTo>
                <a:lnTo>
                  <a:pt x="27776" y="8333"/>
                </a:lnTo>
                <a:lnTo>
                  <a:pt x="27783" y="8311"/>
                </a:lnTo>
                <a:lnTo>
                  <a:pt x="27792" y="8289"/>
                </a:lnTo>
                <a:lnTo>
                  <a:pt x="27800" y="8268"/>
                </a:lnTo>
                <a:lnTo>
                  <a:pt x="27809" y="8247"/>
                </a:lnTo>
                <a:lnTo>
                  <a:pt x="27820" y="8226"/>
                </a:lnTo>
                <a:lnTo>
                  <a:pt x="27829" y="8206"/>
                </a:lnTo>
                <a:lnTo>
                  <a:pt x="27840" y="8185"/>
                </a:lnTo>
                <a:lnTo>
                  <a:pt x="27852" y="8167"/>
                </a:lnTo>
                <a:lnTo>
                  <a:pt x="27864" y="8148"/>
                </a:lnTo>
                <a:lnTo>
                  <a:pt x="27877" y="8129"/>
                </a:lnTo>
                <a:lnTo>
                  <a:pt x="27890" y="8112"/>
                </a:lnTo>
                <a:lnTo>
                  <a:pt x="27905" y="8094"/>
                </a:lnTo>
                <a:lnTo>
                  <a:pt x="27921" y="8077"/>
                </a:lnTo>
                <a:lnTo>
                  <a:pt x="27936" y="8061"/>
                </a:lnTo>
                <a:lnTo>
                  <a:pt x="27953" y="8045"/>
                </a:lnTo>
                <a:lnTo>
                  <a:pt x="27970" y="8029"/>
                </a:lnTo>
                <a:lnTo>
                  <a:pt x="27987" y="8015"/>
                </a:lnTo>
                <a:lnTo>
                  <a:pt x="28006" y="8001"/>
                </a:lnTo>
                <a:lnTo>
                  <a:pt x="28026" y="7988"/>
                </a:lnTo>
                <a:lnTo>
                  <a:pt x="28047" y="7975"/>
                </a:lnTo>
                <a:lnTo>
                  <a:pt x="28067" y="7963"/>
                </a:lnTo>
                <a:lnTo>
                  <a:pt x="28089" y="7951"/>
                </a:lnTo>
                <a:lnTo>
                  <a:pt x="28112" y="7941"/>
                </a:lnTo>
                <a:lnTo>
                  <a:pt x="28136" y="7931"/>
                </a:lnTo>
                <a:lnTo>
                  <a:pt x="28160" y="7922"/>
                </a:lnTo>
                <a:lnTo>
                  <a:pt x="28186" y="7914"/>
                </a:lnTo>
                <a:lnTo>
                  <a:pt x="28212" y="7906"/>
                </a:lnTo>
                <a:lnTo>
                  <a:pt x="28240" y="7899"/>
                </a:lnTo>
                <a:lnTo>
                  <a:pt x="28268" y="7893"/>
                </a:lnTo>
                <a:lnTo>
                  <a:pt x="28298" y="7889"/>
                </a:lnTo>
                <a:lnTo>
                  <a:pt x="28328" y="7885"/>
                </a:lnTo>
                <a:lnTo>
                  <a:pt x="28358" y="7880"/>
                </a:lnTo>
                <a:lnTo>
                  <a:pt x="28384" y="7882"/>
                </a:lnTo>
                <a:lnTo>
                  <a:pt x="28410" y="7883"/>
                </a:lnTo>
                <a:lnTo>
                  <a:pt x="28435" y="7884"/>
                </a:lnTo>
                <a:lnTo>
                  <a:pt x="28460" y="7887"/>
                </a:lnTo>
                <a:lnTo>
                  <a:pt x="28485" y="7890"/>
                </a:lnTo>
                <a:lnTo>
                  <a:pt x="28510" y="7893"/>
                </a:lnTo>
                <a:lnTo>
                  <a:pt x="28535" y="7898"/>
                </a:lnTo>
                <a:lnTo>
                  <a:pt x="28559" y="7903"/>
                </a:lnTo>
                <a:lnTo>
                  <a:pt x="28583" y="7909"/>
                </a:lnTo>
                <a:lnTo>
                  <a:pt x="28607" y="7915"/>
                </a:lnTo>
                <a:lnTo>
                  <a:pt x="28630" y="7922"/>
                </a:lnTo>
                <a:lnTo>
                  <a:pt x="28654" y="7929"/>
                </a:lnTo>
                <a:lnTo>
                  <a:pt x="28676" y="7938"/>
                </a:lnTo>
                <a:lnTo>
                  <a:pt x="28699" y="7947"/>
                </a:lnTo>
                <a:lnTo>
                  <a:pt x="28721" y="7956"/>
                </a:lnTo>
                <a:lnTo>
                  <a:pt x="28743" y="7966"/>
                </a:lnTo>
                <a:lnTo>
                  <a:pt x="28765" y="7976"/>
                </a:lnTo>
                <a:lnTo>
                  <a:pt x="28787" y="7988"/>
                </a:lnTo>
                <a:lnTo>
                  <a:pt x="28808" y="7999"/>
                </a:lnTo>
                <a:lnTo>
                  <a:pt x="28828" y="8012"/>
                </a:lnTo>
                <a:lnTo>
                  <a:pt x="28869" y="8038"/>
                </a:lnTo>
                <a:lnTo>
                  <a:pt x="28908" y="8065"/>
                </a:lnTo>
                <a:lnTo>
                  <a:pt x="28945" y="8095"/>
                </a:lnTo>
                <a:lnTo>
                  <a:pt x="28981" y="8126"/>
                </a:lnTo>
                <a:lnTo>
                  <a:pt x="29016" y="8159"/>
                </a:lnTo>
                <a:lnTo>
                  <a:pt x="29048" y="8195"/>
                </a:lnTo>
                <a:lnTo>
                  <a:pt x="29078" y="8231"/>
                </a:lnTo>
                <a:lnTo>
                  <a:pt x="29107" y="8270"/>
                </a:lnTo>
                <a:lnTo>
                  <a:pt x="29134" y="8309"/>
                </a:lnTo>
                <a:lnTo>
                  <a:pt x="29159" y="8351"/>
                </a:lnTo>
                <a:lnTo>
                  <a:pt x="29182" y="8394"/>
                </a:lnTo>
                <a:lnTo>
                  <a:pt x="29202" y="8436"/>
                </a:lnTo>
                <a:lnTo>
                  <a:pt x="29221" y="8481"/>
                </a:lnTo>
                <a:lnTo>
                  <a:pt x="29229" y="8504"/>
                </a:lnTo>
                <a:lnTo>
                  <a:pt x="29238" y="8527"/>
                </a:lnTo>
                <a:lnTo>
                  <a:pt x="29245" y="8551"/>
                </a:lnTo>
                <a:lnTo>
                  <a:pt x="29251" y="8574"/>
                </a:lnTo>
                <a:lnTo>
                  <a:pt x="29257" y="8598"/>
                </a:lnTo>
                <a:lnTo>
                  <a:pt x="29263" y="8621"/>
                </a:lnTo>
                <a:lnTo>
                  <a:pt x="29268" y="8645"/>
                </a:lnTo>
                <a:lnTo>
                  <a:pt x="29272" y="8670"/>
                </a:lnTo>
                <a:lnTo>
                  <a:pt x="29275" y="8694"/>
                </a:lnTo>
                <a:lnTo>
                  <a:pt x="29278" y="8719"/>
                </a:lnTo>
                <a:lnTo>
                  <a:pt x="29280" y="8744"/>
                </a:lnTo>
                <a:lnTo>
                  <a:pt x="29282" y="8769"/>
                </a:lnTo>
                <a:lnTo>
                  <a:pt x="29283" y="8794"/>
                </a:lnTo>
                <a:lnTo>
                  <a:pt x="29283" y="8820"/>
                </a:lnTo>
                <a:lnTo>
                  <a:pt x="29283" y="8845"/>
                </a:lnTo>
                <a:lnTo>
                  <a:pt x="29282" y="8871"/>
                </a:lnTo>
                <a:lnTo>
                  <a:pt x="29280" y="8897"/>
                </a:lnTo>
                <a:lnTo>
                  <a:pt x="29278" y="8922"/>
                </a:lnTo>
                <a:lnTo>
                  <a:pt x="29271" y="8974"/>
                </a:lnTo>
                <a:lnTo>
                  <a:pt x="29262" y="9024"/>
                </a:lnTo>
                <a:lnTo>
                  <a:pt x="29251" y="9074"/>
                </a:lnTo>
                <a:lnTo>
                  <a:pt x="29238" y="9123"/>
                </a:lnTo>
                <a:lnTo>
                  <a:pt x="29223" y="9171"/>
                </a:lnTo>
                <a:lnTo>
                  <a:pt x="29206" y="9219"/>
                </a:lnTo>
                <a:lnTo>
                  <a:pt x="29188" y="9265"/>
                </a:lnTo>
                <a:lnTo>
                  <a:pt x="29167" y="9310"/>
                </a:lnTo>
                <a:lnTo>
                  <a:pt x="29144" y="9355"/>
                </a:lnTo>
                <a:lnTo>
                  <a:pt x="29120" y="9398"/>
                </a:lnTo>
                <a:lnTo>
                  <a:pt x="29094" y="9441"/>
                </a:lnTo>
                <a:lnTo>
                  <a:pt x="29067" y="9481"/>
                </a:lnTo>
                <a:lnTo>
                  <a:pt x="29038" y="9522"/>
                </a:lnTo>
                <a:lnTo>
                  <a:pt x="29006" y="9560"/>
                </a:lnTo>
                <a:lnTo>
                  <a:pt x="28974" y="9599"/>
                </a:lnTo>
                <a:lnTo>
                  <a:pt x="28941" y="9635"/>
                </a:lnTo>
                <a:lnTo>
                  <a:pt x="28905" y="9671"/>
                </a:lnTo>
                <a:lnTo>
                  <a:pt x="28869" y="9704"/>
                </a:lnTo>
                <a:lnTo>
                  <a:pt x="28831" y="9737"/>
                </a:lnTo>
                <a:lnTo>
                  <a:pt x="28792" y="9768"/>
                </a:lnTo>
                <a:lnTo>
                  <a:pt x="28751" y="9798"/>
                </a:lnTo>
                <a:lnTo>
                  <a:pt x="28710" y="9827"/>
                </a:lnTo>
                <a:lnTo>
                  <a:pt x="28666" y="9854"/>
                </a:lnTo>
                <a:lnTo>
                  <a:pt x="28622" y="9879"/>
                </a:lnTo>
                <a:lnTo>
                  <a:pt x="28578" y="9903"/>
                </a:lnTo>
                <a:lnTo>
                  <a:pt x="28532" y="9926"/>
                </a:lnTo>
                <a:lnTo>
                  <a:pt x="28484" y="9946"/>
                </a:lnTo>
                <a:lnTo>
                  <a:pt x="28436" y="9965"/>
                </a:lnTo>
                <a:lnTo>
                  <a:pt x="28387" y="9983"/>
                </a:lnTo>
                <a:lnTo>
                  <a:pt x="28337" y="9999"/>
                </a:lnTo>
                <a:lnTo>
                  <a:pt x="28287" y="10013"/>
                </a:lnTo>
                <a:lnTo>
                  <a:pt x="28236" y="10025"/>
                </a:lnTo>
                <a:lnTo>
                  <a:pt x="28189" y="10031"/>
                </a:lnTo>
                <a:lnTo>
                  <a:pt x="28143" y="10035"/>
                </a:lnTo>
                <a:lnTo>
                  <a:pt x="28098" y="10038"/>
                </a:lnTo>
                <a:lnTo>
                  <a:pt x="28052" y="10040"/>
                </a:lnTo>
                <a:lnTo>
                  <a:pt x="28006" y="10041"/>
                </a:lnTo>
                <a:lnTo>
                  <a:pt x="27960" y="10040"/>
                </a:lnTo>
                <a:lnTo>
                  <a:pt x="27915" y="10039"/>
                </a:lnTo>
                <a:lnTo>
                  <a:pt x="27870" y="10036"/>
                </a:lnTo>
                <a:lnTo>
                  <a:pt x="27825" y="10033"/>
                </a:lnTo>
                <a:lnTo>
                  <a:pt x="27780" y="10028"/>
                </a:lnTo>
                <a:lnTo>
                  <a:pt x="27735" y="10021"/>
                </a:lnTo>
                <a:lnTo>
                  <a:pt x="27691" y="10014"/>
                </a:lnTo>
                <a:lnTo>
                  <a:pt x="27647" y="10005"/>
                </a:lnTo>
                <a:lnTo>
                  <a:pt x="27602" y="9995"/>
                </a:lnTo>
                <a:lnTo>
                  <a:pt x="27559" y="9984"/>
                </a:lnTo>
                <a:lnTo>
                  <a:pt x="27516" y="9972"/>
                </a:lnTo>
                <a:lnTo>
                  <a:pt x="27473" y="9958"/>
                </a:lnTo>
                <a:lnTo>
                  <a:pt x="27430" y="9943"/>
                </a:lnTo>
                <a:lnTo>
                  <a:pt x="27388" y="9928"/>
                </a:lnTo>
                <a:lnTo>
                  <a:pt x="27346" y="9910"/>
                </a:lnTo>
                <a:lnTo>
                  <a:pt x="27305" y="9891"/>
                </a:lnTo>
                <a:lnTo>
                  <a:pt x="27265" y="9871"/>
                </a:lnTo>
                <a:lnTo>
                  <a:pt x="27224" y="9850"/>
                </a:lnTo>
                <a:lnTo>
                  <a:pt x="27185" y="9828"/>
                </a:lnTo>
                <a:lnTo>
                  <a:pt x="27145" y="9803"/>
                </a:lnTo>
                <a:lnTo>
                  <a:pt x="27107" y="9778"/>
                </a:lnTo>
                <a:lnTo>
                  <a:pt x="27068" y="9751"/>
                </a:lnTo>
                <a:lnTo>
                  <a:pt x="27031" y="9723"/>
                </a:lnTo>
                <a:lnTo>
                  <a:pt x="26994" y="9693"/>
                </a:lnTo>
                <a:lnTo>
                  <a:pt x="26958" y="9662"/>
                </a:lnTo>
                <a:lnTo>
                  <a:pt x="26922" y="9630"/>
                </a:lnTo>
                <a:lnTo>
                  <a:pt x="26888" y="9597"/>
                </a:lnTo>
                <a:lnTo>
                  <a:pt x="26854" y="9559"/>
                </a:lnTo>
                <a:lnTo>
                  <a:pt x="26821" y="9521"/>
                </a:lnTo>
                <a:lnTo>
                  <a:pt x="26790" y="9482"/>
                </a:lnTo>
                <a:lnTo>
                  <a:pt x="26761" y="9443"/>
                </a:lnTo>
                <a:lnTo>
                  <a:pt x="26732" y="9403"/>
                </a:lnTo>
                <a:lnTo>
                  <a:pt x="26705" y="9364"/>
                </a:lnTo>
                <a:lnTo>
                  <a:pt x="26679" y="9323"/>
                </a:lnTo>
                <a:lnTo>
                  <a:pt x="26655" y="9282"/>
                </a:lnTo>
                <a:lnTo>
                  <a:pt x="26631" y="9241"/>
                </a:lnTo>
                <a:lnTo>
                  <a:pt x="26609" y="9199"/>
                </a:lnTo>
                <a:lnTo>
                  <a:pt x="26588" y="9157"/>
                </a:lnTo>
                <a:lnTo>
                  <a:pt x="26568" y="9115"/>
                </a:lnTo>
                <a:lnTo>
                  <a:pt x="26551" y="9073"/>
                </a:lnTo>
                <a:lnTo>
                  <a:pt x="26533" y="9029"/>
                </a:lnTo>
                <a:lnTo>
                  <a:pt x="26517" y="8987"/>
                </a:lnTo>
                <a:lnTo>
                  <a:pt x="26503" y="8943"/>
                </a:lnTo>
                <a:lnTo>
                  <a:pt x="26489" y="8900"/>
                </a:lnTo>
                <a:lnTo>
                  <a:pt x="26477" y="8857"/>
                </a:lnTo>
                <a:lnTo>
                  <a:pt x="26466" y="8812"/>
                </a:lnTo>
                <a:lnTo>
                  <a:pt x="26456" y="8768"/>
                </a:lnTo>
                <a:lnTo>
                  <a:pt x="26448" y="8723"/>
                </a:lnTo>
                <a:lnTo>
                  <a:pt x="26440" y="8680"/>
                </a:lnTo>
                <a:lnTo>
                  <a:pt x="26434" y="8635"/>
                </a:lnTo>
                <a:lnTo>
                  <a:pt x="26429" y="8590"/>
                </a:lnTo>
                <a:lnTo>
                  <a:pt x="26425" y="8546"/>
                </a:lnTo>
                <a:lnTo>
                  <a:pt x="26422" y="8501"/>
                </a:lnTo>
                <a:lnTo>
                  <a:pt x="26421" y="8456"/>
                </a:lnTo>
                <a:lnTo>
                  <a:pt x="26419" y="8412"/>
                </a:lnTo>
                <a:lnTo>
                  <a:pt x="26419" y="8368"/>
                </a:lnTo>
                <a:lnTo>
                  <a:pt x="26422" y="8323"/>
                </a:lnTo>
                <a:lnTo>
                  <a:pt x="26425" y="8278"/>
                </a:lnTo>
                <a:lnTo>
                  <a:pt x="26428" y="8233"/>
                </a:lnTo>
                <a:lnTo>
                  <a:pt x="26433" y="8189"/>
                </a:lnTo>
                <a:lnTo>
                  <a:pt x="26439" y="8145"/>
                </a:lnTo>
                <a:lnTo>
                  <a:pt x="26445" y="8100"/>
                </a:lnTo>
                <a:lnTo>
                  <a:pt x="26454" y="8056"/>
                </a:lnTo>
                <a:lnTo>
                  <a:pt x="26463" y="8013"/>
                </a:lnTo>
                <a:lnTo>
                  <a:pt x="26473" y="7969"/>
                </a:lnTo>
                <a:lnTo>
                  <a:pt x="26484" y="7925"/>
                </a:lnTo>
                <a:lnTo>
                  <a:pt x="26497" y="7882"/>
                </a:lnTo>
                <a:lnTo>
                  <a:pt x="26509" y="7839"/>
                </a:lnTo>
                <a:lnTo>
                  <a:pt x="26524" y="7796"/>
                </a:lnTo>
                <a:lnTo>
                  <a:pt x="26539" y="7754"/>
                </a:lnTo>
                <a:lnTo>
                  <a:pt x="26555" y="7711"/>
                </a:lnTo>
                <a:lnTo>
                  <a:pt x="26571" y="7669"/>
                </a:lnTo>
                <a:lnTo>
                  <a:pt x="26590" y="7628"/>
                </a:lnTo>
                <a:lnTo>
                  <a:pt x="26609" y="7587"/>
                </a:lnTo>
                <a:lnTo>
                  <a:pt x="26629" y="7546"/>
                </a:lnTo>
                <a:lnTo>
                  <a:pt x="26650" y="7506"/>
                </a:lnTo>
                <a:lnTo>
                  <a:pt x="26671" y="7465"/>
                </a:lnTo>
                <a:lnTo>
                  <a:pt x="26694" y="7426"/>
                </a:lnTo>
                <a:lnTo>
                  <a:pt x="26718" y="7387"/>
                </a:lnTo>
                <a:lnTo>
                  <a:pt x="26743" y="7349"/>
                </a:lnTo>
                <a:lnTo>
                  <a:pt x="26768" y="7310"/>
                </a:lnTo>
                <a:lnTo>
                  <a:pt x="26795" y="7273"/>
                </a:lnTo>
                <a:lnTo>
                  <a:pt x="26822" y="7236"/>
                </a:lnTo>
                <a:lnTo>
                  <a:pt x="26850" y="7200"/>
                </a:lnTo>
                <a:lnTo>
                  <a:pt x="26880" y="7163"/>
                </a:lnTo>
                <a:lnTo>
                  <a:pt x="26910" y="7128"/>
                </a:lnTo>
                <a:lnTo>
                  <a:pt x="26940" y="7094"/>
                </a:lnTo>
                <a:lnTo>
                  <a:pt x="26971" y="7060"/>
                </a:lnTo>
                <a:lnTo>
                  <a:pt x="27005" y="7027"/>
                </a:lnTo>
                <a:lnTo>
                  <a:pt x="27038" y="6994"/>
                </a:lnTo>
                <a:lnTo>
                  <a:pt x="27071" y="6962"/>
                </a:lnTo>
                <a:lnTo>
                  <a:pt x="27107" y="6933"/>
                </a:lnTo>
                <a:lnTo>
                  <a:pt x="27141" y="6906"/>
                </a:lnTo>
                <a:lnTo>
                  <a:pt x="27176" y="6880"/>
                </a:lnTo>
                <a:lnTo>
                  <a:pt x="27212" y="6854"/>
                </a:lnTo>
                <a:lnTo>
                  <a:pt x="27248" y="6829"/>
                </a:lnTo>
                <a:lnTo>
                  <a:pt x="27285" y="6805"/>
                </a:lnTo>
                <a:lnTo>
                  <a:pt x="27321" y="6782"/>
                </a:lnTo>
                <a:lnTo>
                  <a:pt x="27357" y="6761"/>
                </a:lnTo>
                <a:lnTo>
                  <a:pt x="27395" y="6740"/>
                </a:lnTo>
                <a:lnTo>
                  <a:pt x="27432" y="6719"/>
                </a:lnTo>
                <a:lnTo>
                  <a:pt x="27470" y="6699"/>
                </a:lnTo>
                <a:lnTo>
                  <a:pt x="27508" y="6681"/>
                </a:lnTo>
                <a:lnTo>
                  <a:pt x="27546" y="6663"/>
                </a:lnTo>
                <a:lnTo>
                  <a:pt x="27584" y="6646"/>
                </a:lnTo>
                <a:lnTo>
                  <a:pt x="27623" y="6630"/>
                </a:lnTo>
                <a:lnTo>
                  <a:pt x="27662" y="6615"/>
                </a:lnTo>
                <a:lnTo>
                  <a:pt x="27701" y="6600"/>
                </a:lnTo>
                <a:lnTo>
                  <a:pt x="27741" y="6587"/>
                </a:lnTo>
                <a:lnTo>
                  <a:pt x="27780" y="6573"/>
                </a:lnTo>
                <a:lnTo>
                  <a:pt x="27820" y="6562"/>
                </a:lnTo>
                <a:lnTo>
                  <a:pt x="27859" y="6550"/>
                </a:lnTo>
                <a:lnTo>
                  <a:pt x="27899" y="6540"/>
                </a:lnTo>
                <a:lnTo>
                  <a:pt x="27939" y="6531"/>
                </a:lnTo>
                <a:lnTo>
                  <a:pt x="27980" y="6521"/>
                </a:lnTo>
                <a:lnTo>
                  <a:pt x="28020" y="6514"/>
                </a:lnTo>
                <a:lnTo>
                  <a:pt x="28060" y="6507"/>
                </a:lnTo>
                <a:lnTo>
                  <a:pt x="28101" y="6499"/>
                </a:lnTo>
                <a:lnTo>
                  <a:pt x="28141" y="6494"/>
                </a:lnTo>
                <a:lnTo>
                  <a:pt x="28182" y="6489"/>
                </a:lnTo>
                <a:lnTo>
                  <a:pt x="28223" y="6485"/>
                </a:lnTo>
                <a:lnTo>
                  <a:pt x="28264" y="6482"/>
                </a:lnTo>
                <a:lnTo>
                  <a:pt x="28305" y="6480"/>
                </a:lnTo>
                <a:lnTo>
                  <a:pt x="28345" y="6478"/>
                </a:lnTo>
                <a:lnTo>
                  <a:pt x="28387" y="6477"/>
                </a:lnTo>
                <a:lnTo>
                  <a:pt x="28428" y="6477"/>
                </a:lnTo>
                <a:lnTo>
                  <a:pt x="28468" y="6477"/>
                </a:lnTo>
                <a:lnTo>
                  <a:pt x="28510" y="6479"/>
                </a:lnTo>
                <a:lnTo>
                  <a:pt x="28550" y="6481"/>
                </a:lnTo>
                <a:lnTo>
                  <a:pt x="28592" y="6483"/>
                </a:lnTo>
                <a:lnTo>
                  <a:pt x="28633" y="6486"/>
                </a:lnTo>
                <a:lnTo>
                  <a:pt x="28673" y="6490"/>
                </a:lnTo>
                <a:lnTo>
                  <a:pt x="28715" y="6495"/>
                </a:lnTo>
                <a:lnTo>
                  <a:pt x="28756" y="6501"/>
                </a:lnTo>
                <a:lnTo>
                  <a:pt x="28796" y="6508"/>
                </a:lnTo>
                <a:lnTo>
                  <a:pt x="28837" y="6514"/>
                </a:lnTo>
                <a:lnTo>
                  <a:pt x="28877" y="6522"/>
                </a:lnTo>
                <a:lnTo>
                  <a:pt x="28918" y="6531"/>
                </a:lnTo>
                <a:lnTo>
                  <a:pt x="28959" y="6540"/>
                </a:lnTo>
                <a:lnTo>
                  <a:pt x="28999" y="6549"/>
                </a:lnTo>
                <a:lnTo>
                  <a:pt x="29040" y="6560"/>
                </a:lnTo>
                <a:lnTo>
                  <a:pt x="29079" y="6571"/>
                </a:lnTo>
                <a:lnTo>
                  <a:pt x="29119" y="6584"/>
                </a:lnTo>
                <a:lnTo>
                  <a:pt x="29159" y="6596"/>
                </a:lnTo>
                <a:lnTo>
                  <a:pt x="29199" y="6610"/>
                </a:lnTo>
                <a:lnTo>
                  <a:pt x="29239" y="6623"/>
                </a:lnTo>
                <a:lnTo>
                  <a:pt x="29277" y="6638"/>
                </a:lnTo>
                <a:lnTo>
                  <a:pt x="29317" y="6653"/>
                </a:lnTo>
                <a:lnTo>
                  <a:pt x="29355" y="6669"/>
                </a:lnTo>
                <a:lnTo>
                  <a:pt x="29395" y="6686"/>
                </a:lnTo>
                <a:lnTo>
                  <a:pt x="29432" y="6703"/>
                </a:lnTo>
                <a:lnTo>
                  <a:pt x="29471" y="6721"/>
                </a:lnTo>
                <a:lnTo>
                  <a:pt x="29509" y="6740"/>
                </a:lnTo>
                <a:lnTo>
                  <a:pt x="29547" y="6759"/>
                </a:lnTo>
                <a:lnTo>
                  <a:pt x="29584" y="6778"/>
                </a:lnTo>
                <a:lnTo>
                  <a:pt x="29619" y="6799"/>
                </a:lnTo>
                <a:lnTo>
                  <a:pt x="29652" y="6819"/>
                </a:lnTo>
                <a:lnTo>
                  <a:pt x="29685" y="6841"/>
                </a:lnTo>
                <a:lnTo>
                  <a:pt x="29717" y="6863"/>
                </a:lnTo>
                <a:lnTo>
                  <a:pt x="29750" y="6884"/>
                </a:lnTo>
                <a:lnTo>
                  <a:pt x="29781" y="6906"/>
                </a:lnTo>
                <a:lnTo>
                  <a:pt x="29812" y="6929"/>
                </a:lnTo>
                <a:lnTo>
                  <a:pt x="29842" y="6953"/>
                </a:lnTo>
                <a:lnTo>
                  <a:pt x="29873" y="6977"/>
                </a:lnTo>
                <a:lnTo>
                  <a:pt x="29902" y="7001"/>
                </a:lnTo>
                <a:lnTo>
                  <a:pt x="29931" y="7025"/>
                </a:lnTo>
                <a:lnTo>
                  <a:pt x="29959" y="7050"/>
                </a:lnTo>
                <a:lnTo>
                  <a:pt x="29987" y="7075"/>
                </a:lnTo>
                <a:lnTo>
                  <a:pt x="30014" y="7101"/>
                </a:lnTo>
                <a:lnTo>
                  <a:pt x="30041" y="7127"/>
                </a:lnTo>
                <a:lnTo>
                  <a:pt x="30067" y="7153"/>
                </a:lnTo>
                <a:lnTo>
                  <a:pt x="30118" y="7207"/>
                </a:lnTo>
                <a:lnTo>
                  <a:pt x="30167" y="7261"/>
                </a:lnTo>
                <a:lnTo>
                  <a:pt x="30213" y="7317"/>
                </a:lnTo>
                <a:lnTo>
                  <a:pt x="30258" y="7376"/>
                </a:lnTo>
                <a:lnTo>
                  <a:pt x="30300" y="7434"/>
                </a:lnTo>
                <a:lnTo>
                  <a:pt x="30341" y="7494"/>
                </a:lnTo>
                <a:lnTo>
                  <a:pt x="30379" y="7555"/>
                </a:lnTo>
                <a:lnTo>
                  <a:pt x="30415" y="7617"/>
                </a:lnTo>
                <a:lnTo>
                  <a:pt x="30449" y="7680"/>
                </a:lnTo>
                <a:lnTo>
                  <a:pt x="30482" y="7744"/>
                </a:lnTo>
                <a:lnTo>
                  <a:pt x="30512" y="7809"/>
                </a:lnTo>
                <a:lnTo>
                  <a:pt x="30540" y="7874"/>
                </a:lnTo>
                <a:lnTo>
                  <a:pt x="30566" y="7941"/>
                </a:lnTo>
                <a:lnTo>
                  <a:pt x="30590" y="8007"/>
                </a:lnTo>
                <a:lnTo>
                  <a:pt x="30612" y="8075"/>
                </a:lnTo>
                <a:lnTo>
                  <a:pt x="30632" y="8144"/>
                </a:lnTo>
                <a:lnTo>
                  <a:pt x="30649" y="8212"/>
                </a:lnTo>
                <a:lnTo>
                  <a:pt x="30665" y="8282"/>
                </a:lnTo>
                <a:lnTo>
                  <a:pt x="30678" y="8352"/>
                </a:lnTo>
                <a:lnTo>
                  <a:pt x="30691" y="8423"/>
                </a:lnTo>
                <a:lnTo>
                  <a:pt x="30700" y="8493"/>
                </a:lnTo>
                <a:lnTo>
                  <a:pt x="30709" y="8565"/>
                </a:lnTo>
                <a:lnTo>
                  <a:pt x="30714" y="8636"/>
                </a:lnTo>
                <a:lnTo>
                  <a:pt x="30718" y="8708"/>
                </a:lnTo>
                <a:lnTo>
                  <a:pt x="30720" y="8780"/>
                </a:lnTo>
                <a:lnTo>
                  <a:pt x="30720" y="8853"/>
                </a:lnTo>
                <a:lnTo>
                  <a:pt x="30718" y="8924"/>
                </a:lnTo>
                <a:lnTo>
                  <a:pt x="30714" y="8996"/>
                </a:lnTo>
                <a:lnTo>
                  <a:pt x="30708" y="9068"/>
                </a:lnTo>
                <a:lnTo>
                  <a:pt x="30700" y="9141"/>
                </a:lnTo>
                <a:lnTo>
                  <a:pt x="30690" y="9213"/>
                </a:lnTo>
                <a:lnTo>
                  <a:pt x="30678" y="9284"/>
                </a:lnTo>
                <a:lnTo>
                  <a:pt x="30665" y="9355"/>
                </a:lnTo>
                <a:lnTo>
                  <a:pt x="30649" y="9427"/>
                </a:lnTo>
                <a:lnTo>
                  <a:pt x="30632" y="9498"/>
                </a:lnTo>
                <a:lnTo>
                  <a:pt x="30612" y="9569"/>
                </a:lnTo>
                <a:lnTo>
                  <a:pt x="30590" y="9638"/>
                </a:lnTo>
                <a:lnTo>
                  <a:pt x="30567" y="9708"/>
                </a:lnTo>
                <a:lnTo>
                  <a:pt x="30542" y="9777"/>
                </a:lnTo>
                <a:lnTo>
                  <a:pt x="30515" y="9845"/>
                </a:lnTo>
                <a:lnTo>
                  <a:pt x="30486" y="9913"/>
                </a:lnTo>
                <a:lnTo>
                  <a:pt x="30456" y="9981"/>
                </a:lnTo>
                <a:lnTo>
                  <a:pt x="30422" y="10047"/>
                </a:lnTo>
                <a:lnTo>
                  <a:pt x="30388" y="10113"/>
                </a:lnTo>
                <a:lnTo>
                  <a:pt x="30351" y="10177"/>
                </a:lnTo>
                <a:lnTo>
                  <a:pt x="30313" y="10242"/>
                </a:lnTo>
                <a:lnTo>
                  <a:pt x="30273" y="10304"/>
                </a:lnTo>
                <a:lnTo>
                  <a:pt x="30231" y="10367"/>
                </a:lnTo>
                <a:lnTo>
                  <a:pt x="30187" y="10428"/>
                </a:lnTo>
                <a:lnTo>
                  <a:pt x="30141" y="10488"/>
                </a:lnTo>
                <a:lnTo>
                  <a:pt x="30094" y="10547"/>
                </a:lnTo>
                <a:lnTo>
                  <a:pt x="30044" y="10604"/>
                </a:lnTo>
                <a:lnTo>
                  <a:pt x="29993" y="10660"/>
                </a:lnTo>
                <a:lnTo>
                  <a:pt x="29940" y="10715"/>
                </a:lnTo>
                <a:lnTo>
                  <a:pt x="29886" y="10770"/>
                </a:lnTo>
                <a:lnTo>
                  <a:pt x="29829" y="10822"/>
                </a:lnTo>
                <a:lnTo>
                  <a:pt x="29775" y="10867"/>
                </a:lnTo>
                <a:lnTo>
                  <a:pt x="29719" y="10911"/>
                </a:lnTo>
                <a:lnTo>
                  <a:pt x="29662" y="10953"/>
                </a:lnTo>
                <a:lnTo>
                  <a:pt x="29605" y="10993"/>
                </a:lnTo>
                <a:lnTo>
                  <a:pt x="29548" y="11032"/>
                </a:lnTo>
                <a:lnTo>
                  <a:pt x="29489" y="11068"/>
                </a:lnTo>
                <a:lnTo>
                  <a:pt x="29431" y="11105"/>
                </a:lnTo>
                <a:lnTo>
                  <a:pt x="29372" y="11138"/>
                </a:lnTo>
                <a:lnTo>
                  <a:pt x="29311" y="11170"/>
                </a:lnTo>
                <a:lnTo>
                  <a:pt x="29251" y="11201"/>
                </a:lnTo>
                <a:lnTo>
                  <a:pt x="29191" y="11231"/>
                </a:lnTo>
                <a:lnTo>
                  <a:pt x="29129" y="11259"/>
                </a:lnTo>
                <a:lnTo>
                  <a:pt x="29068" y="11285"/>
                </a:lnTo>
                <a:lnTo>
                  <a:pt x="29005" y="11310"/>
                </a:lnTo>
                <a:lnTo>
                  <a:pt x="28943" y="11333"/>
                </a:lnTo>
                <a:lnTo>
                  <a:pt x="28880" y="11353"/>
                </a:lnTo>
                <a:lnTo>
                  <a:pt x="28817" y="11374"/>
                </a:lnTo>
                <a:lnTo>
                  <a:pt x="28753" y="11392"/>
                </a:lnTo>
                <a:lnTo>
                  <a:pt x="28689" y="11410"/>
                </a:lnTo>
                <a:lnTo>
                  <a:pt x="28625" y="11424"/>
                </a:lnTo>
                <a:lnTo>
                  <a:pt x="28561" y="11439"/>
                </a:lnTo>
                <a:lnTo>
                  <a:pt x="28496" y="11451"/>
                </a:lnTo>
                <a:lnTo>
                  <a:pt x="28431" y="11462"/>
                </a:lnTo>
                <a:lnTo>
                  <a:pt x="28366" y="11471"/>
                </a:lnTo>
                <a:lnTo>
                  <a:pt x="28301" y="11479"/>
                </a:lnTo>
                <a:lnTo>
                  <a:pt x="28236" y="11486"/>
                </a:lnTo>
                <a:lnTo>
                  <a:pt x="28170" y="11490"/>
                </a:lnTo>
                <a:lnTo>
                  <a:pt x="28105" y="11494"/>
                </a:lnTo>
                <a:lnTo>
                  <a:pt x="28039" y="11496"/>
                </a:lnTo>
                <a:lnTo>
                  <a:pt x="27974" y="11496"/>
                </a:lnTo>
                <a:lnTo>
                  <a:pt x="27908" y="11495"/>
                </a:lnTo>
                <a:lnTo>
                  <a:pt x="27843" y="11493"/>
                </a:lnTo>
                <a:lnTo>
                  <a:pt x="27777" y="11489"/>
                </a:lnTo>
                <a:lnTo>
                  <a:pt x="27711" y="11484"/>
                </a:lnTo>
                <a:lnTo>
                  <a:pt x="27646" y="11476"/>
                </a:lnTo>
                <a:lnTo>
                  <a:pt x="27580" y="11468"/>
                </a:lnTo>
                <a:lnTo>
                  <a:pt x="27516" y="11459"/>
                </a:lnTo>
                <a:lnTo>
                  <a:pt x="27450" y="11447"/>
                </a:lnTo>
                <a:lnTo>
                  <a:pt x="27386" y="11435"/>
                </a:lnTo>
                <a:lnTo>
                  <a:pt x="27320" y="11421"/>
                </a:lnTo>
                <a:lnTo>
                  <a:pt x="27255" y="11405"/>
                </a:lnTo>
                <a:lnTo>
                  <a:pt x="27192" y="11389"/>
                </a:lnTo>
                <a:lnTo>
                  <a:pt x="27127" y="11371"/>
                </a:lnTo>
                <a:lnTo>
                  <a:pt x="27064" y="11351"/>
                </a:lnTo>
                <a:lnTo>
                  <a:pt x="27000" y="11331"/>
                </a:lnTo>
                <a:lnTo>
                  <a:pt x="26937" y="11308"/>
                </a:lnTo>
                <a:lnTo>
                  <a:pt x="26874" y="11284"/>
                </a:lnTo>
                <a:lnTo>
                  <a:pt x="26812" y="11259"/>
                </a:lnTo>
                <a:lnTo>
                  <a:pt x="26751" y="11233"/>
                </a:lnTo>
                <a:lnTo>
                  <a:pt x="26689" y="11205"/>
                </a:lnTo>
                <a:lnTo>
                  <a:pt x="26628" y="11175"/>
                </a:lnTo>
                <a:lnTo>
                  <a:pt x="26567" y="11144"/>
                </a:lnTo>
                <a:lnTo>
                  <a:pt x="26507" y="11113"/>
                </a:lnTo>
                <a:lnTo>
                  <a:pt x="26448" y="11080"/>
                </a:lnTo>
                <a:lnTo>
                  <a:pt x="26388" y="11044"/>
                </a:lnTo>
                <a:lnTo>
                  <a:pt x="26330" y="11009"/>
                </a:lnTo>
                <a:lnTo>
                  <a:pt x="26272" y="10971"/>
                </a:lnTo>
                <a:lnTo>
                  <a:pt x="26214" y="10933"/>
                </a:lnTo>
                <a:lnTo>
                  <a:pt x="26158" y="10892"/>
                </a:lnTo>
                <a:lnTo>
                  <a:pt x="26102" y="10852"/>
                </a:lnTo>
                <a:lnTo>
                  <a:pt x="26047" y="10809"/>
                </a:lnTo>
                <a:lnTo>
                  <a:pt x="25992" y="10765"/>
                </a:lnTo>
                <a:lnTo>
                  <a:pt x="25937" y="10720"/>
                </a:lnTo>
                <a:lnTo>
                  <a:pt x="25884" y="10673"/>
                </a:lnTo>
                <a:lnTo>
                  <a:pt x="25840" y="10644"/>
                </a:lnTo>
                <a:lnTo>
                  <a:pt x="25797" y="10618"/>
                </a:lnTo>
                <a:lnTo>
                  <a:pt x="25756" y="10593"/>
                </a:lnTo>
                <a:lnTo>
                  <a:pt x="25718" y="10571"/>
                </a:lnTo>
                <a:lnTo>
                  <a:pt x="25681" y="10551"/>
                </a:lnTo>
                <a:lnTo>
                  <a:pt x="25646" y="10533"/>
                </a:lnTo>
                <a:lnTo>
                  <a:pt x="25613" y="10518"/>
                </a:lnTo>
                <a:lnTo>
                  <a:pt x="25581" y="10503"/>
                </a:lnTo>
                <a:lnTo>
                  <a:pt x="25550" y="10492"/>
                </a:lnTo>
                <a:lnTo>
                  <a:pt x="25521" y="10480"/>
                </a:lnTo>
                <a:lnTo>
                  <a:pt x="25493" y="10472"/>
                </a:lnTo>
                <a:lnTo>
                  <a:pt x="25466" y="10464"/>
                </a:lnTo>
                <a:lnTo>
                  <a:pt x="25440" y="10457"/>
                </a:lnTo>
                <a:lnTo>
                  <a:pt x="25414" y="10452"/>
                </a:lnTo>
                <a:lnTo>
                  <a:pt x="25389" y="10448"/>
                </a:lnTo>
                <a:lnTo>
                  <a:pt x="25364" y="10445"/>
                </a:lnTo>
                <a:lnTo>
                  <a:pt x="3051" y="10445"/>
                </a:lnTo>
                <a:lnTo>
                  <a:pt x="2972" y="10444"/>
                </a:lnTo>
                <a:lnTo>
                  <a:pt x="2894" y="10442"/>
                </a:lnTo>
                <a:lnTo>
                  <a:pt x="2816" y="10437"/>
                </a:lnTo>
                <a:lnTo>
                  <a:pt x="2739" y="10429"/>
                </a:lnTo>
                <a:lnTo>
                  <a:pt x="2662" y="10421"/>
                </a:lnTo>
                <a:lnTo>
                  <a:pt x="2586" y="10411"/>
                </a:lnTo>
                <a:lnTo>
                  <a:pt x="2511" y="10398"/>
                </a:lnTo>
                <a:lnTo>
                  <a:pt x="2436" y="10383"/>
                </a:lnTo>
                <a:lnTo>
                  <a:pt x="2362" y="10367"/>
                </a:lnTo>
                <a:lnTo>
                  <a:pt x="2288" y="10349"/>
                </a:lnTo>
                <a:lnTo>
                  <a:pt x="2215" y="10329"/>
                </a:lnTo>
                <a:lnTo>
                  <a:pt x="2143" y="10309"/>
                </a:lnTo>
                <a:lnTo>
                  <a:pt x="2073" y="10285"/>
                </a:lnTo>
                <a:lnTo>
                  <a:pt x="2002" y="10261"/>
                </a:lnTo>
                <a:lnTo>
                  <a:pt x="1932" y="10234"/>
                </a:lnTo>
                <a:lnTo>
                  <a:pt x="1863" y="10205"/>
                </a:lnTo>
                <a:lnTo>
                  <a:pt x="1795" y="10176"/>
                </a:lnTo>
                <a:lnTo>
                  <a:pt x="1728" y="10144"/>
                </a:lnTo>
                <a:lnTo>
                  <a:pt x="1661" y="10112"/>
                </a:lnTo>
                <a:lnTo>
                  <a:pt x="1597" y="10077"/>
                </a:lnTo>
                <a:lnTo>
                  <a:pt x="1532" y="10041"/>
                </a:lnTo>
                <a:lnTo>
                  <a:pt x="1469" y="10004"/>
                </a:lnTo>
                <a:lnTo>
                  <a:pt x="1406" y="9965"/>
                </a:lnTo>
                <a:lnTo>
                  <a:pt x="1345" y="9924"/>
                </a:lnTo>
                <a:lnTo>
                  <a:pt x="1285" y="9883"/>
                </a:lnTo>
                <a:lnTo>
                  <a:pt x="1225" y="9839"/>
                </a:lnTo>
                <a:lnTo>
                  <a:pt x="1167" y="9794"/>
                </a:lnTo>
                <a:lnTo>
                  <a:pt x="1110" y="9749"/>
                </a:lnTo>
                <a:lnTo>
                  <a:pt x="1055" y="9702"/>
                </a:lnTo>
                <a:lnTo>
                  <a:pt x="999" y="9653"/>
                </a:lnTo>
                <a:lnTo>
                  <a:pt x="945" y="9603"/>
                </a:lnTo>
                <a:lnTo>
                  <a:pt x="893" y="9552"/>
                </a:lnTo>
                <a:lnTo>
                  <a:pt x="842" y="9500"/>
                </a:lnTo>
                <a:lnTo>
                  <a:pt x="792" y="9446"/>
                </a:lnTo>
                <a:lnTo>
                  <a:pt x="743" y="9392"/>
                </a:lnTo>
                <a:lnTo>
                  <a:pt x="696" y="9335"/>
                </a:lnTo>
                <a:lnTo>
                  <a:pt x="651" y="9278"/>
                </a:lnTo>
                <a:lnTo>
                  <a:pt x="606" y="9220"/>
                </a:lnTo>
                <a:lnTo>
                  <a:pt x="562" y="9161"/>
                </a:lnTo>
                <a:lnTo>
                  <a:pt x="521" y="9100"/>
                </a:lnTo>
                <a:lnTo>
                  <a:pt x="480" y="9039"/>
                </a:lnTo>
                <a:lnTo>
                  <a:pt x="441" y="8976"/>
                </a:lnTo>
                <a:lnTo>
                  <a:pt x="404" y="8913"/>
                </a:lnTo>
                <a:lnTo>
                  <a:pt x="367" y="8849"/>
                </a:lnTo>
                <a:lnTo>
                  <a:pt x="333" y="8784"/>
                </a:lnTo>
                <a:lnTo>
                  <a:pt x="301" y="8717"/>
                </a:lnTo>
                <a:lnTo>
                  <a:pt x="270" y="8651"/>
                </a:lnTo>
                <a:lnTo>
                  <a:pt x="239" y="8582"/>
                </a:lnTo>
                <a:lnTo>
                  <a:pt x="211" y="8513"/>
                </a:lnTo>
                <a:lnTo>
                  <a:pt x="185" y="8444"/>
                </a:lnTo>
                <a:lnTo>
                  <a:pt x="160" y="8373"/>
                </a:lnTo>
                <a:lnTo>
                  <a:pt x="136" y="8302"/>
                </a:lnTo>
                <a:lnTo>
                  <a:pt x="116" y="8230"/>
                </a:lnTo>
                <a:lnTo>
                  <a:pt x="96" y="8157"/>
                </a:lnTo>
                <a:lnTo>
                  <a:pt x="78" y="8083"/>
                </a:lnTo>
                <a:lnTo>
                  <a:pt x="61" y="8010"/>
                </a:lnTo>
                <a:lnTo>
                  <a:pt x="47" y="7935"/>
                </a:lnTo>
                <a:lnTo>
                  <a:pt x="34" y="7860"/>
                </a:lnTo>
                <a:lnTo>
                  <a:pt x="24" y="7784"/>
                </a:lnTo>
                <a:lnTo>
                  <a:pt x="16" y="7707"/>
                </a:lnTo>
                <a:lnTo>
                  <a:pt x="8" y="7630"/>
                </a:lnTo>
                <a:lnTo>
                  <a:pt x="4" y="7552"/>
                </a:lnTo>
                <a:lnTo>
                  <a:pt x="1" y="7474"/>
                </a:lnTo>
                <a:lnTo>
                  <a:pt x="0" y="7394"/>
                </a:lnTo>
                <a:lnTo>
                  <a:pt x="0" y="3050"/>
                </a:lnTo>
                <a:lnTo>
                  <a:pt x="1" y="2971"/>
                </a:lnTo>
                <a:lnTo>
                  <a:pt x="4" y="2893"/>
                </a:lnTo>
                <a:lnTo>
                  <a:pt x="8" y="2815"/>
                </a:lnTo>
                <a:lnTo>
                  <a:pt x="16" y="2738"/>
                </a:lnTo>
                <a:lnTo>
                  <a:pt x="24" y="2661"/>
                </a:lnTo>
                <a:lnTo>
                  <a:pt x="34" y="2585"/>
                </a:lnTo>
                <a:lnTo>
                  <a:pt x="47" y="2510"/>
                </a:lnTo>
                <a:lnTo>
                  <a:pt x="61" y="2435"/>
                </a:lnTo>
                <a:lnTo>
                  <a:pt x="78" y="2361"/>
                </a:lnTo>
                <a:lnTo>
                  <a:pt x="96" y="2288"/>
                </a:lnTo>
                <a:lnTo>
                  <a:pt x="116" y="2215"/>
                </a:lnTo>
                <a:lnTo>
                  <a:pt x="136" y="2143"/>
                </a:lnTo>
                <a:lnTo>
                  <a:pt x="160" y="2072"/>
                </a:lnTo>
                <a:lnTo>
                  <a:pt x="185" y="2001"/>
                </a:lnTo>
                <a:lnTo>
                  <a:pt x="211" y="1932"/>
                </a:lnTo>
                <a:lnTo>
                  <a:pt x="239" y="1863"/>
                </a:lnTo>
                <a:lnTo>
                  <a:pt x="270" y="1795"/>
                </a:lnTo>
                <a:lnTo>
                  <a:pt x="301" y="1728"/>
                </a:lnTo>
                <a:lnTo>
                  <a:pt x="333" y="1661"/>
                </a:lnTo>
                <a:lnTo>
                  <a:pt x="367" y="1596"/>
                </a:lnTo>
                <a:lnTo>
                  <a:pt x="404" y="1532"/>
                </a:lnTo>
                <a:lnTo>
                  <a:pt x="441" y="1468"/>
                </a:lnTo>
                <a:lnTo>
                  <a:pt x="480" y="1406"/>
                </a:lnTo>
                <a:lnTo>
                  <a:pt x="521" y="1345"/>
                </a:lnTo>
                <a:lnTo>
                  <a:pt x="562" y="1284"/>
                </a:lnTo>
                <a:lnTo>
                  <a:pt x="606" y="1225"/>
                </a:lnTo>
                <a:lnTo>
                  <a:pt x="651" y="1167"/>
                </a:lnTo>
                <a:lnTo>
                  <a:pt x="696" y="1109"/>
                </a:lnTo>
                <a:lnTo>
                  <a:pt x="743" y="1054"/>
                </a:lnTo>
                <a:lnTo>
                  <a:pt x="792" y="999"/>
                </a:lnTo>
                <a:lnTo>
                  <a:pt x="842" y="946"/>
                </a:lnTo>
                <a:lnTo>
                  <a:pt x="893" y="893"/>
                </a:lnTo>
                <a:lnTo>
                  <a:pt x="945" y="842"/>
                </a:lnTo>
                <a:lnTo>
                  <a:pt x="999" y="792"/>
                </a:lnTo>
                <a:lnTo>
                  <a:pt x="1055" y="744"/>
                </a:lnTo>
                <a:lnTo>
                  <a:pt x="1110" y="696"/>
                </a:lnTo>
                <a:lnTo>
                  <a:pt x="1167" y="650"/>
                </a:lnTo>
                <a:lnTo>
                  <a:pt x="1225" y="606"/>
                </a:lnTo>
                <a:lnTo>
                  <a:pt x="1285" y="563"/>
                </a:lnTo>
                <a:lnTo>
                  <a:pt x="1345" y="520"/>
                </a:lnTo>
                <a:lnTo>
                  <a:pt x="1406" y="481"/>
                </a:lnTo>
                <a:lnTo>
                  <a:pt x="1469" y="441"/>
                </a:lnTo>
                <a:lnTo>
                  <a:pt x="1532" y="404"/>
                </a:lnTo>
                <a:lnTo>
                  <a:pt x="1597" y="368"/>
                </a:lnTo>
                <a:lnTo>
                  <a:pt x="1661" y="334"/>
                </a:lnTo>
                <a:lnTo>
                  <a:pt x="1728" y="301"/>
                </a:lnTo>
                <a:lnTo>
                  <a:pt x="1795" y="270"/>
                </a:lnTo>
                <a:lnTo>
                  <a:pt x="1863" y="239"/>
                </a:lnTo>
                <a:lnTo>
                  <a:pt x="1932" y="211"/>
                </a:lnTo>
                <a:lnTo>
                  <a:pt x="2002" y="185"/>
                </a:lnTo>
                <a:lnTo>
                  <a:pt x="2073" y="160"/>
                </a:lnTo>
                <a:lnTo>
                  <a:pt x="2143" y="137"/>
                </a:lnTo>
                <a:lnTo>
                  <a:pt x="2215" y="116"/>
                </a:lnTo>
                <a:lnTo>
                  <a:pt x="2288" y="96"/>
                </a:lnTo>
                <a:lnTo>
                  <a:pt x="2362" y="78"/>
                </a:lnTo>
                <a:lnTo>
                  <a:pt x="2436" y="61"/>
                </a:lnTo>
                <a:lnTo>
                  <a:pt x="2511" y="48"/>
                </a:lnTo>
                <a:lnTo>
                  <a:pt x="2586" y="35"/>
                </a:lnTo>
                <a:lnTo>
                  <a:pt x="2662" y="24"/>
                </a:lnTo>
                <a:lnTo>
                  <a:pt x="2739" y="16"/>
                </a:lnTo>
                <a:lnTo>
                  <a:pt x="2816" y="8"/>
                </a:lnTo>
                <a:lnTo>
                  <a:pt x="2894" y="4"/>
                </a:lnTo>
                <a:lnTo>
                  <a:pt x="2972" y="1"/>
                </a:lnTo>
                <a:lnTo>
                  <a:pt x="3051" y="0"/>
                </a:lnTo>
                <a:lnTo>
                  <a:pt x="25929" y="0"/>
                </a:lnTo>
                <a:lnTo>
                  <a:pt x="26007" y="1"/>
                </a:lnTo>
                <a:lnTo>
                  <a:pt x="26086" y="4"/>
                </a:lnTo>
                <a:lnTo>
                  <a:pt x="26163" y="8"/>
                </a:lnTo>
                <a:lnTo>
                  <a:pt x="26240" y="16"/>
                </a:lnTo>
                <a:lnTo>
                  <a:pt x="26317" y="24"/>
                </a:lnTo>
                <a:lnTo>
                  <a:pt x="26393" y="35"/>
                </a:lnTo>
                <a:lnTo>
                  <a:pt x="26469" y="48"/>
                </a:lnTo>
                <a:lnTo>
                  <a:pt x="26543" y="61"/>
                </a:lnTo>
                <a:lnTo>
                  <a:pt x="26618" y="78"/>
                </a:lnTo>
                <a:lnTo>
                  <a:pt x="26691" y="96"/>
                </a:lnTo>
                <a:lnTo>
                  <a:pt x="26764" y="116"/>
                </a:lnTo>
                <a:lnTo>
                  <a:pt x="26836" y="137"/>
                </a:lnTo>
                <a:lnTo>
                  <a:pt x="26908" y="160"/>
                </a:lnTo>
                <a:lnTo>
                  <a:pt x="26977" y="185"/>
                </a:lnTo>
                <a:lnTo>
                  <a:pt x="27047" y="211"/>
                </a:lnTo>
                <a:lnTo>
                  <a:pt x="27117" y="239"/>
                </a:lnTo>
                <a:lnTo>
                  <a:pt x="27185" y="270"/>
                </a:lnTo>
                <a:lnTo>
                  <a:pt x="27251" y="301"/>
                </a:lnTo>
                <a:lnTo>
                  <a:pt x="27318" y="334"/>
                </a:lnTo>
                <a:lnTo>
                  <a:pt x="27383" y="368"/>
                </a:lnTo>
                <a:lnTo>
                  <a:pt x="27448" y="404"/>
                </a:lnTo>
                <a:lnTo>
                  <a:pt x="27510" y="441"/>
                </a:lnTo>
                <a:lnTo>
                  <a:pt x="27573" y="481"/>
                </a:lnTo>
                <a:lnTo>
                  <a:pt x="27634" y="520"/>
                </a:lnTo>
                <a:lnTo>
                  <a:pt x="27695" y="563"/>
                </a:lnTo>
                <a:lnTo>
                  <a:pt x="27754" y="606"/>
                </a:lnTo>
                <a:lnTo>
                  <a:pt x="27812" y="650"/>
                </a:lnTo>
                <a:lnTo>
                  <a:pt x="27870" y="696"/>
                </a:lnTo>
                <a:lnTo>
                  <a:pt x="27926" y="744"/>
                </a:lnTo>
                <a:lnTo>
                  <a:pt x="27980" y="792"/>
                </a:lnTo>
                <a:lnTo>
                  <a:pt x="28034" y="842"/>
                </a:lnTo>
                <a:lnTo>
                  <a:pt x="28086" y="893"/>
                </a:lnTo>
                <a:lnTo>
                  <a:pt x="28137" y="946"/>
                </a:lnTo>
                <a:lnTo>
                  <a:pt x="28187" y="999"/>
                </a:lnTo>
                <a:lnTo>
                  <a:pt x="28236" y="1054"/>
                </a:lnTo>
                <a:lnTo>
                  <a:pt x="28283" y="1109"/>
                </a:lnTo>
                <a:lnTo>
                  <a:pt x="28330" y="1167"/>
                </a:lnTo>
                <a:lnTo>
                  <a:pt x="28373" y="1225"/>
                </a:lnTo>
                <a:lnTo>
                  <a:pt x="28417" y="1284"/>
                </a:lnTo>
                <a:lnTo>
                  <a:pt x="28459" y="1345"/>
                </a:lnTo>
                <a:lnTo>
                  <a:pt x="28499" y="1406"/>
                </a:lnTo>
                <a:lnTo>
                  <a:pt x="28538" y="1468"/>
                </a:lnTo>
                <a:lnTo>
                  <a:pt x="28575" y="1532"/>
                </a:lnTo>
                <a:lnTo>
                  <a:pt x="28612" y="1596"/>
                </a:lnTo>
                <a:lnTo>
                  <a:pt x="28646" y="1661"/>
                </a:lnTo>
                <a:lnTo>
                  <a:pt x="28680" y="1728"/>
                </a:lnTo>
                <a:lnTo>
                  <a:pt x="28711" y="1795"/>
                </a:lnTo>
                <a:lnTo>
                  <a:pt x="28740" y="1863"/>
                </a:lnTo>
                <a:lnTo>
                  <a:pt x="28768" y="1932"/>
                </a:lnTo>
                <a:lnTo>
                  <a:pt x="28795" y="2001"/>
                </a:lnTo>
                <a:lnTo>
                  <a:pt x="28820" y="2072"/>
                </a:lnTo>
                <a:lnTo>
                  <a:pt x="28843" y="2143"/>
                </a:lnTo>
                <a:lnTo>
                  <a:pt x="28865" y="2215"/>
                </a:lnTo>
                <a:lnTo>
                  <a:pt x="28884" y="2288"/>
                </a:lnTo>
                <a:lnTo>
                  <a:pt x="28902" y="2361"/>
                </a:lnTo>
                <a:lnTo>
                  <a:pt x="28918" y="2435"/>
                </a:lnTo>
                <a:lnTo>
                  <a:pt x="28933" y="2510"/>
                </a:lnTo>
                <a:lnTo>
                  <a:pt x="28945" y="2585"/>
                </a:lnTo>
                <a:lnTo>
                  <a:pt x="28955" y="2661"/>
                </a:lnTo>
                <a:lnTo>
                  <a:pt x="28965" y="2738"/>
                </a:lnTo>
                <a:lnTo>
                  <a:pt x="28971" y="2815"/>
                </a:lnTo>
                <a:lnTo>
                  <a:pt x="28976" y="2893"/>
                </a:lnTo>
                <a:lnTo>
                  <a:pt x="28979" y="2971"/>
                </a:lnTo>
                <a:lnTo>
                  <a:pt x="28980" y="3050"/>
                </a:lnTo>
                <a:lnTo>
                  <a:pt x="28980" y="5222"/>
                </a:lnTo>
                <a:lnTo>
                  <a:pt x="28979" y="5273"/>
                </a:lnTo>
                <a:lnTo>
                  <a:pt x="28978" y="5323"/>
                </a:lnTo>
                <a:lnTo>
                  <a:pt x="28974" y="5373"/>
                </a:lnTo>
                <a:lnTo>
                  <a:pt x="28969" y="5422"/>
                </a:lnTo>
                <a:lnTo>
                  <a:pt x="28965" y="5447"/>
                </a:lnTo>
                <a:lnTo>
                  <a:pt x="28961" y="5471"/>
                </a:lnTo>
                <a:lnTo>
                  <a:pt x="28955" y="5495"/>
                </a:lnTo>
                <a:lnTo>
                  <a:pt x="28950" y="5518"/>
                </a:lnTo>
                <a:lnTo>
                  <a:pt x="28943" y="5542"/>
                </a:lnTo>
                <a:lnTo>
                  <a:pt x="28936" y="5565"/>
                </a:lnTo>
                <a:lnTo>
                  <a:pt x="28927" y="5588"/>
                </a:lnTo>
                <a:lnTo>
                  <a:pt x="28918" y="5610"/>
                </a:lnTo>
                <a:lnTo>
                  <a:pt x="28825" y="5605"/>
                </a:lnTo>
                <a:lnTo>
                  <a:pt x="28733" y="5603"/>
                </a:lnTo>
                <a:lnTo>
                  <a:pt x="28640" y="5603"/>
                </a:lnTo>
                <a:lnTo>
                  <a:pt x="28548" y="5605"/>
                </a:lnTo>
                <a:lnTo>
                  <a:pt x="28456" y="5610"/>
                </a:lnTo>
                <a:lnTo>
                  <a:pt x="28364" y="5617"/>
                </a:lnTo>
                <a:lnTo>
                  <a:pt x="28274" y="5625"/>
                </a:lnTo>
                <a:lnTo>
                  <a:pt x="28183" y="5637"/>
                </a:lnTo>
                <a:lnTo>
                  <a:pt x="28092" y="5649"/>
                </a:lnTo>
                <a:lnTo>
                  <a:pt x="28003" y="5665"/>
                </a:lnTo>
                <a:lnTo>
                  <a:pt x="27913" y="5682"/>
                </a:lnTo>
                <a:lnTo>
                  <a:pt x="27825" y="5702"/>
                </a:lnTo>
                <a:lnTo>
                  <a:pt x="27737" y="5725"/>
                </a:lnTo>
                <a:lnTo>
                  <a:pt x="27650" y="5749"/>
                </a:lnTo>
                <a:lnTo>
                  <a:pt x="27564" y="5776"/>
                </a:lnTo>
                <a:lnTo>
                  <a:pt x="27478" y="5805"/>
                </a:lnTo>
                <a:lnTo>
                  <a:pt x="27437" y="5821"/>
                </a:lnTo>
                <a:lnTo>
                  <a:pt x="27394" y="5836"/>
                </a:lnTo>
                <a:lnTo>
                  <a:pt x="27352" y="5853"/>
                </a:lnTo>
                <a:lnTo>
                  <a:pt x="27311" y="5870"/>
                </a:lnTo>
                <a:lnTo>
                  <a:pt x="27269" y="5887"/>
                </a:lnTo>
                <a:lnTo>
                  <a:pt x="27228" y="5906"/>
                </a:lnTo>
                <a:lnTo>
                  <a:pt x="27187" y="5925"/>
                </a:lnTo>
                <a:lnTo>
                  <a:pt x="27147" y="5945"/>
                </a:lnTo>
                <a:lnTo>
                  <a:pt x="27107" y="5964"/>
                </a:lnTo>
                <a:lnTo>
                  <a:pt x="27066" y="5985"/>
                </a:lnTo>
                <a:lnTo>
                  <a:pt x="27026" y="6007"/>
                </a:lnTo>
                <a:lnTo>
                  <a:pt x="26988" y="6029"/>
                </a:lnTo>
                <a:lnTo>
                  <a:pt x="26948" y="6051"/>
                </a:lnTo>
                <a:lnTo>
                  <a:pt x="26910" y="6075"/>
                </a:lnTo>
                <a:lnTo>
                  <a:pt x="26871" y="6098"/>
                </a:lnTo>
                <a:lnTo>
                  <a:pt x="26833" y="6123"/>
                </a:lnTo>
                <a:lnTo>
                  <a:pt x="26795" y="6148"/>
                </a:lnTo>
                <a:lnTo>
                  <a:pt x="26758" y="6173"/>
                </a:lnTo>
                <a:lnTo>
                  <a:pt x="26721" y="6199"/>
                </a:lnTo>
                <a:lnTo>
                  <a:pt x="26684" y="6226"/>
                </a:lnTo>
                <a:lnTo>
                  <a:pt x="26648" y="6253"/>
                </a:lnTo>
                <a:lnTo>
                  <a:pt x="26612" y="6281"/>
                </a:lnTo>
                <a:lnTo>
                  <a:pt x="26577" y="6309"/>
                </a:lnTo>
                <a:lnTo>
                  <a:pt x="26541" y="6338"/>
                </a:lnTo>
                <a:lnTo>
                  <a:pt x="26507" y="6368"/>
                </a:lnTo>
                <a:lnTo>
                  <a:pt x="26473" y="6398"/>
                </a:lnTo>
                <a:lnTo>
                  <a:pt x="26438" y="6430"/>
                </a:lnTo>
                <a:lnTo>
                  <a:pt x="26405" y="6462"/>
                </a:lnTo>
                <a:lnTo>
                  <a:pt x="26372" y="6494"/>
                </a:lnTo>
                <a:lnTo>
                  <a:pt x="26339" y="6526"/>
                </a:lnTo>
                <a:lnTo>
                  <a:pt x="26307" y="6560"/>
                </a:lnTo>
                <a:lnTo>
                  <a:pt x="26275" y="6594"/>
                </a:lnTo>
                <a:lnTo>
                  <a:pt x="26232" y="6643"/>
                </a:lnTo>
                <a:lnTo>
                  <a:pt x="26191" y="6694"/>
                </a:lnTo>
                <a:lnTo>
                  <a:pt x="26152" y="6744"/>
                </a:lnTo>
                <a:lnTo>
                  <a:pt x="26113" y="6796"/>
                </a:lnTo>
                <a:lnTo>
                  <a:pt x="26076" y="6848"/>
                </a:lnTo>
                <a:lnTo>
                  <a:pt x="26041" y="6901"/>
                </a:lnTo>
                <a:lnTo>
                  <a:pt x="26006" y="6954"/>
                </a:lnTo>
                <a:lnTo>
                  <a:pt x="25973" y="7008"/>
                </a:lnTo>
                <a:lnTo>
                  <a:pt x="25942" y="7063"/>
                </a:lnTo>
                <a:lnTo>
                  <a:pt x="25911" y="7119"/>
                </a:lnTo>
                <a:lnTo>
                  <a:pt x="25882" y="7174"/>
                </a:lnTo>
                <a:lnTo>
                  <a:pt x="25855" y="7231"/>
                </a:lnTo>
                <a:lnTo>
                  <a:pt x="25829" y="7287"/>
                </a:lnTo>
                <a:lnTo>
                  <a:pt x="25804" y="7344"/>
                </a:lnTo>
                <a:lnTo>
                  <a:pt x="25780" y="7403"/>
                </a:lnTo>
                <a:lnTo>
                  <a:pt x="25758" y="7461"/>
                </a:lnTo>
                <a:lnTo>
                  <a:pt x="25738" y="7519"/>
                </a:lnTo>
                <a:lnTo>
                  <a:pt x="25719" y="7578"/>
                </a:lnTo>
                <a:lnTo>
                  <a:pt x="25701" y="7637"/>
                </a:lnTo>
                <a:lnTo>
                  <a:pt x="25684" y="7697"/>
                </a:lnTo>
                <a:lnTo>
                  <a:pt x="25669" y="7757"/>
                </a:lnTo>
                <a:lnTo>
                  <a:pt x="25655" y="7817"/>
                </a:lnTo>
                <a:lnTo>
                  <a:pt x="25643" y="7877"/>
                </a:lnTo>
                <a:lnTo>
                  <a:pt x="25631" y="7938"/>
                </a:lnTo>
                <a:lnTo>
                  <a:pt x="25622" y="7998"/>
                </a:lnTo>
                <a:lnTo>
                  <a:pt x="25614" y="8058"/>
                </a:lnTo>
                <a:lnTo>
                  <a:pt x="25606" y="8120"/>
                </a:lnTo>
                <a:lnTo>
                  <a:pt x="25601" y="8180"/>
                </a:lnTo>
                <a:lnTo>
                  <a:pt x="25597" y="8242"/>
                </a:lnTo>
                <a:lnTo>
                  <a:pt x="25595" y="8303"/>
                </a:lnTo>
                <a:lnTo>
                  <a:pt x="25593" y="8363"/>
                </a:lnTo>
                <a:lnTo>
                  <a:pt x="25593" y="8425"/>
                </a:lnTo>
                <a:lnTo>
                  <a:pt x="25595" y="8486"/>
                </a:lnTo>
                <a:lnTo>
                  <a:pt x="25597" y="8547"/>
                </a:lnTo>
                <a:lnTo>
                  <a:pt x="25601" y="8608"/>
                </a:lnTo>
                <a:lnTo>
                  <a:pt x="25607" y="8668"/>
                </a:lnTo>
                <a:lnTo>
                  <a:pt x="25614" y="8729"/>
                </a:lnTo>
                <a:lnTo>
                  <a:pt x="25622" y="8789"/>
                </a:lnTo>
                <a:lnTo>
                  <a:pt x="25632" y="8849"/>
                </a:lnTo>
                <a:lnTo>
                  <a:pt x="25644" y="8910"/>
                </a:lnTo>
                <a:lnTo>
                  <a:pt x="25656" y="8969"/>
                </a:lnTo>
                <a:lnTo>
                  <a:pt x="25670" y="9028"/>
                </a:lnTo>
                <a:lnTo>
                  <a:pt x="25686" y="9088"/>
                </a:lnTo>
                <a:lnTo>
                  <a:pt x="25702" y="9146"/>
                </a:lnTo>
                <a:lnTo>
                  <a:pt x="25721" y="9204"/>
                </a:lnTo>
                <a:lnTo>
                  <a:pt x="25740" y="9263"/>
                </a:lnTo>
                <a:lnTo>
                  <a:pt x="25762" y="9320"/>
                </a:lnTo>
                <a:lnTo>
                  <a:pt x="25783" y="9377"/>
                </a:lnTo>
                <a:lnTo>
                  <a:pt x="25807" y="9434"/>
                </a:lnTo>
                <a:lnTo>
                  <a:pt x="25832" y="9490"/>
                </a:lnTo>
                <a:lnTo>
                  <a:pt x="25859" y="9546"/>
                </a:lnTo>
                <a:lnTo>
                  <a:pt x="25888" y="9601"/>
                </a:lnTo>
                <a:lnTo>
                  <a:pt x="25917" y="9655"/>
                </a:lnTo>
                <a:lnTo>
                  <a:pt x="25948" y="9709"/>
                </a:lnTo>
                <a:lnTo>
                  <a:pt x="25980" y="9762"/>
                </a:lnTo>
                <a:lnTo>
                  <a:pt x="26015" y="9815"/>
                </a:lnTo>
                <a:lnTo>
                  <a:pt x="26050" y="9867"/>
                </a:lnTo>
                <a:lnTo>
                  <a:pt x="26086" y="9918"/>
                </a:lnTo>
                <a:lnTo>
                  <a:pt x="26124" y="9969"/>
                </a:lnTo>
                <a:lnTo>
                  <a:pt x="26163" y="10018"/>
                </a:lnTo>
                <a:lnTo>
                  <a:pt x="26205" y="10067"/>
                </a:lnTo>
                <a:lnTo>
                  <a:pt x="26247" y="10116"/>
                </a:lnTo>
                <a:lnTo>
                  <a:pt x="26290" y="10163"/>
                </a:lnTo>
                <a:lnTo>
                  <a:pt x="26336" y="10210"/>
                </a:lnTo>
                <a:lnTo>
                  <a:pt x="26383" y="10254"/>
                </a:lnTo>
                <a:lnTo>
                  <a:pt x="26430" y="10298"/>
                </a:lnTo>
                <a:lnTo>
                  <a:pt x="26479" y="10340"/>
                </a:lnTo>
                <a:lnTo>
                  <a:pt x="26528" y="10380"/>
                </a:lnTo>
                <a:lnTo>
                  <a:pt x="26579" y="10419"/>
                </a:lnTo>
                <a:lnTo>
                  <a:pt x="26630" y="10456"/>
                </a:lnTo>
                <a:lnTo>
                  <a:pt x="26682" y="10492"/>
                </a:lnTo>
                <a:lnTo>
                  <a:pt x="26735" y="10525"/>
                </a:lnTo>
                <a:lnTo>
                  <a:pt x="26788" y="10557"/>
                </a:lnTo>
                <a:lnTo>
                  <a:pt x="26843" y="10588"/>
                </a:lnTo>
                <a:lnTo>
                  <a:pt x="26897" y="10618"/>
                </a:lnTo>
                <a:lnTo>
                  <a:pt x="26954" y="10645"/>
                </a:lnTo>
                <a:lnTo>
                  <a:pt x="27010" y="10671"/>
                </a:lnTo>
                <a:lnTo>
                  <a:pt x="27067" y="10695"/>
                </a:lnTo>
                <a:lnTo>
                  <a:pt x="27124" y="10718"/>
                </a:lnTo>
                <a:lnTo>
                  <a:pt x="27182" y="10738"/>
                </a:lnTo>
                <a:lnTo>
                  <a:pt x="27240" y="10758"/>
                </a:lnTo>
                <a:lnTo>
                  <a:pt x="27298" y="10776"/>
                </a:lnTo>
                <a:lnTo>
                  <a:pt x="27357" y="10792"/>
                </a:lnTo>
                <a:lnTo>
                  <a:pt x="27417" y="10807"/>
                </a:lnTo>
                <a:lnTo>
                  <a:pt x="27476" y="10821"/>
                </a:lnTo>
                <a:lnTo>
                  <a:pt x="27535" y="10832"/>
                </a:lnTo>
                <a:lnTo>
                  <a:pt x="27596" y="10841"/>
                </a:lnTo>
                <a:lnTo>
                  <a:pt x="27655" y="10850"/>
                </a:lnTo>
                <a:lnTo>
                  <a:pt x="27716" y="10857"/>
                </a:lnTo>
                <a:lnTo>
                  <a:pt x="27776" y="10862"/>
                </a:lnTo>
                <a:lnTo>
                  <a:pt x="27836" y="10865"/>
                </a:lnTo>
                <a:lnTo>
                  <a:pt x="27897" y="10867"/>
                </a:lnTo>
                <a:lnTo>
                  <a:pt x="27956" y="10868"/>
                </a:lnTo>
                <a:lnTo>
                  <a:pt x="28016" y="10867"/>
                </a:lnTo>
                <a:lnTo>
                  <a:pt x="28077" y="10864"/>
                </a:lnTo>
                <a:lnTo>
                  <a:pt x="28136" y="10860"/>
                </a:lnTo>
                <a:lnTo>
                  <a:pt x="28195" y="10854"/>
                </a:lnTo>
                <a:lnTo>
                  <a:pt x="28255" y="10847"/>
                </a:lnTo>
                <a:lnTo>
                  <a:pt x="28314" y="10838"/>
                </a:lnTo>
                <a:lnTo>
                  <a:pt x="28372" y="10828"/>
                </a:lnTo>
                <a:lnTo>
                  <a:pt x="28431" y="10815"/>
                </a:lnTo>
                <a:lnTo>
                  <a:pt x="28488" y="10802"/>
                </a:lnTo>
                <a:lnTo>
                  <a:pt x="28545" y="10786"/>
                </a:lnTo>
                <a:lnTo>
                  <a:pt x="28603" y="10770"/>
                </a:lnTo>
                <a:lnTo>
                  <a:pt x="28659" y="10752"/>
                </a:lnTo>
                <a:lnTo>
                  <a:pt x="28714" y="10732"/>
                </a:lnTo>
                <a:lnTo>
                  <a:pt x="28769" y="10710"/>
                </a:lnTo>
                <a:lnTo>
                  <a:pt x="28823" y="10687"/>
                </a:lnTo>
                <a:lnTo>
                  <a:pt x="28877" y="10662"/>
                </a:lnTo>
                <a:lnTo>
                  <a:pt x="28930" y="10636"/>
                </a:lnTo>
                <a:lnTo>
                  <a:pt x="28983" y="10609"/>
                </a:lnTo>
                <a:lnTo>
                  <a:pt x="29034" y="10580"/>
                </a:lnTo>
                <a:lnTo>
                  <a:pt x="29083" y="10549"/>
                </a:lnTo>
                <a:lnTo>
                  <a:pt x="29133" y="10517"/>
                </a:lnTo>
                <a:lnTo>
                  <a:pt x="29181" y="10482"/>
                </a:lnTo>
                <a:lnTo>
                  <a:pt x="29229" y="10447"/>
                </a:lnTo>
                <a:lnTo>
                  <a:pt x="29276" y="10411"/>
                </a:lnTo>
                <a:lnTo>
                  <a:pt x="29321" y="10372"/>
                </a:lnTo>
                <a:lnTo>
                  <a:pt x="29366" y="10332"/>
                </a:lnTo>
                <a:lnTo>
                  <a:pt x="29408" y="10291"/>
                </a:lnTo>
                <a:lnTo>
                  <a:pt x="29450" y="10247"/>
                </a:lnTo>
                <a:lnTo>
                  <a:pt x="29491" y="10202"/>
                </a:lnTo>
                <a:lnTo>
                  <a:pt x="29530" y="10157"/>
                </a:lnTo>
                <a:lnTo>
                  <a:pt x="29569" y="10109"/>
                </a:lnTo>
                <a:lnTo>
                  <a:pt x="29605" y="10060"/>
                </a:lnTo>
                <a:lnTo>
                  <a:pt x="29640" y="10009"/>
                </a:lnTo>
                <a:lnTo>
                  <a:pt x="29674" y="9957"/>
                </a:lnTo>
                <a:lnTo>
                  <a:pt x="29707" y="9903"/>
                </a:lnTo>
                <a:lnTo>
                  <a:pt x="29727" y="9868"/>
                </a:lnTo>
                <a:lnTo>
                  <a:pt x="29746" y="9833"/>
                </a:lnTo>
                <a:lnTo>
                  <a:pt x="29764" y="9798"/>
                </a:lnTo>
                <a:lnTo>
                  <a:pt x="29783" y="9761"/>
                </a:lnTo>
                <a:lnTo>
                  <a:pt x="29800" y="9726"/>
                </a:lnTo>
                <a:lnTo>
                  <a:pt x="29817" y="9688"/>
                </a:lnTo>
                <a:lnTo>
                  <a:pt x="29833" y="9652"/>
                </a:lnTo>
                <a:lnTo>
                  <a:pt x="29850" y="9614"/>
                </a:lnTo>
                <a:lnTo>
                  <a:pt x="29864" y="9577"/>
                </a:lnTo>
                <a:lnTo>
                  <a:pt x="29879" y="9538"/>
                </a:lnTo>
                <a:lnTo>
                  <a:pt x="29893" y="9501"/>
                </a:lnTo>
                <a:lnTo>
                  <a:pt x="29906" y="9462"/>
                </a:lnTo>
                <a:lnTo>
                  <a:pt x="29918" y="9424"/>
                </a:lnTo>
                <a:lnTo>
                  <a:pt x="29931" y="9384"/>
                </a:lnTo>
                <a:lnTo>
                  <a:pt x="29942" y="9346"/>
                </a:lnTo>
                <a:lnTo>
                  <a:pt x="29953" y="9306"/>
                </a:lnTo>
                <a:lnTo>
                  <a:pt x="29962" y="9267"/>
                </a:lnTo>
                <a:lnTo>
                  <a:pt x="29971" y="9227"/>
                </a:lnTo>
                <a:lnTo>
                  <a:pt x="29980" y="9188"/>
                </a:lnTo>
                <a:lnTo>
                  <a:pt x="29988" y="9147"/>
                </a:lnTo>
                <a:lnTo>
                  <a:pt x="29994" y="9108"/>
                </a:lnTo>
                <a:lnTo>
                  <a:pt x="30001" y="9068"/>
                </a:lnTo>
                <a:lnTo>
                  <a:pt x="30006" y="9027"/>
                </a:lnTo>
                <a:lnTo>
                  <a:pt x="30011" y="8988"/>
                </a:lnTo>
                <a:lnTo>
                  <a:pt x="30015" y="8947"/>
                </a:lnTo>
                <a:lnTo>
                  <a:pt x="30018" y="8908"/>
                </a:lnTo>
                <a:lnTo>
                  <a:pt x="30020" y="8867"/>
                </a:lnTo>
                <a:lnTo>
                  <a:pt x="30021" y="8827"/>
                </a:lnTo>
                <a:lnTo>
                  <a:pt x="30023" y="8787"/>
                </a:lnTo>
                <a:lnTo>
                  <a:pt x="30023" y="8747"/>
                </a:lnTo>
                <a:lnTo>
                  <a:pt x="30021" y="8707"/>
                </a:lnTo>
                <a:lnTo>
                  <a:pt x="30019" y="8667"/>
                </a:lnTo>
                <a:lnTo>
                  <a:pt x="30017" y="8628"/>
                </a:lnTo>
                <a:lnTo>
                  <a:pt x="30013" y="8588"/>
                </a:lnTo>
                <a:lnTo>
                  <a:pt x="30009" y="8549"/>
                </a:lnTo>
                <a:lnTo>
                  <a:pt x="30004" y="8509"/>
                </a:lnTo>
                <a:lnTo>
                  <a:pt x="29998" y="8471"/>
                </a:lnTo>
                <a:lnTo>
                  <a:pt x="29990" y="8432"/>
                </a:lnTo>
                <a:lnTo>
                  <a:pt x="29982" y="8394"/>
                </a:lnTo>
                <a:lnTo>
                  <a:pt x="29974" y="8355"/>
                </a:lnTo>
                <a:lnTo>
                  <a:pt x="29963" y="8317"/>
                </a:lnTo>
                <a:lnTo>
                  <a:pt x="29953" y="8279"/>
                </a:lnTo>
                <a:lnTo>
                  <a:pt x="29941" y="8242"/>
                </a:lnTo>
                <a:lnTo>
                  <a:pt x="29928" y="8204"/>
                </a:lnTo>
                <a:lnTo>
                  <a:pt x="29914" y="8168"/>
                </a:lnTo>
                <a:lnTo>
                  <a:pt x="29900" y="8130"/>
                </a:lnTo>
                <a:lnTo>
                  <a:pt x="29884" y="8095"/>
                </a:lnTo>
                <a:lnTo>
                  <a:pt x="29867" y="8058"/>
                </a:lnTo>
                <a:lnTo>
                  <a:pt x="29850" y="8023"/>
                </a:lnTo>
                <a:lnTo>
                  <a:pt x="29831" y="7989"/>
                </a:lnTo>
                <a:lnTo>
                  <a:pt x="29811" y="7954"/>
                </a:lnTo>
                <a:lnTo>
                  <a:pt x="29790" y="7920"/>
                </a:lnTo>
                <a:lnTo>
                  <a:pt x="29767" y="7887"/>
                </a:lnTo>
                <a:lnTo>
                  <a:pt x="29745" y="7853"/>
                </a:lnTo>
                <a:lnTo>
                  <a:pt x="29721" y="7821"/>
                </a:lnTo>
                <a:lnTo>
                  <a:pt x="29696" y="7789"/>
                </a:lnTo>
                <a:lnTo>
                  <a:pt x="29670" y="7758"/>
                </a:lnTo>
                <a:lnTo>
                  <a:pt x="29643" y="7726"/>
                </a:lnTo>
                <a:lnTo>
                  <a:pt x="29613" y="7696"/>
                </a:lnTo>
                <a:lnTo>
                  <a:pt x="29584" y="7666"/>
                </a:lnTo>
                <a:lnTo>
                  <a:pt x="29553" y="7637"/>
                </a:lnTo>
                <a:lnTo>
                  <a:pt x="29522" y="7609"/>
                </a:lnTo>
                <a:lnTo>
                  <a:pt x="29488" y="7581"/>
                </a:lnTo>
                <a:lnTo>
                  <a:pt x="29454" y="7554"/>
                </a:lnTo>
                <a:lnTo>
                  <a:pt x="29417" y="7517"/>
                </a:lnTo>
                <a:lnTo>
                  <a:pt x="29384" y="7487"/>
                </a:lnTo>
                <a:lnTo>
                  <a:pt x="29355" y="7461"/>
                </a:lnTo>
                <a:lnTo>
                  <a:pt x="29331" y="7439"/>
                </a:lnTo>
                <a:lnTo>
                  <a:pt x="29297" y="7412"/>
                </a:lnTo>
                <a:lnTo>
                  <a:pt x="29285" y="7403"/>
                </a:lnTo>
                <a:close/>
              </a:path>
            </a:pathLst>
          </a:custGeom>
          <a:solidFill>
            <a:srgbClr val="D8E6F5"/>
          </a:solidFill>
          <a:ln w="38100">
            <a:solidFill>
              <a:schemeClr val="bg1"/>
            </a:solidFill>
            <a:round/>
            <a:headEnd/>
            <a:tailEnd/>
          </a:ln>
          <a:effectLst>
            <a:outerShdw blurRad="50800" dist="38100" dir="2700000" algn="tl" rotWithShape="0">
              <a:prstClr val="black">
                <a:alpha val="40000"/>
              </a:prstClr>
            </a:outerShdw>
          </a:effectLst>
        </p:spPr>
        <p:txBody>
          <a:bodyPr rIns="252000" anchor="ctr">
            <a:normAutofit/>
          </a:bodyPr>
          <a:lstStyle/>
          <a:p>
            <a:pPr>
              <a:defRPr/>
            </a:pPr>
            <a:endParaRPr lang="zh-CN" altLang="en-US" sz="3200" b="1" dirty="0">
              <a:solidFill>
                <a:schemeClr val="accent6">
                  <a:lumMod val="50000"/>
                </a:schemeClr>
              </a:solidFill>
              <a:latin typeface="UTM Avo" panose="02040603050506020204" pitchFamily="18" charset="0"/>
              <a:ea typeface="微软雅黑" panose="020B0503020204020204" pitchFamily="34" charset="-122"/>
              <a:cs typeface="+mn-ea"/>
              <a:sym typeface="+mn-lt"/>
            </a:endParaRPr>
          </a:p>
        </p:txBody>
      </p:sp>
      <p:pic>
        <p:nvPicPr>
          <p:cNvPr id="22" name="图片 8">
            <a:extLst>
              <a:ext uri="{FF2B5EF4-FFF2-40B4-BE49-F238E27FC236}">
                <a16:creationId xmlns:a16="http://schemas.microsoft.com/office/drawing/2014/main" id="{7FE2B3C0-2B1B-4B25-A92F-5A24038B2EE6}"/>
              </a:ext>
            </a:extLst>
          </p:cNvPr>
          <p:cNvPicPr>
            <a:picLocks noChangeAspect="1"/>
          </p:cNvPicPr>
          <p:nvPr/>
        </p:nvPicPr>
        <p:blipFill rotWithShape="1">
          <a:blip r:embed="rId6">
            <a:duotone>
              <a:schemeClr val="accent1">
                <a:shade val="45000"/>
                <a:satMod val="135000"/>
              </a:schemeClr>
              <a:prstClr val="white"/>
            </a:duotone>
          </a:blip>
          <a:srcRect t="18341" r="17085" b="26262"/>
          <a:stretch/>
        </p:blipFill>
        <p:spPr>
          <a:xfrm>
            <a:off x="3629822" y="396483"/>
            <a:ext cx="2293032" cy="1313186"/>
          </a:xfrm>
          <a:prstGeom prst="rect">
            <a:avLst/>
          </a:prstGeom>
        </p:spPr>
      </p:pic>
      <p:sp>
        <p:nvSpPr>
          <p:cNvPr id="23" name="TextBox 22">
            <a:extLst>
              <a:ext uri="{FF2B5EF4-FFF2-40B4-BE49-F238E27FC236}">
                <a16:creationId xmlns:a16="http://schemas.microsoft.com/office/drawing/2014/main" id="{BD0F0D74-AD5A-492C-B856-F5568D9ABBBC}"/>
              </a:ext>
            </a:extLst>
          </p:cNvPr>
          <p:cNvSpPr txBox="1"/>
          <p:nvPr/>
        </p:nvSpPr>
        <p:spPr>
          <a:xfrm>
            <a:off x="654670" y="345224"/>
            <a:ext cx="3432875" cy="769441"/>
          </a:xfrm>
          <a:prstGeom prst="rect">
            <a:avLst/>
          </a:prstGeom>
          <a:noFill/>
        </p:spPr>
        <p:txBody>
          <a:bodyPr wrap="square">
            <a:spAutoFit/>
          </a:bodyPr>
          <a:lstStyle/>
          <a:p>
            <a:pPr>
              <a:defRPr/>
            </a:pPr>
            <a:r>
              <a:rPr lang="en-US" altLang="zh-CN" sz="4400" b="1" dirty="0">
                <a:solidFill>
                  <a:schemeClr val="accent6">
                    <a:lumMod val="50000"/>
                  </a:schemeClr>
                </a:solidFill>
                <a:latin typeface="UTM Avo" panose="02040603050506020204" pitchFamily="18" charset="0"/>
                <a:ea typeface="微软雅黑" panose="020B0503020204020204" pitchFamily="34" charset="-122"/>
                <a:cs typeface="+mn-ea"/>
                <a:sym typeface="+mn-lt"/>
              </a:rPr>
              <a:t>Bài 3. </a:t>
            </a:r>
            <a:r>
              <a:rPr lang="en-US" altLang="zh-CN" sz="4400" b="1" dirty="0" err="1">
                <a:solidFill>
                  <a:schemeClr val="accent6">
                    <a:lumMod val="50000"/>
                  </a:schemeClr>
                </a:solidFill>
                <a:latin typeface="UTM Avo" panose="02040603050506020204" pitchFamily="18" charset="0"/>
                <a:ea typeface="微软雅黑" panose="020B0503020204020204" pitchFamily="34" charset="-122"/>
                <a:cs typeface="+mn-ea"/>
                <a:sym typeface="+mn-lt"/>
              </a:rPr>
              <a:t>Tính</a:t>
            </a:r>
            <a:r>
              <a:rPr lang="en-US" altLang="zh-CN" sz="4400" b="1" dirty="0">
                <a:solidFill>
                  <a:schemeClr val="accent6">
                    <a:lumMod val="50000"/>
                  </a:schemeClr>
                </a:solidFill>
                <a:latin typeface="UTM Avo" panose="02040603050506020204" pitchFamily="18" charset="0"/>
                <a:ea typeface="微软雅黑" panose="020B0503020204020204" pitchFamily="34" charset="-122"/>
                <a:cs typeface="+mn-ea"/>
                <a:sym typeface="+mn-lt"/>
              </a:rPr>
              <a:t>:</a:t>
            </a:r>
            <a:endParaRPr lang="zh-CN" altLang="en-US" sz="4400" b="1" dirty="0">
              <a:solidFill>
                <a:schemeClr val="accent6">
                  <a:lumMod val="50000"/>
                </a:schemeClr>
              </a:solidFill>
              <a:latin typeface="UTM Avo" panose="02040603050506020204" pitchFamily="18" charset="0"/>
              <a:ea typeface="微软雅黑" panose="020B0503020204020204" pitchFamily="34" charset="-122"/>
              <a:cs typeface="+mn-ea"/>
              <a:sym typeface="+mn-lt"/>
            </a:endParaRPr>
          </a:p>
        </p:txBody>
      </p:sp>
      <mc:AlternateContent xmlns:mc="http://schemas.openxmlformats.org/markup-compatibility/2006">
        <mc:Choice xmlns:a14="http://schemas.microsoft.com/office/drawing/2010/main" Requires="a14">
          <p:sp>
            <p:nvSpPr>
              <p:cNvPr id="24" name="TextBox 23">
                <a:extLst>
                  <a:ext uri="{FF2B5EF4-FFF2-40B4-BE49-F238E27FC236}">
                    <a16:creationId xmlns:a16="http://schemas.microsoft.com/office/drawing/2014/main" id="{E82D80BA-C546-4E43-93DC-7ADF7D1FBB88}"/>
                  </a:ext>
                </a:extLst>
              </p:cNvPr>
              <p:cNvSpPr txBox="1"/>
              <p:nvPr/>
            </p:nvSpPr>
            <p:spPr>
              <a:xfrm>
                <a:off x="5580959" y="1424834"/>
                <a:ext cx="2584845" cy="1479764"/>
              </a:xfrm>
              <a:prstGeom prst="rect">
                <a:avLst/>
              </a:prstGeom>
              <a:noFill/>
            </p:spPr>
            <p:txBody>
              <a:bodyPr wrap="square">
                <a:spAutoFit/>
              </a:bodyPr>
              <a:lstStyle/>
              <a:p>
                <a:r>
                  <a:rPr lang="en-US" sz="4000" b="1" dirty="0" smtClean="0">
                    <a:solidFill>
                      <a:srgbClr val="02736A"/>
                    </a:solidFill>
                    <a:latin typeface="UTM Avo" panose="02040603050506020204" pitchFamily="18" charset="0"/>
                  </a:rPr>
                  <a:t>b) </a:t>
                </a:r>
                <a14:m>
                  <m:oMath xmlns:m="http://schemas.openxmlformats.org/officeDocument/2006/math">
                    <m:f>
                      <m:fPr>
                        <m:ctrlPr>
                          <a:rPr lang="en-US" sz="6000" b="1" i="1">
                            <a:solidFill>
                              <a:srgbClr val="02736A"/>
                            </a:solidFill>
                            <a:latin typeface="Cambria Math" panose="02040503050406030204" pitchFamily="18" charset="0"/>
                          </a:rPr>
                        </m:ctrlPr>
                      </m:fPr>
                      <m:num>
                        <m:r>
                          <a:rPr lang="en-US" sz="6000" b="1" i="1" smtClean="0">
                            <a:solidFill>
                              <a:srgbClr val="02736A"/>
                            </a:solidFill>
                            <a:latin typeface="Cambria Math" panose="02040503050406030204" pitchFamily="18" charset="0"/>
                          </a:rPr>
                          <m:t>𝟏</m:t>
                        </m:r>
                      </m:num>
                      <m:den>
                        <m:r>
                          <a:rPr lang="en-US" sz="6000" b="1" i="1" smtClean="0">
                            <a:solidFill>
                              <a:srgbClr val="02736A"/>
                            </a:solidFill>
                            <a:latin typeface="Cambria Math" panose="02040503050406030204" pitchFamily="18" charset="0"/>
                          </a:rPr>
                          <m:t>𝟓</m:t>
                        </m:r>
                      </m:den>
                    </m:f>
                  </m:oMath>
                </a14:m>
                <a:r>
                  <a:rPr lang="en-US" sz="6000" b="1" dirty="0">
                    <a:solidFill>
                      <a:srgbClr val="02736A"/>
                    </a:solidFill>
                    <a:latin typeface="UTM Avo" panose="02040603050506020204" pitchFamily="18" charset="0"/>
                  </a:rPr>
                  <a:t> </a:t>
                </a:r>
                <a:r>
                  <a:rPr lang="en-US" sz="4400" b="1" dirty="0">
                    <a:solidFill>
                      <a:srgbClr val="02736A"/>
                    </a:solidFill>
                    <a:latin typeface="UTM Avo" panose="02040603050506020204" pitchFamily="18" charset="0"/>
                  </a:rPr>
                  <a:t>x</a:t>
                </a:r>
                <a:r>
                  <a:rPr lang="en-US" sz="6000" b="1" dirty="0">
                    <a:solidFill>
                      <a:srgbClr val="02736A"/>
                    </a:solidFill>
                    <a:latin typeface="UTM Avo" panose="02040603050506020204" pitchFamily="18" charset="0"/>
                  </a:rPr>
                  <a:t> </a:t>
                </a:r>
                <a14:m>
                  <m:oMath xmlns:m="http://schemas.openxmlformats.org/officeDocument/2006/math">
                    <m:f>
                      <m:fPr>
                        <m:ctrlPr>
                          <a:rPr lang="en-US" sz="6000" b="1" i="1" smtClean="0">
                            <a:solidFill>
                              <a:srgbClr val="02736A"/>
                            </a:solidFill>
                            <a:latin typeface="Cambria Math" panose="02040503050406030204" pitchFamily="18" charset="0"/>
                          </a:rPr>
                        </m:ctrlPr>
                      </m:fPr>
                      <m:num>
                        <m:r>
                          <a:rPr lang="en-US" sz="6000" b="1" i="1" smtClean="0">
                            <a:solidFill>
                              <a:srgbClr val="02736A"/>
                            </a:solidFill>
                            <a:latin typeface="Cambria Math" panose="02040503050406030204" pitchFamily="18" charset="0"/>
                          </a:rPr>
                          <m:t>𝟏</m:t>
                        </m:r>
                      </m:num>
                      <m:den>
                        <m:r>
                          <a:rPr lang="en-US" sz="6000" b="1" i="1" smtClean="0">
                            <a:solidFill>
                              <a:srgbClr val="02736A"/>
                            </a:solidFill>
                            <a:latin typeface="Cambria Math" panose="02040503050406030204" pitchFamily="18" charset="0"/>
                          </a:rPr>
                          <m:t>𝟑</m:t>
                        </m:r>
                      </m:den>
                    </m:f>
                  </m:oMath>
                </a14:m>
                <a:r>
                  <a:rPr lang="en-US" sz="6000" b="1" dirty="0">
                    <a:solidFill>
                      <a:srgbClr val="02736A"/>
                    </a:solidFill>
                    <a:latin typeface="UTM Avo" panose="02040603050506020204" pitchFamily="18" charset="0"/>
                  </a:rPr>
                  <a:t> </a:t>
                </a:r>
                <a:endParaRPr lang="en-US" sz="6000" dirty="0">
                  <a:solidFill>
                    <a:srgbClr val="02736A"/>
                  </a:solidFill>
                  <a:latin typeface="UTM Avo" panose="02040603050506020204" pitchFamily="18" charset="0"/>
                </a:endParaRPr>
              </a:p>
            </p:txBody>
          </p:sp>
        </mc:Choice>
        <mc:Fallback>
          <p:sp>
            <p:nvSpPr>
              <p:cNvPr id="24" name="TextBox 23">
                <a:extLst>
                  <a:ext uri="{FF2B5EF4-FFF2-40B4-BE49-F238E27FC236}">
                    <a16:creationId xmlns:a16="http://schemas.microsoft.com/office/drawing/2014/main" id="{E82D80BA-C546-4E43-93DC-7ADF7D1FBB88}"/>
                  </a:ext>
                </a:extLst>
              </p:cNvPr>
              <p:cNvSpPr txBox="1">
                <a:spLocks noRot="1" noChangeAspect="1" noMove="1" noResize="1" noEditPoints="1" noAdjustHandles="1" noChangeArrowheads="1" noChangeShapeType="1" noTextEdit="1"/>
              </p:cNvSpPr>
              <p:nvPr/>
            </p:nvSpPr>
            <p:spPr>
              <a:xfrm>
                <a:off x="5580959" y="1424834"/>
                <a:ext cx="2584845" cy="1479764"/>
              </a:xfrm>
              <a:prstGeom prst="rect">
                <a:avLst/>
              </a:prstGeom>
              <a:blipFill>
                <a:blip r:embed="rId7"/>
                <a:stretch>
                  <a:fillRect l="-8491"/>
                </a:stretch>
              </a:blipFill>
            </p:spPr>
            <p:txBody>
              <a:bodyPr/>
              <a:lstStyle/>
              <a:p>
                <a:r>
                  <a:rPr lang="en-US">
                    <a:noFill/>
                  </a:rPr>
                  <a:t> </a:t>
                </a:r>
              </a:p>
            </p:txBody>
          </p:sp>
        </mc:Fallback>
      </mc:AlternateContent>
      <p:sp>
        <p:nvSpPr>
          <p:cNvPr id="34" name="矩形: 圆角 21">
            <a:extLst>
              <a:ext uri="{FF2B5EF4-FFF2-40B4-BE49-F238E27FC236}">
                <a16:creationId xmlns:a16="http://schemas.microsoft.com/office/drawing/2014/main" id="{65A767A6-A4E9-46CF-AE21-890964C37F88}"/>
              </a:ext>
            </a:extLst>
          </p:cNvPr>
          <p:cNvSpPr/>
          <p:nvPr/>
        </p:nvSpPr>
        <p:spPr>
          <a:xfrm>
            <a:off x="6096000" y="3044527"/>
            <a:ext cx="3550890" cy="1467848"/>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mc:AlternateContent xmlns:mc="http://schemas.openxmlformats.org/markup-compatibility/2006">
        <mc:Choice xmlns:a14="http://schemas.microsoft.com/office/drawing/2010/main" Requires="a14">
          <p:sp>
            <p:nvSpPr>
              <p:cNvPr id="35" name="TextBox 34">
                <a:extLst>
                  <a:ext uri="{FF2B5EF4-FFF2-40B4-BE49-F238E27FC236}">
                    <a16:creationId xmlns:a16="http://schemas.microsoft.com/office/drawing/2014/main" id="{F8BBDD24-3647-4D61-958B-D93E68919388}"/>
                  </a:ext>
                </a:extLst>
              </p:cNvPr>
              <p:cNvSpPr txBox="1"/>
              <p:nvPr/>
            </p:nvSpPr>
            <p:spPr>
              <a:xfrm>
                <a:off x="6873381" y="3044527"/>
                <a:ext cx="2179814" cy="1480534"/>
              </a:xfrm>
              <a:prstGeom prst="rect">
                <a:avLst/>
              </a:prstGeom>
              <a:noFill/>
            </p:spPr>
            <p:txBody>
              <a:bodyPr wrap="square">
                <a:spAutoFit/>
              </a:bodyPr>
              <a:lstStyle/>
              <a:p>
                <a:r>
                  <a:rPr lang="en-US" sz="4000" b="1" dirty="0" smtClean="0">
                    <a:solidFill>
                      <a:srgbClr val="02736A"/>
                    </a:solidFill>
                    <a:latin typeface="UTM Avo" panose="02040603050506020204" pitchFamily="18" charset="0"/>
                  </a:rPr>
                  <a:t> </a:t>
                </a:r>
                <a14:m>
                  <m:oMath xmlns:m="http://schemas.openxmlformats.org/officeDocument/2006/math">
                    <m:f>
                      <m:fPr>
                        <m:ctrlPr>
                          <a:rPr lang="en-US" sz="6000" b="1" i="1">
                            <a:solidFill>
                              <a:srgbClr val="02736A"/>
                            </a:solidFill>
                            <a:latin typeface="Cambria Math" panose="02040503050406030204" pitchFamily="18" charset="0"/>
                          </a:rPr>
                        </m:ctrlPr>
                      </m:fPr>
                      <m:num>
                        <m:r>
                          <a:rPr lang="en-US" sz="6000" b="1" i="1" smtClean="0">
                            <a:solidFill>
                              <a:srgbClr val="02736A"/>
                            </a:solidFill>
                            <a:latin typeface="Cambria Math" panose="02040503050406030204" pitchFamily="18" charset="0"/>
                          </a:rPr>
                          <m:t>𝟏</m:t>
                        </m:r>
                      </m:num>
                      <m:den>
                        <m:r>
                          <a:rPr lang="en-US" sz="6000" b="1" i="1" smtClean="0">
                            <a:solidFill>
                              <a:srgbClr val="02736A"/>
                            </a:solidFill>
                            <a:latin typeface="Cambria Math" panose="02040503050406030204" pitchFamily="18" charset="0"/>
                          </a:rPr>
                          <m:t>𝟏𝟓</m:t>
                        </m:r>
                      </m:den>
                    </m:f>
                  </m:oMath>
                </a14:m>
                <a:r>
                  <a:rPr lang="en-US" sz="6000" b="1" dirty="0">
                    <a:solidFill>
                      <a:srgbClr val="02736A"/>
                    </a:solidFill>
                    <a:latin typeface="UTM Avo" panose="02040603050506020204" pitchFamily="18" charset="0"/>
                  </a:rPr>
                  <a:t> : </a:t>
                </a:r>
                <a14:m>
                  <m:oMath xmlns:m="http://schemas.openxmlformats.org/officeDocument/2006/math">
                    <m:f>
                      <m:fPr>
                        <m:ctrlPr>
                          <a:rPr lang="en-US" sz="6000" b="1" i="1" smtClean="0">
                            <a:solidFill>
                              <a:srgbClr val="02736A"/>
                            </a:solidFill>
                            <a:latin typeface="Cambria Math" panose="02040503050406030204" pitchFamily="18" charset="0"/>
                          </a:rPr>
                        </m:ctrlPr>
                      </m:fPr>
                      <m:num>
                        <m:r>
                          <a:rPr lang="en-US" sz="6000" b="1" i="1" smtClean="0">
                            <a:solidFill>
                              <a:srgbClr val="02736A"/>
                            </a:solidFill>
                            <a:latin typeface="Cambria Math" panose="02040503050406030204" pitchFamily="18" charset="0"/>
                          </a:rPr>
                          <m:t>𝟏</m:t>
                        </m:r>
                      </m:num>
                      <m:den>
                        <m:r>
                          <a:rPr lang="en-US" sz="6000" b="1" i="1" smtClean="0">
                            <a:solidFill>
                              <a:srgbClr val="02736A"/>
                            </a:solidFill>
                            <a:latin typeface="Cambria Math" panose="02040503050406030204" pitchFamily="18" charset="0"/>
                          </a:rPr>
                          <m:t>𝟓</m:t>
                        </m:r>
                      </m:den>
                    </m:f>
                  </m:oMath>
                </a14:m>
                <a:r>
                  <a:rPr lang="en-US" sz="6000" b="1" dirty="0">
                    <a:solidFill>
                      <a:srgbClr val="02736A"/>
                    </a:solidFill>
                    <a:latin typeface="UTM Avo" panose="02040603050506020204" pitchFamily="18" charset="0"/>
                  </a:rPr>
                  <a:t> </a:t>
                </a:r>
                <a:endParaRPr lang="en-US" sz="6000" dirty="0">
                  <a:solidFill>
                    <a:srgbClr val="02736A"/>
                  </a:solidFill>
                  <a:latin typeface="UTM Avo" panose="02040603050506020204" pitchFamily="18" charset="0"/>
                </a:endParaRPr>
              </a:p>
            </p:txBody>
          </p:sp>
        </mc:Choice>
        <mc:Fallback>
          <p:sp>
            <p:nvSpPr>
              <p:cNvPr id="35" name="TextBox 34">
                <a:extLst>
                  <a:ext uri="{FF2B5EF4-FFF2-40B4-BE49-F238E27FC236}">
                    <a16:creationId xmlns:a16="http://schemas.microsoft.com/office/drawing/2014/main" id="{F8BBDD24-3647-4D61-958B-D93E68919388}"/>
                  </a:ext>
                </a:extLst>
              </p:cNvPr>
              <p:cNvSpPr txBox="1">
                <a:spLocks noRot="1" noChangeAspect="1" noMove="1" noResize="1" noEditPoints="1" noAdjustHandles="1" noChangeArrowheads="1" noChangeShapeType="1" noTextEdit="1"/>
              </p:cNvSpPr>
              <p:nvPr/>
            </p:nvSpPr>
            <p:spPr>
              <a:xfrm>
                <a:off x="6873381" y="3044527"/>
                <a:ext cx="2179814" cy="1480534"/>
              </a:xfrm>
              <a:prstGeom prst="rect">
                <a:avLst/>
              </a:prstGeom>
              <a:blipFill>
                <a:blip r:embed="rId8"/>
                <a:stretch>
                  <a:fillRect b="-9053"/>
                </a:stretch>
              </a:blipFill>
            </p:spPr>
            <p:txBody>
              <a:bodyPr/>
              <a:lstStyle/>
              <a:p>
                <a:r>
                  <a:rPr lang="en-US">
                    <a:noFill/>
                  </a:rPr>
                  <a:t> </a:t>
                </a:r>
              </a:p>
            </p:txBody>
          </p:sp>
        </mc:Fallback>
      </mc:AlternateContent>
      <p:sp>
        <p:nvSpPr>
          <p:cNvPr id="36" name="矩形: 圆角 21">
            <a:extLst>
              <a:ext uri="{FF2B5EF4-FFF2-40B4-BE49-F238E27FC236}">
                <a16:creationId xmlns:a16="http://schemas.microsoft.com/office/drawing/2014/main" id="{411C9B39-2FA4-4E1F-9CCD-C5C7F20735B9}"/>
              </a:ext>
            </a:extLst>
          </p:cNvPr>
          <p:cNvSpPr/>
          <p:nvPr/>
        </p:nvSpPr>
        <p:spPr>
          <a:xfrm>
            <a:off x="6873381" y="4664220"/>
            <a:ext cx="3487864" cy="1467848"/>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mc:AlternateContent xmlns:mc="http://schemas.openxmlformats.org/markup-compatibility/2006">
        <mc:Choice xmlns:a14="http://schemas.microsoft.com/office/drawing/2010/main" Requires="a14">
          <p:sp>
            <p:nvSpPr>
              <p:cNvPr id="37" name="TextBox 36">
                <a:extLst>
                  <a:ext uri="{FF2B5EF4-FFF2-40B4-BE49-F238E27FC236}">
                    <a16:creationId xmlns:a16="http://schemas.microsoft.com/office/drawing/2014/main" id="{087EFF5D-281C-4113-9275-7C195E421C3C}"/>
                  </a:ext>
                </a:extLst>
              </p:cNvPr>
              <p:cNvSpPr txBox="1"/>
              <p:nvPr/>
            </p:nvSpPr>
            <p:spPr>
              <a:xfrm>
                <a:off x="7650762" y="4664220"/>
                <a:ext cx="2173722" cy="1479764"/>
              </a:xfrm>
              <a:prstGeom prst="rect">
                <a:avLst/>
              </a:prstGeom>
              <a:noFill/>
            </p:spPr>
            <p:txBody>
              <a:bodyPr wrap="square">
                <a:spAutoFit/>
              </a:bodyPr>
              <a:lstStyle/>
              <a:p>
                <a:r>
                  <a:rPr lang="en-US" sz="4000" b="1" dirty="0" smtClean="0">
                    <a:solidFill>
                      <a:srgbClr val="02736A"/>
                    </a:solidFill>
                    <a:latin typeface="UTM Avo" panose="02040603050506020204" pitchFamily="18" charset="0"/>
                  </a:rPr>
                  <a:t> </a:t>
                </a:r>
                <a14:m>
                  <m:oMath xmlns:m="http://schemas.openxmlformats.org/officeDocument/2006/math">
                    <m:f>
                      <m:fPr>
                        <m:ctrlPr>
                          <a:rPr lang="en-US" sz="6000" b="1" i="1">
                            <a:solidFill>
                              <a:srgbClr val="02736A"/>
                            </a:solidFill>
                            <a:latin typeface="Cambria Math" panose="02040503050406030204" pitchFamily="18" charset="0"/>
                          </a:rPr>
                        </m:ctrlPr>
                      </m:fPr>
                      <m:num>
                        <m:r>
                          <a:rPr lang="en-US" sz="6000" b="1" i="1" smtClean="0">
                            <a:solidFill>
                              <a:srgbClr val="02736A"/>
                            </a:solidFill>
                            <a:latin typeface="Cambria Math" panose="02040503050406030204" pitchFamily="18" charset="0"/>
                          </a:rPr>
                          <m:t>𝟏</m:t>
                        </m:r>
                      </m:num>
                      <m:den>
                        <m:r>
                          <a:rPr lang="en-US" sz="6000" b="1" i="1" smtClean="0">
                            <a:solidFill>
                              <a:srgbClr val="02736A"/>
                            </a:solidFill>
                            <a:latin typeface="Cambria Math" panose="02040503050406030204" pitchFamily="18" charset="0"/>
                          </a:rPr>
                          <m:t>𝟏𝟓</m:t>
                        </m:r>
                      </m:den>
                    </m:f>
                  </m:oMath>
                </a14:m>
                <a:r>
                  <a:rPr lang="en-US" sz="6000" b="1" dirty="0">
                    <a:solidFill>
                      <a:srgbClr val="02736A"/>
                    </a:solidFill>
                    <a:latin typeface="UTM Avo" panose="02040603050506020204" pitchFamily="18" charset="0"/>
                  </a:rPr>
                  <a:t> : </a:t>
                </a:r>
                <a14:m>
                  <m:oMath xmlns:m="http://schemas.openxmlformats.org/officeDocument/2006/math">
                    <m:f>
                      <m:fPr>
                        <m:ctrlPr>
                          <a:rPr lang="en-US" sz="6000" b="1" i="1" smtClean="0">
                            <a:solidFill>
                              <a:srgbClr val="02736A"/>
                            </a:solidFill>
                            <a:latin typeface="Cambria Math" panose="02040503050406030204" pitchFamily="18" charset="0"/>
                          </a:rPr>
                        </m:ctrlPr>
                      </m:fPr>
                      <m:num>
                        <m:r>
                          <a:rPr lang="en-US" sz="6000" b="1" i="1" smtClean="0">
                            <a:solidFill>
                              <a:srgbClr val="02736A"/>
                            </a:solidFill>
                            <a:latin typeface="Cambria Math" panose="02040503050406030204" pitchFamily="18" charset="0"/>
                          </a:rPr>
                          <m:t>𝟏</m:t>
                        </m:r>
                      </m:num>
                      <m:den>
                        <m:r>
                          <a:rPr lang="en-US" sz="6000" b="1" i="1" smtClean="0">
                            <a:solidFill>
                              <a:srgbClr val="02736A"/>
                            </a:solidFill>
                            <a:latin typeface="Cambria Math" panose="02040503050406030204" pitchFamily="18" charset="0"/>
                          </a:rPr>
                          <m:t>𝟑</m:t>
                        </m:r>
                      </m:den>
                    </m:f>
                  </m:oMath>
                </a14:m>
                <a:r>
                  <a:rPr lang="en-US" sz="6000" b="1" dirty="0">
                    <a:solidFill>
                      <a:srgbClr val="02736A"/>
                    </a:solidFill>
                    <a:latin typeface="UTM Avo" panose="02040603050506020204" pitchFamily="18" charset="0"/>
                  </a:rPr>
                  <a:t> </a:t>
                </a:r>
                <a:endParaRPr lang="en-US" sz="6000" dirty="0">
                  <a:solidFill>
                    <a:srgbClr val="02736A"/>
                  </a:solidFill>
                  <a:latin typeface="UTM Avo" panose="02040603050506020204" pitchFamily="18" charset="0"/>
                </a:endParaRPr>
              </a:p>
            </p:txBody>
          </p:sp>
        </mc:Choice>
        <mc:Fallback>
          <p:sp>
            <p:nvSpPr>
              <p:cNvPr id="37" name="TextBox 36">
                <a:extLst>
                  <a:ext uri="{FF2B5EF4-FFF2-40B4-BE49-F238E27FC236}">
                    <a16:creationId xmlns:a16="http://schemas.microsoft.com/office/drawing/2014/main" id="{087EFF5D-281C-4113-9275-7C195E421C3C}"/>
                  </a:ext>
                </a:extLst>
              </p:cNvPr>
              <p:cNvSpPr txBox="1">
                <a:spLocks noRot="1" noChangeAspect="1" noMove="1" noResize="1" noEditPoints="1" noAdjustHandles="1" noChangeArrowheads="1" noChangeShapeType="1" noTextEdit="1"/>
              </p:cNvSpPr>
              <p:nvPr/>
            </p:nvSpPr>
            <p:spPr>
              <a:xfrm>
                <a:off x="7650762" y="4664220"/>
                <a:ext cx="2173722" cy="1479764"/>
              </a:xfrm>
              <a:prstGeom prst="rect">
                <a:avLst/>
              </a:prstGeom>
              <a:blipFill>
                <a:blip r:embed="rId9"/>
                <a:stretch>
                  <a:fillRect b="-9053"/>
                </a:stretch>
              </a:blipFill>
            </p:spPr>
            <p:txBody>
              <a:bodyPr/>
              <a:lstStyle/>
              <a:p>
                <a:r>
                  <a:rPr lang="en-US">
                    <a:noFill/>
                  </a:rPr>
                  <a:t> </a:t>
                </a:r>
              </a:p>
            </p:txBody>
          </p:sp>
        </mc:Fallback>
      </mc:AlternateContent>
    </p:spTree>
    <p:extLst>
      <p:ext uri="{BB962C8B-B14F-4D97-AF65-F5344CB8AC3E}">
        <p14:creationId xmlns:p14="http://schemas.microsoft.com/office/powerpoint/2010/main" val="4027191938"/>
      </p:ext>
    </p:extLst>
  </p:cSld>
  <p:clrMapOvr>
    <a:masterClrMapping/>
  </p:clrMapOvr>
  <mc:AlternateContent xmlns:mc="http://schemas.openxmlformats.org/markup-compatibility/2006">
    <mc:Choice xmlns:p159="http://schemas.microsoft.com/office/powerpoint/2015/09/main" xmlns=""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2000"/>
                                        <p:tgtEl>
                                          <p:spTgt spid="17"/>
                                        </p:tgtEl>
                                      </p:cBhvr>
                                    </p:animEffect>
                                  </p:childTnLst>
                                </p:cTn>
                              </p:par>
                              <p:par>
                                <p:cTn id="8" presetID="63" presetClass="path" presetSubtype="0" accel="50000" decel="50000" fill="hold" nodeType="withEffect">
                                  <p:stCondLst>
                                    <p:cond delay="0"/>
                                  </p:stCondLst>
                                  <p:childTnLst>
                                    <p:animMotion origin="layout" path="M 0.01342 0.9375 L -4.16667E-6 -2.96296E-6 " pathEditMode="relative" rAng="0" ptsTypes="AA">
                                      <p:cBhvr>
                                        <p:cTn id="9" dur="2000" fill="hold"/>
                                        <p:tgtEl>
                                          <p:spTgt spid="17"/>
                                        </p:tgtEl>
                                        <p:attrNameLst>
                                          <p:attrName>ppt_x</p:attrName>
                                          <p:attrName>ppt_y</p:attrName>
                                        </p:attrNameLst>
                                      </p:cBhvr>
                                      <p:rCtr x="-677" y="-46875"/>
                                    </p:animMotion>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24"/>
                                        </p:tgtEl>
                                        <p:attrNameLst>
                                          <p:attrName>style.visibility</p:attrName>
                                        </p:attrNameLst>
                                      </p:cBhvr>
                                      <p:to>
                                        <p:strVal val="visible"/>
                                      </p:to>
                                    </p:set>
                                    <p:anim calcmode="lin" valueType="num">
                                      <p:cBhvr>
                                        <p:cTn id="14" dur="500" fill="hold"/>
                                        <p:tgtEl>
                                          <p:spTgt spid="24"/>
                                        </p:tgtEl>
                                        <p:attrNameLst>
                                          <p:attrName>ppt_w</p:attrName>
                                        </p:attrNameLst>
                                      </p:cBhvr>
                                      <p:tavLst>
                                        <p:tav tm="0">
                                          <p:val>
                                            <p:fltVal val="0"/>
                                          </p:val>
                                        </p:tav>
                                        <p:tav tm="100000">
                                          <p:val>
                                            <p:strVal val="#ppt_w"/>
                                          </p:val>
                                        </p:tav>
                                      </p:tavLst>
                                    </p:anim>
                                    <p:anim calcmode="lin" valueType="num">
                                      <p:cBhvr>
                                        <p:cTn id="15" dur="500" fill="hold"/>
                                        <p:tgtEl>
                                          <p:spTgt spid="24"/>
                                        </p:tgtEl>
                                        <p:attrNameLst>
                                          <p:attrName>ppt_h</p:attrName>
                                        </p:attrNameLst>
                                      </p:cBhvr>
                                      <p:tavLst>
                                        <p:tav tm="0">
                                          <p:val>
                                            <p:fltVal val="0"/>
                                          </p:val>
                                        </p:tav>
                                        <p:tav tm="100000">
                                          <p:val>
                                            <p:strVal val="#ppt_h"/>
                                          </p:val>
                                        </p:tav>
                                      </p:tavLst>
                                    </p:anim>
                                    <p:animEffect transition="in" filter="fade">
                                      <p:cBhvr>
                                        <p:cTn id="16" dur="500"/>
                                        <p:tgtEl>
                                          <p:spTgt spid="24"/>
                                        </p:tgtEl>
                                      </p:cBhvr>
                                    </p:animEffect>
                                  </p:childTnLst>
                                </p:cTn>
                              </p:par>
                              <p:par>
                                <p:cTn id="17" presetID="53" presetClass="entr" presetSubtype="16" fill="hold" grpId="0" nodeType="withEffect">
                                  <p:stCondLst>
                                    <p:cond delay="0"/>
                                  </p:stCondLst>
                                  <p:childTnLst>
                                    <p:set>
                                      <p:cBhvr>
                                        <p:cTn id="18" dur="1" fill="hold">
                                          <p:stCondLst>
                                            <p:cond delay="0"/>
                                          </p:stCondLst>
                                        </p:cTn>
                                        <p:tgtEl>
                                          <p:spTgt spid="25"/>
                                        </p:tgtEl>
                                        <p:attrNameLst>
                                          <p:attrName>style.visibility</p:attrName>
                                        </p:attrNameLst>
                                      </p:cBhvr>
                                      <p:to>
                                        <p:strVal val="visible"/>
                                      </p:to>
                                    </p:set>
                                    <p:anim calcmode="lin" valueType="num">
                                      <p:cBhvr>
                                        <p:cTn id="19" dur="500" fill="hold"/>
                                        <p:tgtEl>
                                          <p:spTgt spid="25"/>
                                        </p:tgtEl>
                                        <p:attrNameLst>
                                          <p:attrName>ppt_w</p:attrName>
                                        </p:attrNameLst>
                                      </p:cBhvr>
                                      <p:tavLst>
                                        <p:tav tm="0">
                                          <p:val>
                                            <p:fltVal val="0"/>
                                          </p:val>
                                        </p:tav>
                                        <p:tav tm="100000">
                                          <p:val>
                                            <p:strVal val="#ppt_w"/>
                                          </p:val>
                                        </p:tav>
                                      </p:tavLst>
                                    </p:anim>
                                    <p:anim calcmode="lin" valueType="num">
                                      <p:cBhvr>
                                        <p:cTn id="20" dur="500" fill="hold"/>
                                        <p:tgtEl>
                                          <p:spTgt spid="25"/>
                                        </p:tgtEl>
                                        <p:attrNameLst>
                                          <p:attrName>ppt_h</p:attrName>
                                        </p:attrNameLst>
                                      </p:cBhvr>
                                      <p:tavLst>
                                        <p:tav tm="0">
                                          <p:val>
                                            <p:fltVal val="0"/>
                                          </p:val>
                                        </p:tav>
                                        <p:tav tm="100000">
                                          <p:val>
                                            <p:strVal val="#ppt_h"/>
                                          </p:val>
                                        </p:tav>
                                      </p:tavLst>
                                    </p:anim>
                                    <p:animEffect transition="in" filter="fade">
                                      <p:cBhvr>
                                        <p:cTn id="21" dur="500"/>
                                        <p:tgtEl>
                                          <p:spTgt spid="25"/>
                                        </p:tgtEl>
                                      </p:cBhvr>
                                    </p:animEffect>
                                  </p:childTnLst>
                                </p:cTn>
                              </p:par>
                            </p:childTnLst>
                          </p:cTn>
                        </p:par>
                      </p:childTnLst>
                    </p:cTn>
                  </p:par>
                  <p:par>
                    <p:cTn id="22" fill="hold">
                      <p:stCondLst>
                        <p:cond delay="indefinite"/>
                      </p:stCondLst>
                      <p:childTnLst>
                        <p:par>
                          <p:cTn id="23" fill="hold">
                            <p:stCondLst>
                              <p:cond delay="0"/>
                            </p:stCondLst>
                            <p:childTnLst>
                              <p:par>
                                <p:cTn id="24" presetID="53" presetClass="entr" presetSubtype="16" fill="hold" grpId="0" nodeType="clickEffect">
                                  <p:stCondLst>
                                    <p:cond delay="0"/>
                                  </p:stCondLst>
                                  <p:childTnLst>
                                    <p:set>
                                      <p:cBhvr>
                                        <p:cTn id="25" dur="1" fill="hold">
                                          <p:stCondLst>
                                            <p:cond delay="0"/>
                                          </p:stCondLst>
                                        </p:cTn>
                                        <p:tgtEl>
                                          <p:spTgt spid="35"/>
                                        </p:tgtEl>
                                        <p:attrNameLst>
                                          <p:attrName>style.visibility</p:attrName>
                                        </p:attrNameLst>
                                      </p:cBhvr>
                                      <p:to>
                                        <p:strVal val="visible"/>
                                      </p:to>
                                    </p:set>
                                    <p:anim calcmode="lin" valueType="num">
                                      <p:cBhvr>
                                        <p:cTn id="26" dur="500" fill="hold"/>
                                        <p:tgtEl>
                                          <p:spTgt spid="35"/>
                                        </p:tgtEl>
                                        <p:attrNameLst>
                                          <p:attrName>ppt_w</p:attrName>
                                        </p:attrNameLst>
                                      </p:cBhvr>
                                      <p:tavLst>
                                        <p:tav tm="0">
                                          <p:val>
                                            <p:fltVal val="0"/>
                                          </p:val>
                                        </p:tav>
                                        <p:tav tm="100000">
                                          <p:val>
                                            <p:strVal val="#ppt_w"/>
                                          </p:val>
                                        </p:tav>
                                      </p:tavLst>
                                    </p:anim>
                                    <p:anim calcmode="lin" valueType="num">
                                      <p:cBhvr>
                                        <p:cTn id="27" dur="500" fill="hold"/>
                                        <p:tgtEl>
                                          <p:spTgt spid="35"/>
                                        </p:tgtEl>
                                        <p:attrNameLst>
                                          <p:attrName>ppt_h</p:attrName>
                                        </p:attrNameLst>
                                      </p:cBhvr>
                                      <p:tavLst>
                                        <p:tav tm="0">
                                          <p:val>
                                            <p:fltVal val="0"/>
                                          </p:val>
                                        </p:tav>
                                        <p:tav tm="100000">
                                          <p:val>
                                            <p:strVal val="#ppt_h"/>
                                          </p:val>
                                        </p:tav>
                                      </p:tavLst>
                                    </p:anim>
                                    <p:animEffect transition="in" filter="fade">
                                      <p:cBhvr>
                                        <p:cTn id="28" dur="500"/>
                                        <p:tgtEl>
                                          <p:spTgt spid="35"/>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34"/>
                                        </p:tgtEl>
                                        <p:attrNameLst>
                                          <p:attrName>style.visibility</p:attrName>
                                        </p:attrNameLst>
                                      </p:cBhvr>
                                      <p:to>
                                        <p:strVal val="visible"/>
                                      </p:to>
                                    </p:set>
                                    <p:anim calcmode="lin" valueType="num">
                                      <p:cBhvr>
                                        <p:cTn id="31" dur="500" fill="hold"/>
                                        <p:tgtEl>
                                          <p:spTgt spid="34"/>
                                        </p:tgtEl>
                                        <p:attrNameLst>
                                          <p:attrName>ppt_w</p:attrName>
                                        </p:attrNameLst>
                                      </p:cBhvr>
                                      <p:tavLst>
                                        <p:tav tm="0">
                                          <p:val>
                                            <p:fltVal val="0"/>
                                          </p:val>
                                        </p:tav>
                                        <p:tav tm="100000">
                                          <p:val>
                                            <p:strVal val="#ppt_w"/>
                                          </p:val>
                                        </p:tav>
                                      </p:tavLst>
                                    </p:anim>
                                    <p:anim calcmode="lin" valueType="num">
                                      <p:cBhvr>
                                        <p:cTn id="32" dur="500" fill="hold"/>
                                        <p:tgtEl>
                                          <p:spTgt spid="34"/>
                                        </p:tgtEl>
                                        <p:attrNameLst>
                                          <p:attrName>ppt_h</p:attrName>
                                        </p:attrNameLst>
                                      </p:cBhvr>
                                      <p:tavLst>
                                        <p:tav tm="0">
                                          <p:val>
                                            <p:fltVal val="0"/>
                                          </p:val>
                                        </p:tav>
                                        <p:tav tm="100000">
                                          <p:val>
                                            <p:strVal val="#ppt_h"/>
                                          </p:val>
                                        </p:tav>
                                      </p:tavLst>
                                    </p:anim>
                                    <p:animEffect transition="in" filter="fade">
                                      <p:cBhvr>
                                        <p:cTn id="33" dur="500"/>
                                        <p:tgtEl>
                                          <p:spTgt spid="34"/>
                                        </p:tgtEl>
                                      </p:cBhvr>
                                    </p:animEffect>
                                  </p:childTnLst>
                                </p:cTn>
                              </p:par>
                            </p:childTnLst>
                          </p:cTn>
                        </p:par>
                      </p:childTnLst>
                    </p:cTn>
                  </p:par>
                  <p:par>
                    <p:cTn id="34" fill="hold">
                      <p:stCondLst>
                        <p:cond delay="indefinite"/>
                      </p:stCondLst>
                      <p:childTnLst>
                        <p:par>
                          <p:cTn id="35" fill="hold">
                            <p:stCondLst>
                              <p:cond delay="0"/>
                            </p:stCondLst>
                            <p:childTnLst>
                              <p:par>
                                <p:cTn id="36" presetID="53" presetClass="entr" presetSubtype="16" fill="hold" grpId="0" nodeType="clickEffect">
                                  <p:stCondLst>
                                    <p:cond delay="0"/>
                                  </p:stCondLst>
                                  <p:childTnLst>
                                    <p:set>
                                      <p:cBhvr>
                                        <p:cTn id="37" dur="1" fill="hold">
                                          <p:stCondLst>
                                            <p:cond delay="0"/>
                                          </p:stCondLst>
                                        </p:cTn>
                                        <p:tgtEl>
                                          <p:spTgt spid="37"/>
                                        </p:tgtEl>
                                        <p:attrNameLst>
                                          <p:attrName>style.visibility</p:attrName>
                                        </p:attrNameLst>
                                      </p:cBhvr>
                                      <p:to>
                                        <p:strVal val="visible"/>
                                      </p:to>
                                    </p:set>
                                    <p:anim calcmode="lin" valueType="num">
                                      <p:cBhvr>
                                        <p:cTn id="38" dur="500" fill="hold"/>
                                        <p:tgtEl>
                                          <p:spTgt spid="37"/>
                                        </p:tgtEl>
                                        <p:attrNameLst>
                                          <p:attrName>ppt_w</p:attrName>
                                        </p:attrNameLst>
                                      </p:cBhvr>
                                      <p:tavLst>
                                        <p:tav tm="0">
                                          <p:val>
                                            <p:fltVal val="0"/>
                                          </p:val>
                                        </p:tav>
                                        <p:tav tm="100000">
                                          <p:val>
                                            <p:strVal val="#ppt_w"/>
                                          </p:val>
                                        </p:tav>
                                      </p:tavLst>
                                    </p:anim>
                                    <p:anim calcmode="lin" valueType="num">
                                      <p:cBhvr>
                                        <p:cTn id="39" dur="500" fill="hold"/>
                                        <p:tgtEl>
                                          <p:spTgt spid="37"/>
                                        </p:tgtEl>
                                        <p:attrNameLst>
                                          <p:attrName>ppt_h</p:attrName>
                                        </p:attrNameLst>
                                      </p:cBhvr>
                                      <p:tavLst>
                                        <p:tav tm="0">
                                          <p:val>
                                            <p:fltVal val="0"/>
                                          </p:val>
                                        </p:tav>
                                        <p:tav tm="100000">
                                          <p:val>
                                            <p:strVal val="#ppt_h"/>
                                          </p:val>
                                        </p:tav>
                                      </p:tavLst>
                                    </p:anim>
                                    <p:animEffect transition="in" filter="fade">
                                      <p:cBhvr>
                                        <p:cTn id="40" dur="500"/>
                                        <p:tgtEl>
                                          <p:spTgt spid="37"/>
                                        </p:tgtEl>
                                      </p:cBhvr>
                                    </p:animEffect>
                                  </p:childTnLst>
                                </p:cTn>
                              </p:par>
                              <p:par>
                                <p:cTn id="41" presetID="53" presetClass="entr" presetSubtype="16" fill="hold" grpId="0" nodeType="withEffect">
                                  <p:stCondLst>
                                    <p:cond delay="0"/>
                                  </p:stCondLst>
                                  <p:childTnLst>
                                    <p:set>
                                      <p:cBhvr>
                                        <p:cTn id="42" dur="1" fill="hold">
                                          <p:stCondLst>
                                            <p:cond delay="0"/>
                                          </p:stCondLst>
                                        </p:cTn>
                                        <p:tgtEl>
                                          <p:spTgt spid="36"/>
                                        </p:tgtEl>
                                        <p:attrNameLst>
                                          <p:attrName>style.visibility</p:attrName>
                                        </p:attrNameLst>
                                      </p:cBhvr>
                                      <p:to>
                                        <p:strVal val="visible"/>
                                      </p:to>
                                    </p:set>
                                    <p:anim calcmode="lin" valueType="num">
                                      <p:cBhvr>
                                        <p:cTn id="43" dur="500" fill="hold"/>
                                        <p:tgtEl>
                                          <p:spTgt spid="36"/>
                                        </p:tgtEl>
                                        <p:attrNameLst>
                                          <p:attrName>ppt_w</p:attrName>
                                        </p:attrNameLst>
                                      </p:cBhvr>
                                      <p:tavLst>
                                        <p:tav tm="0">
                                          <p:val>
                                            <p:fltVal val="0"/>
                                          </p:val>
                                        </p:tav>
                                        <p:tav tm="100000">
                                          <p:val>
                                            <p:strVal val="#ppt_w"/>
                                          </p:val>
                                        </p:tav>
                                      </p:tavLst>
                                    </p:anim>
                                    <p:anim calcmode="lin" valueType="num">
                                      <p:cBhvr>
                                        <p:cTn id="44" dur="500" fill="hold"/>
                                        <p:tgtEl>
                                          <p:spTgt spid="36"/>
                                        </p:tgtEl>
                                        <p:attrNameLst>
                                          <p:attrName>ppt_h</p:attrName>
                                        </p:attrNameLst>
                                      </p:cBhvr>
                                      <p:tavLst>
                                        <p:tav tm="0">
                                          <p:val>
                                            <p:fltVal val="0"/>
                                          </p:val>
                                        </p:tav>
                                        <p:tav tm="100000">
                                          <p:val>
                                            <p:strVal val="#ppt_h"/>
                                          </p:val>
                                        </p:tav>
                                      </p:tavLst>
                                    </p:anim>
                                    <p:animEffect transition="in" filter="fade">
                                      <p:cBhvr>
                                        <p:cTn id="45" dur="5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24" grpId="0"/>
      <p:bldP spid="34" grpId="0" animBg="1"/>
      <p:bldP spid="35" grpId="0"/>
      <p:bldP spid="36" grpId="0" animBg="1"/>
      <p:bldP spid="37"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矩形: 圆角 21">
            <a:extLst>
              <a:ext uri="{FF2B5EF4-FFF2-40B4-BE49-F238E27FC236}">
                <a16:creationId xmlns:a16="http://schemas.microsoft.com/office/drawing/2014/main" id="{A8885428-BB15-48C9-A07C-964D2BBBF336}"/>
              </a:ext>
            </a:extLst>
          </p:cNvPr>
          <p:cNvSpPr/>
          <p:nvPr/>
        </p:nvSpPr>
        <p:spPr>
          <a:xfrm>
            <a:off x="654670" y="1424834"/>
            <a:ext cx="11179367" cy="6528319"/>
          </a:xfrm>
          <a:prstGeom prst="roundRect">
            <a:avLst/>
          </a:prstGeom>
          <a:solidFill>
            <a:schemeClr val="bg1"/>
          </a:solidFill>
          <a:ln w="7620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3" name="图片 2" descr="6"/>
          <p:cNvPicPr>
            <a:picLocks noChangeAspect="1"/>
          </p:cNvPicPr>
          <p:nvPr/>
        </p:nvPicPr>
        <p:blipFill>
          <a:blip r:embed="rId4"/>
          <a:srcRect r="74368"/>
          <a:stretch>
            <a:fillRect/>
          </a:stretch>
        </p:blipFill>
        <p:spPr>
          <a:xfrm>
            <a:off x="-3810" y="4604385"/>
            <a:ext cx="1602105" cy="2278380"/>
          </a:xfrm>
          <a:prstGeom prst="rect">
            <a:avLst/>
          </a:prstGeom>
        </p:spPr>
      </p:pic>
      <p:pic>
        <p:nvPicPr>
          <p:cNvPr id="5" name="图片 4" descr="6"/>
          <p:cNvPicPr>
            <a:picLocks noChangeAspect="1"/>
          </p:cNvPicPr>
          <p:nvPr/>
        </p:nvPicPr>
        <p:blipFill>
          <a:blip r:embed="rId4"/>
          <a:srcRect l="47449" t="21697"/>
          <a:stretch>
            <a:fillRect/>
          </a:stretch>
        </p:blipFill>
        <p:spPr>
          <a:xfrm>
            <a:off x="9053195" y="5132705"/>
            <a:ext cx="3137535" cy="1704340"/>
          </a:xfrm>
          <a:prstGeom prst="rect">
            <a:avLst/>
          </a:prstGeom>
        </p:spPr>
      </p:pic>
      <p:pic>
        <p:nvPicPr>
          <p:cNvPr id="17" name="图片 16">
            <a:extLst>
              <a:ext uri="{FF2B5EF4-FFF2-40B4-BE49-F238E27FC236}">
                <a16:creationId xmlns:a16="http://schemas.microsoft.com/office/drawing/2014/main" id="{7004D8DD-EA71-45E1-B9DD-BC588B7A315B}"/>
              </a:ext>
            </a:extLst>
          </p:cNvPr>
          <p:cNvPicPr>
            <a:picLocks noChangeAspect="1"/>
          </p:cNvPicPr>
          <p:nvPr/>
        </p:nvPicPr>
        <p:blipFill>
          <a:blip r:embed="rId5"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9945511" y="144052"/>
            <a:ext cx="1352902" cy="1766289"/>
          </a:xfrm>
          <a:prstGeom prst="rect">
            <a:avLst/>
          </a:prstGeom>
        </p:spPr>
      </p:pic>
      <p:sp>
        <p:nvSpPr>
          <p:cNvPr id="21" name="MH_SubTitle_1">
            <a:extLst>
              <a:ext uri="{FF2B5EF4-FFF2-40B4-BE49-F238E27FC236}">
                <a16:creationId xmlns:a16="http://schemas.microsoft.com/office/drawing/2014/main" id="{8827F161-D020-42A5-8885-FC152686E5DF}"/>
              </a:ext>
            </a:extLst>
          </p:cNvPr>
          <p:cNvSpPr>
            <a:spLocks/>
          </p:cNvSpPr>
          <p:nvPr>
            <p:custDataLst>
              <p:tags r:id="rId1"/>
            </p:custDataLst>
          </p:nvPr>
        </p:nvSpPr>
        <p:spPr bwMode="auto">
          <a:xfrm>
            <a:off x="322694" y="144052"/>
            <a:ext cx="4815894" cy="1213509"/>
          </a:xfrm>
          <a:custGeom>
            <a:avLst/>
            <a:gdLst>
              <a:gd name="T0" fmla="*/ 2147483646 w 30720"/>
              <a:gd name="T1" fmla="*/ 2147483646 h 11496"/>
              <a:gd name="T2" fmla="*/ 2147483646 w 30720"/>
              <a:gd name="T3" fmla="*/ 2147483646 h 11496"/>
              <a:gd name="T4" fmla="*/ 2147483646 w 30720"/>
              <a:gd name="T5" fmla="*/ 2147483646 h 11496"/>
              <a:gd name="T6" fmla="*/ 2147483646 w 30720"/>
              <a:gd name="T7" fmla="*/ 2147483646 h 11496"/>
              <a:gd name="T8" fmla="*/ 2147483646 w 30720"/>
              <a:gd name="T9" fmla="*/ 2147483646 h 11496"/>
              <a:gd name="T10" fmla="*/ 2147483646 w 30720"/>
              <a:gd name="T11" fmla="*/ 2147483646 h 11496"/>
              <a:gd name="T12" fmla="*/ 2147483646 w 30720"/>
              <a:gd name="T13" fmla="*/ 2147483646 h 11496"/>
              <a:gd name="T14" fmla="*/ 2147483646 w 30720"/>
              <a:gd name="T15" fmla="*/ 2147483646 h 11496"/>
              <a:gd name="T16" fmla="*/ 2147483646 w 30720"/>
              <a:gd name="T17" fmla="*/ 2147483646 h 11496"/>
              <a:gd name="T18" fmla="*/ 2147483646 w 30720"/>
              <a:gd name="T19" fmla="*/ 2147483646 h 11496"/>
              <a:gd name="T20" fmla="*/ 2147483646 w 30720"/>
              <a:gd name="T21" fmla="*/ 2147483646 h 11496"/>
              <a:gd name="T22" fmla="*/ 2147483646 w 30720"/>
              <a:gd name="T23" fmla="*/ 2147483646 h 11496"/>
              <a:gd name="T24" fmla="*/ 2147483646 w 30720"/>
              <a:gd name="T25" fmla="*/ 2147483646 h 11496"/>
              <a:gd name="T26" fmla="*/ 2147483646 w 30720"/>
              <a:gd name="T27" fmla="*/ 2147483646 h 11496"/>
              <a:gd name="T28" fmla="*/ 2147483646 w 30720"/>
              <a:gd name="T29" fmla="*/ 2147483646 h 11496"/>
              <a:gd name="T30" fmla="*/ 2147483646 w 30720"/>
              <a:gd name="T31" fmla="*/ 2147483646 h 11496"/>
              <a:gd name="T32" fmla="*/ 2147483646 w 30720"/>
              <a:gd name="T33" fmla="*/ 2147483646 h 11496"/>
              <a:gd name="T34" fmla="*/ 2147483646 w 30720"/>
              <a:gd name="T35" fmla="*/ 2147483646 h 11496"/>
              <a:gd name="T36" fmla="*/ 2147483646 w 30720"/>
              <a:gd name="T37" fmla="*/ 2147483646 h 11496"/>
              <a:gd name="T38" fmla="*/ 2147483646 w 30720"/>
              <a:gd name="T39" fmla="*/ 2147483646 h 11496"/>
              <a:gd name="T40" fmla="*/ 2147483646 w 30720"/>
              <a:gd name="T41" fmla="*/ 2147483646 h 11496"/>
              <a:gd name="T42" fmla="*/ 2147483646 w 30720"/>
              <a:gd name="T43" fmla="*/ 2147483646 h 11496"/>
              <a:gd name="T44" fmla="*/ 2147483646 w 30720"/>
              <a:gd name="T45" fmla="*/ 2147483646 h 11496"/>
              <a:gd name="T46" fmla="*/ 2147483646 w 30720"/>
              <a:gd name="T47" fmla="*/ 2147483646 h 11496"/>
              <a:gd name="T48" fmla="*/ 2147483646 w 30720"/>
              <a:gd name="T49" fmla="*/ 2147483646 h 11496"/>
              <a:gd name="T50" fmla="*/ 2147483646 w 30720"/>
              <a:gd name="T51" fmla="*/ 2147483646 h 11496"/>
              <a:gd name="T52" fmla="*/ 2147483646 w 30720"/>
              <a:gd name="T53" fmla="*/ 2147483646 h 11496"/>
              <a:gd name="T54" fmla="*/ 2147483646 w 30720"/>
              <a:gd name="T55" fmla="*/ 2147483646 h 11496"/>
              <a:gd name="T56" fmla="*/ 2147483646 w 30720"/>
              <a:gd name="T57" fmla="*/ 2147483646 h 11496"/>
              <a:gd name="T58" fmla="*/ 2147483646 w 30720"/>
              <a:gd name="T59" fmla="*/ 2147483646 h 11496"/>
              <a:gd name="T60" fmla="*/ 2147483646 w 30720"/>
              <a:gd name="T61" fmla="*/ 2147483646 h 11496"/>
              <a:gd name="T62" fmla="*/ 2147483646 w 30720"/>
              <a:gd name="T63" fmla="*/ 2147483646 h 11496"/>
              <a:gd name="T64" fmla="*/ 2147483646 w 30720"/>
              <a:gd name="T65" fmla="*/ 2147483646 h 11496"/>
              <a:gd name="T66" fmla="*/ 2147483646 w 30720"/>
              <a:gd name="T67" fmla="*/ 2147483646 h 11496"/>
              <a:gd name="T68" fmla="*/ 2147483646 w 30720"/>
              <a:gd name="T69" fmla="*/ 2147483646 h 11496"/>
              <a:gd name="T70" fmla="*/ 2147483646 w 30720"/>
              <a:gd name="T71" fmla="*/ 2147483646 h 11496"/>
              <a:gd name="T72" fmla="*/ 2147483646 w 30720"/>
              <a:gd name="T73" fmla="*/ 2147483646 h 11496"/>
              <a:gd name="T74" fmla="*/ 2147483646 w 30720"/>
              <a:gd name="T75" fmla="*/ 2147483646 h 11496"/>
              <a:gd name="T76" fmla="*/ 2147483646 w 30720"/>
              <a:gd name="T77" fmla="*/ 2147483646 h 11496"/>
              <a:gd name="T78" fmla="*/ 2147483646 w 30720"/>
              <a:gd name="T79" fmla="*/ 2147483646 h 11496"/>
              <a:gd name="T80" fmla="*/ 2147483646 w 30720"/>
              <a:gd name="T81" fmla="*/ 2147483646 h 11496"/>
              <a:gd name="T82" fmla="*/ 2147483646 w 30720"/>
              <a:gd name="T83" fmla="*/ 2147483646 h 11496"/>
              <a:gd name="T84" fmla="*/ 2147483646 w 30720"/>
              <a:gd name="T85" fmla="*/ 2147483646 h 11496"/>
              <a:gd name="T86" fmla="*/ 2147483646 w 30720"/>
              <a:gd name="T87" fmla="*/ 2147483646 h 11496"/>
              <a:gd name="T88" fmla="*/ 2147483646 w 30720"/>
              <a:gd name="T89" fmla="*/ 2147483646 h 11496"/>
              <a:gd name="T90" fmla="*/ 2147483646 w 30720"/>
              <a:gd name="T91" fmla="*/ 2147483646 h 11496"/>
              <a:gd name="T92" fmla="*/ 2147483646 w 30720"/>
              <a:gd name="T93" fmla="*/ 2147483646 h 11496"/>
              <a:gd name="T94" fmla="*/ 2147483646 w 30720"/>
              <a:gd name="T95" fmla="*/ 2147483646 h 11496"/>
              <a:gd name="T96" fmla="*/ 2147483646 w 30720"/>
              <a:gd name="T97" fmla="*/ 2147483646 h 11496"/>
              <a:gd name="T98" fmla="*/ 2147483646 w 30720"/>
              <a:gd name="T99" fmla="*/ 2147483646 h 11496"/>
              <a:gd name="T100" fmla="*/ 2147483646 w 30720"/>
              <a:gd name="T101" fmla="*/ 2147483646 h 11496"/>
              <a:gd name="T102" fmla="*/ 2147483646 w 30720"/>
              <a:gd name="T103" fmla="*/ 2147483646 h 11496"/>
              <a:gd name="T104" fmla="*/ 2147483646 w 30720"/>
              <a:gd name="T105" fmla="*/ 2147483646 h 11496"/>
              <a:gd name="T106" fmla="*/ 2147483646 w 30720"/>
              <a:gd name="T107" fmla="*/ 2147483646 h 11496"/>
              <a:gd name="T108" fmla="*/ 2147483646 w 30720"/>
              <a:gd name="T109" fmla="*/ 2147483646 h 11496"/>
              <a:gd name="T110" fmla="*/ 2147483646 w 30720"/>
              <a:gd name="T111" fmla="*/ 2147483646 h 11496"/>
              <a:gd name="T112" fmla="*/ 2147483646 w 30720"/>
              <a:gd name="T113" fmla="*/ 2147483646 h 11496"/>
              <a:gd name="T114" fmla="*/ 2147483646 w 30720"/>
              <a:gd name="T115" fmla="*/ 2147483646 h 11496"/>
              <a:gd name="T116" fmla="*/ 2147483646 w 30720"/>
              <a:gd name="T117" fmla="*/ 2147483646 h 11496"/>
              <a:gd name="T118" fmla="*/ 2147483646 w 30720"/>
              <a:gd name="T119" fmla="*/ 2147483646 h 11496"/>
              <a:gd name="T120" fmla="*/ 2147483646 w 30720"/>
              <a:gd name="T121" fmla="*/ 2147483646 h 11496"/>
              <a:gd name="T122" fmla="*/ 2147483646 w 30720"/>
              <a:gd name="T123" fmla="*/ 2147483646 h 11496"/>
              <a:gd name="T124" fmla="*/ 2147483646 w 30720"/>
              <a:gd name="T125" fmla="*/ 2147483646 h 1149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30720" h="11496">
                <a:moveTo>
                  <a:pt x="29285" y="7403"/>
                </a:moveTo>
                <a:lnTo>
                  <a:pt x="29285" y="7403"/>
                </a:lnTo>
                <a:lnTo>
                  <a:pt x="29232" y="7379"/>
                </a:lnTo>
                <a:lnTo>
                  <a:pt x="29180" y="7357"/>
                </a:lnTo>
                <a:lnTo>
                  <a:pt x="29127" y="7336"/>
                </a:lnTo>
                <a:lnTo>
                  <a:pt x="29073" y="7316"/>
                </a:lnTo>
                <a:lnTo>
                  <a:pt x="29020" y="7298"/>
                </a:lnTo>
                <a:lnTo>
                  <a:pt x="28966" y="7280"/>
                </a:lnTo>
                <a:lnTo>
                  <a:pt x="28913" y="7264"/>
                </a:lnTo>
                <a:lnTo>
                  <a:pt x="28859" y="7251"/>
                </a:lnTo>
                <a:lnTo>
                  <a:pt x="28804" y="7237"/>
                </a:lnTo>
                <a:lnTo>
                  <a:pt x="28750" y="7226"/>
                </a:lnTo>
                <a:lnTo>
                  <a:pt x="28697" y="7216"/>
                </a:lnTo>
                <a:lnTo>
                  <a:pt x="28643" y="7208"/>
                </a:lnTo>
                <a:lnTo>
                  <a:pt x="28589" y="7202"/>
                </a:lnTo>
                <a:lnTo>
                  <a:pt x="28535" y="7198"/>
                </a:lnTo>
                <a:lnTo>
                  <a:pt x="28482" y="7195"/>
                </a:lnTo>
                <a:lnTo>
                  <a:pt x="28429" y="7194"/>
                </a:lnTo>
                <a:lnTo>
                  <a:pt x="28376" y="7194"/>
                </a:lnTo>
                <a:lnTo>
                  <a:pt x="28322" y="7197"/>
                </a:lnTo>
                <a:lnTo>
                  <a:pt x="28269" y="7201"/>
                </a:lnTo>
                <a:lnTo>
                  <a:pt x="28217" y="7207"/>
                </a:lnTo>
                <a:lnTo>
                  <a:pt x="28165" y="7215"/>
                </a:lnTo>
                <a:lnTo>
                  <a:pt x="28113" y="7226"/>
                </a:lnTo>
                <a:lnTo>
                  <a:pt x="28062" y="7238"/>
                </a:lnTo>
                <a:lnTo>
                  <a:pt x="28011" y="7253"/>
                </a:lnTo>
                <a:lnTo>
                  <a:pt x="27960" y="7270"/>
                </a:lnTo>
                <a:lnTo>
                  <a:pt x="27910" y="7289"/>
                </a:lnTo>
                <a:lnTo>
                  <a:pt x="27861" y="7310"/>
                </a:lnTo>
                <a:lnTo>
                  <a:pt x="27812" y="7334"/>
                </a:lnTo>
                <a:lnTo>
                  <a:pt x="27763" y="7360"/>
                </a:lnTo>
                <a:lnTo>
                  <a:pt x="27717" y="7388"/>
                </a:lnTo>
                <a:lnTo>
                  <a:pt x="27670" y="7418"/>
                </a:lnTo>
                <a:lnTo>
                  <a:pt x="27623" y="7452"/>
                </a:lnTo>
                <a:lnTo>
                  <a:pt x="27600" y="7473"/>
                </a:lnTo>
                <a:lnTo>
                  <a:pt x="27578" y="7494"/>
                </a:lnTo>
                <a:lnTo>
                  <a:pt x="27556" y="7516"/>
                </a:lnTo>
                <a:lnTo>
                  <a:pt x="27535" y="7539"/>
                </a:lnTo>
                <a:lnTo>
                  <a:pt x="27515" y="7562"/>
                </a:lnTo>
                <a:lnTo>
                  <a:pt x="27495" y="7586"/>
                </a:lnTo>
                <a:lnTo>
                  <a:pt x="27476" y="7611"/>
                </a:lnTo>
                <a:lnTo>
                  <a:pt x="27457" y="7636"/>
                </a:lnTo>
                <a:lnTo>
                  <a:pt x="27440" y="7662"/>
                </a:lnTo>
                <a:lnTo>
                  <a:pt x="27422" y="7689"/>
                </a:lnTo>
                <a:lnTo>
                  <a:pt x="27405" y="7716"/>
                </a:lnTo>
                <a:lnTo>
                  <a:pt x="27390" y="7743"/>
                </a:lnTo>
                <a:lnTo>
                  <a:pt x="27374" y="7771"/>
                </a:lnTo>
                <a:lnTo>
                  <a:pt x="27360" y="7799"/>
                </a:lnTo>
                <a:lnTo>
                  <a:pt x="27345" y="7827"/>
                </a:lnTo>
                <a:lnTo>
                  <a:pt x="27332" y="7857"/>
                </a:lnTo>
                <a:lnTo>
                  <a:pt x="27319" y="7887"/>
                </a:lnTo>
                <a:lnTo>
                  <a:pt x="27307" y="7916"/>
                </a:lnTo>
                <a:lnTo>
                  <a:pt x="27296" y="7946"/>
                </a:lnTo>
                <a:lnTo>
                  <a:pt x="27286" y="7976"/>
                </a:lnTo>
                <a:lnTo>
                  <a:pt x="27276" y="8006"/>
                </a:lnTo>
                <a:lnTo>
                  <a:pt x="27268" y="8038"/>
                </a:lnTo>
                <a:lnTo>
                  <a:pt x="27260" y="8069"/>
                </a:lnTo>
                <a:lnTo>
                  <a:pt x="27252" y="8099"/>
                </a:lnTo>
                <a:lnTo>
                  <a:pt x="27246" y="8130"/>
                </a:lnTo>
                <a:lnTo>
                  <a:pt x="27241" y="8161"/>
                </a:lnTo>
                <a:lnTo>
                  <a:pt x="27236" y="8193"/>
                </a:lnTo>
                <a:lnTo>
                  <a:pt x="27231" y="8224"/>
                </a:lnTo>
                <a:lnTo>
                  <a:pt x="27228" y="8255"/>
                </a:lnTo>
                <a:lnTo>
                  <a:pt x="27226" y="8286"/>
                </a:lnTo>
                <a:lnTo>
                  <a:pt x="27225" y="8318"/>
                </a:lnTo>
                <a:lnTo>
                  <a:pt x="27224" y="8348"/>
                </a:lnTo>
                <a:lnTo>
                  <a:pt x="27225" y="8379"/>
                </a:lnTo>
                <a:lnTo>
                  <a:pt x="27226" y="8409"/>
                </a:lnTo>
                <a:lnTo>
                  <a:pt x="27228" y="8440"/>
                </a:lnTo>
                <a:lnTo>
                  <a:pt x="27231" y="8471"/>
                </a:lnTo>
                <a:lnTo>
                  <a:pt x="27236" y="8500"/>
                </a:lnTo>
                <a:lnTo>
                  <a:pt x="27241" y="8530"/>
                </a:lnTo>
                <a:lnTo>
                  <a:pt x="27247" y="8559"/>
                </a:lnTo>
                <a:lnTo>
                  <a:pt x="27254" y="8588"/>
                </a:lnTo>
                <a:lnTo>
                  <a:pt x="27263" y="8617"/>
                </a:lnTo>
                <a:lnTo>
                  <a:pt x="27271" y="8645"/>
                </a:lnTo>
                <a:lnTo>
                  <a:pt x="27281" y="8674"/>
                </a:lnTo>
                <a:lnTo>
                  <a:pt x="27293" y="8701"/>
                </a:lnTo>
                <a:lnTo>
                  <a:pt x="27304" y="8728"/>
                </a:lnTo>
                <a:lnTo>
                  <a:pt x="27318" y="8754"/>
                </a:lnTo>
                <a:lnTo>
                  <a:pt x="27331" y="8780"/>
                </a:lnTo>
                <a:lnTo>
                  <a:pt x="27347" y="8805"/>
                </a:lnTo>
                <a:lnTo>
                  <a:pt x="27364" y="8830"/>
                </a:lnTo>
                <a:lnTo>
                  <a:pt x="27381" y="8854"/>
                </a:lnTo>
                <a:lnTo>
                  <a:pt x="27399" y="8876"/>
                </a:lnTo>
                <a:lnTo>
                  <a:pt x="27419" y="8899"/>
                </a:lnTo>
                <a:lnTo>
                  <a:pt x="27440" y="8921"/>
                </a:lnTo>
                <a:lnTo>
                  <a:pt x="27462" y="8943"/>
                </a:lnTo>
                <a:lnTo>
                  <a:pt x="27484" y="8963"/>
                </a:lnTo>
                <a:lnTo>
                  <a:pt x="27509" y="8983"/>
                </a:lnTo>
                <a:lnTo>
                  <a:pt x="27534" y="9001"/>
                </a:lnTo>
                <a:lnTo>
                  <a:pt x="27560" y="9019"/>
                </a:lnTo>
                <a:lnTo>
                  <a:pt x="27589" y="9036"/>
                </a:lnTo>
                <a:lnTo>
                  <a:pt x="27618" y="9052"/>
                </a:lnTo>
                <a:lnTo>
                  <a:pt x="27648" y="9067"/>
                </a:lnTo>
                <a:lnTo>
                  <a:pt x="27679" y="9081"/>
                </a:lnTo>
                <a:lnTo>
                  <a:pt x="27711" y="9094"/>
                </a:lnTo>
                <a:lnTo>
                  <a:pt x="27746" y="9106"/>
                </a:lnTo>
                <a:lnTo>
                  <a:pt x="27734" y="9013"/>
                </a:lnTo>
                <a:lnTo>
                  <a:pt x="27730" y="8964"/>
                </a:lnTo>
                <a:lnTo>
                  <a:pt x="27727" y="8916"/>
                </a:lnTo>
                <a:lnTo>
                  <a:pt x="27724" y="8866"/>
                </a:lnTo>
                <a:lnTo>
                  <a:pt x="27722" y="8816"/>
                </a:lnTo>
                <a:lnTo>
                  <a:pt x="27721" y="8767"/>
                </a:lnTo>
                <a:lnTo>
                  <a:pt x="27721" y="8717"/>
                </a:lnTo>
                <a:lnTo>
                  <a:pt x="27722" y="8667"/>
                </a:lnTo>
                <a:lnTo>
                  <a:pt x="27725" y="8617"/>
                </a:lnTo>
                <a:lnTo>
                  <a:pt x="27729" y="8568"/>
                </a:lnTo>
                <a:lnTo>
                  <a:pt x="27734" y="8519"/>
                </a:lnTo>
                <a:lnTo>
                  <a:pt x="27743" y="8472"/>
                </a:lnTo>
                <a:lnTo>
                  <a:pt x="27752" y="8425"/>
                </a:lnTo>
                <a:lnTo>
                  <a:pt x="27763" y="8378"/>
                </a:lnTo>
                <a:lnTo>
                  <a:pt x="27776" y="8333"/>
                </a:lnTo>
                <a:lnTo>
                  <a:pt x="27783" y="8311"/>
                </a:lnTo>
                <a:lnTo>
                  <a:pt x="27792" y="8289"/>
                </a:lnTo>
                <a:lnTo>
                  <a:pt x="27800" y="8268"/>
                </a:lnTo>
                <a:lnTo>
                  <a:pt x="27809" y="8247"/>
                </a:lnTo>
                <a:lnTo>
                  <a:pt x="27820" y="8226"/>
                </a:lnTo>
                <a:lnTo>
                  <a:pt x="27829" y="8206"/>
                </a:lnTo>
                <a:lnTo>
                  <a:pt x="27840" y="8185"/>
                </a:lnTo>
                <a:lnTo>
                  <a:pt x="27852" y="8167"/>
                </a:lnTo>
                <a:lnTo>
                  <a:pt x="27864" y="8148"/>
                </a:lnTo>
                <a:lnTo>
                  <a:pt x="27877" y="8129"/>
                </a:lnTo>
                <a:lnTo>
                  <a:pt x="27890" y="8112"/>
                </a:lnTo>
                <a:lnTo>
                  <a:pt x="27905" y="8094"/>
                </a:lnTo>
                <a:lnTo>
                  <a:pt x="27921" y="8077"/>
                </a:lnTo>
                <a:lnTo>
                  <a:pt x="27936" y="8061"/>
                </a:lnTo>
                <a:lnTo>
                  <a:pt x="27953" y="8045"/>
                </a:lnTo>
                <a:lnTo>
                  <a:pt x="27970" y="8029"/>
                </a:lnTo>
                <a:lnTo>
                  <a:pt x="27987" y="8015"/>
                </a:lnTo>
                <a:lnTo>
                  <a:pt x="28006" y="8001"/>
                </a:lnTo>
                <a:lnTo>
                  <a:pt x="28026" y="7988"/>
                </a:lnTo>
                <a:lnTo>
                  <a:pt x="28047" y="7975"/>
                </a:lnTo>
                <a:lnTo>
                  <a:pt x="28067" y="7963"/>
                </a:lnTo>
                <a:lnTo>
                  <a:pt x="28089" y="7951"/>
                </a:lnTo>
                <a:lnTo>
                  <a:pt x="28112" y="7941"/>
                </a:lnTo>
                <a:lnTo>
                  <a:pt x="28136" y="7931"/>
                </a:lnTo>
                <a:lnTo>
                  <a:pt x="28160" y="7922"/>
                </a:lnTo>
                <a:lnTo>
                  <a:pt x="28186" y="7914"/>
                </a:lnTo>
                <a:lnTo>
                  <a:pt x="28212" y="7906"/>
                </a:lnTo>
                <a:lnTo>
                  <a:pt x="28240" y="7899"/>
                </a:lnTo>
                <a:lnTo>
                  <a:pt x="28268" y="7893"/>
                </a:lnTo>
                <a:lnTo>
                  <a:pt x="28298" y="7889"/>
                </a:lnTo>
                <a:lnTo>
                  <a:pt x="28328" y="7885"/>
                </a:lnTo>
                <a:lnTo>
                  <a:pt x="28358" y="7880"/>
                </a:lnTo>
                <a:lnTo>
                  <a:pt x="28384" y="7882"/>
                </a:lnTo>
                <a:lnTo>
                  <a:pt x="28410" y="7883"/>
                </a:lnTo>
                <a:lnTo>
                  <a:pt x="28435" y="7884"/>
                </a:lnTo>
                <a:lnTo>
                  <a:pt x="28460" y="7887"/>
                </a:lnTo>
                <a:lnTo>
                  <a:pt x="28485" y="7890"/>
                </a:lnTo>
                <a:lnTo>
                  <a:pt x="28510" y="7893"/>
                </a:lnTo>
                <a:lnTo>
                  <a:pt x="28535" y="7898"/>
                </a:lnTo>
                <a:lnTo>
                  <a:pt x="28559" y="7903"/>
                </a:lnTo>
                <a:lnTo>
                  <a:pt x="28583" y="7909"/>
                </a:lnTo>
                <a:lnTo>
                  <a:pt x="28607" y="7915"/>
                </a:lnTo>
                <a:lnTo>
                  <a:pt x="28630" y="7922"/>
                </a:lnTo>
                <a:lnTo>
                  <a:pt x="28654" y="7929"/>
                </a:lnTo>
                <a:lnTo>
                  <a:pt x="28676" y="7938"/>
                </a:lnTo>
                <a:lnTo>
                  <a:pt x="28699" y="7947"/>
                </a:lnTo>
                <a:lnTo>
                  <a:pt x="28721" y="7956"/>
                </a:lnTo>
                <a:lnTo>
                  <a:pt x="28743" y="7966"/>
                </a:lnTo>
                <a:lnTo>
                  <a:pt x="28765" y="7976"/>
                </a:lnTo>
                <a:lnTo>
                  <a:pt x="28787" y="7988"/>
                </a:lnTo>
                <a:lnTo>
                  <a:pt x="28808" y="7999"/>
                </a:lnTo>
                <a:lnTo>
                  <a:pt x="28828" y="8012"/>
                </a:lnTo>
                <a:lnTo>
                  <a:pt x="28869" y="8038"/>
                </a:lnTo>
                <a:lnTo>
                  <a:pt x="28908" y="8065"/>
                </a:lnTo>
                <a:lnTo>
                  <a:pt x="28945" y="8095"/>
                </a:lnTo>
                <a:lnTo>
                  <a:pt x="28981" y="8126"/>
                </a:lnTo>
                <a:lnTo>
                  <a:pt x="29016" y="8159"/>
                </a:lnTo>
                <a:lnTo>
                  <a:pt x="29048" y="8195"/>
                </a:lnTo>
                <a:lnTo>
                  <a:pt x="29078" y="8231"/>
                </a:lnTo>
                <a:lnTo>
                  <a:pt x="29107" y="8270"/>
                </a:lnTo>
                <a:lnTo>
                  <a:pt x="29134" y="8309"/>
                </a:lnTo>
                <a:lnTo>
                  <a:pt x="29159" y="8351"/>
                </a:lnTo>
                <a:lnTo>
                  <a:pt x="29182" y="8394"/>
                </a:lnTo>
                <a:lnTo>
                  <a:pt x="29202" y="8436"/>
                </a:lnTo>
                <a:lnTo>
                  <a:pt x="29221" y="8481"/>
                </a:lnTo>
                <a:lnTo>
                  <a:pt x="29229" y="8504"/>
                </a:lnTo>
                <a:lnTo>
                  <a:pt x="29238" y="8527"/>
                </a:lnTo>
                <a:lnTo>
                  <a:pt x="29245" y="8551"/>
                </a:lnTo>
                <a:lnTo>
                  <a:pt x="29251" y="8574"/>
                </a:lnTo>
                <a:lnTo>
                  <a:pt x="29257" y="8598"/>
                </a:lnTo>
                <a:lnTo>
                  <a:pt x="29263" y="8621"/>
                </a:lnTo>
                <a:lnTo>
                  <a:pt x="29268" y="8645"/>
                </a:lnTo>
                <a:lnTo>
                  <a:pt x="29272" y="8670"/>
                </a:lnTo>
                <a:lnTo>
                  <a:pt x="29275" y="8694"/>
                </a:lnTo>
                <a:lnTo>
                  <a:pt x="29278" y="8719"/>
                </a:lnTo>
                <a:lnTo>
                  <a:pt x="29280" y="8744"/>
                </a:lnTo>
                <a:lnTo>
                  <a:pt x="29282" y="8769"/>
                </a:lnTo>
                <a:lnTo>
                  <a:pt x="29283" y="8794"/>
                </a:lnTo>
                <a:lnTo>
                  <a:pt x="29283" y="8820"/>
                </a:lnTo>
                <a:lnTo>
                  <a:pt x="29283" y="8845"/>
                </a:lnTo>
                <a:lnTo>
                  <a:pt x="29282" y="8871"/>
                </a:lnTo>
                <a:lnTo>
                  <a:pt x="29280" y="8897"/>
                </a:lnTo>
                <a:lnTo>
                  <a:pt x="29278" y="8922"/>
                </a:lnTo>
                <a:lnTo>
                  <a:pt x="29271" y="8974"/>
                </a:lnTo>
                <a:lnTo>
                  <a:pt x="29262" y="9024"/>
                </a:lnTo>
                <a:lnTo>
                  <a:pt x="29251" y="9074"/>
                </a:lnTo>
                <a:lnTo>
                  <a:pt x="29238" y="9123"/>
                </a:lnTo>
                <a:lnTo>
                  <a:pt x="29223" y="9171"/>
                </a:lnTo>
                <a:lnTo>
                  <a:pt x="29206" y="9219"/>
                </a:lnTo>
                <a:lnTo>
                  <a:pt x="29188" y="9265"/>
                </a:lnTo>
                <a:lnTo>
                  <a:pt x="29167" y="9310"/>
                </a:lnTo>
                <a:lnTo>
                  <a:pt x="29144" y="9355"/>
                </a:lnTo>
                <a:lnTo>
                  <a:pt x="29120" y="9398"/>
                </a:lnTo>
                <a:lnTo>
                  <a:pt x="29094" y="9441"/>
                </a:lnTo>
                <a:lnTo>
                  <a:pt x="29067" y="9481"/>
                </a:lnTo>
                <a:lnTo>
                  <a:pt x="29038" y="9522"/>
                </a:lnTo>
                <a:lnTo>
                  <a:pt x="29006" y="9560"/>
                </a:lnTo>
                <a:lnTo>
                  <a:pt x="28974" y="9599"/>
                </a:lnTo>
                <a:lnTo>
                  <a:pt x="28941" y="9635"/>
                </a:lnTo>
                <a:lnTo>
                  <a:pt x="28905" y="9671"/>
                </a:lnTo>
                <a:lnTo>
                  <a:pt x="28869" y="9704"/>
                </a:lnTo>
                <a:lnTo>
                  <a:pt x="28831" y="9737"/>
                </a:lnTo>
                <a:lnTo>
                  <a:pt x="28792" y="9768"/>
                </a:lnTo>
                <a:lnTo>
                  <a:pt x="28751" y="9798"/>
                </a:lnTo>
                <a:lnTo>
                  <a:pt x="28710" y="9827"/>
                </a:lnTo>
                <a:lnTo>
                  <a:pt x="28666" y="9854"/>
                </a:lnTo>
                <a:lnTo>
                  <a:pt x="28622" y="9879"/>
                </a:lnTo>
                <a:lnTo>
                  <a:pt x="28578" y="9903"/>
                </a:lnTo>
                <a:lnTo>
                  <a:pt x="28532" y="9926"/>
                </a:lnTo>
                <a:lnTo>
                  <a:pt x="28484" y="9946"/>
                </a:lnTo>
                <a:lnTo>
                  <a:pt x="28436" y="9965"/>
                </a:lnTo>
                <a:lnTo>
                  <a:pt x="28387" y="9983"/>
                </a:lnTo>
                <a:lnTo>
                  <a:pt x="28337" y="9999"/>
                </a:lnTo>
                <a:lnTo>
                  <a:pt x="28287" y="10013"/>
                </a:lnTo>
                <a:lnTo>
                  <a:pt x="28236" y="10025"/>
                </a:lnTo>
                <a:lnTo>
                  <a:pt x="28189" y="10031"/>
                </a:lnTo>
                <a:lnTo>
                  <a:pt x="28143" y="10035"/>
                </a:lnTo>
                <a:lnTo>
                  <a:pt x="28098" y="10038"/>
                </a:lnTo>
                <a:lnTo>
                  <a:pt x="28052" y="10040"/>
                </a:lnTo>
                <a:lnTo>
                  <a:pt x="28006" y="10041"/>
                </a:lnTo>
                <a:lnTo>
                  <a:pt x="27960" y="10040"/>
                </a:lnTo>
                <a:lnTo>
                  <a:pt x="27915" y="10039"/>
                </a:lnTo>
                <a:lnTo>
                  <a:pt x="27870" y="10036"/>
                </a:lnTo>
                <a:lnTo>
                  <a:pt x="27825" y="10033"/>
                </a:lnTo>
                <a:lnTo>
                  <a:pt x="27780" y="10028"/>
                </a:lnTo>
                <a:lnTo>
                  <a:pt x="27735" y="10021"/>
                </a:lnTo>
                <a:lnTo>
                  <a:pt x="27691" y="10014"/>
                </a:lnTo>
                <a:lnTo>
                  <a:pt x="27647" y="10005"/>
                </a:lnTo>
                <a:lnTo>
                  <a:pt x="27602" y="9995"/>
                </a:lnTo>
                <a:lnTo>
                  <a:pt x="27559" y="9984"/>
                </a:lnTo>
                <a:lnTo>
                  <a:pt x="27516" y="9972"/>
                </a:lnTo>
                <a:lnTo>
                  <a:pt x="27473" y="9958"/>
                </a:lnTo>
                <a:lnTo>
                  <a:pt x="27430" y="9943"/>
                </a:lnTo>
                <a:lnTo>
                  <a:pt x="27388" y="9928"/>
                </a:lnTo>
                <a:lnTo>
                  <a:pt x="27346" y="9910"/>
                </a:lnTo>
                <a:lnTo>
                  <a:pt x="27305" y="9891"/>
                </a:lnTo>
                <a:lnTo>
                  <a:pt x="27265" y="9871"/>
                </a:lnTo>
                <a:lnTo>
                  <a:pt x="27224" y="9850"/>
                </a:lnTo>
                <a:lnTo>
                  <a:pt x="27185" y="9828"/>
                </a:lnTo>
                <a:lnTo>
                  <a:pt x="27145" y="9803"/>
                </a:lnTo>
                <a:lnTo>
                  <a:pt x="27107" y="9778"/>
                </a:lnTo>
                <a:lnTo>
                  <a:pt x="27068" y="9751"/>
                </a:lnTo>
                <a:lnTo>
                  <a:pt x="27031" y="9723"/>
                </a:lnTo>
                <a:lnTo>
                  <a:pt x="26994" y="9693"/>
                </a:lnTo>
                <a:lnTo>
                  <a:pt x="26958" y="9662"/>
                </a:lnTo>
                <a:lnTo>
                  <a:pt x="26922" y="9630"/>
                </a:lnTo>
                <a:lnTo>
                  <a:pt x="26888" y="9597"/>
                </a:lnTo>
                <a:lnTo>
                  <a:pt x="26854" y="9559"/>
                </a:lnTo>
                <a:lnTo>
                  <a:pt x="26821" y="9521"/>
                </a:lnTo>
                <a:lnTo>
                  <a:pt x="26790" y="9482"/>
                </a:lnTo>
                <a:lnTo>
                  <a:pt x="26761" y="9443"/>
                </a:lnTo>
                <a:lnTo>
                  <a:pt x="26732" y="9403"/>
                </a:lnTo>
                <a:lnTo>
                  <a:pt x="26705" y="9364"/>
                </a:lnTo>
                <a:lnTo>
                  <a:pt x="26679" y="9323"/>
                </a:lnTo>
                <a:lnTo>
                  <a:pt x="26655" y="9282"/>
                </a:lnTo>
                <a:lnTo>
                  <a:pt x="26631" y="9241"/>
                </a:lnTo>
                <a:lnTo>
                  <a:pt x="26609" y="9199"/>
                </a:lnTo>
                <a:lnTo>
                  <a:pt x="26588" y="9157"/>
                </a:lnTo>
                <a:lnTo>
                  <a:pt x="26568" y="9115"/>
                </a:lnTo>
                <a:lnTo>
                  <a:pt x="26551" y="9073"/>
                </a:lnTo>
                <a:lnTo>
                  <a:pt x="26533" y="9029"/>
                </a:lnTo>
                <a:lnTo>
                  <a:pt x="26517" y="8987"/>
                </a:lnTo>
                <a:lnTo>
                  <a:pt x="26503" y="8943"/>
                </a:lnTo>
                <a:lnTo>
                  <a:pt x="26489" y="8900"/>
                </a:lnTo>
                <a:lnTo>
                  <a:pt x="26477" y="8857"/>
                </a:lnTo>
                <a:lnTo>
                  <a:pt x="26466" y="8812"/>
                </a:lnTo>
                <a:lnTo>
                  <a:pt x="26456" y="8768"/>
                </a:lnTo>
                <a:lnTo>
                  <a:pt x="26448" y="8723"/>
                </a:lnTo>
                <a:lnTo>
                  <a:pt x="26440" y="8680"/>
                </a:lnTo>
                <a:lnTo>
                  <a:pt x="26434" y="8635"/>
                </a:lnTo>
                <a:lnTo>
                  <a:pt x="26429" y="8590"/>
                </a:lnTo>
                <a:lnTo>
                  <a:pt x="26425" y="8546"/>
                </a:lnTo>
                <a:lnTo>
                  <a:pt x="26422" y="8501"/>
                </a:lnTo>
                <a:lnTo>
                  <a:pt x="26421" y="8456"/>
                </a:lnTo>
                <a:lnTo>
                  <a:pt x="26419" y="8412"/>
                </a:lnTo>
                <a:lnTo>
                  <a:pt x="26419" y="8368"/>
                </a:lnTo>
                <a:lnTo>
                  <a:pt x="26422" y="8323"/>
                </a:lnTo>
                <a:lnTo>
                  <a:pt x="26425" y="8278"/>
                </a:lnTo>
                <a:lnTo>
                  <a:pt x="26428" y="8233"/>
                </a:lnTo>
                <a:lnTo>
                  <a:pt x="26433" y="8189"/>
                </a:lnTo>
                <a:lnTo>
                  <a:pt x="26439" y="8145"/>
                </a:lnTo>
                <a:lnTo>
                  <a:pt x="26445" y="8100"/>
                </a:lnTo>
                <a:lnTo>
                  <a:pt x="26454" y="8056"/>
                </a:lnTo>
                <a:lnTo>
                  <a:pt x="26463" y="8013"/>
                </a:lnTo>
                <a:lnTo>
                  <a:pt x="26473" y="7969"/>
                </a:lnTo>
                <a:lnTo>
                  <a:pt x="26484" y="7925"/>
                </a:lnTo>
                <a:lnTo>
                  <a:pt x="26497" y="7882"/>
                </a:lnTo>
                <a:lnTo>
                  <a:pt x="26509" y="7839"/>
                </a:lnTo>
                <a:lnTo>
                  <a:pt x="26524" y="7796"/>
                </a:lnTo>
                <a:lnTo>
                  <a:pt x="26539" y="7754"/>
                </a:lnTo>
                <a:lnTo>
                  <a:pt x="26555" y="7711"/>
                </a:lnTo>
                <a:lnTo>
                  <a:pt x="26571" y="7669"/>
                </a:lnTo>
                <a:lnTo>
                  <a:pt x="26590" y="7628"/>
                </a:lnTo>
                <a:lnTo>
                  <a:pt x="26609" y="7587"/>
                </a:lnTo>
                <a:lnTo>
                  <a:pt x="26629" y="7546"/>
                </a:lnTo>
                <a:lnTo>
                  <a:pt x="26650" y="7506"/>
                </a:lnTo>
                <a:lnTo>
                  <a:pt x="26671" y="7465"/>
                </a:lnTo>
                <a:lnTo>
                  <a:pt x="26694" y="7426"/>
                </a:lnTo>
                <a:lnTo>
                  <a:pt x="26718" y="7387"/>
                </a:lnTo>
                <a:lnTo>
                  <a:pt x="26743" y="7349"/>
                </a:lnTo>
                <a:lnTo>
                  <a:pt x="26768" y="7310"/>
                </a:lnTo>
                <a:lnTo>
                  <a:pt x="26795" y="7273"/>
                </a:lnTo>
                <a:lnTo>
                  <a:pt x="26822" y="7236"/>
                </a:lnTo>
                <a:lnTo>
                  <a:pt x="26850" y="7200"/>
                </a:lnTo>
                <a:lnTo>
                  <a:pt x="26880" y="7163"/>
                </a:lnTo>
                <a:lnTo>
                  <a:pt x="26910" y="7128"/>
                </a:lnTo>
                <a:lnTo>
                  <a:pt x="26940" y="7094"/>
                </a:lnTo>
                <a:lnTo>
                  <a:pt x="26971" y="7060"/>
                </a:lnTo>
                <a:lnTo>
                  <a:pt x="27005" y="7027"/>
                </a:lnTo>
                <a:lnTo>
                  <a:pt x="27038" y="6994"/>
                </a:lnTo>
                <a:lnTo>
                  <a:pt x="27071" y="6962"/>
                </a:lnTo>
                <a:lnTo>
                  <a:pt x="27107" y="6933"/>
                </a:lnTo>
                <a:lnTo>
                  <a:pt x="27141" y="6906"/>
                </a:lnTo>
                <a:lnTo>
                  <a:pt x="27176" y="6880"/>
                </a:lnTo>
                <a:lnTo>
                  <a:pt x="27212" y="6854"/>
                </a:lnTo>
                <a:lnTo>
                  <a:pt x="27248" y="6829"/>
                </a:lnTo>
                <a:lnTo>
                  <a:pt x="27285" y="6805"/>
                </a:lnTo>
                <a:lnTo>
                  <a:pt x="27321" y="6782"/>
                </a:lnTo>
                <a:lnTo>
                  <a:pt x="27357" y="6761"/>
                </a:lnTo>
                <a:lnTo>
                  <a:pt x="27395" y="6740"/>
                </a:lnTo>
                <a:lnTo>
                  <a:pt x="27432" y="6719"/>
                </a:lnTo>
                <a:lnTo>
                  <a:pt x="27470" y="6699"/>
                </a:lnTo>
                <a:lnTo>
                  <a:pt x="27508" y="6681"/>
                </a:lnTo>
                <a:lnTo>
                  <a:pt x="27546" y="6663"/>
                </a:lnTo>
                <a:lnTo>
                  <a:pt x="27584" y="6646"/>
                </a:lnTo>
                <a:lnTo>
                  <a:pt x="27623" y="6630"/>
                </a:lnTo>
                <a:lnTo>
                  <a:pt x="27662" y="6615"/>
                </a:lnTo>
                <a:lnTo>
                  <a:pt x="27701" y="6600"/>
                </a:lnTo>
                <a:lnTo>
                  <a:pt x="27741" y="6587"/>
                </a:lnTo>
                <a:lnTo>
                  <a:pt x="27780" y="6573"/>
                </a:lnTo>
                <a:lnTo>
                  <a:pt x="27820" y="6562"/>
                </a:lnTo>
                <a:lnTo>
                  <a:pt x="27859" y="6550"/>
                </a:lnTo>
                <a:lnTo>
                  <a:pt x="27899" y="6540"/>
                </a:lnTo>
                <a:lnTo>
                  <a:pt x="27939" y="6531"/>
                </a:lnTo>
                <a:lnTo>
                  <a:pt x="27980" y="6521"/>
                </a:lnTo>
                <a:lnTo>
                  <a:pt x="28020" y="6514"/>
                </a:lnTo>
                <a:lnTo>
                  <a:pt x="28060" y="6507"/>
                </a:lnTo>
                <a:lnTo>
                  <a:pt x="28101" y="6499"/>
                </a:lnTo>
                <a:lnTo>
                  <a:pt x="28141" y="6494"/>
                </a:lnTo>
                <a:lnTo>
                  <a:pt x="28182" y="6489"/>
                </a:lnTo>
                <a:lnTo>
                  <a:pt x="28223" y="6485"/>
                </a:lnTo>
                <a:lnTo>
                  <a:pt x="28264" y="6482"/>
                </a:lnTo>
                <a:lnTo>
                  <a:pt x="28305" y="6480"/>
                </a:lnTo>
                <a:lnTo>
                  <a:pt x="28345" y="6478"/>
                </a:lnTo>
                <a:lnTo>
                  <a:pt x="28387" y="6477"/>
                </a:lnTo>
                <a:lnTo>
                  <a:pt x="28428" y="6477"/>
                </a:lnTo>
                <a:lnTo>
                  <a:pt x="28468" y="6477"/>
                </a:lnTo>
                <a:lnTo>
                  <a:pt x="28510" y="6479"/>
                </a:lnTo>
                <a:lnTo>
                  <a:pt x="28550" y="6481"/>
                </a:lnTo>
                <a:lnTo>
                  <a:pt x="28592" y="6483"/>
                </a:lnTo>
                <a:lnTo>
                  <a:pt x="28633" y="6486"/>
                </a:lnTo>
                <a:lnTo>
                  <a:pt x="28673" y="6490"/>
                </a:lnTo>
                <a:lnTo>
                  <a:pt x="28715" y="6495"/>
                </a:lnTo>
                <a:lnTo>
                  <a:pt x="28756" y="6501"/>
                </a:lnTo>
                <a:lnTo>
                  <a:pt x="28796" y="6508"/>
                </a:lnTo>
                <a:lnTo>
                  <a:pt x="28837" y="6514"/>
                </a:lnTo>
                <a:lnTo>
                  <a:pt x="28877" y="6522"/>
                </a:lnTo>
                <a:lnTo>
                  <a:pt x="28918" y="6531"/>
                </a:lnTo>
                <a:lnTo>
                  <a:pt x="28959" y="6540"/>
                </a:lnTo>
                <a:lnTo>
                  <a:pt x="28999" y="6549"/>
                </a:lnTo>
                <a:lnTo>
                  <a:pt x="29040" y="6560"/>
                </a:lnTo>
                <a:lnTo>
                  <a:pt x="29079" y="6571"/>
                </a:lnTo>
                <a:lnTo>
                  <a:pt x="29119" y="6584"/>
                </a:lnTo>
                <a:lnTo>
                  <a:pt x="29159" y="6596"/>
                </a:lnTo>
                <a:lnTo>
                  <a:pt x="29199" y="6610"/>
                </a:lnTo>
                <a:lnTo>
                  <a:pt x="29239" y="6623"/>
                </a:lnTo>
                <a:lnTo>
                  <a:pt x="29277" y="6638"/>
                </a:lnTo>
                <a:lnTo>
                  <a:pt x="29317" y="6653"/>
                </a:lnTo>
                <a:lnTo>
                  <a:pt x="29355" y="6669"/>
                </a:lnTo>
                <a:lnTo>
                  <a:pt x="29395" y="6686"/>
                </a:lnTo>
                <a:lnTo>
                  <a:pt x="29432" y="6703"/>
                </a:lnTo>
                <a:lnTo>
                  <a:pt x="29471" y="6721"/>
                </a:lnTo>
                <a:lnTo>
                  <a:pt x="29509" y="6740"/>
                </a:lnTo>
                <a:lnTo>
                  <a:pt x="29547" y="6759"/>
                </a:lnTo>
                <a:lnTo>
                  <a:pt x="29584" y="6778"/>
                </a:lnTo>
                <a:lnTo>
                  <a:pt x="29619" y="6799"/>
                </a:lnTo>
                <a:lnTo>
                  <a:pt x="29652" y="6819"/>
                </a:lnTo>
                <a:lnTo>
                  <a:pt x="29685" y="6841"/>
                </a:lnTo>
                <a:lnTo>
                  <a:pt x="29717" y="6863"/>
                </a:lnTo>
                <a:lnTo>
                  <a:pt x="29750" y="6884"/>
                </a:lnTo>
                <a:lnTo>
                  <a:pt x="29781" y="6906"/>
                </a:lnTo>
                <a:lnTo>
                  <a:pt x="29812" y="6929"/>
                </a:lnTo>
                <a:lnTo>
                  <a:pt x="29842" y="6953"/>
                </a:lnTo>
                <a:lnTo>
                  <a:pt x="29873" y="6977"/>
                </a:lnTo>
                <a:lnTo>
                  <a:pt x="29902" y="7001"/>
                </a:lnTo>
                <a:lnTo>
                  <a:pt x="29931" y="7025"/>
                </a:lnTo>
                <a:lnTo>
                  <a:pt x="29959" y="7050"/>
                </a:lnTo>
                <a:lnTo>
                  <a:pt x="29987" y="7075"/>
                </a:lnTo>
                <a:lnTo>
                  <a:pt x="30014" y="7101"/>
                </a:lnTo>
                <a:lnTo>
                  <a:pt x="30041" y="7127"/>
                </a:lnTo>
                <a:lnTo>
                  <a:pt x="30067" y="7153"/>
                </a:lnTo>
                <a:lnTo>
                  <a:pt x="30118" y="7207"/>
                </a:lnTo>
                <a:lnTo>
                  <a:pt x="30167" y="7261"/>
                </a:lnTo>
                <a:lnTo>
                  <a:pt x="30213" y="7317"/>
                </a:lnTo>
                <a:lnTo>
                  <a:pt x="30258" y="7376"/>
                </a:lnTo>
                <a:lnTo>
                  <a:pt x="30300" y="7434"/>
                </a:lnTo>
                <a:lnTo>
                  <a:pt x="30341" y="7494"/>
                </a:lnTo>
                <a:lnTo>
                  <a:pt x="30379" y="7555"/>
                </a:lnTo>
                <a:lnTo>
                  <a:pt x="30415" y="7617"/>
                </a:lnTo>
                <a:lnTo>
                  <a:pt x="30449" y="7680"/>
                </a:lnTo>
                <a:lnTo>
                  <a:pt x="30482" y="7744"/>
                </a:lnTo>
                <a:lnTo>
                  <a:pt x="30512" y="7809"/>
                </a:lnTo>
                <a:lnTo>
                  <a:pt x="30540" y="7874"/>
                </a:lnTo>
                <a:lnTo>
                  <a:pt x="30566" y="7941"/>
                </a:lnTo>
                <a:lnTo>
                  <a:pt x="30590" y="8007"/>
                </a:lnTo>
                <a:lnTo>
                  <a:pt x="30612" y="8075"/>
                </a:lnTo>
                <a:lnTo>
                  <a:pt x="30632" y="8144"/>
                </a:lnTo>
                <a:lnTo>
                  <a:pt x="30649" y="8212"/>
                </a:lnTo>
                <a:lnTo>
                  <a:pt x="30665" y="8282"/>
                </a:lnTo>
                <a:lnTo>
                  <a:pt x="30678" y="8352"/>
                </a:lnTo>
                <a:lnTo>
                  <a:pt x="30691" y="8423"/>
                </a:lnTo>
                <a:lnTo>
                  <a:pt x="30700" y="8493"/>
                </a:lnTo>
                <a:lnTo>
                  <a:pt x="30709" y="8565"/>
                </a:lnTo>
                <a:lnTo>
                  <a:pt x="30714" y="8636"/>
                </a:lnTo>
                <a:lnTo>
                  <a:pt x="30718" y="8708"/>
                </a:lnTo>
                <a:lnTo>
                  <a:pt x="30720" y="8780"/>
                </a:lnTo>
                <a:lnTo>
                  <a:pt x="30720" y="8853"/>
                </a:lnTo>
                <a:lnTo>
                  <a:pt x="30718" y="8924"/>
                </a:lnTo>
                <a:lnTo>
                  <a:pt x="30714" y="8996"/>
                </a:lnTo>
                <a:lnTo>
                  <a:pt x="30708" y="9068"/>
                </a:lnTo>
                <a:lnTo>
                  <a:pt x="30700" y="9141"/>
                </a:lnTo>
                <a:lnTo>
                  <a:pt x="30690" y="9213"/>
                </a:lnTo>
                <a:lnTo>
                  <a:pt x="30678" y="9284"/>
                </a:lnTo>
                <a:lnTo>
                  <a:pt x="30665" y="9355"/>
                </a:lnTo>
                <a:lnTo>
                  <a:pt x="30649" y="9427"/>
                </a:lnTo>
                <a:lnTo>
                  <a:pt x="30632" y="9498"/>
                </a:lnTo>
                <a:lnTo>
                  <a:pt x="30612" y="9569"/>
                </a:lnTo>
                <a:lnTo>
                  <a:pt x="30590" y="9638"/>
                </a:lnTo>
                <a:lnTo>
                  <a:pt x="30567" y="9708"/>
                </a:lnTo>
                <a:lnTo>
                  <a:pt x="30542" y="9777"/>
                </a:lnTo>
                <a:lnTo>
                  <a:pt x="30515" y="9845"/>
                </a:lnTo>
                <a:lnTo>
                  <a:pt x="30486" y="9913"/>
                </a:lnTo>
                <a:lnTo>
                  <a:pt x="30456" y="9981"/>
                </a:lnTo>
                <a:lnTo>
                  <a:pt x="30422" y="10047"/>
                </a:lnTo>
                <a:lnTo>
                  <a:pt x="30388" y="10113"/>
                </a:lnTo>
                <a:lnTo>
                  <a:pt x="30351" y="10177"/>
                </a:lnTo>
                <a:lnTo>
                  <a:pt x="30313" y="10242"/>
                </a:lnTo>
                <a:lnTo>
                  <a:pt x="30273" y="10304"/>
                </a:lnTo>
                <a:lnTo>
                  <a:pt x="30231" y="10367"/>
                </a:lnTo>
                <a:lnTo>
                  <a:pt x="30187" y="10428"/>
                </a:lnTo>
                <a:lnTo>
                  <a:pt x="30141" y="10488"/>
                </a:lnTo>
                <a:lnTo>
                  <a:pt x="30094" y="10547"/>
                </a:lnTo>
                <a:lnTo>
                  <a:pt x="30044" y="10604"/>
                </a:lnTo>
                <a:lnTo>
                  <a:pt x="29993" y="10660"/>
                </a:lnTo>
                <a:lnTo>
                  <a:pt x="29940" y="10715"/>
                </a:lnTo>
                <a:lnTo>
                  <a:pt x="29886" y="10770"/>
                </a:lnTo>
                <a:lnTo>
                  <a:pt x="29829" y="10822"/>
                </a:lnTo>
                <a:lnTo>
                  <a:pt x="29775" y="10867"/>
                </a:lnTo>
                <a:lnTo>
                  <a:pt x="29719" y="10911"/>
                </a:lnTo>
                <a:lnTo>
                  <a:pt x="29662" y="10953"/>
                </a:lnTo>
                <a:lnTo>
                  <a:pt x="29605" y="10993"/>
                </a:lnTo>
                <a:lnTo>
                  <a:pt x="29548" y="11032"/>
                </a:lnTo>
                <a:lnTo>
                  <a:pt x="29489" y="11068"/>
                </a:lnTo>
                <a:lnTo>
                  <a:pt x="29431" y="11105"/>
                </a:lnTo>
                <a:lnTo>
                  <a:pt x="29372" y="11138"/>
                </a:lnTo>
                <a:lnTo>
                  <a:pt x="29311" y="11170"/>
                </a:lnTo>
                <a:lnTo>
                  <a:pt x="29251" y="11201"/>
                </a:lnTo>
                <a:lnTo>
                  <a:pt x="29191" y="11231"/>
                </a:lnTo>
                <a:lnTo>
                  <a:pt x="29129" y="11259"/>
                </a:lnTo>
                <a:lnTo>
                  <a:pt x="29068" y="11285"/>
                </a:lnTo>
                <a:lnTo>
                  <a:pt x="29005" y="11310"/>
                </a:lnTo>
                <a:lnTo>
                  <a:pt x="28943" y="11333"/>
                </a:lnTo>
                <a:lnTo>
                  <a:pt x="28880" y="11353"/>
                </a:lnTo>
                <a:lnTo>
                  <a:pt x="28817" y="11374"/>
                </a:lnTo>
                <a:lnTo>
                  <a:pt x="28753" y="11392"/>
                </a:lnTo>
                <a:lnTo>
                  <a:pt x="28689" y="11410"/>
                </a:lnTo>
                <a:lnTo>
                  <a:pt x="28625" y="11424"/>
                </a:lnTo>
                <a:lnTo>
                  <a:pt x="28561" y="11439"/>
                </a:lnTo>
                <a:lnTo>
                  <a:pt x="28496" y="11451"/>
                </a:lnTo>
                <a:lnTo>
                  <a:pt x="28431" y="11462"/>
                </a:lnTo>
                <a:lnTo>
                  <a:pt x="28366" y="11471"/>
                </a:lnTo>
                <a:lnTo>
                  <a:pt x="28301" y="11479"/>
                </a:lnTo>
                <a:lnTo>
                  <a:pt x="28236" y="11486"/>
                </a:lnTo>
                <a:lnTo>
                  <a:pt x="28170" y="11490"/>
                </a:lnTo>
                <a:lnTo>
                  <a:pt x="28105" y="11494"/>
                </a:lnTo>
                <a:lnTo>
                  <a:pt x="28039" y="11496"/>
                </a:lnTo>
                <a:lnTo>
                  <a:pt x="27974" y="11496"/>
                </a:lnTo>
                <a:lnTo>
                  <a:pt x="27908" y="11495"/>
                </a:lnTo>
                <a:lnTo>
                  <a:pt x="27843" y="11493"/>
                </a:lnTo>
                <a:lnTo>
                  <a:pt x="27777" y="11489"/>
                </a:lnTo>
                <a:lnTo>
                  <a:pt x="27711" y="11484"/>
                </a:lnTo>
                <a:lnTo>
                  <a:pt x="27646" y="11476"/>
                </a:lnTo>
                <a:lnTo>
                  <a:pt x="27580" y="11468"/>
                </a:lnTo>
                <a:lnTo>
                  <a:pt x="27516" y="11459"/>
                </a:lnTo>
                <a:lnTo>
                  <a:pt x="27450" y="11447"/>
                </a:lnTo>
                <a:lnTo>
                  <a:pt x="27386" y="11435"/>
                </a:lnTo>
                <a:lnTo>
                  <a:pt x="27320" y="11421"/>
                </a:lnTo>
                <a:lnTo>
                  <a:pt x="27255" y="11405"/>
                </a:lnTo>
                <a:lnTo>
                  <a:pt x="27192" y="11389"/>
                </a:lnTo>
                <a:lnTo>
                  <a:pt x="27127" y="11371"/>
                </a:lnTo>
                <a:lnTo>
                  <a:pt x="27064" y="11351"/>
                </a:lnTo>
                <a:lnTo>
                  <a:pt x="27000" y="11331"/>
                </a:lnTo>
                <a:lnTo>
                  <a:pt x="26937" y="11308"/>
                </a:lnTo>
                <a:lnTo>
                  <a:pt x="26874" y="11284"/>
                </a:lnTo>
                <a:lnTo>
                  <a:pt x="26812" y="11259"/>
                </a:lnTo>
                <a:lnTo>
                  <a:pt x="26751" y="11233"/>
                </a:lnTo>
                <a:lnTo>
                  <a:pt x="26689" y="11205"/>
                </a:lnTo>
                <a:lnTo>
                  <a:pt x="26628" y="11175"/>
                </a:lnTo>
                <a:lnTo>
                  <a:pt x="26567" y="11144"/>
                </a:lnTo>
                <a:lnTo>
                  <a:pt x="26507" y="11113"/>
                </a:lnTo>
                <a:lnTo>
                  <a:pt x="26448" y="11080"/>
                </a:lnTo>
                <a:lnTo>
                  <a:pt x="26388" y="11044"/>
                </a:lnTo>
                <a:lnTo>
                  <a:pt x="26330" y="11009"/>
                </a:lnTo>
                <a:lnTo>
                  <a:pt x="26272" y="10971"/>
                </a:lnTo>
                <a:lnTo>
                  <a:pt x="26214" y="10933"/>
                </a:lnTo>
                <a:lnTo>
                  <a:pt x="26158" y="10892"/>
                </a:lnTo>
                <a:lnTo>
                  <a:pt x="26102" y="10852"/>
                </a:lnTo>
                <a:lnTo>
                  <a:pt x="26047" y="10809"/>
                </a:lnTo>
                <a:lnTo>
                  <a:pt x="25992" y="10765"/>
                </a:lnTo>
                <a:lnTo>
                  <a:pt x="25937" y="10720"/>
                </a:lnTo>
                <a:lnTo>
                  <a:pt x="25884" y="10673"/>
                </a:lnTo>
                <a:lnTo>
                  <a:pt x="25840" y="10644"/>
                </a:lnTo>
                <a:lnTo>
                  <a:pt x="25797" y="10618"/>
                </a:lnTo>
                <a:lnTo>
                  <a:pt x="25756" y="10593"/>
                </a:lnTo>
                <a:lnTo>
                  <a:pt x="25718" y="10571"/>
                </a:lnTo>
                <a:lnTo>
                  <a:pt x="25681" y="10551"/>
                </a:lnTo>
                <a:lnTo>
                  <a:pt x="25646" y="10533"/>
                </a:lnTo>
                <a:lnTo>
                  <a:pt x="25613" y="10518"/>
                </a:lnTo>
                <a:lnTo>
                  <a:pt x="25581" y="10503"/>
                </a:lnTo>
                <a:lnTo>
                  <a:pt x="25550" y="10492"/>
                </a:lnTo>
                <a:lnTo>
                  <a:pt x="25521" y="10480"/>
                </a:lnTo>
                <a:lnTo>
                  <a:pt x="25493" y="10472"/>
                </a:lnTo>
                <a:lnTo>
                  <a:pt x="25466" y="10464"/>
                </a:lnTo>
                <a:lnTo>
                  <a:pt x="25440" y="10457"/>
                </a:lnTo>
                <a:lnTo>
                  <a:pt x="25414" y="10452"/>
                </a:lnTo>
                <a:lnTo>
                  <a:pt x="25389" y="10448"/>
                </a:lnTo>
                <a:lnTo>
                  <a:pt x="25364" y="10445"/>
                </a:lnTo>
                <a:lnTo>
                  <a:pt x="3051" y="10445"/>
                </a:lnTo>
                <a:lnTo>
                  <a:pt x="2972" y="10444"/>
                </a:lnTo>
                <a:lnTo>
                  <a:pt x="2894" y="10442"/>
                </a:lnTo>
                <a:lnTo>
                  <a:pt x="2816" y="10437"/>
                </a:lnTo>
                <a:lnTo>
                  <a:pt x="2739" y="10429"/>
                </a:lnTo>
                <a:lnTo>
                  <a:pt x="2662" y="10421"/>
                </a:lnTo>
                <a:lnTo>
                  <a:pt x="2586" y="10411"/>
                </a:lnTo>
                <a:lnTo>
                  <a:pt x="2511" y="10398"/>
                </a:lnTo>
                <a:lnTo>
                  <a:pt x="2436" y="10383"/>
                </a:lnTo>
                <a:lnTo>
                  <a:pt x="2362" y="10367"/>
                </a:lnTo>
                <a:lnTo>
                  <a:pt x="2288" y="10349"/>
                </a:lnTo>
                <a:lnTo>
                  <a:pt x="2215" y="10329"/>
                </a:lnTo>
                <a:lnTo>
                  <a:pt x="2143" y="10309"/>
                </a:lnTo>
                <a:lnTo>
                  <a:pt x="2073" y="10285"/>
                </a:lnTo>
                <a:lnTo>
                  <a:pt x="2002" y="10261"/>
                </a:lnTo>
                <a:lnTo>
                  <a:pt x="1932" y="10234"/>
                </a:lnTo>
                <a:lnTo>
                  <a:pt x="1863" y="10205"/>
                </a:lnTo>
                <a:lnTo>
                  <a:pt x="1795" y="10176"/>
                </a:lnTo>
                <a:lnTo>
                  <a:pt x="1728" y="10144"/>
                </a:lnTo>
                <a:lnTo>
                  <a:pt x="1661" y="10112"/>
                </a:lnTo>
                <a:lnTo>
                  <a:pt x="1597" y="10077"/>
                </a:lnTo>
                <a:lnTo>
                  <a:pt x="1532" y="10041"/>
                </a:lnTo>
                <a:lnTo>
                  <a:pt x="1469" y="10004"/>
                </a:lnTo>
                <a:lnTo>
                  <a:pt x="1406" y="9965"/>
                </a:lnTo>
                <a:lnTo>
                  <a:pt x="1345" y="9924"/>
                </a:lnTo>
                <a:lnTo>
                  <a:pt x="1285" y="9883"/>
                </a:lnTo>
                <a:lnTo>
                  <a:pt x="1225" y="9839"/>
                </a:lnTo>
                <a:lnTo>
                  <a:pt x="1167" y="9794"/>
                </a:lnTo>
                <a:lnTo>
                  <a:pt x="1110" y="9749"/>
                </a:lnTo>
                <a:lnTo>
                  <a:pt x="1055" y="9702"/>
                </a:lnTo>
                <a:lnTo>
                  <a:pt x="999" y="9653"/>
                </a:lnTo>
                <a:lnTo>
                  <a:pt x="945" y="9603"/>
                </a:lnTo>
                <a:lnTo>
                  <a:pt x="893" y="9552"/>
                </a:lnTo>
                <a:lnTo>
                  <a:pt x="842" y="9500"/>
                </a:lnTo>
                <a:lnTo>
                  <a:pt x="792" y="9446"/>
                </a:lnTo>
                <a:lnTo>
                  <a:pt x="743" y="9392"/>
                </a:lnTo>
                <a:lnTo>
                  <a:pt x="696" y="9335"/>
                </a:lnTo>
                <a:lnTo>
                  <a:pt x="651" y="9278"/>
                </a:lnTo>
                <a:lnTo>
                  <a:pt x="606" y="9220"/>
                </a:lnTo>
                <a:lnTo>
                  <a:pt x="562" y="9161"/>
                </a:lnTo>
                <a:lnTo>
                  <a:pt x="521" y="9100"/>
                </a:lnTo>
                <a:lnTo>
                  <a:pt x="480" y="9039"/>
                </a:lnTo>
                <a:lnTo>
                  <a:pt x="441" y="8976"/>
                </a:lnTo>
                <a:lnTo>
                  <a:pt x="404" y="8913"/>
                </a:lnTo>
                <a:lnTo>
                  <a:pt x="367" y="8849"/>
                </a:lnTo>
                <a:lnTo>
                  <a:pt x="333" y="8784"/>
                </a:lnTo>
                <a:lnTo>
                  <a:pt x="301" y="8717"/>
                </a:lnTo>
                <a:lnTo>
                  <a:pt x="270" y="8651"/>
                </a:lnTo>
                <a:lnTo>
                  <a:pt x="239" y="8582"/>
                </a:lnTo>
                <a:lnTo>
                  <a:pt x="211" y="8513"/>
                </a:lnTo>
                <a:lnTo>
                  <a:pt x="185" y="8444"/>
                </a:lnTo>
                <a:lnTo>
                  <a:pt x="160" y="8373"/>
                </a:lnTo>
                <a:lnTo>
                  <a:pt x="136" y="8302"/>
                </a:lnTo>
                <a:lnTo>
                  <a:pt x="116" y="8230"/>
                </a:lnTo>
                <a:lnTo>
                  <a:pt x="96" y="8157"/>
                </a:lnTo>
                <a:lnTo>
                  <a:pt x="78" y="8083"/>
                </a:lnTo>
                <a:lnTo>
                  <a:pt x="61" y="8010"/>
                </a:lnTo>
                <a:lnTo>
                  <a:pt x="47" y="7935"/>
                </a:lnTo>
                <a:lnTo>
                  <a:pt x="34" y="7860"/>
                </a:lnTo>
                <a:lnTo>
                  <a:pt x="24" y="7784"/>
                </a:lnTo>
                <a:lnTo>
                  <a:pt x="16" y="7707"/>
                </a:lnTo>
                <a:lnTo>
                  <a:pt x="8" y="7630"/>
                </a:lnTo>
                <a:lnTo>
                  <a:pt x="4" y="7552"/>
                </a:lnTo>
                <a:lnTo>
                  <a:pt x="1" y="7474"/>
                </a:lnTo>
                <a:lnTo>
                  <a:pt x="0" y="7394"/>
                </a:lnTo>
                <a:lnTo>
                  <a:pt x="0" y="3050"/>
                </a:lnTo>
                <a:lnTo>
                  <a:pt x="1" y="2971"/>
                </a:lnTo>
                <a:lnTo>
                  <a:pt x="4" y="2893"/>
                </a:lnTo>
                <a:lnTo>
                  <a:pt x="8" y="2815"/>
                </a:lnTo>
                <a:lnTo>
                  <a:pt x="16" y="2738"/>
                </a:lnTo>
                <a:lnTo>
                  <a:pt x="24" y="2661"/>
                </a:lnTo>
                <a:lnTo>
                  <a:pt x="34" y="2585"/>
                </a:lnTo>
                <a:lnTo>
                  <a:pt x="47" y="2510"/>
                </a:lnTo>
                <a:lnTo>
                  <a:pt x="61" y="2435"/>
                </a:lnTo>
                <a:lnTo>
                  <a:pt x="78" y="2361"/>
                </a:lnTo>
                <a:lnTo>
                  <a:pt x="96" y="2288"/>
                </a:lnTo>
                <a:lnTo>
                  <a:pt x="116" y="2215"/>
                </a:lnTo>
                <a:lnTo>
                  <a:pt x="136" y="2143"/>
                </a:lnTo>
                <a:lnTo>
                  <a:pt x="160" y="2072"/>
                </a:lnTo>
                <a:lnTo>
                  <a:pt x="185" y="2001"/>
                </a:lnTo>
                <a:lnTo>
                  <a:pt x="211" y="1932"/>
                </a:lnTo>
                <a:lnTo>
                  <a:pt x="239" y="1863"/>
                </a:lnTo>
                <a:lnTo>
                  <a:pt x="270" y="1795"/>
                </a:lnTo>
                <a:lnTo>
                  <a:pt x="301" y="1728"/>
                </a:lnTo>
                <a:lnTo>
                  <a:pt x="333" y="1661"/>
                </a:lnTo>
                <a:lnTo>
                  <a:pt x="367" y="1596"/>
                </a:lnTo>
                <a:lnTo>
                  <a:pt x="404" y="1532"/>
                </a:lnTo>
                <a:lnTo>
                  <a:pt x="441" y="1468"/>
                </a:lnTo>
                <a:lnTo>
                  <a:pt x="480" y="1406"/>
                </a:lnTo>
                <a:lnTo>
                  <a:pt x="521" y="1345"/>
                </a:lnTo>
                <a:lnTo>
                  <a:pt x="562" y="1284"/>
                </a:lnTo>
                <a:lnTo>
                  <a:pt x="606" y="1225"/>
                </a:lnTo>
                <a:lnTo>
                  <a:pt x="651" y="1167"/>
                </a:lnTo>
                <a:lnTo>
                  <a:pt x="696" y="1109"/>
                </a:lnTo>
                <a:lnTo>
                  <a:pt x="743" y="1054"/>
                </a:lnTo>
                <a:lnTo>
                  <a:pt x="792" y="999"/>
                </a:lnTo>
                <a:lnTo>
                  <a:pt x="842" y="946"/>
                </a:lnTo>
                <a:lnTo>
                  <a:pt x="893" y="893"/>
                </a:lnTo>
                <a:lnTo>
                  <a:pt x="945" y="842"/>
                </a:lnTo>
                <a:lnTo>
                  <a:pt x="999" y="792"/>
                </a:lnTo>
                <a:lnTo>
                  <a:pt x="1055" y="744"/>
                </a:lnTo>
                <a:lnTo>
                  <a:pt x="1110" y="696"/>
                </a:lnTo>
                <a:lnTo>
                  <a:pt x="1167" y="650"/>
                </a:lnTo>
                <a:lnTo>
                  <a:pt x="1225" y="606"/>
                </a:lnTo>
                <a:lnTo>
                  <a:pt x="1285" y="563"/>
                </a:lnTo>
                <a:lnTo>
                  <a:pt x="1345" y="520"/>
                </a:lnTo>
                <a:lnTo>
                  <a:pt x="1406" y="481"/>
                </a:lnTo>
                <a:lnTo>
                  <a:pt x="1469" y="441"/>
                </a:lnTo>
                <a:lnTo>
                  <a:pt x="1532" y="404"/>
                </a:lnTo>
                <a:lnTo>
                  <a:pt x="1597" y="368"/>
                </a:lnTo>
                <a:lnTo>
                  <a:pt x="1661" y="334"/>
                </a:lnTo>
                <a:lnTo>
                  <a:pt x="1728" y="301"/>
                </a:lnTo>
                <a:lnTo>
                  <a:pt x="1795" y="270"/>
                </a:lnTo>
                <a:lnTo>
                  <a:pt x="1863" y="239"/>
                </a:lnTo>
                <a:lnTo>
                  <a:pt x="1932" y="211"/>
                </a:lnTo>
                <a:lnTo>
                  <a:pt x="2002" y="185"/>
                </a:lnTo>
                <a:lnTo>
                  <a:pt x="2073" y="160"/>
                </a:lnTo>
                <a:lnTo>
                  <a:pt x="2143" y="137"/>
                </a:lnTo>
                <a:lnTo>
                  <a:pt x="2215" y="116"/>
                </a:lnTo>
                <a:lnTo>
                  <a:pt x="2288" y="96"/>
                </a:lnTo>
                <a:lnTo>
                  <a:pt x="2362" y="78"/>
                </a:lnTo>
                <a:lnTo>
                  <a:pt x="2436" y="61"/>
                </a:lnTo>
                <a:lnTo>
                  <a:pt x="2511" y="48"/>
                </a:lnTo>
                <a:lnTo>
                  <a:pt x="2586" y="35"/>
                </a:lnTo>
                <a:lnTo>
                  <a:pt x="2662" y="24"/>
                </a:lnTo>
                <a:lnTo>
                  <a:pt x="2739" y="16"/>
                </a:lnTo>
                <a:lnTo>
                  <a:pt x="2816" y="8"/>
                </a:lnTo>
                <a:lnTo>
                  <a:pt x="2894" y="4"/>
                </a:lnTo>
                <a:lnTo>
                  <a:pt x="2972" y="1"/>
                </a:lnTo>
                <a:lnTo>
                  <a:pt x="3051" y="0"/>
                </a:lnTo>
                <a:lnTo>
                  <a:pt x="25929" y="0"/>
                </a:lnTo>
                <a:lnTo>
                  <a:pt x="26007" y="1"/>
                </a:lnTo>
                <a:lnTo>
                  <a:pt x="26086" y="4"/>
                </a:lnTo>
                <a:lnTo>
                  <a:pt x="26163" y="8"/>
                </a:lnTo>
                <a:lnTo>
                  <a:pt x="26240" y="16"/>
                </a:lnTo>
                <a:lnTo>
                  <a:pt x="26317" y="24"/>
                </a:lnTo>
                <a:lnTo>
                  <a:pt x="26393" y="35"/>
                </a:lnTo>
                <a:lnTo>
                  <a:pt x="26469" y="48"/>
                </a:lnTo>
                <a:lnTo>
                  <a:pt x="26543" y="61"/>
                </a:lnTo>
                <a:lnTo>
                  <a:pt x="26618" y="78"/>
                </a:lnTo>
                <a:lnTo>
                  <a:pt x="26691" y="96"/>
                </a:lnTo>
                <a:lnTo>
                  <a:pt x="26764" y="116"/>
                </a:lnTo>
                <a:lnTo>
                  <a:pt x="26836" y="137"/>
                </a:lnTo>
                <a:lnTo>
                  <a:pt x="26908" y="160"/>
                </a:lnTo>
                <a:lnTo>
                  <a:pt x="26977" y="185"/>
                </a:lnTo>
                <a:lnTo>
                  <a:pt x="27047" y="211"/>
                </a:lnTo>
                <a:lnTo>
                  <a:pt x="27117" y="239"/>
                </a:lnTo>
                <a:lnTo>
                  <a:pt x="27185" y="270"/>
                </a:lnTo>
                <a:lnTo>
                  <a:pt x="27251" y="301"/>
                </a:lnTo>
                <a:lnTo>
                  <a:pt x="27318" y="334"/>
                </a:lnTo>
                <a:lnTo>
                  <a:pt x="27383" y="368"/>
                </a:lnTo>
                <a:lnTo>
                  <a:pt x="27448" y="404"/>
                </a:lnTo>
                <a:lnTo>
                  <a:pt x="27510" y="441"/>
                </a:lnTo>
                <a:lnTo>
                  <a:pt x="27573" y="481"/>
                </a:lnTo>
                <a:lnTo>
                  <a:pt x="27634" y="520"/>
                </a:lnTo>
                <a:lnTo>
                  <a:pt x="27695" y="563"/>
                </a:lnTo>
                <a:lnTo>
                  <a:pt x="27754" y="606"/>
                </a:lnTo>
                <a:lnTo>
                  <a:pt x="27812" y="650"/>
                </a:lnTo>
                <a:lnTo>
                  <a:pt x="27870" y="696"/>
                </a:lnTo>
                <a:lnTo>
                  <a:pt x="27926" y="744"/>
                </a:lnTo>
                <a:lnTo>
                  <a:pt x="27980" y="792"/>
                </a:lnTo>
                <a:lnTo>
                  <a:pt x="28034" y="842"/>
                </a:lnTo>
                <a:lnTo>
                  <a:pt x="28086" y="893"/>
                </a:lnTo>
                <a:lnTo>
                  <a:pt x="28137" y="946"/>
                </a:lnTo>
                <a:lnTo>
                  <a:pt x="28187" y="999"/>
                </a:lnTo>
                <a:lnTo>
                  <a:pt x="28236" y="1054"/>
                </a:lnTo>
                <a:lnTo>
                  <a:pt x="28283" y="1109"/>
                </a:lnTo>
                <a:lnTo>
                  <a:pt x="28330" y="1167"/>
                </a:lnTo>
                <a:lnTo>
                  <a:pt x="28373" y="1225"/>
                </a:lnTo>
                <a:lnTo>
                  <a:pt x="28417" y="1284"/>
                </a:lnTo>
                <a:lnTo>
                  <a:pt x="28459" y="1345"/>
                </a:lnTo>
                <a:lnTo>
                  <a:pt x="28499" y="1406"/>
                </a:lnTo>
                <a:lnTo>
                  <a:pt x="28538" y="1468"/>
                </a:lnTo>
                <a:lnTo>
                  <a:pt x="28575" y="1532"/>
                </a:lnTo>
                <a:lnTo>
                  <a:pt x="28612" y="1596"/>
                </a:lnTo>
                <a:lnTo>
                  <a:pt x="28646" y="1661"/>
                </a:lnTo>
                <a:lnTo>
                  <a:pt x="28680" y="1728"/>
                </a:lnTo>
                <a:lnTo>
                  <a:pt x="28711" y="1795"/>
                </a:lnTo>
                <a:lnTo>
                  <a:pt x="28740" y="1863"/>
                </a:lnTo>
                <a:lnTo>
                  <a:pt x="28768" y="1932"/>
                </a:lnTo>
                <a:lnTo>
                  <a:pt x="28795" y="2001"/>
                </a:lnTo>
                <a:lnTo>
                  <a:pt x="28820" y="2072"/>
                </a:lnTo>
                <a:lnTo>
                  <a:pt x="28843" y="2143"/>
                </a:lnTo>
                <a:lnTo>
                  <a:pt x="28865" y="2215"/>
                </a:lnTo>
                <a:lnTo>
                  <a:pt x="28884" y="2288"/>
                </a:lnTo>
                <a:lnTo>
                  <a:pt x="28902" y="2361"/>
                </a:lnTo>
                <a:lnTo>
                  <a:pt x="28918" y="2435"/>
                </a:lnTo>
                <a:lnTo>
                  <a:pt x="28933" y="2510"/>
                </a:lnTo>
                <a:lnTo>
                  <a:pt x="28945" y="2585"/>
                </a:lnTo>
                <a:lnTo>
                  <a:pt x="28955" y="2661"/>
                </a:lnTo>
                <a:lnTo>
                  <a:pt x="28965" y="2738"/>
                </a:lnTo>
                <a:lnTo>
                  <a:pt x="28971" y="2815"/>
                </a:lnTo>
                <a:lnTo>
                  <a:pt x="28976" y="2893"/>
                </a:lnTo>
                <a:lnTo>
                  <a:pt x="28979" y="2971"/>
                </a:lnTo>
                <a:lnTo>
                  <a:pt x="28980" y="3050"/>
                </a:lnTo>
                <a:lnTo>
                  <a:pt x="28980" y="5222"/>
                </a:lnTo>
                <a:lnTo>
                  <a:pt x="28979" y="5273"/>
                </a:lnTo>
                <a:lnTo>
                  <a:pt x="28978" y="5323"/>
                </a:lnTo>
                <a:lnTo>
                  <a:pt x="28974" y="5373"/>
                </a:lnTo>
                <a:lnTo>
                  <a:pt x="28969" y="5422"/>
                </a:lnTo>
                <a:lnTo>
                  <a:pt x="28965" y="5447"/>
                </a:lnTo>
                <a:lnTo>
                  <a:pt x="28961" y="5471"/>
                </a:lnTo>
                <a:lnTo>
                  <a:pt x="28955" y="5495"/>
                </a:lnTo>
                <a:lnTo>
                  <a:pt x="28950" y="5518"/>
                </a:lnTo>
                <a:lnTo>
                  <a:pt x="28943" y="5542"/>
                </a:lnTo>
                <a:lnTo>
                  <a:pt x="28936" y="5565"/>
                </a:lnTo>
                <a:lnTo>
                  <a:pt x="28927" y="5588"/>
                </a:lnTo>
                <a:lnTo>
                  <a:pt x="28918" y="5610"/>
                </a:lnTo>
                <a:lnTo>
                  <a:pt x="28825" y="5605"/>
                </a:lnTo>
                <a:lnTo>
                  <a:pt x="28733" y="5603"/>
                </a:lnTo>
                <a:lnTo>
                  <a:pt x="28640" y="5603"/>
                </a:lnTo>
                <a:lnTo>
                  <a:pt x="28548" y="5605"/>
                </a:lnTo>
                <a:lnTo>
                  <a:pt x="28456" y="5610"/>
                </a:lnTo>
                <a:lnTo>
                  <a:pt x="28364" y="5617"/>
                </a:lnTo>
                <a:lnTo>
                  <a:pt x="28274" y="5625"/>
                </a:lnTo>
                <a:lnTo>
                  <a:pt x="28183" y="5637"/>
                </a:lnTo>
                <a:lnTo>
                  <a:pt x="28092" y="5649"/>
                </a:lnTo>
                <a:lnTo>
                  <a:pt x="28003" y="5665"/>
                </a:lnTo>
                <a:lnTo>
                  <a:pt x="27913" y="5682"/>
                </a:lnTo>
                <a:lnTo>
                  <a:pt x="27825" y="5702"/>
                </a:lnTo>
                <a:lnTo>
                  <a:pt x="27737" y="5725"/>
                </a:lnTo>
                <a:lnTo>
                  <a:pt x="27650" y="5749"/>
                </a:lnTo>
                <a:lnTo>
                  <a:pt x="27564" y="5776"/>
                </a:lnTo>
                <a:lnTo>
                  <a:pt x="27478" y="5805"/>
                </a:lnTo>
                <a:lnTo>
                  <a:pt x="27437" y="5821"/>
                </a:lnTo>
                <a:lnTo>
                  <a:pt x="27394" y="5836"/>
                </a:lnTo>
                <a:lnTo>
                  <a:pt x="27352" y="5853"/>
                </a:lnTo>
                <a:lnTo>
                  <a:pt x="27311" y="5870"/>
                </a:lnTo>
                <a:lnTo>
                  <a:pt x="27269" y="5887"/>
                </a:lnTo>
                <a:lnTo>
                  <a:pt x="27228" y="5906"/>
                </a:lnTo>
                <a:lnTo>
                  <a:pt x="27187" y="5925"/>
                </a:lnTo>
                <a:lnTo>
                  <a:pt x="27147" y="5945"/>
                </a:lnTo>
                <a:lnTo>
                  <a:pt x="27107" y="5964"/>
                </a:lnTo>
                <a:lnTo>
                  <a:pt x="27066" y="5985"/>
                </a:lnTo>
                <a:lnTo>
                  <a:pt x="27026" y="6007"/>
                </a:lnTo>
                <a:lnTo>
                  <a:pt x="26988" y="6029"/>
                </a:lnTo>
                <a:lnTo>
                  <a:pt x="26948" y="6051"/>
                </a:lnTo>
                <a:lnTo>
                  <a:pt x="26910" y="6075"/>
                </a:lnTo>
                <a:lnTo>
                  <a:pt x="26871" y="6098"/>
                </a:lnTo>
                <a:lnTo>
                  <a:pt x="26833" y="6123"/>
                </a:lnTo>
                <a:lnTo>
                  <a:pt x="26795" y="6148"/>
                </a:lnTo>
                <a:lnTo>
                  <a:pt x="26758" y="6173"/>
                </a:lnTo>
                <a:lnTo>
                  <a:pt x="26721" y="6199"/>
                </a:lnTo>
                <a:lnTo>
                  <a:pt x="26684" y="6226"/>
                </a:lnTo>
                <a:lnTo>
                  <a:pt x="26648" y="6253"/>
                </a:lnTo>
                <a:lnTo>
                  <a:pt x="26612" y="6281"/>
                </a:lnTo>
                <a:lnTo>
                  <a:pt x="26577" y="6309"/>
                </a:lnTo>
                <a:lnTo>
                  <a:pt x="26541" y="6338"/>
                </a:lnTo>
                <a:lnTo>
                  <a:pt x="26507" y="6368"/>
                </a:lnTo>
                <a:lnTo>
                  <a:pt x="26473" y="6398"/>
                </a:lnTo>
                <a:lnTo>
                  <a:pt x="26438" y="6430"/>
                </a:lnTo>
                <a:lnTo>
                  <a:pt x="26405" y="6462"/>
                </a:lnTo>
                <a:lnTo>
                  <a:pt x="26372" y="6494"/>
                </a:lnTo>
                <a:lnTo>
                  <a:pt x="26339" y="6526"/>
                </a:lnTo>
                <a:lnTo>
                  <a:pt x="26307" y="6560"/>
                </a:lnTo>
                <a:lnTo>
                  <a:pt x="26275" y="6594"/>
                </a:lnTo>
                <a:lnTo>
                  <a:pt x="26232" y="6643"/>
                </a:lnTo>
                <a:lnTo>
                  <a:pt x="26191" y="6694"/>
                </a:lnTo>
                <a:lnTo>
                  <a:pt x="26152" y="6744"/>
                </a:lnTo>
                <a:lnTo>
                  <a:pt x="26113" y="6796"/>
                </a:lnTo>
                <a:lnTo>
                  <a:pt x="26076" y="6848"/>
                </a:lnTo>
                <a:lnTo>
                  <a:pt x="26041" y="6901"/>
                </a:lnTo>
                <a:lnTo>
                  <a:pt x="26006" y="6954"/>
                </a:lnTo>
                <a:lnTo>
                  <a:pt x="25973" y="7008"/>
                </a:lnTo>
                <a:lnTo>
                  <a:pt x="25942" y="7063"/>
                </a:lnTo>
                <a:lnTo>
                  <a:pt x="25911" y="7119"/>
                </a:lnTo>
                <a:lnTo>
                  <a:pt x="25882" y="7174"/>
                </a:lnTo>
                <a:lnTo>
                  <a:pt x="25855" y="7231"/>
                </a:lnTo>
                <a:lnTo>
                  <a:pt x="25829" y="7287"/>
                </a:lnTo>
                <a:lnTo>
                  <a:pt x="25804" y="7344"/>
                </a:lnTo>
                <a:lnTo>
                  <a:pt x="25780" y="7403"/>
                </a:lnTo>
                <a:lnTo>
                  <a:pt x="25758" y="7461"/>
                </a:lnTo>
                <a:lnTo>
                  <a:pt x="25738" y="7519"/>
                </a:lnTo>
                <a:lnTo>
                  <a:pt x="25719" y="7578"/>
                </a:lnTo>
                <a:lnTo>
                  <a:pt x="25701" y="7637"/>
                </a:lnTo>
                <a:lnTo>
                  <a:pt x="25684" y="7697"/>
                </a:lnTo>
                <a:lnTo>
                  <a:pt x="25669" y="7757"/>
                </a:lnTo>
                <a:lnTo>
                  <a:pt x="25655" y="7817"/>
                </a:lnTo>
                <a:lnTo>
                  <a:pt x="25643" y="7877"/>
                </a:lnTo>
                <a:lnTo>
                  <a:pt x="25631" y="7938"/>
                </a:lnTo>
                <a:lnTo>
                  <a:pt x="25622" y="7998"/>
                </a:lnTo>
                <a:lnTo>
                  <a:pt x="25614" y="8058"/>
                </a:lnTo>
                <a:lnTo>
                  <a:pt x="25606" y="8120"/>
                </a:lnTo>
                <a:lnTo>
                  <a:pt x="25601" y="8180"/>
                </a:lnTo>
                <a:lnTo>
                  <a:pt x="25597" y="8242"/>
                </a:lnTo>
                <a:lnTo>
                  <a:pt x="25595" y="8303"/>
                </a:lnTo>
                <a:lnTo>
                  <a:pt x="25593" y="8363"/>
                </a:lnTo>
                <a:lnTo>
                  <a:pt x="25593" y="8425"/>
                </a:lnTo>
                <a:lnTo>
                  <a:pt x="25595" y="8486"/>
                </a:lnTo>
                <a:lnTo>
                  <a:pt x="25597" y="8547"/>
                </a:lnTo>
                <a:lnTo>
                  <a:pt x="25601" y="8608"/>
                </a:lnTo>
                <a:lnTo>
                  <a:pt x="25607" y="8668"/>
                </a:lnTo>
                <a:lnTo>
                  <a:pt x="25614" y="8729"/>
                </a:lnTo>
                <a:lnTo>
                  <a:pt x="25622" y="8789"/>
                </a:lnTo>
                <a:lnTo>
                  <a:pt x="25632" y="8849"/>
                </a:lnTo>
                <a:lnTo>
                  <a:pt x="25644" y="8910"/>
                </a:lnTo>
                <a:lnTo>
                  <a:pt x="25656" y="8969"/>
                </a:lnTo>
                <a:lnTo>
                  <a:pt x="25670" y="9028"/>
                </a:lnTo>
                <a:lnTo>
                  <a:pt x="25686" y="9088"/>
                </a:lnTo>
                <a:lnTo>
                  <a:pt x="25702" y="9146"/>
                </a:lnTo>
                <a:lnTo>
                  <a:pt x="25721" y="9204"/>
                </a:lnTo>
                <a:lnTo>
                  <a:pt x="25740" y="9263"/>
                </a:lnTo>
                <a:lnTo>
                  <a:pt x="25762" y="9320"/>
                </a:lnTo>
                <a:lnTo>
                  <a:pt x="25783" y="9377"/>
                </a:lnTo>
                <a:lnTo>
                  <a:pt x="25807" y="9434"/>
                </a:lnTo>
                <a:lnTo>
                  <a:pt x="25832" y="9490"/>
                </a:lnTo>
                <a:lnTo>
                  <a:pt x="25859" y="9546"/>
                </a:lnTo>
                <a:lnTo>
                  <a:pt x="25888" y="9601"/>
                </a:lnTo>
                <a:lnTo>
                  <a:pt x="25917" y="9655"/>
                </a:lnTo>
                <a:lnTo>
                  <a:pt x="25948" y="9709"/>
                </a:lnTo>
                <a:lnTo>
                  <a:pt x="25980" y="9762"/>
                </a:lnTo>
                <a:lnTo>
                  <a:pt x="26015" y="9815"/>
                </a:lnTo>
                <a:lnTo>
                  <a:pt x="26050" y="9867"/>
                </a:lnTo>
                <a:lnTo>
                  <a:pt x="26086" y="9918"/>
                </a:lnTo>
                <a:lnTo>
                  <a:pt x="26124" y="9969"/>
                </a:lnTo>
                <a:lnTo>
                  <a:pt x="26163" y="10018"/>
                </a:lnTo>
                <a:lnTo>
                  <a:pt x="26205" y="10067"/>
                </a:lnTo>
                <a:lnTo>
                  <a:pt x="26247" y="10116"/>
                </a:lnTo>
                <a:lnTo>
                  <a:pt x="26290" y="10163"/>
                </a:lnTo>
                <a:lnTo>
                  <a:pt x="26336" y="10210"/>
                </a:lnTo>
                <a:lnTo>
                  <a:pt x="26383" y="10254"/>
                </a:lnTo>
                <a:lnTo>
                  <a:pt x="26430" y="10298"/>
                </a:lnTo>
                <a:lnTo>
                  <a:pt x="26479" y="10340"/>
                </a:lnTo>
                <a:lnTo>
                  <a:pt x="26528" y="10380"/>
                </a:lnTo>
                <a:lnTo>
                  <a:pt x="26579" y="10419"/>
                </a:lnTo>
                <a:lnTo>
                  <a:pt x="26630" y="10456"/>
                </a:lnTo>
                <a:lnTo>
                  <a:pt x="26682" y="10492"/>
                </a:lnTo>
                <a:lnTo>
                  <a:pt x="26735" y="10525"/>
                </a:lnTo>
                <a:lnTo>
                  <a:pt x="26788" y="10557"/>
                </a:lnTo>
                <a:lnTo>
                  <a:pt x="26843" y="10588"/>
                </a:lnTo>
                <a:lnTo>
                  <a:pt x="26897" y="10618"/>
                </a:lnTo>
                <a:lnTo>
                  <a:pt x="26954" y="10645"/>
                </a:lnTo>
                <a:lnTo>
                  <a:pt x="27010" y="10671"/>
                </a:lnTo>
                <a:lnTo>
                  <a:pt x="27067" y="10695"/>
                </a:lnTo>
                <a:lnTo>
                  <a:pt x="27124" y="10718"/>
                </a:lnTo>
                <a:lnTo>
                  <a:pt x="27182" y="10738"/>
                </a:lnTo>
                <a:lnTo>
                  <a:pt x="27240" y="10758"/>
                </a:lnTo>
                <a:lnTo>
                  <a:pt x="27298" y="10776"/>
                </a:lnTo>
                <a:lnTo>
                  <a:pt x="27357" y="10792"/>
                </a:lnTo>
                <a:lnTo>
                  <a:pt x="27417" y="10807"/>
                </a:lnTo>
                <a:lnTo>
                  <a:pt x="27476" y="10821"/>
                </a:lnTo>
                <a:lnTo>
                  <a:pt x="27535" y="10832"/>
                </a:lnTo>
                <a:lnTo>
                  <a:pt x="27596" y="10841"/>
                </a:lnTo>
                <a:lnTo>
                  <a:pt x="27655" y="10850"/>
                </a:lnTo>
                <a:lnTo>
                  <a:pt x="27716" y="10857"/>
                </a:lnTo>
                <a:lnTo>
                  <a:pt x="27776" y="10862"/>
                </a:lnTo>
                <a:lnTo>
                  <a:pt x="27836" y="10865"/>
                </a:lnTo>
                <a:lnTo>
                  <a:pt x="27897" y="10867"/>
                </a:lnTo>
                <a:lnTo>
                  <a:pt x="27956" y="10868"/>
                </a:lnTo>
                <a:lnTo>
                  <a:pt x="28016" y="10867"/>
                </a:lnTo>
                <a:lnTo>
                  <a:pt x="28077" y="10864"/>
                </a:lnTo>
                <a:lnTo>
                  <a:pt x="28136" y="10860"/>
                </a:lnTo>
                <a:lnTo>
                  <a:pt x="28195" y="10854"/>
                </a:lnTo>
                <a:lnTo>
                  <a:pt x="28255" y="10847"/>
                </a:lnTo>
                <a:lnTo>
                  <a:pt x="28314" y="10838"/>
                </a:lnTo>
                <a:lnTo>
                  <a:pt x="28372" y="10828"/>
                </a:lnTo>
                <a:lnTo>
                  <a:pt x="28431" y="10815"/>
                </a:lnTo>
                <a:lnTo>
                  <a:pt x="28488" y="10802"/>
                </a:lnTo>
                <a:lnTo>
                  <a:pt x="28545" y="10786"/>
                </a:lnTo>
                <a:lnTo>
                  <a:pt x="28603" y="10770"/>
                </a:lnTo>
                <a:lnTo>
                  <a:pt x="28659" y="10752"/>
                </a:lnTo>
                <a:lnTo>
                  <a:pt x="28714" y="10732"/>
                </a:lnTo>
                <a:lnTo>
                  <a:pt x="28769" y="10710"/>
                </a:lnTo>
                <a:lnTo>
                  <a:pt x="28823" y="10687"/>
                </a:lnTo>
                <a:lnTo>
                  <a:pt x="28877" y="10662"/>
                </a:lnTo>
                <a:lnTo>
                  <a:pt x="28930" y="10636"/>
                </a:lnTo>
                <a:lnTo>
                  <a:pt x="28983" y="10609"/>
                </a:lnTo>
                <a:lnTo>
                  <a:pt x="29034" y="10580"/>
                </a:lnTo>
                <a:lnTo>
                  <a:pt x="29083" y="10549"/>
                </a:lnTo>
                <a:lnTo>
                  <a:pt x="29133" y="10517"/>
                </a:lnTo>
                <a:lnTo>
                  <a:pt x="29181" y="10482"/>
                </a:lnTo>
                <a:lnTo>
                  <a:pt x="29229" y="10447"/>
                </a:lnTo>
                <a:lnTo>
                  <a:pt x="29276" y="10411"/>
                </a:lnTo>
                <a:lnTo>
                  <a:pt x="29321" y="10372"/>
                </a:lnTo>
                <a:lnTo>
                  <a:pt x="29366" y="10332"/>
                </a:lnTo>
                <a:lnTo>
                  <a:pt x="29408" y="10291"/>
                </a:lnTo>
                <a:lnTo>
                  <a:pt x="29450" y="10247"/>
                </a:lnTo>
                <a:lnTo>
                  <a:pt x="29491" y="10202"/>
                </a:lnTo>
                <a:lnTo>
                  <a:pt x="29530" y="10157"/>
                </a:lnTo>
                <a:lnTo>
                  <a:pt x="29569" y="10109"/>
                </a:lnTo>
                <a:lnTo>
                  <a:pt x="29605" y="10060"/>
                </a:lnTo>
                <a:lnTo>
                  <a:pt x="29640" y="10009"/>
                </a:lnTo>
                <a:lnTo>
                  <a:pt x="29674" y="9957"/>
                </a:lnTo>
                <a:lnTo>
                  <a:pt x="29707" y="9903"/>
                </a:lnTo>
                <a:lnTo>
                  <a:pt x="29727" y="9868"/>
                </a:lnTo>
                <a:lnTo>
                  <a:pt x="29746" y="9833"/>
                </a:lnTo>
                <a:lnTo>
                  <a:pt x="29764" y="9798"/>
                </a:lnTo>
                <a:lnTo>
                  <a:pt x="29783" y="9761"/>
                </a:lnTo>
                <a:lnTo>
                  <a:pt x="29800" y="9726"/>
                </a:lnTo>
                <a:lnTo>
                  <a:pt x="29817" y="9688"/>
                </a:lnTo>
                <a:lnTo>
                  <a:pt x="29833" y="9652"/>
                </a:lnTo>
                <a:lnTo>
                  <a:pt x="29850" y="9614"/>
                </a:lnTo>
                <a:lnTo>
                  <a:pt x="29864" y="9577"/>
                </a:lnTo>
                <a:lnTo>
                  <a:pt x="29879" y="9538"/>
                </a:lnTo>
                <a:lnTo>
                  <a:pt x="29893" y="9501"/>
                </a:lnTo>
                <a:lnTo>
                  <a:pt x="29906" y="9462"/>
                </a:lnTo>
                <a:lnTo>
                  <a:pt x="29918" y="9424"/>
                </a:lnTo>
                <a:lnTo>
                  <a:pt x="29931" y="9384"/>
                </a:lnTo>
                <a:lnTo>
                  <a:pt x="29942" y="9346"/>
                </a:lnTo>
                <a:lnTo>
                  <a:pt x="29953" y="9306"/>
                </a:lnTo>
                <a:lnTo>
                  <a:pt x="29962" y="9267"/>
                </a:lnTo>
                <a:lnTo>
                  <a:pt x="29971" y="9227"/>
                </a:lnTo>
                <a:lnTo>
                  <a:pt x="29980" y="9188"/>
                </a:lnTo>
                <a:lnTo>
                  <a:pt x="29988" y="9147"/>
                </a:lnTo>
                <a:lnTo>
                  <a:pt x="29994" y="9108"/>
                </a:lnTo>
                <a:lnTo>
                  <a:pt x="30001" y="9068"/>
                </a:lnTo>
                <a:lnTo>
                  <a:pt x="30006" y="9027"/>
                </a:lnTo>
                <a:lnTo>
                  <a:pt x="30011" y="8988"/>
                </a:lnTo>
                <a:lnTo>
                  <a:pt x="30015" y="8947"/>
                </a:lnTo>
                <a:lnTo>
                  <a:pt x="30018" y="8908"/>
                </a:lnTo>
                <a:lnTo>
                  <a:pt x="30020" y="8867"/>
                </a:lnTo>
                <a:lnTo>
                  <a:pt x="30021" y="8827"/>
                </a:lnTo>
                <a:lnTo>
                  <a:pt x="30023" y="8787"/>
                </a:lnTo>
                <a:lnTo>
                  <a:pt x="30023" y="8747"/>
                </a:lnTo>
                <a:lnTo>
                  <a:pt x="30021" y="8707"/>
                </a:lnTo>
                <a:lnTo>
                  <a:pt x="30019" y="8667"/>
                </a:lnTo>
                <a:lnTo>
                  <a:pt x="30017" y="8628"/>
                </a:lnTo>
                <a:lnTo>
                  <a:pt x="30013" y="8588"/>
                </a:lnTo>
                <a:lnTo>
                  <a:pt x="30009" y="8549"/>
                </a:lnTo>
                <a:lnTo>
                  <a:pt x="30004" y="8509"/>
                </a:lnTo>
                <a:lnTo>
                  <a:pt x="29998" y="8471"/>
                </a:lnTo>
                <a:lnTo>
                  <a:pt x="29990" y="8432"/>
                </a:lnTo>
                <a:lnTo>
                  <a:pt x="29982" y="8394"/>
                </a:lnTo>
                <a:lnTo>
                  <a:pt x="29974" y="8355"/>
                </a:lnTo>
                <a:lnTo>
                  <a:pt x="29963" y="8317"/>
                </a:lnTo>
                <a:lnTo>
                  <a:pt x="29953" y="8279"/>
                </a:lnTo>
                <a:lnTo>
                  <a:pt x="29941" y="8242"/>
                </a:lnTo>
                <a:lnTo>
                  <a:pt x="29928" y="8204"/>
                </a:lnTo>
                <a:lnTo>
                  <a:pt x="29914" y="8168"/>
                </a:lnTo>
                <a:lnTo>
                  <a:pt x="29900" y="8130"/>
                </a:lnTo>
                <a:lnTo>
                  <a:pt x="29884" y="8095"/>
                </a:lnTo>
                <a:lnTo>
                  <a:pt x="29867" y="8058"/>
                </a:lnTo>
                <a:lnTo>
                  <a:pt x="29850" y="8023"/>
                </a:lnTo>
                <a:lnTo>
                  <a:pt x="29831" y="7989"/>
                </a:lnTo>
                <a:lnTo>
                  <a:pt x="29811" y="7954"/>
                </a:lnTo>
                <a:lnTo>
                  <a:pt x="29790" y="7920"/>
                </a:lnTo>
                <a:lnTo>
                  <a:pt x="29767" y="7887"/>
                </a:lnTo>
                <a:lnTo>
                  <a:pt x="29745" y="7853"/>
                </a:lnTo>
                <a:lnTo>
                  <a:pt x="29721" y="7821"/>
                </a:lnTo>
                <a:lnTo>
                  <a:pt x="29696" y="7789"/>
                </a:lnTo>
                <a:lnTo>
                  <a:pt x="29670" y="7758"/>
                </a:lnTo>
                <a:lnTo>
                  <a:pt x="29643" y="7726"/>
                </a:lnTo>
                <a:lnTo>
                  <a:pt x="29613" y="7696"/>
                </a:lnTo>
                <a:lnTo>
                  <a:pt x="29584" y="7666"/>
                </a:lnTo>
                <a:lnTo>
                  <a:pt x="29553" y="7637"/>
                </a:lnTo>
                <a:lnTo>
                  <a:pt x="29522" y="7609"/>
                </a:lnTo>
                <a:lnTo>
                  <a:pt x="29488" y="7581"/>
                </a:lnTo>
                <a:lnTo>
                  <a:pt x="29454" y="7554"/>
                </a:lnTo>
                <a:lnTo>
                  <a:pt x="29417" y="7517"/>
                </a:lnTo>
                <a:lnTo>
                  <a:pt x="29384" y="7487"/>
                </a:lnTo>
                <a:lnTo>
                  <a:pt x="29355" y="7461"/>
                </a:lnTo>
                <a:lnTo>
                  <a:pt x="29331" y="7439"/>
                </a:lnTo>
                <a:lnTo>
                  <a:pt x="29297" y="7412"/>
                </a:lnTo>
                <a:lnTo>
                  <a:pt x="29285" y="7403"/>
                </a:lnTo>
                <a:close/>
              </a:path>
            </a:pathLst>
          </a:custGeom>
          <a:solidFill>
            <a:srgbClr val="D8E6F5"/>
          </a:solidFill>
          <a:ln w="38100">
            <a:solidFill>
              <a:schemeClr val="bg1"/>
            </a:solidFill>
            <a:round/>
            <a:headEnd/>
            <a:tailEnd/>
          </a:ln>
          <a:effectLst>
            <a:outerShdw blurRad="50800" dist="38100" dir="2700000" algn="tl" rotWithShape="0">
              <a:prstClr val="black">
                <a:alpha val="40000"/>
              </a:prstClr>
            </a:outerShdw>
          </a:effectLst>
        </p:spPr>
        <p:txBody>
          <a:bodyPr rIns="252000" anchor="ctr">
            <a:normAutofit/>
          </a:bodyPr>
          <a:lstStyle/>
          <a:p>
            <a:pPr>
              <a:defRPr/>
            </a:pPr>
            <a:endParaRPr lang="zh-CN" altLang="en-US" sz="3200" b="1" dirty="0">
              <a:solidFill>
                <a:schemeClr val="accent6">
                  <a:lumMod val="50000"/>
                </a:schemeClr>
              </a:solidFill>
              <a:latin typeface="UTM Avo" panose="02040603050506020204" pitchFamily="18" charset="0"/>
              <a:ea typeface="微软雅黑" panose="020B0503020204020204" pitchFamily="34" charset="-122"/>
              <a:cs typeface="+mn-ea"/>
              <a:sym typeface="+mn-lt"/>
            </a:endParaRPr>
          </a:p>
        </p:txBody>
      </p:sp>
      <p:pic>
        <p:nvPicPr>
          <p:cNvPr id="22" name="图片 8">
            <a:extLst>
              <a:ext uri="{FF2B5EF4-FFF2-40B4-BE49-F238E27FC236}">
                <a16:creationId xmlns:a16="http://schemas.microsoft.com/office/drawing/2014/main" id="{7FE2B3C0-2B1B-4B25-A92F-5A24038B2EE6}"/>
              </a:ext>
            </a:extLst>
          </p:cNvPr>
          <p:cNvPicPr>
            <a:picLocks noChangeAspect="1"/>
          </p:cNvPicPr>
          <p:nvPr/>
        </p:nvPicPr>
        <p:blipFill rotWithShape="1">
          <a:blip r:embed="rId6">
            <a:duotone>
              <a:schemeClr val="accent1">
                <a:shade val="45000"/>
                <a:satMod val="135000"/>
              </a:schemeClr>
              <a:prstClr val="white"/>
            </a:duotone>
          </a:blip>
          <a:srcRect t="18341" r="17085" b="26262"/>
          <a:stretch/>
        </p:blipFill>
        <p:spPr>
          <a:xfrm>
            <a:off x="3629822" y="396483"/>
            <a:ext cx="2293032" cy="1313186"/>
          </a:xfrm>
          <a:prstGeom prst="rect">
            <a:avLst/>
          </a:prstGeom>
        </p:spPr>
      </p:pic>
      <p:sp>
        <p:nvSpPr>
          <p:cNvPr id="23" name="TextBox 22">
            <a:extLst>
              <a:ext uri="{FF2B5EF4-FFF2-40B4-BE49-F238E27FC236}">
                <a16:creationId xmlns:a16="http://schemas.microsoft.com/office/drawing/2014/main" id="{BD0F0D74-AD5A-492C-B856-F5568D9ABBBC}"/>
              </a:ext>
            </a:extLst>
          </p:cNvPr>
          <p:cNvSpPr txBox="1"/>
          <p:nvPr/>
        </p:nvSpPr>
        <p:spPr>
          <a:xfrm>
            <a:off x="654670" y="345224"/>
            <a:ext cx="3432875" cy="769441"/>
          </a:xfrm>
          <a:prstGeom prst="rect">
            <a:avLst/>
          </a:prstGeom>
          <a:noFill/>
        </p:spPr>
        <p:txBody>
          <a:bodyPr wrap="square">
            <a:spAutoFit/>
          </a:bodyPr>
          <a:lstStyle/>
          <a:p>
            <a:pPr>
              <a:defRPr/>
            </a:pPr>
            <a:r>
              <a:rPr lang="en-US" altLang="zh-CN" sz="4400" b="1" dirty="0">
                <a:solidFill>
                  <a:schemeClr val="accent6">
                    <a:lumMod val="50000"/>
                  </a:schemeClr>
                </a:solidFill>
                <a:latin typeface="UTM Avo" panose="02040603050506020204" pitchFamily="18" charset="0"/>
                <a:ea typeface="微软雅黑" panose="020B0503020204020204" pitchFamily="34" charset="-122"/>
                <a:cs typeface="+mn-ea"/>
                <a:sym typeface="+mn-lt"/>
              </a:rPr>
              <a:t>Bài 3. </a:t>
            </a:r>
            <a:r>
              <a:rPr lang="en-US" altLang="zh-CN" sz="4400" b="1" dirty="0" err="1">
                <a:solidFill>
                  <a:schemeClr val="accent6">
                    <a:lumMod val="50000"/>
                  </a:schemeClr>
                </a:solidFill>
                <a:latin typeface="UTM Avo" panose="02040603050506020204" pitchFamily="18" charset="0"/>
                <a:ea typeface="微软雅黑" panose="020B0503020204020204" pitchFamily="34" charset="-122"/>
                <a:cs typeface="+mn-ea"/>
                <a:sym typeface="+mn-lt"/>
              </a:rPr>
              <a:t>Tính</a:t>
            </a:r>
            <a:r>
              <a:rPr lang="en-US" altLang="zh-CN" sz="4400" b="1" dirty="0">
                <a:solidFill>
                  <a:schemeClr val="accent6">
                    <a:lumMod val="50000"/>
                  </a:schemeClr>
                </a:solidFill>
                <a:latin typeface="UTM Avo" panose="02040603050506020204" pitchFamily="18" charset="0"/>
                <a:ea typeface="微软雅黑" panose="020B0503020204020204" pitchFamily="34" charset="-122"/>
                <a:cs typeface="+mn-ea"/>
                <a:sym typeface="+mn-lt"/>
              </a:rPr>
              <a:t>:</a:t>
            </a:r>
            <a:endParaRPr lang="zh-CN" altLang="en-US" sz="4400" b="1" dirty="0">
              <a:solidFill>
                <a:schemeClr val="accent6">
                  <a:lumMod val="50000"/>
                </a:schemeClr>
              </a:solidFill>
              <a:latin typeface="UTM Avo" panose="02040603050506020204" pitchFamily="18" charset="0"/>
              <a:ea typeface="微软雅黑" panose="020B0503020204020204" pitchFamily="34" charset="-122"/>
              <a:cs typeface="+mn-ea"/>
              <a:sym typeface="+mn-lt"/>
            </a:endParaRPr>
          </a:p>
        </p:txBody>
      </p:sp>
      <mc:AlternateContent xmlns:mc="http://schemas.openxmlformats.org/markup-compatibility/2006" xmlns:a14="http://schemas.microsoft.com/office/drawing/2010/main">
        <mc:Choice Requires="a14">
          <p:sp>
            <p:nvSpPr>
              <p:cNvPr id="24" name="TextBox 23">
                <a:extLst>
                  <a:ext uri="{FF2B5EF4-FFF2-40B4-BE49-F238E27FC236}">
                    <a16:creationId xmlns:a16="http://schemas.microsoft.com/office/drawing/2014/main" id="{E82D80BA-C546-4E43-93DC-7ADF7D1FBB88}"/>
                  </a:ext>
                </a:extLst>
              </p:cNvPr>
              <p:cNvSpPr txBox="1"/>
              <p:nvPr/>
            </p:nvSpPr>
            <p:spPr>
              <a:xfrm>
                <a:off x="849824" y="1443881"/>
                <a:ext cx="2584845" cy="1479764"/>
              </a:xfrm>
              <a:prstGeom prst="rect">
                <a:avLst/>
              </a:prstGeom>
              <a:noFill/>
            </p:spPr>
            <p:txBody>
              <a:bodyPr wrap="square">
                <a:spAutoFit/>
              </a:bodyPr>
              <a:lstStyle/>
              <a:p>
                <a:r>
                  <a:rPr lang="en-US" sz="4000" b="1" dirty="0">
                    <a:solidFill>
                      <a:srgbClr val="02736A"/>
                    </a:solidFill>
                    <a:latin typeface="UTM Avo" panose="02040603050506020204" pitchFamily="18" charset="0"/>
                  </a:rPr>
                  <a:t>a) </a:t>
                </a:r>
                <a14:m>
                  <m:oMath xmlns:m="http://schemas.openxmlformats.org/officeDocument/2006/math">
                    <m:f>
                      <m:fPr>
                        <m:ctrlPr>
                          <a:rPr lang="en-US" sz="6000" b="1" i="1">
                            <a:solidFill>
                              <a:srgbClr val="02736A"/>
                            </a:solidFill>
                            <a:latin typeface="Cambria Math" panose="02040503050406030204" pitchFamily="18" charset="0"/>
                          </a:rPr>
                        </m:ctrlPr>
                      </m:fPr>
                      <m:num>
                        <m:r>
                          <a:rPr lang="en-US" sz="6000" b="1" i="1" smtClean="0">
                            <a:solidFill>
                              <a:srgbClr val="02736A"/>
                            </a:solidFill>
                            <a:latin typeface="Cambria Math" panose="02040503050406030204" pitchFamily="18" charset="0"/>
                          </a:rPr>
                          <m:t>𝟐</m:t>
                        </m:r>
                      </m:num>
                      <m:den>
                        <m:r>
                          <a:rPr lang="en-US" sz="6000" b="1" i="1" smtClean="0">
                            <a:solidFill>
                              <a:srgbClr val="02736A"/>
                            </a:solidFill>
                            <a:latin typeface="Cambria Math" panose="02040503050406030204" pitchFamily="18" charset="0"/>
                          </a:rPr>
                          <m:t>𝟑</m:t>
                        </m:r>
                      </m:den>
                    </m:f>
                  </m:oMath>
                </a14:m>
                <a:r>
                  <a:rPr lang="en-US" sz="6000" b="1" dirty="0">
                    <a:solidFill>
                      <a:srgbClr val="02736A"/>
                    </a:solidFill>
                    <a:latin typeface="UTM Avo" panose="02040603050506020204" pitchFamily="18" charset="0"/>
                  </a:rPr>
                  <a:t> </a:t>
                </a:r>
                <a:r>
                  <a:rPr lang="en-US" sz="4400" b="1" dirty="0">
                    <a:solidFill>
                      <a:srgbClr val="02736A"/>
                    </a:solidFill>
                    <a:latin typeface="UTM Avo" panose="02040603050506020204" pitchFamily="18" charset="0"/>
                  </a:rPr>
                  <a:t>x</a:t>
                </a:r>
                <a:r>
                  <a:rPr lang="en-US" sz="6000" b="1" dirty="0">
                    <a:solidFill>
                      <a:srgbClr val="02736A"/>
                    </a:solidFill>
                    <a:latin typeface="UTM Avo" panose="02040603050506020204" pitchFamily="18" charset="0"/>
                  </a:rPr>
                  <a:t> </a:t>
                </a:r>
                <a14:m>
                  <m:oMath xmlns:m="http://schemas.openxmlformats.org/officeDocument/2006/math">
                    <m:f>
                      <m:fPr>
                        <m:ctrlPr>
                          <a:rPr lang="en-US" sz="6000" b="1" i="1" smtClean="0">
                            <a:solidFill>
                              <a:srgbClr val="02736A"/>
                            </a:solidFill>
                            <a:latin typeface="Cambria Math" panose="02040503050406030204" pitchFamily="18" charset="0"/>
                          </a:rPr>
                        </m:ctrlPr>
                      </m:fPr>
                      <m:num>
                        <m:r>
                          <a:rPr lang="en-US" sz="6000" b="1" i="1" smtClean="0">
                            <a:solidFill>
                              <a:srgbClr val="02736A"/>
                            </a:solidFill>
                            <a:latin typeface="Cambria Math" panose="02040503050406030204" pitchFamily="18" charset="0"/>
                          </a:rPr>
                          <m:t>𝟓</m:t>
                        </m:r>
                      </m:num>
                      <m:den>
                        <m:r>
                          <a:rPr lang="en-US" sz="6000" b="1" i="1" smtClean="0">
                            <a:solidFill>
                              <a:srgbClr val="02736A"/>
                            </a:solidFill>
                            <a:latin typeface="Cambria Math" panose="02040503050406030204" pitchFamily="18" charset="0"/>
                          </a:rPr>
                          <m:t>𝟕</m:t>
                        </m:r>
                      </m:den>
                    </m:f>
                  </m:oMath>
                </a14:m>
                <a:r>
                  <a:rPr lang="en-US" sz="6000" b="1" dirty="0">
                    <a:solidFill>
                      <a:srgbClr val="02736A"/>
                    </a:solidFill>
                    <a:latin typeface="UTM Avo" panose="02040603050506020204" pitchFamily="18" charset="0"/>
                  </a:rPr>
                  <a:t> </a:t>
                </a:r>
                <a:endParaRPr lang="en-US" sz="6000" dirty="0">
                  <a:solidFill>
                    <a:srgbClr val="02736A"/>
                  </a:solidFill>
                  <a:latin typeface="UTM Avo" panose="02040603050506020204" pitchFamily="18" charset="0"/>
                </a:endParaRPr>
              </a:p>
            </p:txBody>
          </p:sp>
        </mc:Choice>
        <mc:Fallback xmlns="">
          <p:sp>
            <p:nvSpPr>
              <p:cNvPr id="24" name="TextBox 23">
                <a:extLst>
                  <a:ext uri="{FF2B5EF4-FFF2-40B4-BE49-F238E27FC236}">
                    <a16:creationId xmlns:a16="http://schemas.microsoft.com/office/drawing/2014/main" id="{E82D80BA-C546-4E43-93DC-7ADF7D1FBB88}"/>
                  </a:ext>
                </a:extLst>
              </p:cNvPr>
              <p:cNvSpPr txBox="1">
                <a:spLocks noRot="1" noChangeAspect="1" noMove="1" noResize="1" noEditPoints="1" noAdjustHandles="1" noChangeArrowheads="1" noChangeShapeType="1" noTextEdit="1"/>
              </p:cNvSpPr>
              <p:nvPr/>
            </p:nvSpPr>
            <p:spPr>
              <a:xfrm>
                <a:off x="849824" y="1443881"/>
                <a:ext cx="2584845" cy="1479764"/>
              </a:xfrm>
              <a:prstGeom prst="rect">
                <a:avLst/>
              </a:prstGeom>
              <a:blipFill>
                <a:blip r:embed="rId7"/>
                <a:stretch>
                  <a:fillRect l="-8255"/>
                </a:stretch>
              </a:blipFill>
            </p:spPr>
            <p:txBody>
              <a:bodyPr/>
              <a:lstStyle/>
              <a:p>
                <a:r>
                  <a:rPr lang="en-US">
                    <a:noFill/>
                  </a:rPr>
                  <a:t> </a:t>
                </a:r>
              </a:p>
            </p:txBody>
          </p:sp>
        </mc:Fallback>
      </mc:AlternateContent>
      <p:pic>
        <p:nvPicPr>
          <p:cNvPr id="14" name="图片 5">
            <a:extLst>
              <a:ext uri="{FF2B5EF4-FFF2-40B4-BE49-F238E27FC236}">
                <a16:creationId xmlns:a16="http://schemas.microsoft.com/office/drawing/2014/main" id="{BF89470F-B5F7-4D36-9E21-79E9C43253B7}"/>
              </a:ext>
            </a:extLst>
          </p:cNvPr>
          <p:cNvPicPr>
            <a:picLocks noChangeAspect="1"/>
          </p:cNvPicPr>
          <p:nvPr/>
        </p:nvPicPr>
        <p:blipFill rotWithShape="1">
          <a:blip r:embed="rId8">
            <a:lum contrast="20000"/>
          </a:blip>
          <a:srcRect t="-1" r="54732" b="80724"/>
          <a:stretch/>
        </p:blipFill>
        <p:spPr>
          <a:xfrm>
            <a:off x="-839446" y="5732231"/>
            <a:ext cx="13031445" cy="1169833"/>
          </a:xfrm>
          <a:prstGeom prst="rect">
            <a:avLst/>
          </a:prstGeom>
          <a:effectLst>
            <a:outerShdw blurRad="63500" sx="102000" sy="102000" algn="ctr" rotWithShape="0">
              <a:prstClr val="black">
                <a:alpha val="40000"/>
              </a:prstClr>
            </a:outerShdw>
          </a:effectLst>
        </p:spPr>
      </p:pic>
      <p:pic>
        <p:nvPicPr>
          <p:cNvPr id="15" name="Picture 4" descr="Cartoon Flower Illustration With Lovely And Cute Design Stock Vector -  Illustration of floral, collect: 105866793">
            <a:extLst>
              <a:ext uri="{FF2B5EF4-FFF2-40B4-BE49-F238E27FC236}">
                <a16:creationId xmlns:a16="http://schemas.microsoft.com/office/drawing/2014/main" id="{4FAFC9B8-9948-4797-AECE-741ACB5036D2}"/>
              </a:ext>
            </a:extLst>
          </p:cNvPr>
          <p:cNvPicPr>
            <a:picLocks noChangeAspect="1" noChangeArrowheads="1"/>
          </p:cNvPicPr>
          <p:nvPr/>
        </p:nvPicPr>
        <p:blipFill>
          <a:blip r:embed="rId9" cstate="print">
            <a:extLst>
              <a:ext uri="{BEBA8EAE-BF5A-486C-A8C5-ECC9F3942E4B}">
                <a14:imgProps xmlns:a14="http://schemas.microsoft.com/office/drawing/2010/main">
                  <a14:imgLayer r:embed="rId10">
                    <a14:imgEffect>
                      <a14:backgroundRemoval t="6750" b="90000" l="10000" r="90000"/>
                    </a14:imgEffect>
                  </a14:imgLayer>
                </a14:imgProps>
              </a:ext>
              <a:ext uri="{28A0092B-C50C-407E-A947-70E740481C1C}">
                <a14:useLocalDpi xmlns:a14="http://schemas.microsoft.com/office/drawing/2010/main" val="0"/>
              </a:ext>
            </a:extLst>
          </a:blip>
          <a:srcRect/>
          <a:stretch>
            <a:fillRect/>
          </a:stretch>
        </p:blipFill>
        <p:spPr bwMode="auto">
          <a:xfrm>
            <a:off x="-473468" y="4980840"/>
            <a:ext cx="2256276" cy="2256276"/>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6" descr="Colorful tulip flower cartoon icons. Nature flower spring and summer in  garden isolated on white background. Botanical concept. Floral in flat  design style. Vector design element illustration 2119765 Vector Art at  Vecteezy">
            <a:extLst>
              <a:ext uri="{FF2B5EF4-FFF2-40B4-BE49-F238E27FC236}">
                <a16:creationId xmlns:a16="http://schemas.microsoft.com/office/drawing/2014/main" id="{334DF126-EDE7-4D6C-A5E7-F65FA141DA88}"/>
              </a:ext>
            </a:extLst>
          </p:cNvPr>
          <p:cNvPicPr>
            <a:picLocks noChangeAspect="1" noChangeArrowheads="1"/>
          </p:cNvPicPr>
          <p:nvPr/>
        </p:nvPicPr>
        <p:blipFill rotWithShape="1">
          <a:blip r:embed="rId11" cstate="print">
            <a:clrChange>
              <a:clrFrom>
                <a:srgbClr val="FEFEFE"/>
              </a:clrFrom>
              <a:clrTo>
                <a:srgbClr val="FEFEFE">
                  <a:alpha val="0"/>
                </a:srgbClr>
              </a:clrTo>
            </a:clrChange>
            <a:extLst>
              <a:ext uri="{28A0092B-C50C-407E-A947-70E740481C1C}">
                <a14:useLocalDpi xmlns:a14="http://schemas.microsoft.com/office/drawing/2010/main" val="0"/>
              </a:ext>
            </a:extLst>
          </a:blip>
          <a:srcRect l="17167" t="17165" r="16779" b="15589"/>
          <a:stretch/>
        </p:blipFill>
        <p:spPr bwMode="auto">
          <a:xfrm>
            <a:off x="11027871" y="5757135"/>
            <a:ext cx="1117009" cy="1137135"/>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6" descr="Colorful tulip flower cartoon icons. Nature flower spring and summer in  garden isolated on white background. Botanical concept. Floral in flat  design style. Vector design element illustration 2119765 Vector Art at  Vecteezy">
            <a:extLst>
              <a:ext uri="{FF2B5EF4-FFF2-40B4-BE49-F238E27FC236}">
                <a16:creationId xmlns:a16="http://schemas.microsoft.com/office/drawing/2014/main" id="{7BC0C662-49AC-4C78-92BC-A0D6DC654020}"/>
              </a:ext>
            </a:extLst>
          </p:cNvPr>
          <p:cNvPicPr>
            <a:picLocks noChangeAspect="1" noChangeArrowheads="1"/>
          </p:cNvPicPr>
          <p:nvPr/>
        </p:nvPicPr>
        <p:blipFill rotWithShape="1">
          <a:blip r:embed="rId12" cstate="print">
            <a:clrChange>
              <a:clrFrom>
                <a:srgbClr val="FEFEFE"/>
              </a:clrFrom>
              <a:clrTo>
                <a:srgbClr val="FEFEFE">
                  <a:alpha val="0"/>
                </a:srgbClr>
              </a:clrTo>
            </a:clrChange>
            <a:extLst>
              <a:ext uri="{28A0092B-C50C-407E-A947-70E740481C1C}">
                <a14:useLocalDpi xmlns:a14="http://schemas.microsoft.com/office/drawing/2010/main" val="0"/>
              </a:ext>
            </a:extLst>
          </a:blip>
          <a:srcRect l="17167" t="17165" r="16779" b="15589"/>
          <a:stretch/>
        </p:blipFill>
        <p:spPr bwMode="auto">
          <a:xfrm>
            <a:off x="10450661" y="5878668"/>
            <a:ext cx="985525" cy="1003282"/>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6" descr="Colorful tulip flower cartoon icons. Nature flower spring and summer in  garden isolated on white background. Botanical concept. Floral in flat  design style. Vector design element illustration 2119765 Vector Art at  Vecteezy">
            <a:extLst>
              <a:ext uri="{FF2B5EF4-FFF2-40B4-BE49-F238E27FC236}">
                <a16:creationId xmlns:a16="http://schemas.microsoft.com/office/drawing/2014/main" id="{3A8C4981-C0FD-45A3-9C01-6AFA7D3D6294}"/>
              </a:ext>
            </a:extLst>
          </p:cNvPr>
          <p:cNvPicPr>
            <a:picLocks noChangeAspect="1" noChangeArrowheads="1"/>
          </p:cNvPicPr>
          <p:nvPr/>
        </p:nvPicPr>
        <p:blipFill rotWithShape="1">
          <a:blip r:embed="rId13" cstate="print">
            <a:clrChange>
              <a:clrFrom>
                <a:srgbClr val="FEFEFE"/>
              </a:clrFrom>
              <a:clrTo>
                <a:srgbClr val="FEFEFE">
                  <a:alpha val="0"/>
                </a:srgbClr>
              </a:clrTo>
            </a:clrChange>
            <a:extLst>
              <a:ext uri="{28A0092B-C50C-407E-A947-70E740481C1C}">
                <a14:useLocalDpi xmlns:a14="http://schemas.microsoft.com/office/drawing/2010/main" val="0"/>
              </a:ext>
            </a:extLst>
          </a:blip>
          <a:srcRect l="17167" t="17165" r="16779" b="15589"/>
          <a:stretch/>
        </p:blipFill>
        <p:spPr bwMode="auto">
          <a:xfrm>
            <a:off x="9878423" y="5752823"/>
            <a:ext cx="1065747" cy="1084950"/>
          </a:xfrm>
          <a:prstGeom prst="rect">
            <a:avLst/>
          </a:prstGeom>
          <a:noFill/>
          <a:extLst>
            <a:ext uri="{909E8E84-426E-40DD-AFC4-6F175D3DCCD1}">
              <a14:hiddenFill xmlns:a14="http://schemas.microsoft.com/office/drawing/2010/main">
                <a:solidFill>
                  <a:srgbClr val="FFFFFF"/>
                </a:solidFill>
              </a14:hiddenFill>
            </a:ext>
          </a:extLst>
        </p:spPr>
      </p:pic>
      <p:sp>
        <p:nvSpPr>
          <p:cNvPr id="20" name="TextBox 19">
            <a:extLst>
              <a:ext uri="{FF2B5EF4-FFF2-40B4-BE49-F238E27FC236}">
                <a16:creationId xmlns:a16="http://schemas.microsoft.com/office/drawing/2014/main" id="{456B56E1-1535-4584-926E-98AB81E795B3}"/>
              </a:ext>
            </a:extLst>
          </p:cNvPr>
          <p:cNvSpPr txBox="1"/>
          <p:nvPr/>
        </p:nvSpPr>
        <p:spPr>
          <a:xfrm>
            <a:off x="3410051" y="1669536"/>
            <a:ext cx="556182" cy="1015663"/>
          </a:xfrm>
          <a:prstGeom prst="rect">
            <a:avLst/>
          </a:prstGeom>
          <a:noFill/>
        </p:spPr>
        <p:txBody>
          <a:bodyPr wrap="square" rtlCol="0">
            <a:spAutoFit/>
          </a:bodyPr>
          <a:lstStyle/>
          <a:p>
            <a:r>
              <a:rPr lang="en-US" sz="6000" b="1" dirty="0">
                <a:solidFill>
                  <a:srgbClr val="02736A"/>
                </a:solidFill>
              </a:rPr>
              <a:t>=</a:t>
            </a:r>
          </a:p>
        </p:txBody>
      </p:sp>
      <mc:AlternateContent xmlns:mc="http://schemas.openxmlformats.org/markup-compatibility/2006" xmlns:a14="http://schemas.microsoft.com/office/drawing/2010/main">
        <mc:Choice Requires="a14">
          <p:sp>
            <p:nvSpPr>
              <p:cNvPr id="26" name="TextBox 25">
                <a:extLst>
                  <a:ext uri="{FF2B5EF4-FFF2-40B4-BE49-F238E27FC236}">
                    <a16:creationId xmlns:a16="http://schemas.microsoft.com/office/drawing/2014/main" id="{BDC2CFEB-DAA6-4082-B1C0-BA56540B2246}"/>
                  </a:ext>
                </a:extLst>
              </p:cNvPr>
              <p:cNvSpPr txBox="1"/>
              <p:nvPr/>
            </p:nvSpPr>
            <p:spPr>
              <a:xfrm>
                <a:off x="4087545" y="1435754"/>
                <a:ext cx="863654" cy="1421608"/>
              </a:xfrm>
              <a:prstGeom prst="rect">
                <a:avLst/>
              </a:prstGeom>
              <a:noFill/>
            </p:spPr>
            <p:txBody>
              <a:bodyPr wrap="square">
                <a:spAutoFit/>
              </a:bodyPr>
              <a:lstStyle/>
              <a:p>
                <a14:m>
                  <m:oMath xmlns:m="http://schemas.openxmlformats.org/officeDocument/2006/math">
                    <m:f>
                      <m:fPr>
                        <m:ctrlPr>
                          <a:rPr lang="en-US" sz="6000" b="1" i="1" smtClean="0">
                            <a:solidFill>
                              <a:srgbClr val="02736A"/>
                            </a:solidFill>
                            <a:latin typeface="Cambria Math" panose="02040503050406030204" pitchFamily="18" charset="0"/>
                          </a:rPr>
                        </m:ctrlPr>
                      </m:fPr>
                      <m:num>
                        <m:r>
                          <a:rPr lang="en-US" sz="6000" b="1" i="1" smtClean="0">
                            <a:solidFill>
                              <a:srgbClr val="02736A"/>
                            </a:solidFill>
                            <a:latin typeface="Cambria Math" panose="02040503050406030204" pitchFamily="18" charset="0"/>
                          </a:rPr>
                          <m:t>𝟏𝟎</m:t>
                        </m:r>
                      </m:num>
                      <m:den>
                        <m:r>
                          <a:rPr lang="en-US" sz="6000" b="1" i="1" smtClean="0">
                            <a:solidFill>
                              <a:srgbClr val="02736A"/>
                            </a:solidFill>
                            <a:latin typeface="Cambria Math" panose="02040503050406030204" pitchFamily="18" charset="0"/>
                          </a:rPr>
                          <m:t>𝟐𝟏</m:t>
                        </m:r>
                      </m:den>
                    </m:f>
                  </m:oMath>
                </a14:m>
                <a:r>
                  <a:rPr lang="en-US" sz="6000" b="1" dirty="0">
                    <a:solidFill>
                      <a:srgbClr val="02736A"/>
                    </a:solidFill>
                  </a:rPr>
                  <a:t> </a:t>
                </a:r>
                <a:endParaRPr lang="en-US" sz="6000" dirty="0">
                  <a:solidFill>
                    <a:srgbClr val="02736A"/>
                  </a:solidFill>
                </a:endParaRPr>
              </a:p>
            </p:txBody>
          </p:sp>
        </mc:Choice>
        <mc:Fallback xmlns="">
          <p:sp>
            <p:nvSpPr>
              <p:cNvPr id="26" name="TextBox 25">
                <a:extLst>
                  <a:ext uri="{FF2B5EF4-FFF2-40B4-BE49-F238E27FC236}">
                    <a16:creationId xmlns:a16="http://schemas.microsoft.com/office/drawing/2014/main" id="{BDC2CFEB-DAA6-4082-B1C0-BA56540B2246}"/>
                  </a:ext>
                </a:extLst>
              </p:cNvPr>
              <p:cNvSpPr txBox="1">
                <a:spLocks noRot="1" noChangeAspect="1" noMove="1" noResize="1" noEditPoints="1" noAdjustHandles="1" noChangeArrowheads="1" noChangeShapeType="1" noTextEdit="1"/>
              </p:cNvSpPr>
              <p:nvPr/>
            </p:nvSpPr>
            <p:spPr>
              <a:xfrm>
                <a:off x="4087545" y="1435754"/>
                <a:ext cx="863654" cy="1421608"/>
              </a:xfrm>
              <a:prstGeom prst="rect">
                <a:avLst/>
              </a:prstGeom>
              <a:blipFill>
                <a:blip r:embed="rId1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1" name="TextBox 30">
                <a:extLst>
                  <a:ext uri="{FF2B5EF4-FFF2-40B4-BE49-F238E27FC236}">
                    <a16:creationId xmlns:a16="http://schemas.microsoft.com/office/drawing/2014/main" id="{D3769D7B-FE23-4E94-8BE0-927723B262F0}"/>
                  </a:ext>
                </a:extLst>
              </p:cNvPr>
              <p:cNvSpPr txBox="1"/>
              <p:nvPr/>
            </p:nvSpPr>
            <p:spPr>
              <a:xfrm>
                <a:off x="1278516" y="3057544"/>
                <a:ext cx="2179814" cy="1436099"/>
              </a:xfrm>
              <a:prstGeom prst="rect">
                <a:avLst/>
              </a:prstGeom>
              <a:noFill/>
            </p:spPr>
            <p:txBody>
              <a:bodyPr wrap="square">
                <a:spAutoFit/>
              </a:bodyPr>
              <a:lstStyle/>
              <a:p>
                <a:r>
                  <a:rPr lang="en-US" sz="4000" b="1" dirty="0">
                    <a:solidFill>
                      <a:srgbClr val="02736A"/>
                    </a:solidFill>
                    <a:latin typeface="UTM Avo" panose="02040603050506020204" pitchFamily="18" charset="0"/>
                  </a:rPr>
                  <a:t> </a:t>
                </a:r>
                <a14:m>
                  <m:oMath xmlns:m="http://schemas.openxmlformats.org/officeDocument/2006/math">
                    <m:f>
                      <m:fPr>
                        <m:ctrlPr>
                          <a:rPr lang="en-US" sz="6000" b="1" i="1">
                            <a:solidFill>
                              <a:srgbClr val="02736A"/>
                            </a:solidFill>
                            <a:latin typeface="Cambria Math" panose="02040503050406030204" pitchFamily="18" charset="0"/>
                          </a:rPr>
                        </m:ctrlPr>
                      </m:fPr>
                      <m:num>
                        <m:r>
                          <a:rPr lang="en-US" sz="6000" b="1" i="1" smtClean="0">
                            <a:solidFill>
                              <a:srgbClr val="02736A"/>
                            </a:solidFill>
                            <a:latin typeface="Cambria Math" panose="02040503050406030204" pitchFamily="18" charset="0"/>
                          </a:rPr>
                          <m:t>𝟏𝟎</m:t>
                        </m:r>
                      </m:num>
                      <m:den>
                        <m:r>
                          <a:rPr lang="en-US" sz="6000" b="1" i="1" smtClean="0">
                            <a:solidFill>
                              <a:srgbClr val="02736A"/>
                            </a:solidFill>
                            <a:latin typeface="Cambria Math" panose="02040503050406030204" pitchFamily="18" charset="0"/>
                          </a:rPr>
                          <m:t>𝟐𝟏</m:t>
                        </m:r>
                      </m:den>
                    </m:f>
                  </m:oMath>
                </a14:m>
                <a:r>
                  <a:rPr lang="en-US" sz="6000" b="1" dirty="0">
                    <a:solidFill>
                      <a:srgbClr val="02736A"/>
                    </a:solidFill>
                    <a:latin typeface="UTM Avo" panose="02040603050506020204" pitchFamily="18" charset="0"/>
                  </a:rPr>
                  <a:t> : </a:t>
                </a:r>
                <a14:m>
                  <m:oMath xmlns:m="http://schemas.openxmlformats.org/officeDocument/2006/math">
                    <m:f>
                      <m:fPr>
                        <m:ctrlPr>
                          <a:rPr lang="en-US" sz="6000" b="1" i="1" smtClean="0">
                            <a:solidFill>
                              <a:srgbClr val="02736A"/>
                            </a:solidFill>
                            <a:latin typeface="Cambria Math" panose="02040503050406030204" pitchFamily="18" charset="0"/>
                          </a:rPr>
                        </m:ctrlPr>
                      </m:fPr>
                      <m:num>
                        <m:r>
                          <a:rPr lang="en-US" sz="6000" b="1" i="1" smtClean="0">
                            <a:solidFill>
                              <a:srgbClr val="02736A"/>
                            </a:solidFill>
                            <a:latin typeface="Cambria Math" panose="02040503050406030204" pitchFamily="18" charset="0"/>
                          </a:rPr>
                          <m:t>𝟓</m:t>
                        </m:r>
                      </m:num>
                      <m:den>
                        <m:r>
                          <a:rPr lang="en-US" sz="6000" b="1" i="1" smtClean="0">
                            <a:solidFill>
                              <a:srgbClr val="02736A"/>
                            </a:solidFill>
                            <a:latin typeface="Cambria Math" panose="02040503050406030204" pitchFamily="18" charset="0"/>
                          </a:rPr>
                          <m:t>𝟕</m:t>
                        </m:r>
                      </m:den>
                    </m:f>
                  </m:oMath>
                </a14:m>
                <a:r>
                  <a:rPr lang="en-US" sz="6000" b="1" dirty="0">
                    <a:solidFill>
                      <a:srgbClr val="02736A"/>
                    </a:solidFill>
                    <a:latin typeface="UTM Avo" panose="02040603050506020204" pitchFamily="18" charset="0"/>
                  </a:rPr>
                  <a:t> </a:t>
                </a:r>
                <a:endParaRPr lang="en-US" sz="6000" dirty="0">
                  <a:solidFill>
                    <a:srgbClr val="02736A"/>
                  </a:solidFill>
                  <a:latin typeface="UTM Avo" panose="02040603050506020204" pitchFamily="18" charset="0"/>
                </a:endParaRPr>
              </a:p>
            </p:txBody>
          </p:sp>
        </mc:Choice>
        <mc:Fallback xmlns="">
          <p:sp>
            <p:nvSpPr>
              <p:cNvPr id="31" name="TextBox 30">
                <a:extLst>
                  <a:ext uri="{FF2B5EF4-FFF2-40B4-BE49-F238E27FC236}">
                    <a16:creationId xmlns:a16="http://schemas.microsoft.com/office/drawing/2014/main" id="{D3769D7B-FE23-4E94-8BE0-927723B262F0}"/>
                  </a:ext>
                </a:extLst>
              </p:cNvPr>
              <p:cNvSpPr txBox="1">
                <a:spLocks noRot="1" noChangeAspect="1" noMove="1" noResize="1" noEditPoints="1" noAdjustHandles="1" noChangeArrowheads="1" noChangeShapeType="1" noTextEdit="1"/>
              </p:cNvSpPr>
              <p:nvPr/>
            </p:nvSpPr>
            <p:spPr>
              <a:xfrm>
                <a:off x="1278516" y="3057544"/>
                <a:ext cx="2179814" cy="1436099"/>
              </a:xfrm>
              <a:prstGeom prst="rect">
                <a:avLst/>
              </a:prstGeom>
              <a:blipFill>
                <a:blip r:embed="rId15"/>
                <a:stretch>
                  <a:fillRect b="-12766"/>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2" name="TextBox 31">
                <a:extLst>
                  <a:ext uri="{FF2B5EF4-FFF2-40B4-BE49-F238E27FC236}">
                    <a16:creationId xmlns:a16="http://schemas.microsoft.com/office/drawing/2014/main" id="{4DE5BF1C-71DC-435F-ADB6-1DDA133584EC}"/>
                  </a:ext>
                </a:extLst>
              </p:cNvPr>
              <p:cNvSpPr txBox="1"/>
              <p:nvPr/>
            </p:nvSpPr>
            <p:spPr>
              <a:xfrm>
                <a:off x="1278516" y="4690874"/>
                <a:ext cx="2179814" cy="1425968"/>
              </a:xfrm>
              <a:prstGeom prst="rect">
                <a:avLst/>
              </a:prstGeom>
              <a:noFill/>
            </p:spPr>
            <p:txBody>
              <a:bodyPr wrap="square">
                <a:spAutoFit/>
              </a:bodyPr>
              <a:lstStyle/>
              <a:p>
                <a:r>
                  <a:rPr lang="en-US" sz="4000" b="1" dirty="0">
                    <a:solidFill>
                      <a:srgbClr val="02736A"/>
                    </a:solidFill>
                    <a:latin typeface="UTM Avo" panose="02040603050506020204" pitchFamily="18" charset="0"/>
                  </a:rPr>
                  <a:t> </a:t>
                </a:r>
                <a14:m>
                  <m:oMath xmlns:m="http://schemas.openxmlformats.org/officeDocument/2006/math">
                    <m:f>
                      <m:fPr>
                        <m:ctrlPr>
                          <a:rPr lang="en-US" sz="6000" b="1" i="1">
                            <a:solidFill>
                              <a:srgbClr val="02736A"/>
                            </a:solidFill>
                            <a:latin typeface="Cambria Math" panose="02040503050406030204" pitchFamily="18" charset="0"/>
                          </a:rPr>
                        </m:ctrlPr>
                      </m:fPr>
                      <m:num>
                        <m:r>
                          <a:rPr lang="en-US" sz="6000" b="1" i="1" smtClean="0">
                            <a:solidFill>
                              <a:srgbClr val="02736A"/>
                            </a:solidFill>
                            <a:latin typeface="Cambria Math" panose="02040503050406030204" pitchFamily="18" charset="0"/>
                          </a:rPr>
                          <m:t>𝟏𝟎</m:t>
                        </m:r>
                      </m:num>
                      <m:den>
                        <m:r>
                          <a:rPr lang="en-US" sz="6000" b="1" i="1" smtClean="0">
                            <a:solidFill>
                              <a:srgbClr val="02736A"/>
                            </a:solidFill>
                            <a:latin typeface="Cambria Math" panose="02040503050406030204" pitchFamily="18" charset="0"/>
                          </a:rPr>
                          <m:t>𝟐𝟏</m:t>
                        </m:r>
                      </m:den>
                    </m:f>
                  </m:oMath>
                </a14:m>
                <a:r>
                  <a:rPr lang="en-US" sz="6000" b="1" dirty="0">
                    <a:solidFill>
                      <a:srgbClr val="02736A"/>
                    </a:solidFill>
                    <a:latin typeface="UTM Avo" panose="02040603050506020204" pitchFamily="18" charset="0"/>
                  </a:rPr>
                  <a:t> : </a:t>
                </a:r>
                <a14:m>
                  <m:oMath xmlns:m="http://schemas.openxmlformats.org/officeDocument/2006/math">
                    <m:f>
                      <m:fPr>
                        <m:ctrlPr>
                          <a:rPr lang="en-US" sz="6000" b="1" i="1" smtClean="0">
                            <a:solidFill>
                              <a:srgbClr val="02736A"/>
                            </a:solidFill>
                            <a:latin typeface="Cambria Math" panose="02040503050406030204" pitchFamily="18" charset="0"/>
                          </a:rPr>
                        </m:ctrlPr>
                      </m:fPr>
                      <m:num>
                        <m:r>
                          <a:rPr lang="en-US" sz="6000" b="1" i="1" smtClean="0">
                            <a:solidFill>
                              <a:srgbClr val="02736A"/>
                            </a:solidFill>
                            <a:latin typeface="Cambria Math" panose="02040503050406030204" pitchFamily="18" charset="0"/>
                          </a:rPr>
                          <m:t>𝟐</m:t>
                        </m:r>
                      </m:num>
                      <m:den>
                        <m:r>
                          <a:rPr lang="en-US" sz="6000" b="1" i="1" smtClean="0">
                            <a:solidFill>
                              <a:srgbClr val="02736A"/>
                            </a:solidFill>
                            <a:latin typeface="Cambria Math" panose="02040503050406030204" pitchFamily="18" charset="0"/>
                          </a:rPr>
                          <m:t>𝟑</m:t>
                        </m:r>
                      </m:den>
                    </m:f>
                  </m:oMath>
                </a14:m>
                <a:r>
                  <a:rPr lang="en-US" sz="6000" b="1" dirty="0">
                    <a:solidFill>
                      <a:srgbClr val="02736A"/>
                    </a:solidFill>
                    <a:latin typeface="UTM Avo" panose="02040603050506020204" pitchFamily="18" charset="0"/>
                  </a:rPr>
                  <a:t> </a:t>
                </a:r>
                <a:endParaRPr lang="en-US" sz="6000" dirty="0">
                  <a:solidFill>
                    <a:srgbClr val="02736A"/>
                  </a:solidFill>
                  <a:latin typeface="UTM Avo" panose="02040603050506020204" pitchFamily="18" charset="0"/>
                </a:endParaRPr>
              </a:p>
            </p:txBody>
          </p:sp>
        </mc:Choice>
        <mc:Fallback xmlns="">
          <p:sp>
            <p:nvSpPr>
              <p:cNvPr id="32" name="TextBox 31">
                <a:extLst>
                  <a:ext uri="{FF2B5EF4-FFF2-40B4-BE49-F238E27FC236}">
                    <a16:creationId xmlns:a16="http://schemas.microsoft.com/office/drawing/2014/main" id="{4DE5BF1C-71DC-435F-ADB6-1DDA133584EC}"/>
                  </a:ext>
                </a:extLst>
              </p:cNvPr>
              <p:cNvSpPr txBox="1">
                <a:spLocks noRot="1" noChangeAspect="1" noMove="1" noResize="1" noEditPoints="1" noAdjustHandles="1" noChangeArrowheads="1" noChangeShapeType="1" noTextEdit="1"/>
              </p:cNvSpPr>
              <p:nvPr/>
            </p:nvSpPr>
            <p:spPr>
              <a:xfrm>
                <a:off x="1278516" y="4690874"/>
                <a:ext cx="2179814" cy="1425968"/>
              </a:xfrm>
              <a:prstGeom prst="rect">
                <a:avLst/>
              </a:prstGeom>
              <a:blipFill>
                <a:blip r:embed="rId16"/>
                <a:stretch>
                  <a:fillRect t="-429" b="-12446"/>
                </a:stretch>
              </a:blipFill>
            </p:spPr>
            <p:txBody>
              <a:bodyPr/>
              <a:lstStyle/>
              <a:p>
                <a:r>
                  <a:rPr lang="en-US">
                    <a:noFill/>
                  </a:rPr>
                  <a:t> </a:t>
                </a:r>
              </a:p>
            </p:txBody>
          </p:sp>
        </mc:Fallback>
      </mc:AlternateContent>
      <p:sp>
        <p:nvSpPr>
          <p:cNvPr id="33" name="TextBox 32">
            <a:extLst>
              <a:ext uri="{FF2B5EF4-FFF2-40B4-BE49-F238E27FC236}">
                <a16:creationId xmlns:a16="http://schemas.microsoft.com/office/drawing/2014/main" id="{4C4F0EA0-398A-40BA-AC5B-DBB5488411F0}"/>
              </a:ext>
            </a:extLst>
          </p:cNvPr>
          <p:cNvSpPr txBox="1"/>
          <p:nvPr/>
        </p:nvSpPr>
        <p:spPr>
          <a:xfrm>
            <a:off x="3410051" y="3276593"/>
            <a:ext cx="556182" cy="923330"/>
          </a:xfrm>
          <a:prstGeom prst="rect">
            <a:avLst/>
          </a:prstGeom>
          <a:noFill/>
        </p:spPr>
        <p:txBody>
          <a:bodyPr wrap="square" rtlCol="0">
            <a:spAutoFit/>
          </a:bodyPr>
          <a:lstStyle/>
          <a:p>
            <a:r>
              <a:rPr lang="en-US" sz="5400" b="1" dirty="0">
                <a:solidFill>
                  <a:srgbClr val="02736A"/>
                </a:solidFill>
              </a:rPr>
              <a:t>=</a:t>
            </a:r>
          </a:p>
        </p:txBody>
      </p:sp>
      <mc:AlternateContent xmlns:mc="http://schemas.openxmlformats.org/markup-compatibility/2006" xmlns:a14="http://schemas.microsoft.com/office/drawing/2010/main">
        <mc:Choice Requires="a14">
          <p:sp>
            <p:nvSpPr>
              <p:cNvPr id="38" name="TextBox 37">
                <a:extLst>
                  <a:ext uri="{FF2B5EF4-FFF2-40B4-BE49-F238E27FC236}">
                    <a16:creationId xmlns:a16="http://schemas.microsoft.com/office/drawing/2014/main" id="{2169D362-8FE4-4812-B1F6-2F148B56F05F}"/>
                  </a:ext>
                </a:extLst>
              </p:cNvPr>
              <p:cNvSpPr txBox="1"/>
              <p:nvPr/>
            </p:nvSpPr>
            <p:spPr>
              <a:xfrm>
                <a:off x="4087545" y="3042811"/>
                <a:ext cx="863654" cy="1425968"/>
              </a:xfrm>
              <a:prstGeom prst="rect">
                <a:avLst/>
              </a:prstGeom>
              <a:noFill/>
            </p:spPr>
            <p:txBody>
              <a:bodyPr wrap="square">
                <a:spAutoFit/>
              </a:bodyPr>
              <a:lstStyle/>
              <a:p>
                <a14:m>
                  <m:oMath xmlns:m="http://schemas.openxmlformats.org/officeDocument/2006/math">
                    <m:f>
                      <m:fPr>
                        <m:ctrlPr>
                          <a:rPr lang="en-US" sz="6000" b="1" i="1" smtClean="0">
                            <a:solidFill>
                              <a:srgbClr val="02736A"/>
                            </a:solidFill>
                            <a:latin typeface="Cambria Math" panose="02040503050406030204" pitchFamily="18" charset="0"/>
                          </a:rPr>
                        </m:ctrlPr>
                      </m:fPr>
                      <m:num>
                        <m:r>
                          <a:rPr lang="en-US" sz="6000" b="1" i="1" smtClean="0">
                            <a:solidFill>
                              <a:srgbClr val="02736A"/>
                            </a:solidFill>
                            <a:latin typeface="Cambria Math" panose="02040503050406030204" pitchFamily="18" charset="0"/>
                          </a:rPr>
                          <m:t>𝟏𝟎</m:t>
                        </m:r>
                      </m:num>
                      <m:den>
                        <m:r>
                          <a:rPr lang="en-US" sz="6000" b="1" i="1" smtClean="0">
                            <a:solidFill>
                              <a:srgbClr val="02736A"/>
                            </a:solidFill>
                            <a:latin typeface="Cambria Math" panose="02040503050406030204" pitchFamily="18" charset="0"/>
                          </a:rPr>
                          <m:t>𝟐𝟏</m:t>
                        </m:r>
                      </m:den>
                    </m:f>
                  </m:oMath>
                </a14:m>
                <a:r>
                  <a:rPr lang="en-US" sz="6000" b="1" dirty="0">
                    <a:solidFill>
                      <a:srgbClr val="02736A"/>
                    </a:solidFill>
                  </a:rPr>
                  <a:t> </a:t>
                </a:r>
                <a:endParaRPr lang="en-US" sz="6000" dirty="0">
                  <a:solidFill>
                    <a:srgbClr val="02736A"/>
                  </a:solidFill>
                </a:endParaRPr>
              </a:p>
            </p:txBody>
          </p:sp>
        </mc:Choice>
        <mc:Fallback xmlns="">
          <p:sp>
            <p:nvSpPr>
              <p:cNvPr id="38" name="TextBox 37">
                <a:extLst>
                  <a:ext uri="{FF2B5EF4-FFF2-40B4-BE49-F238E27FC236}">
                    <a16:creationId xmlns:a16="http://schemas.microsoft.com/office/drawing/2014/main" id="{2169D362-8FE4-4812-B1F6-2F148B56F05F}"/>
                  </a:ext>
                </a:extLst>
              </p:cNvPr>
              <p:cNvSpPr txBox="1">
                <a:spLocks noRot="1" noChangeAspect="1" noMove="1" noResize="1" noEditPoints="1" noAdjustHandles="1" noChangeArrowheads="1" noChangeShapeType="1" noTextEdit="1"/>
              </p:cNvSpPr>
              <p:nvPr/>
            </p:nvSpPr>
            <p:spPr>
              <a:xfrm>
                <a:off x="4087545" y="3042811"/>
                <a:ext cx="863654" cy="1425968"/>
              </a:xfrm>
              <a:prstGeom prst="rect">
                <a:avLst/>
              </a:prstGeom>
              <a:blipFill>
                <a:blip r:embed="rId17"/>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9" name="TextBox 38">
                <a:extLst>
                  <a:ext uri="{FF2B5EF4-FFF2-40B4-BE49-F238E27FC236}">
                    <a16:creationId xmlns:a16="http://schemas.microsoft.com/office/drawing/2014/main" id="{E2A0C83C-19B5-4F4D-A7A8-158BCE5303CA}"/>
                  </a:ext>
                </a:extLst>
              </p:cNvPr>
              <p:cNvSpPr txBox="1"/>
              <p:nvPr/>
            </p:nvSpPr>
            <p:spPr>
              <a:xfrm>
                <a:off x="5649351" y="3052871"/>
                <a:ext cx="863654" cy="1417247"/>
              </a:xfrm>
              <a:prstGeom prst="rect">
                <a:avLst/>
              </a:prstGeom>
              <a:noFill/>
            </p:spPr>
            <p:txBody>
              <a:bodyPr wrap="square">
                <a:spAutoFit/>
              </a:bodyPr>
              <a:lstStyle/>
              <a:p>
                <a14:m>
                  <m:oMath xmlns:m="http://schemas.openxmlformats.org/officeDocument/2006/math">
                    <m:f>
                      <m:fPr>
                        <m:ctrlPr>
                          <a:rPr lang="en-US" sz="6000" b="1" i="1" smtClean="0">
                            <a:solidFill>
                              <a:srgbClr val="02736A"/>
                            </a:solidFill>
                            <a:latin typeface="Cambria Math" panose="02040503050406030204" pitchFamily="18" charset="0"/>
                          </a:rPr>
                        </m:ctrlPr>
                      </m:fPr>
                      <m:num>
                        <m:r>
                          <a:rPr lang="en-US" sz="6000" b="1" i="1" smtClean="0">
                            <a:solidFill>
                              <a:srgbClr val="02736A"/>
                            </a:solidFill>
                            <a:latin typeface="Cambria Math" panose="02040503050406030204" pitchFamily="18" charset="0"/>
                          </a:rPr>
                          <m:t>𝟕</m:t>
                        </m:r>
                      </m:num>
                      <m:den>
                        <m:r>
                          <a:rPr lang="en-US" sz="6000" b="1" i="1" smtClean="0">
                            <a:solidFill>
                              <a:srgbClr val="02736A"/>
                            </a:solidFill>
                            <a:latin typeface="Cambria Math" panose="02040503050406030204" pitchFamily="18" charset="0"/>
                          </a:rPr>
                          <m:t>𝟓</m:t>
                        </m:r>
                      </m:den>
                    </m:f>
                  </m:oMath>
                </a14:m>
                <a:r>
                  <a:rPr lang="en-US" sz="6000" b="1" dirty="0">
                    <a:solidFill>
                      <a:srgbClr val="02736A"/>
                    </a:solidFill>
                  </a:rPr>
                  <a:t> </a:t>
                </a:r>
                <a:endParaRPr lang="en-US" sz="6000" dirty="0">
                  <a:solidFill>
                    <a:srgbClr val="02736A"/>
                  </a:solidFill>
                </a:endParaRPr>
              </a:p>
            </p:txBody>
          </p:sp>
        </mc:Choice>
        <mc:Fallback xmlns="">
          <p:sp>
            <p:nvSpPr>
              <p:cNvPr id="39" name="TextBox 38">
                <a:extLst>
                  <a:ext uri="{FF2B5EF4-FFF2-40B4-BE49-F238E27FC236}">
                    <a16:creationId xmlns:a16="http://schemas.microsoft.com/office/drawing/2014/main" id="{E2A0C83C-19B5-4F4D-A7A8-158BCE5303CA}"/>
                  </a:ext>
                </a:extLst>
              </p:cNvPr>
              <p:cNvSpPr txBox="1">
                <a:spLocks noRot="1" noChangeAspect="1" noMove="1" noResize="1" noEditPoints="1" noAdjustHandles="1" noChangeArrowheads="1" noChangeShapeType="1" noTextEdit="1"/>
              </p:cNvSpPr>
              <p:nvPr/>
            </p:nvSpPr>
            <p:spPr>
              <a:xfrm>
                <a:off x="5649351" y="3052871"/>
                <a:ext cx="863654" cy="1417247"/>
              </a:xfrm>
              <a:prstGeom prst="rect">
                <a:avLst/>
              </a:prstGeom>
              <a:blipFill>
                <a:blip r:embed="rId18"/>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0" name="TextBox 39">
                <a:extLst>
                  <a:ext uri="{FF2B5EF4-FFF2-40B4-BE49-F238E27FC236}">
                    <a16:creationId xmlns:a16="http://schemas.microsoft.com/office/drawing/2014/main" id="{34D37191-2396-41C7-9683-EACAECEA0B01}"/>
                  </a:ext>
                </a:extLst>
              </p:cNvPr>
              <p:cNvSpPr txBox="1"/>
              <p:nvPr/>
            </p:nvSpPr>
            <p:spPr>
              <a:xfrm>
                <a:off x="4879606" y="3368703"/>
                <a:ext cx="863654" cy="769441"/>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en-US" sz="4400" b="1" i="0" smtClean="0">
                          <a:solidFill>
                            <a:srgbClr val="02736A"/>
                          </a:solidFill>
                          <a:latin typeface="Cambria Math" panose="02040503050406030204" pitchFamily="18" charset="0"/>
                        </a:rPr>
                        <m:t>𝐱</m:t>
                      </m:r>
                    </m:oMath>
                  </m:oMathPara>
                </a14:m>
                <a:endParaRPr lang="en-US" sz="4400" dirty="0">
                  <a:solidFill>
                    <a:srgbClr val="02736A"/>
                  </a:solidFill>
                </a:endParaRPr>
              </a:p>
            </p:txBody>
          </p:sp>
        </mc:Choice>
        <mc:Fallback xmlns="">
          <p:sp>
            <p:nvSpPr>
              <p:cNvPr id="40" name="TextBox 39">
                <a:extLst>
                  <a:ext uri="{FF2B5EF4-FFF2-40B4-BE49-F238E27FC236}">
                    <a16:creationId xmlns:a16="http://schemas.microsoft.com/office/drawing/2014/main" id="{34D37191-2396-41C7-9683-EACAECEA0B01}"/>
                  </a:ext>
                </a:extLst>
              </p:cNvPr>
              <p:cNvSpPr txBox="1">
                <a:spLocks noRot="1" noChangeAspect="1" noMove="1" noResize="1" noEditPoints="1" noAdjustHandles="1" noChangeArrowheads="1" noChangeShapeType="1" noTextEdit="1"/>
              </p:cNvSpPr>
              <p:nvPr/>
            </p:nvSpPr>
            <p:spPr>
              <a:xfrm>
                <a:off x="4879606" y="3368703"/>
                <a:ext cx="863654" cy="769441"/>
              </a:xfrm>
              <a:prstGeom prst="rect">
                <a:avLst/>
              </a:prstGeom>
              <a:blipFill>
                <a:blip r:embed="rId19"/>
                <a:stretch>
                  <a:fillRect/>
                </a:stretch>
              </a:blipFill>
            </p:spPr>
            <p:txBody>
              <a:bodyPr/>
              <a:lstStyle/>
              <a:p>
                <a:r>
                  <a:rPr lang="en-US">
                    <a:noFill/>
                  </a:rPr>
                  <a:t> </a:t>
                </a:r>
              </a:p>
            </p:txBody>
          </p:sp>
        </mc:Fallback>
      </mc:AlternateContent>
      <p:sp>
        <p:nvSpPr>
          <p:cNvPr id="41" name="TextBox 40">
            <a:extLst>
              <a:ext uri="{FF2B5EF4-FFF2-40B4-BE49-F238E27FC236}">
                <a16:creationId xmlns:a16="http://schemas.microsoft.com/office/drawing/2014/main" id="{9DD941CF-8706-4950-BC18-CD41648023EE}"/>
              </a:ext>
            </a:extLst>
          </p:cNvPr>
          <p:cNvSpPr txBox="1"/>
          <p:nvPr/>
        </p:nvSpPr>
        <p:spPr>
          <a:xfrm>
            <a:off x="6308083" y="3276593"/>
            <a:ext cx="556182" cy="923330"/>
          </a:xfrm>
          <a:prstGeom prst="rect">
            <a:avLst/>
          </a:prstGeom>
          <a:noFill/>
        </p:spPr>
        <p:txBody>
          <a:bodyPr wrap="square" rtlCol="0">
            <a:spAutoFit/>
          </a:bodyPr>
          <a:lstStyle/>
          <a:p>
            <a:r>
              <a:rPr lang="en-US" sz="5400" b="1" dirty="0">
                <a:solidFill>
                  <a:srgbClr val="02736A"/>
                </a:solidFill>
              </a:rPr>
              <a:t>=</a:t>
            </a:r>
          </a:p>
        </p:txBody>
      </p:sp>
      <mc:AlternateContent xmlns:mc="http://schemas.openxmlformats.org/markup-compatibility/2006" xmlns:a14="http://schemas.microsoft.com/office/drawing/2010/main">
        <mc:Choice Requires="a14">
          <p:sp>
            <p:nvSpPr>
              <p:cNvPr id="42" name="TextBox 41">
                <a:extLst>
                  <a:ext uri="{FF2B5EF4-FFF2-40B4-BE49-F238E27FC236}">
                    <a16:creationId xmlns:a16="http://schemas.microsoft.com/office/drawing/2014/main" id="{3253C1BE-F8A5-404A-9BA1-BD5F1477B83A}"/>
                  </a:ext>
                </a:extLst>
              </p:cNvPr>
              <p:cNvSpPr txBox="1"/>
              <p:nvPr/>
            </p:nvSpPr>
            <p:spPr>
              <a:xfrm>
                <a:off x="6967281" y="3069566"/>
                <a:ext cx="863654" cy="1421608"/>
              </a:xfrm>
              <a:prstGeom prst="rect">
                <a:avLst/>
              </a:prstGeom>
              <a:noFill/>
            </p:spPr>
            <p:txBody>
              <a:bodyPr wrap="square">
                <a:spAutoFit/>
              </a:bodyPr>
              <a:lstStyle/>
              <a:p>
                <a14:m>
                  <m:oMath xmlns:m="http://schemas.openxmlformats.org/officeDocument/2006/math">
                    <m:f>
                      <m:fPr>
                        <m:ctrlPr>
                          <a:rPr lang="en-US" sz="6000" b="1" i="1" smtClean="0">
                            <a:solidFill>
                              <a:srgbClr val="02736A"/>
                            </a:solidFill>
                            <a:latin typeface="Cambria Math" panose="02040503050406030204" pitchFamily="18" charset="0"/>
                          </a:rPr>
                        </m:ctrlPr>
                      </m:fPr>
                      <m:num>
                        <m:r>
                          <a:rPr lang="en-US" sz="6000" b="1" i="1" smtClean="0">
                            <a:solidFill>
                              <a:srgbClr val="02736A"/>
                            </a:solidFill>
                            <a:latin typeface="Cambria Math" panose="02040503050406030204" pitchFamily="18" charset="0"/>
                          </a:rPr>
                          <m:t>𝟕𝟎</m:t>
                        </m:r>
                      </m:num>
                      <m:den>
                        <m:r>
                          <a:rPr lang="en-US" sz="6000" b="1" i="1" smtClean="0">
                            <a:solidFill>
                              <a:srgbClr val="02736A"/>
                            </a:solidFill>
                            <a:latin typeface="Cambria Math" panose="02040503050406030204" pitchFamily="18" charset="0"/>
                          </a:rPr>
                          <m:t>𝟏𝟎𝟓</m:t>
                        </m:r>
                      </m:den>
                    </m:f>
                  </m:oMath>
                </a14:m>
                <a:r>
                  <a:rPr lang="en-US" sz="6000" b="1" dirty="0">
                    <a:solidFill>
                      <a:srgbClr val="02736A"/>
                    </a:solidFill>
                  </a:rPr>
                  <a:t> </a:t>
                </a:r>
                <a:endParaRPr lang="en-US" sz="6000" dirty="0">
                  <a:solidFill>
                    <a:srgbClr val="02736A"/>
                  </a:solidFill>
                </a:endParaRPr>
              </a:p>
            </p:txBody>
          </p:sp>
        </mc:Choice>
        <mc:Fallback xmlns="">
          <p:sp>
            <p:nvSpPr>
              <p:cNvPr id="42" name="TextBox 41">
                <a:extLst>
                  <a:ext uri="{FF2B5EF4-FFF2-40B4-BE49-F238E27FC236}">
                    <a16:creationId xmlns:a16="http://schemas.microsoft.com/office/drawing/2014/main" id="{3253C1BE-F8A5-404A-9BA1-BD5F1477B83A}"/>
                  </a:ext>
                </a:extLst>
              </p:cNvPr>
              <p:cNvSpPr txBox="1">
                <a:spLocks noRot="1" noChangeAspect="1" noMove="1" noResize="1" noEditPoints="1" noAdjustHandles="1" noChangeArrowheads="1" noChangeShapeType="1" noTextEdit="1"/>
              </p:cNvSpPr>
              <p:nvPr/>
            </p:nvSpPr>
            <p:spPr>
              <a:xfrm>
                <a:off x="6967281" y="3069566"/>
                <a:ext cx="863654" cy="1421608"/>
              </a:xfrm>
              <a:prstGeom prst="rect">
                <a:avLst/>
              </a:prstGeom>
              <a:blipFill>
                <a:blip r:embed="rId20"/>
                <a:stretch>
                  <a:fillRect r="-26056"/>
                </a:stretch>
              </a:blipFill>
            </p:spPr>
            <p:txBody>
              <a:bodyPr/>
              <a:lstStyle/>
              <a:p>
                <a:r>
                  <a:rPr lang="en-US">
                    <a:noFill/>
                  </a:rPr>
                  <a:t> </a:t>
                </a:r>
              </a:p>
            </p:txBody>
          </p:sp>
        </mc:Fallback>
      </mc:AlternateContent>
      <p:sp>
        <p:nvSpPr>
          <p:cNvPr id="43" name="TextBox 42">
            <a:extLst>
              <a:ext uri="{FF2B5EF4-FFF2-40B4-BE49-F238E27FC236}">
                <a16:creationId xmlns:a16="http://schemas.microsoft.com/office/drawing/2014/main" id="{6D47622D-86BB-4F85-9E60-443A9749FF45}"/>
              </a:ext>
            </a:extLst>
          </p:cNvPr>
          <p:cNvSpPr txBox="1"/>
          <p:nvPr/>
        </p:nvSpPr>
        <p:spPr>
          <a:xfrm>
            <a:off x="3393407" y="4921194"/>
            <a:ext cx="556182" cy="923330"/>
          </a:xfrm>
          <a:prstGeom prst="rect">
            <a:avLst/>
          </a:prstGeom>
          <a:noFill/>
        </p:spPr>
        <p:txBody>
          <a:bodyPr wrap="square" rtlCol="0">
            <a:spAutoFit/>
          </a:bodyPr>
          <a:lstStyle/>
          <a:p>
            <a:r>
              <a:rPr lang="en-US" sz="5400" b="1" dirty="0">
                <a:solidFill>
                  <a:srgbClr val="02736A"/>
                </a:solidFill>
              </a:rPr>
              <a:t>=</a:t>
            </a:r>
          </a:p>
        </p:txBody>
      </p:sp>
      <mc:AlternateContent xmlns:mc="http://schemas.openxmlformats.org/markup-compatibility/2006" xmlns:a14="http://schemas.microsoft.com/office/drawing/2010/main">
        <mc:Choice Requires="a14">
          <p:sp>
            <p:nvSpPr>
              <p:cNvPr id="44" name="TextBox 43">
                <a:extLst>
                  <a:ext uri="{FF2B5EF4-FFF2-40B4-BE49-F238E27FC236}">
                    <a16:creationId xmlns:a16="http://schemas.microsoft.com/office/drawing/2014/main" id="{8941BB51-C8CA-4A34-9B9F-28694FCE7328}"/>
                  </a:ext>
                </a:extLst>
              </p:cNvPr>
              <p:cNvSpPr txBox="1"/>
              <p:nvPr/>
            </p:nvSpPr>
            <p:spPr>
              <a:xfrm>
                <a:off x="4070901" y="4687412"/>
                <a:ext cx="863654" cy="1425968"/>
              </a:xfrm>
              <a:prstGeom prst="rect">
                <a:avLst/>
              </a:prstGeom>
              <a:noFill/>
            </p:spPr>
            <p:txBody>
              <a:bodyPr wrap="square">
                <a:spAutoFit/>
              </a:bodyPr>
              <a:lstStyle/>
              <a:p>
                <a14:m>
                  <m:oMath xmlns:m="http://schemas.openxmlformats.org/officeDocument/2006/math">
                    <m:f>
                      <m:fPr>
                        <m:ctrlPr>
                          <a:rPr lang="en-US" sz="6000" b="1" i="1" smtClean="0">
                            <a:solidFill>
                              <a:srgbClr val="02736A"/>
                            </a:solidFill>
                            <a:latin typeface="Cambria Math" panose="02040503050406030204" pitchFamily="18" charset="0"/>
                          </a:rPr>
                        </m:ctrlPr>
                      </m:fPr>
                      <m:num>
                        <m:r>
                          <a:rPr lang="en-US" sz="6000" b="1" i="1" smtClean="0">
                            <a:solidFill>
                              <a:srgbClr val="02736A"/>
                            </a:solidFill>
                            <a:latin typeface="Cambria Math" panose="02040503050406030204" pitchFamily="18" charset="0"/>
                          </a:rPr>
                          <m:t>𝟏𝟎</m:t>
                        </m:r>
                      </m:num>
                      <m:den>
                        <m:r>
                          <a:rPr lang="en-US" sz="6000" b="1" i="1" smtClean="0">
                            <a:solidFill>
                              <a:srgbClr val="02736A"/>
                            </a:solidFill>
                            <a:latin typeface="Cambria Math" panose="02040503050406030204" pitchFamily="18" charset="0"/>
                          </a:rPr>
                          <m:t>𝟐𝟏</m:t>
                        </m:r>
                      </m:den>
                    </m:f>
                  </m:oMath>
                </a14:m>
                <a:r>
                  <a:rPr lang="en-US" sz="6000" b="1" dirty="0">
                    <a:solidFill>
                      <a:srgbClr val="02736A"/>
                    </a:solidFill>
                  </a:rPr>
                  <a:t> </a:t>
                </a:r>
                <a:endParaRPr lang="en-US" sz="6000" dirty="0">
                  <a:solidFill>
                    <a:srgbClr val="02736A"/>
                  </a:solidFill>
                </a:endParaRPr>
              </a:p>
            </p:txBody>
          </p:sp>
        </mc:Choice>
        <mc:Fallback xmlns="">
          <p:sp>
            <p:nvSpPr>
              <p:cNvPr id="44" name="TextBox 43">
                <a:extLst>
                  <a:ext uri="{FF2B5EF4-FFF2-40B4-BE49-F238E27FC236}">
                    <a16:creationId xmlns:a16="http://schemas.microsoft.com/office/drawing/2014/main" id="{8941BB51-C8CA-4A34-9B9F-28694FCE7328}"/>
                  </a:ext>
                </a:extLst>
              </p:cNvPr>
              <p:cNvSpPr txBox="1">
                <a:spLocks noRot="1" noChangeAspect="1" noMove="1" noResize="1" noEditPoints="1" noAdjustHandles="1" noChangeArrowheads="1" noChangeShapeType="1" noTextEdit="1"/>
              </p:cNvSpPr>
              <p:nvPr/>
            </p:nvSpPr>
            <p:spPr>
              <a:xfrm>
                <a:off x="4070901" y="4687412"/>
                <a:ext cx="863654" cy="1425968"/>
              </a:xfrm>
              <a:prstGeom prst="rect">
                <a:avLst/>
              </a:prstGeom>
              <a:blipFill>
                <a:blip r:embed="rId21"/>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5" name="TextBox 44">
                <a:extLst>
                  <a:ext uri="{FF2B5EF4-FFF2-40B4-BE49-F238E27FC236}">
                    <a16:creationId xmlns:a16="http://schemas.microsoft.com/office/drawing/2014/main" id="{BA0BB4B0-A884-4D68-8ACB-27B4CA5A5352}"/>
                  </a:ext>
                </a:extLst>
              </p:cNvPr>
              <p:cNvSpPr txBox="1"/>
              <p:nvPr/>
            </p:nvSpPr>
            <p:spPr>
              <a:xfrm>
                <a:off x="5676276" y="4698119"/>
                <a:ext cx="863654" cy="1421608"/>
              </a:xfrm>
              <a:prstGeom prst="rect">
                <a:avLst/>
              </a:prstGeom>
              <a:noFill/>
            </p:spPr>
            <p:txBody>
              <a:bodyPr wrap="square">
                <a:spAutoFit/>
              </a:bodyPr>
              <a:lstStyle/>
              <a:p>
                <a14:m>
                  <m:oMath xmlns:m="http://schemas.openxmlformats.org/officeDocument/2006/math">
                    <m:f>
                      <m:fPr>
                        <m:ctrlPr>
                          <a:rPr lang="en-US" sz="6000" b="1" i="1" smtClean="0">
                            <a:solidFill>
                              <a:srgbClr val="02736A"/>
                            </a:solidFill>
                            <a:latin typeface="Cambria Math" panose="02040503050406030204" pitchFamily="18" charset="0"/>
                          </a:rPr>
                        </m:ctrlPr>
                      </m:fPr>
                      <m:num>
                        <m:r>
                          <a:rPr lang="en-US" sz="6000" b="1" i="1" smtClean="0">
                            <a:solidFill>
                              <a:srgbClr val="02736A"/>
                            </a:solidFill>
                            <a:latin typeface="Cambria Math" panose="02040503050406030204" pitchFamily="18" charset="0"/>
                          </a:rPr>
                          <m:t>𝟑</m:t>
                        </m:r>
                      </m:num>
                      <m:den>
                        <m:r>
                          <a:rPr lang="en-US" sz="6000" b="1" i="1" smtClean="0">
                            <a:solidFill>
                              <a:srgbClr val="02736A"/>
                            </a:solidFill>
                            <a:latin typeface="Cambria Math" panose="02040503050406030204" pitchFamily="18" charset="0"/>
                          </a:rPr>
                          <m:t>𝟐</m:t>
                        </m:r>
                      </m:den>
                    </m:f>
                  </m:oMath>
                </a14:m>
                <a:r>
                  <a:rPr lang="en-US" sz="6000" b="1" dirty="0">
                    <a:solidFill>
                      <a:srgbClr val="02736A"/>
                    </a:solidFill>
                  </a:rPr>
                  <a:t> </a:t>
                </a:r>
                <a:endParaRPr lang="en-US" sz="6000" dirty="0">
                  <a:solidFill>
                    <a:srgbClr val="02736A"/>
                  </a:solidFill>
                </a:endParaRPr>
              </a:p>
            </p:txBody>
          </p:sp>
        </mc:Choice>
        <mc:Fallback xmlns="">
          <p:sp>
            <p:nvSpPr>
              <p:cNvPr id="45" name="TextBox 44">
                <a:extLst>
                  <a:ext uri="{FF2B5EF4-FFF2-40B4-BE49-F238E27FC236}">
                    <a16:creationId xmlns:a16="http://schemas.microsoft.com/office/drawing/2014/main" id="{BA0BB4B0-A884-4D68-8ACB-27B4CA5A5352}"/>
                  </a:ext>
                </a:extLst>
              </p:cNvPr>
              <p:cNvSpPr txBox="1">
                <a:spLocks noRot="1" noChangeAspect="1" noMove="1" noResize="1" noEditPoints="1" noAdjustHandles="1" noChangeArrowheads="1" noChangeShapeType="1" noTextEdit="1"/>
              </p:cNvSpPr>
              <p:nvPr/>
            </p:nvSpPr>
            <p:spPr>
              <a:xfrm>
                <a:off x="5676276" y="4698119"/>
                <a:ext cx="863654" cy="1421608"/>
              </a:xfrm>
              <a:prstGeom prst="rect">
                <a:avLst/>
              </a:prstGeom>
              <a:blipFill>
                <a:blip r:embed="rId22"/>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6" name="TextBox 45">
                <a:extLst>
                  <a:ext uri="{FF2B5EF4-FFF2-40B4-BE49-F238E27FC236}">
                    <a16:creationId xmlns:a16="http://schemas.microsoft.com/office/drawing/2014/main" id="{84CD49ED-B056-4DB8-821E-69043DC6A3FB}"/>
                  </a:ext>
                </a:extLst>
              </p:cNvPr>
              <p:cNvSpPr txBox="1"/>
              <p:nvPr/>
            </p:nvSpPr>
            <p:spPr>
              <a:xfrm>
                <a:off x="4879606" y="5068305"/>
                <a:ext cx="863654" cy="769441"/>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en-US" sz="4400" b="1" i="0" smtClean="0">
                          <a:solidFill>
                            <a:srgbClr val="02736A"/>
                          </a:solidFill>
                          <a:latin typeface="Cambria Math" panose="02040503050406030204" pitchFamily="18" charset="0"/>
                        </a:rPr>
                        <m:t>𝐱</m:t>
                      </m:r>
                    </m:oMath>
                  </m:oMathPara>
                </a14:m>
                <a:endParaRPr lang="en-US" sz="4400" dirty="0">
                  <a:solidFill>
                    <a:srgbClr val="02736A"/>
                  </a:solidFill>
                </a:endParaRPr>
              </a:p>
            </p:txBody>
          </p:sp>
        </mc:Choice>
        <mc:Fallback xmlns="">
          <p:sp>
            <p:nvSpPr>
              <p:cNvPr id="46" name="TextBox 45">
                <a:extLst>
                  <a:ext uri="{FF2B5EF4-FFF2-40B4-BE49-F238E27FC236}">
                    <a16:creationId xmlns:a16="http://schemas.microsoft.com/office/drawing/2014/main" id="{84CD49ED-B056-4DB8-821E-69043DC6A3FB}"/>
                  </a:ext>
                </a:extLst>
              </p:cNvPr>
              <p:cNvSpPr txBox="1">
                <a:spLocks noRot="1" noChangeAspect="1" noMove="1" noResize="1" noEditPoints="1" noAdjustHandles="1" noChangeArrowheads="1" noChangeShapeType="1" noTextEdit="1"/>
              </p:cNvSpPr>
              <p:nvPr/>
            </p:nvSpPr>
            <p:spPr>
              <a:xfrm>
                <a:off x="4879606" y="5068305"/>
                <a:ext cx="863654" cy="769441"/>
              </a:xfrm>
              <a:prstGeom prst="rect">
                <a:avLst/>
              </a:prstGeom>
              <a:blipFill>
                <a:blip r:embed="rId23"/>
                <a:stretch>
                  <a:fillRect/>
                </a:stretch>
              </a:blipFill>
            </p:spPr>
            <p:txBody>
              <a:bodyPr/>
              <a:lstStyle/>
              <a:p>
                <a:r>
                  <a:rPr lang="en-US">
                    <a:noFill/>
                  </a:rPr>
                  <a:t> </a:t>
                </a:r>
              </a:p>
            </p:txBody>
          </p:sp>
        </mc:Fallback>
      </mc:AlternateContent>
      <p:sp>
        <p:nvSpPr>
          <p:cNvPr id="47" name="TextBox 46">
            <a:extLst>
              <a:ext uri="{FF2B5EF4-FFF2-40B4-BE49-F238E27FC236}">
                <a16:creationId xmlns:a16="http://schemas.microsoft.com/office/drawing/2014/main" id="{C89591B8-1374-4576-9A0E-E8446141035E}"/>
              </a:ext>
            </a:extLst>
          </p:cNvPr>
          <p:cNvSpPr txBox="1"/>
          <p:nvPr/>
        </p:nvSpPr>
        <p:spPr>
          <a:xfrm>
            <a:off x="6289787" y="4890206"/>
            <a:ext cx="556182" cy="923330"/>
          </a:xfrm>
          <a:prstGeom prst="rect">
            <a:avLst/>
          </a:prstGeom>
          <a:noFill/>
        </p:spPr>
        <p:txBody>
          <a:bodyPr wrap="square" rtlCol="0">
            <a:spAutoFit/>
          </a:bodyPr>
          <a:lstStyle/>
          <a:p>
            <a:r>
              <a:rPr lang="en-US" sz="5400" b="1" dirty="0">
                <a:solidFill>
                  <a:srgbClr val="02736A"/>
                </a:solidFill>
              </a:rPr>
              <a:t>=</a:t>
            </a:r>
          </a:p>
        </p:txBody>
      </p:sp>
      <mc:AlternateContent xmlns:mc="http://schemas.openxmlformats.org/markup-compatibility/2006" xmlns:a14="http://schemas.microsoft.com/office/drawing/2010/main">
        <mc:Choice Requires="a14">
          <p:sp>
            <p:nvSpPr>
              <p:cNvPr id="48" name="TextBox 47">
                <a:extLst>
                  <a:ext uri="{FF2B5EF4-FFF2-40B4-BE49-F238E27FC236}">
                    <a16:creationId xmlns:a16="http://schemas.microsoft.com/office/drawing/2014/main" id="{C6596BB8-2FCB-4E3A-9131-74A2A0128EB1}"/>
                  </a:ext>
                </a:extLst>
              </p:cNvPr>
              <p:cNvSpPr txBox="1"/>
              <p:nvPr/>
            </p:nvSpPr>
            <p:spPr>
              <a:xfrm>
                <a:off x="6967281" y="4685714"/>
                <a:ext cx="863654" cy="1425968"/>
              </a:xfrm>
              <a:prstGeom prst="rect">
                <a:avLst/>
              </a:prstGeom>
              <a:noFill/>
            </p:spPr>
            <p:txBody>
              <a:bodyPr wrap="square">
                <a:spAutoFit/>
              </a:bodyPr>
              <a:lstStyle/>
              <a:p>
                <a14:m>
                  <m:oMath xmlns:m="http://schemas.openxmlformats.org/officeDocument/2006/math">
                    <m:f>
                      <m:fPr>
                        <m:ctrlPr>
                          <a:rPr lang="en-US" sz="6000" b="1" i="1" smtClean="0">
                            <a:solidFill>
                              <a:srgbClr val="02736A"/>
                            </a:solidFill>
                            <a:latin typeface="Cambria Math" panose="02040503050406030204" pitchFamily="18" charset="0"/>
                          </a:rPr>
                        </m:ctrlPr>
                      </m:fPr>
                      <m:num>
                        <m:r>
                          <a:rPr lang="en-US" sz="6000" b="1" i="1" smtClean="0">
                            <a:solidFill>
                              <a:srgbClr val="02736A"/>
                            </a:solidFill>
                            <a:latin typeface="Cambria Math" panose="02040503050406030204" pitchFamily="18" charset="0"/>
                          </a:rPr>
                          <m:t>𝟑𝟎</m:t>
                        </m:r>
                      </m:num>
                      <m:den>
                        <m:r>
                          <a:rPr lang="en-US" sz="6000" b="1" i="1" smtClean="0">
                            <a:solidFill>
                              <a:srgbClr val="02736A"/>
                            </a:solidFill>
                            <a:latin typeface="Cambria Math" panose="02040503050406030204" pitchFamily="18" charset="0"/>
                          </a:rPr>
                          <m:t>𝟒𝟐</m:t>
                        </m:r>
                      </m:den>
                    </m:f>
                  </m:oMath>
                </a14:m>
                <a:r>
                  <a:rPr lang="en-US" sz="6000" b="1" dirty="0">
                    <a:solidFill>
                      <a:srgbClr val="02736A"/>
                    </a:solidFill>
                  </a:rPr>
                  <a:t> </a:t>
                </a:r>
                <a:endParaRPr lang="en-US" sz="6000" dirty="0">
                  <a:solidFill>
                    <a:srgbClr val="02736A"/>
                  </a:solidFill>
                </a:endParaRPr>
              </a:p>
            </p:txBody>
          </p:sp>
        </mc:Choice>
        <mc:Fallback xmlns="">
          <p:sp>
            <p:nvSpPr>
              <p:cNvPr id="48" name="TextBox 47">
                <a:extLst>
                  <a:ext uri="{FF2B5EF4-FFF2-40B4-BE49-F238E27FC236}">
                    <a16:creationId xmlns:a16="http://schemas.microsoft.com/office/drawing/2014/main" id="{C6596BB8-2FCB-4E3A-9131-74A2A0128EB1}"/>
                  </a:ext>
                </a:extLst>
              </p:cNvPr>
              <p:cNvSpPr txBox="1">
                <a:spLocks noRot="1" noChangeAspect="1" noMove="1" noResize="1" noEditPoints="1" noAdjustHandles="1" noChangeArrowheads="1" noChangeShapeType="1" noTextEdit="1"/>
              </p:cNvSpPr>
              <p:nvPr/>
            </p:nvSpPr>
            <p:spPr>
              <a:xfrm>
                <a:off x="6967281" y="4685714"/>
                <a:ext cx="863654" cy="1425968"/>
              </a:xfrm>
              <a:prstGeom prst="rect">
                <a:avLst/>
              </a:prstGeom>
              <a:blipFill>
                <a:blip r:embed="rId24"/>
                <a:stretch>
                  <a:fillRect/>
                </a:stretch>
              </a:blipFill>
            </p:spPr>
            <p:txBody>
              <a:bodyPr/>
              <a:lstStyle/>
              <a:p>
                <a:r>
                  <a:rPr lang="en-US">
                    <a:noFill/>
                  </a:rPr>
                  <a:t> </a:t>
                </a:r>
              </a:p>
            </p:txBody>
          </p:sp>
        </mc:Fallback>
      </mc:AlternateContent>
      <p:sp>
        <p:nvSpPr>
          <p:cNvPr id="49" name="TextBox 48">
            <a:extLst>
              <a:ext uri="{FF2B5EF4-FFF2-40B4-BE49-F238E27FC236}">
                <a16:creationId xmlns:a16="http://schemas.microsoft.com/office/drawing/2014/main" id="{DA102FA9-98C6-44AF-8FFB-FFEF66293F1D}"/>
              </a:ext>
            </a:extLst>
          </p:cNvPr>
          <p:cNvSpPr txBox="1"/>
          <p:nvPr/>
        </p:nvSpPr>
        <p:spPr>
          <a:xfrm>
            <a:off x="8161186" y="3249838"/>
            <a:ext cx="556182" cy="923330"/>
          </a:xfrm>
          <a:prstGeom prst="rect">
            <a:avLst/>
          </a:prstGeom>
          <a:noFill/>
        </p:spPr>
        <p:txBody>
          <a:bodyPr wrap="square" rtlCol="0">
            <a:spAutoFit/>
          </a:bodyPr>
          <a:lstStyle/>
          <a:p>
            <a:r>
              <a:rPr lang="en-US" sz="5400" b="1" dirty="0">
                <a:solidFill>
                  <a:srgbClr val="02736A"/>
                </a:solidFill>
              </a:rPr>
              <a:t>=</a:t>
            </a:r>
          </a:p>
        </p:txBody>
      </p:sp>
      <mc:AlternateContent xmlns:mc="http://schemas.openxmlformats.org/markup-compatibility/2006" xmlns:a14="http://schemas.microsoft.com/office/drawing/2010/main">
        <mc:Choice Requires="a14">
          <p:sp>
            <p:nvSpPr>
              <p:cNvPr id="50" name="TextBox 49">
                <a:extLst>
                  <a:ext uri="{FF2B5EF4-FFF2-40B4-BE49-F238E27FC236}">
                    <a16:creationId xmlns:a16="http://schemas.microsoft.com/office/drawing/2014/main" id="{524215A1-80B4-48F9-A6C7-3BCDF4342968}"/>
                  </a:ext>
                </a:extLst>
              </p:cNvPr>
              <p:cNvSpPr txBox="1"/>
              <p:nvPr/>
            </p:nvSpPr>
            <p:spPr>
              <a:xfrm>
                <a:off x="8820384" y="3042811"/>
                <a:ext cx="863654" cy="1425968"/>
              </a:xfrm>
              <a:prstGeom prst="rect">
                <a:avLst/>
              </a:prstGeom>
              <a:noFill/>
            </p:spPr>
            <p:txBody>
              <a:bodyPr wrap="square">
                <a:spAutoFit/>
              </a:bodyPr>
              <a:lstStyle/>
              <a:p>
                <a14:m>
                  <m:oMath xmlns:m="http://schemas.openxmlformats.org/officeDocument/2006/math">
                    <m:f>
                      <m:fPr>
                        <m:ctrlPr>
                          <a:rPr lang="en-US" sz="6000" b="1" i="1" smtClean="0">
                            <a:solidFill>
                              <a:srgbClr val="02736A"/>
                            </a:solidFill>
                            <a:latin typeface="Cambria Math" panose="02040503050406030204" pitchFamily="18" charset="0"/>
                          </a:rPr>
                        </m:ctrlPr>
                      </m:fPr>
                      <m:num>
                        <m:r>
                          <a:rPr lang="en-US" sz="6000" b="1" i="1" smtClean="0">
                            <a:solidFill>
                              <a:srgbClr val="02736A"/>
                            </a:solidFill>
                            <a:latin typeface="Cambria Math" panose="02040503050406030204" pitchFamily="18" charset="0"/>
                          </a:rPr>
                          <m:t>𝟐</m:t>
                        </m:r>
                      </m:num>
                      <m:den>
                        <m:r>
                          <a:rPr lang="en-US" sz="6000" b="1" i="1" smtClean="0">
                            <a:solidFill>
                              <a:srgbClr val="02736A"/>
                            </a:solidFill>
                            <a:latin typeface="Cambria Math" panose="02040503050406030204" pitchFamily="18" charset="0"/>
                          </a:rPr>
                          <m:t>𝟑</m:t>
                        </m:r>
                      </m:den>
                    </m:f>
                  </m:oMath>
                </a14:m>
                <a:r>
                  <a:rPr lang="en-US" sz="6000" b="1" dirty="0">
                    <a:solidFill>
                      <a:srgbClr val="02736A"/>
                    </a:solidFill>
                  </a:rPr>
                  <a:t> </a:t>
                </a:r>
                <a:endParaRPr lang="en-US" sz="6000" dirty="0">
                  <a:solidFill>
                    <a:srgbClr val="02736A"/>
                  </a:solidFill>
                </a:endParaRPr>
              </a:p>
            </p:txBody>
          </p:sp>
        </mc:Choice>
        <mc:Fallback xmlns="">
          <p:sp>
            <p:nvSpPr>
              <p:cNvPr id="50" name="TextBox 49">
                <a:extLst>
                  <a:ext uri="{FF2B5EF4-FFF2-40B4-BE49-F238E27FC236}">
                    <a16:creationId xmlns:a16="http://schemas.microsoft.com/office/drawing/2014/main" id="{524215A1-80B4-48F9-A6C7-3BCDF4342968}"/>
                  </a:ext>
                </a:extLst>
              </p:cNvPr>
              <p:cNvSpPr txBox="1">
                <a:spLocks noRot="1" noChangeAspect="1" noMove="1" noResize="1" noEditPoints="1" noAdjustHandles="1" noChangeArrowheads="1" noChangeShapeType="1" noTextEdit="1"/>
              </p:cNvSpPr>
              <p:nvPr/>
            </p:nvSpPr>
            <p:spPr>
              <a:xfrm>
                <a:off x="8820384" y="3042811"/>
                <a:ext cx="863654" cy="1425968"/>
              </a:xfrm>
              <a:prstGeom prst="rect">
                <a:avLst/>
              </a:prstGeom>
              <a:blipFill>
                <a:blip r:embed="rId25"/>
                <a:stretch>
                  <a:fillRect/>
                </a:stretch>
              </a:blipFill>
            </p:spPr>
            <p:txBody>
              <a:bodyPr/>
              <a:lstStyle/>
              <a:p>
                <a:r>
                  <a:rPr lang="en-US">
                    <a:noFill/>
                  </a:rPr>
                  <a:t> </a:t>
                </a:r>
              </a:p>
            </p:txBody>
          </p:sp>
        </mc:Fallback>
      </mc:AlternateContent>
      <p:sp>
        <p:nvSpPr>
          <p:cNvPr id="51" name="TextBox 50">
            <a:extLst>
              <a:ext uri="{FF2B5EF4-FFF2-40B4-BE49-F238E27FC236}">
                <a16:creationId xmlns:a16="http://schemas.microsoft.com/office/drawing/2014/main" id="{C8EF6EFD-7161-4BD1-9FCC-80C1D7989526}"/>
              </a:ext>
            </a:extLst>
          </p:cNvPr>
          <p:cNvSpPr txBox="1"/>
          <p:nvPr/>
        </p:nvSpPr>
        <p:spPr>
          <a:xfrm>
            <a:off x="7965011" y="4885634"/>
            <a:ext cx="556182" cy="923330"/>
          </a:xfrm>
          <a:prstGeom prst="rect">
            <a:avLst/>
          </a:prstGeom>
          <a:noFill/>
        </p:spPr>
        <p:txBody>
          <a:bodyPr wrap="square" rtlCol="0">
            <a:spAutoFit/>
          </a:bodyPr>
          <a:lstStyle/>
          <a:p>
            <a:r>
              <a:rPr lang="en-US" sz="5400" b="1" dirty="0">
                <a:solidFill>
                  <a:srgbClr val="02736A"/>
                </a:solidFill>
              </a:rPr>
              <a:t>=</a:t>
            </a:r>
          </a:p>
        </p:txBody>
      </p:sp>
      <mc:AlternateContent xmlns:mc="http://schemas.openxmlformats.org/markup-compatibility/2006" xmlns:a14="http://schemas.microsoft.com/office/drawing/2010/main">
        <mc:Choice Requires="a14">
          <p:sp>
            <p:nvSpPr>
              <p:cNvPr id="52" name="TextBox 51">
                <a:extLst>
                  <a:ext uri="{FF2B5EF4-FFF2-40B4-BE49-F238E27FC236}">
                    <a16:creationId xmlns:a16="http://schemas.microsoft.com/office/drawing/2014/main" id="{F99FF7E9-F729-4E6E-A011-544725631A4E}"/>
                  </a:ext>
                </a:extLst>
              </p:cNvPr>
              <p:cNvSpPr txBox="1"/>
              <p:nvPr/>
            </p:nvSpPr>
            <p:spPr>
              <a:xfrm>
                <a:off x="8642505" y="4681142"/>
                <a:ext cx="863654" cy="1479764"/>
              </a:xfrm>
              <a:prstGeom prst="rect">
                <a:avLst/>
              </a:prstGeom>
              <a:noFill/>
            </p:spPr>
            <p:txBody>
              <a:bodyPr wrap="square">
                <a:spAutoFit/>
              </a:bodyPr>
              <a:lstStyle/>
              <a:p>
                <a14:m>
                  <m:oMath xmlns:m="http://schemas.openxmlformats.org/officeDocument/2006/math">
                    <m:f>
                      <m:fPr>
                        <m:ctrlPr>
                          <a:rPr lang="en-US" sz="6000" b="1" i="1" smtClean="0">
                            <a:solidFill>
                              <a:srgbClr val="02736A"/>
                            </a:solidFill>
                            <a:latin typeface="Cambria Math" panose="02040503050406030204" pitchFamily="18" charset="0"/>
                          </a:rPr>
                        </m:ctrlPr>
                      </m:fPr>
                      <m:num>
                        <m:r>
                          <a:rPr lang="en-US" sz="6000" b="1" i="1" smtClean="0">
                            <a:solidFill>
                              <a:srgbClr val="02736A"/>
                            </a:solidFill>
                            <a:latin typeface="Cambria Math" panose="02040503050406030204" pitchFamily="18" charset="0"/>
                          </a:rPr>
                          <m:t>𝟓</m:t>
                        </m:r>
                      </m:num>
                      <m:den>
                        <m:r>
                          <a:rPr lang="en-US" sz="6000" b="1" i="1" smtClean="0">
                            <a:solidFill>
                              <a:srgbClr val="02736A"/>
                            </a:solidFill>
                            <a:latin typeface="Cambria Math" panose="02040503050406030204" pitchFamily="18" charset="0"/>
                          </a:rPr>
                          <m:t>𝟕</m:t>
                        </m:r>
                      </m:den>
                    </m:f>
                  </m:oMath>
                </a14:m>
                <a:r>
                  <a:rPr lang="en-US" sz="6000" b="1" dirty="0">
                    <a:solidFill>
                      <a:srgbClr val="02736A"/>
                    </a:solidFill>
                  </a:rPr>
                  <a:t> </a:t>
                </a:r>
                <a:endParaRPr lang="en-US" sz="6000" dirty="0">
                  <a:solidFill>
                    <a:srgbClr val="02736A"/>
                  </a:solidFill>
                </a:endParaRPr>
              </a:p>
            </p:txBody>
          </p:sp>
        </mc:Choice>
        <mc:Fallback xmlns="">
          <p:sp>
            <p:nvSpPr>
              <p:cNvPr id="52" name="TextBox 51">
                <a:extLst>
                  <a:ext uri="{FF2B5EF4-FFF2-40B4-BE49-F238E27FC236}">
                    <a16:creationId xmlns:a16="http://schemas.microsoft.com/office/drawing/2014/main" id="{F99FF7E9-F729-4E6E-A011-544725631A4E}"/>
                  </a:ext>
                </a:extLst>
              </p:cNvPr>
              <p:cNvSpPr txBox="1">
                <a:spLocks noRot="1" noChangeAspect="1" noMove="1" noResize="1" noEditPoints="1" noAdjustHandles="1" noChangeArrowheads="1" noChangeShapeType="1" noTextEdit="1"/>
              </p:cNvSpPr>
              <p:nvPr/>
            </p:nvSpPr>
            <p:spPr>
              <a:xfrm>
                <a:off x="8642505" y="4681142"/>
                <a:ext cx="863654" cy="1479764"/>
              </a:xfrm>
              <a:prstGeom prst="rect">
                <a:avLst/>
              </a:prstGeom>
              <a:blipFill>
                <a:blip r:embed="rId26"/>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18101737"/>
      </p:ext>
    </p:extLst>
  </p:cSld>
  <p:clrMapOvr>
    <a:masterClrMapping/>
  </p:clrMapOvr>
  <mc:AlternateContent xmlns:mc="http://schemas.openxmlformats.org/markup-compatibility/2006">
    <mc:Choice xmlns:p159="http://schemas.microsoft.com/office/powerpoint/2015/09/main" xmlns=""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down)">
                                      <p:cBhvr>
                                        <p:cTn id="7" dur="500"/>
                                        <p:tgtEl>
                                          <p:spTgt spid="20"/>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26"/>
                                        </p:tgtEl>
                                        <p:attrNameLst>
                                          <p:attrName>style.visibility</p:attrName>
                                        </p:attrNameLst>
                                      </p:cBhvr>
                                      <p:to>
                                        <p:strVal val="visible"/>
                                      </p:to>
                                    </p:set>
                                    <p:animEffect transition="in" filter="wipe(down)">
                                      <p:cBhvr>
                                        <p:cTn id="12" dur="500"/>
                                        <p:tgtEl>
                                          <p:spTgt spid="26"/>
                                        </p:tgtEl>
                                      </p:cBhvr>
                                    </p:animEffect>
                                  </p:childTnLst>
                                </p:cTn>
                              </p:par>
                            </p:childTnLst>
                          </p:cTn>
                        </p:par>
                      </p:childTnLst>
                    </p:cTn>
                  </p:par>
                  <p:par>
                    <p:cTn id="13" fill="hold">
                      <p:stCondLst>
                        <p:cond delay="indefinite"/>
                      </p:stCondLst>
                      <p:childTnLst>
                        <p:par>
                          <p:cTn id="14" fill="hold">
                            <p:stCondLst>
                              <p:cond delay="0"/>
                            </p:stCondLst>
                            <p:childTnLst>
                              <p:par>
                                <p:cTn id="15" presetID="53" presetClass="entr" presetSubtype="16" fill="hold" grpId="0" nodeType="clickEffect">
                                  <p:stCondLst>
                                    <p:cond delay="0"/>
                                  </p:stCondLst>
                                  <p:childTnLst>
                                    <p:set>
                                      <p:cBhvr>
                                        <p:cTn id="16" dur="1" fill="hold">
                                          <p:stCondLst>
                                            <p:cond delay="0"/>
                                          </p:stCondLst>
                                        </p:cTn>
                                        <p:tgtEl>
                                          <p:spTgt spid="31"/>
                                        </p:tgtEl>
                                        <p:attrNameLst>
                                          <p:attrName>style.visibility</p:attrName>
                                        </p:attrNameLst>
                                      </p:cBhvr>
                                      <p:to>
                                        <p:strVal val="visible"/>
                                      </p:to>
                                    </p:set>
                                    <p:anim calcmode="lin" valueType="num">
                                      <p:cBhvr>
                                        <p:cTn id="17" dur="500" fill="hold"/>
                                        <p:tgtEl>
                                          <p:spTgt spid="31"/>
                                        </p:tgtEl>
                                        <p:attrNameLst>
                                          <p:attrName>ppt_w</p:attrName>
                                        </p:attrNameLst>
                                      </p:cBhvr>
                                      <p:tavLst>
                                        <p:tav tm="0">
                                          <p:val>
                                            <p:fltVal val="0"/>
                                          </p:val>
                                        </p:tav>
                                        <p:tav tm="100000">
                                          <p:val>
                                            <p:strVal val="#ppt_w"/>
                                          </p:val>
                                        </p:tav>
                                      </p:tavLst>
                                    </p:anim>
                                    <p:anim calcmode="lin" valueType="num">
                                      <p:cBhvr>
                                        <p:cTn id="18" dur="500" fill="hold"/>
                                        <p:tgtEl>
                                          <p:spTgt spid="31"/>
                                        </p:tgtEl>
                                        <p:attrNameLst>
                                          <p:attrName>ppt_h</p:attrName>
                                        </p:attrNameLst>
                                      </p:cBhvr>
                                      <p:tavLst>
                                        <p:tav tm="0">
                                          <p:val>
                                            <p:fltVal val="0"/>
                                          </p:val>
                                        </p:tav>
                                        <p:tav tm="100000">
                                          <p:val>
                                            <p:strVal val="#ppt_h"/>
                                          </p:val>
                                        </p:tav>
                                      </p:tavLst>
                                    </p:anim>
                                    <p:animEffect transition="in" filter="fade">
                                      <p:cBhvr>
                                        <p:cTn id="19" dur="500"/>
                                        <p:tgtEl>
                                          <p:spTgt spid="31"/>
                                        </p:tgtEl>
                                      </p:cBhvr>
                                    </p:animEffect>
                                  </p:childTnLst>
                                </p:cTn>
                              </p:par>
                            </p:childTnLst>
                          </p:cTn>
                        </p:par>
                      </p:childTnLst>
                    </p:cTn>
                  </p:par>
                  <p:par>
                    <p:cTn id="20" fill="hold">
                      <p:stCondLst>
                        <p:cond delay="indefinite"/>
                      </p:stCondLst>
                      <p:childTnLst>
                        <p:par>
                          <p:cTn id="21" fill="hold">
                            <p:stCondLst>
                              <p:cond delay="0"/>
                            </p:stCondLst>
                            <p:childTnLst>
                              <p:par>
                                <p:cTn id="22" presetID="53" presetClass="entr" presetSubtype="16" fill="hold" grpId="0" nodeType="clickEffect">
                                  <p:stCondLst>
                                    <p:cond delay="0"/>
                                  </p:stCondLst>
                                  <p:childTnLst>
                                    <p:set>
                                      <p:cBhvr>
                                        <p:cTn id="23" dur="1" fill="hold">
                                          <p:stCondLst>
                                            <p:cond delay="0"/>
                                          </p:stCondLst>
                                        </p:cTn>
                                        <p:tgtEl>
                                          <p:spTgt spid="33"/>
                                        </p:tgtEl>
                                        <p:attrNameLst>
                                          <p:attrName>style.visibility</p:attrName>
                                        </p:attrNameLst>
                                      </p:cBhvr>
                                      <p:to>
                                        <p:strVal val="visible"/>
                                      </p:to>
                                    </p:set>
                                    <p:anim calcmode="lin" valueType="num">
                                      <p:cBhvr>
                                        <p:cTn id="24" dur="500" fill="hold"/>
                                        <p:tgtEl>
                                          <p:spTgt spid="33"/>
                                        </p:tgtEl>
                                        <p:attrNameLst>
                                          <p:attrName>ppt_w</p:attrName>
                                        </p:attrNameLst>
                                      </p:cBhvr>
                                      <p:tavLst>
                                        <p:tav tm="0">
                                          <p:val>
                                            <p:fltVal val="0"/>
                                          </p:val>
                                        </p:tav>
                                        <p:tav tm="100000">
                                          <p:val>
                                            <p:strVal val="#ppt_w"/>
                                          </p:val>
                                        </p:tav>
                                      </p:tavLst>
                                    </p:anim>
                                    <p:anim calcmode="lin" valueType="num">
                                      <p:cBhvr>
                                        <p:cTn id="25" dur="500" fill="hold"/>
                                        <p:tgtEl>
                                          <p:spTgt spid="33"/>
                                        </p:tgtEl>
                                        <p:attrNameLst>
                                          <p:attrName>ppt_h</p:attrName>
                                        </p:attrNameLst>
                                      </p:cBhvr>
                                      <p:tavLst>
                                        <p:tav tm="0">
                                          <p:val>
                                            <p:fltVal val="0"/>
                                          </p:val>
                                        </p:tav>
                                        <p:tav tm="100000">
                                          <p:val>
                                            <p:strVal val="#ppt_h"/>
                                          </p:val>
                                        </p:tav>
                                      </p:tavLst>
                                    </p:anim>
                                    <p:animEffect transition="in" filter="fade">
                                      <p:cBhvr>
                                        <p:cTn id="26" dur="500"/>
                                        <p:tgtEl>
                                          <p:spTgt spid="33"/>
                                        </p:tgtEl>
                                      </p:cBhvr>
                                    </p:animEffect>
                                  </p:childTnLst>
                                </p:cTn>
                              </p:par>
                            </p:childTnLst>
                          </p:cTn>
                        </p:par>
                      </p:childTnLst>
                    </p:cTn>
                  </p:par>
                  <p:par>
                    <p:cTn id="27" fill="hold">
                      <p:stCondLst>
                        <p:cond delay="indefinite"/>
                      </p:stCondLst>
                      <p:childTnLst>
                        <p:par>
                          <p:cTn id="28" fill="hold">
                            <p:stCondLst>
                              <p:cond delay="0"/>
                            </p:stCondLst>
                            <p:childTnLst>
                              <p:par>
                                <p:cTn id="29" presetID="53" presetClass="entr" presetSubtype="16" fill="hold" grpId="0" nodeType="clickEffect">
                                  <p:stCondLst>
                                    <p:cond delay="0"/>
                                  </p:stCondLst>
                                  <p:childTnLst>
                                    <p:set>
                                      <p:cBhvr>
                                        <p:cTn id="30" dur="1" fill="hold">
                                          <p:stCondLst>
                                            <p:cond delay="0"/>
                                          </p:stCondLst>
                                        </p:cTn>
                                        <p:tgtEl>
                                          <p:spTgt spid="38"/>
                                        </p:tgtEl>
                                        <p:attrNameLst>
                                          <p:attrName>style.visibility</p:attrName>
                                        </p:attrNameLst>
                                      </p:cBhvr>
                                      <p:to>
                                        <p:strVal val="visible"/>
                                      </p:to>
                                    </p:set>
                                    <p:anim calcmode="lin" valueType="num">
                                      <p:cBhvr>
                                        <p:cTn id="31" dur="500" fill="hold"/>
                                        <p:tgtEl>
                                          <p:spTgt spid="38"/>
                                        </p:tgtEl>
                                        <p:attrNameLst>
                                          <p:attrName>ppt_w</p:attrName>
                                        </p:attrNameLst>
                                      </p:cBhvr>
                                      <p:tavLst>
                                        <p:tav tm="0">
                                          <p:val>
                                            <p:fltVal val="0"/>
                                          </p:val>
                                        </p:tav>
                                        <p:tav tm="100000">
                                          <p:val>
                                            <p:strVal val="#ppt_w"/>
                                          </p:val>
                                        </p:tav>
                                      </p:tavLst>
                                    </p:anim>
                                    <p:anim calcmode="lin" valueType="num">
                                      <p:cBhvr>
                                        <p:cTn id="32" dur="500" fill="hold"/>
                                        <p:tgtEl>
                                          <p:spTgt spid="38"/>
                                        </p:tgtEl>
                                        <p:attrNameLst>
                                          <p:attrName>ppt_h</p:attrName>
                                        </p:attrNameLst>
                                      </p:cBhvr>
                                      <p:tavLst>
                                        <p:tav tm="0">
                                          <p:val>
                                            <p:fltVal val="0"/>
                                          </p:val>
                                        </p:tav>
                                        <p:tav tm="100000">
                                          <p:val>
                                            <p:strVal val="#ppt_h"/>
                                          </p:val>
                                        </p:tav>
                                      </p:tavLst>
                                    </p:anim>
                                    <p:animEffect transition="in" filter="fade">
                                      <p:cBhvr>
                                        <p:cTn id="33" dur="500"/>
                                        <p:tgtEl>
                                          <p:spTgt spid="38"/>
                                        </p:tgtEl>
                                      </p:cBhvr>
                                    </p:animEffect>
                                  </p:childTnLst>
                                </p:cTn>
                              </p:par>
                            </p:childTnLst>
                          </p:cTn>
                        </p:par>
                      </p:childTnLst>
                    </p:cTn>
                  </p:par>
                  <p:par>
                    <p:cTn id="34" fill="hold">
                      <p:stCondLst>
                        <p:cond delay="indefinite"/>
                      </p:stCondLst>
                      <p:childTnLst>
                        <p:par>
                          <p:cTn id="35" fill="hold">
                            <p:stCondLst>
                              <p:cond delay="0"/>
                            </p:stCondLst>
                            <p:childTnLst>
                              <p:par>
                                <p:cTn id="36" presetID="53" presetClass="entr" presetSubtype="16" fill="hold" grpId="0" nodeType="clickEffect">
                                  <p:stCondLst>
                                    <p:cond delay="0"/>
                                  </p:stCondLst>
                                  <p:childTnLst>
                                    <p:set>
                                      <p:cBhvr>
                                        <p:cTn id="37" dur="1" fill="hold">
                                          <p:stCondLst>
                                            <p:cond delay="0"/>
                                          </p:stCondLst>
                                        </p:cTn>
                                        <p:tgtEl>
                                          <p:spTgt spid="40"/>
                                        </p:tgtEl>
                                        <p:attrNameLst>
                                          <p:attrName>style.visibility</p:attrName>
                                        </p:attrNameLst>
                                      </p:cBhvr>
                                      <p:to>
                                        <p:strVal val="visible"/>
                                      </p:to>
                                    </p:set>
                                    <p:anim calcmode="lin" valueType="num">
                                      <p:cBhvr>
                                        <p:cTn id="38" dur="500" fill="hold"/>
                                        <p:tgtEl>
                                          <p:spTgt spid="40"/>
                                        </p:tgtEl>
                                        <p:attrNameLst>
                                          <p:attrName>ppt_w</p:attrName>
                                        </p:attrNameLst>
                                      </p:cBhvr>
                                      <p:tavLst>
                                        <p:tav tm="0">
                                          <p:val>
                                            <p:fltVal val="0"/>
                                          </p:val>
                                        </p:tav>
                                        <p:tav tm="100000">
                                          <p:val>
                                            <p:strVal val="#ppt_w"/>
                                          </p:val>
                                        </p:tav>
                                      </p:tavLst>
                                    </p:anim>
                                    <p:anim calcmode="lin" valueType="num">
                                      <p:cBhvr>
                                        <p:cTn id="39" dur="500" fill="hold"/>
                                        <p:tgtEl>
                                          <p:spTgt spid="40"/>
                                        </p:tgtEl>
                                        <p:attrNameLst>
                                          <p:attrName>ppt_h</p:attrName>
                                        </p:attrNameLst>
                                      </p:cBhvr>
                                      <p:tavLst>
                                        <p:tav tm="0">
                                          <p:val>
                                            <p:fltVal val="0"/>
                                          </p:val>
                                        </p:tav>
                                        <p:tav tm="100000">
                                          <p:val>
                                            <p:strVal val="#ppt_h"/>
                                          </p:val>
                                        </p:tav>
                                      </p:tavLst>
                                    </p:anim>
                                    <p:animEffect transition="in" filter="fade">
                                      <p:cBhvr>
                                        <p:cTn id="40" dur="500"/>
                                        <p:tgtEl>
                                          <p:spTgt spid="40"/>
                                        </p:tgtEl>
                                      </p:cBhvr>
                                    </p:animEffect>
                                  </p:childTnLst>
                                </p:cTn>
                              </p:par>
                            </p:childTnLst>
                          </p:cTn>
                        </p:par>
                      </p:childTnLst>
                    </p:cTn>
                  </p:par>
                  <p:par>
                    <p:cTn id="41" fill="hold">
                      <p:stCondLst>
                        <p:cond delay="indefinite"/>
                      </p:stCondLst>
                      <p:childTnLst>
                        <p:par>
                          <p:cTn id="42" fill="hold">
                            <p:stCondLst>
                              <p:cond delay="0"/>
                            </p:stCondLst>
                            <p:childTnLst>
                              <p:par>
                                <p:cTn id="43" presetID="53" presetClass="entr" presetSubtype="16" fill="hold" grpId="0" nodeType="clickEffect">
                                  <p:stCondLst>
                                    <p:cond delay="0"/>
                                  </p:stCondLst>
                                  <p:childTnLst>
                                    <p:set>
                                      <p:cBhvr>
                                        <p:cTn id="44" dur="1" fill="hold">
                                          <p:stCondLst>
                                            <p:cond delay="0"/>
                                          </p:stCondLst>
                                        </p:cTn>
                                        <p:tgtEl>
                                          <p:spTgt spid="39"/>
                                        </p:tgtEl>
                                        <p:attrNameLst>
                                          <p:attrName>style.visibility</p:attrName>
                                        </p:attrNameLst>
                                      </p:cBhvr>
                                      <p:to>
                                        <p:strVal val="visible"/>
                                      </p:to>
                                    </p:set>
                                    <p:anim calcmode="lin" valueType="num">
                                      <p:cBhvr>
                                        <p:cTn id="45" dur="500" fill="hold"/>
                                        <p:tgtEl>
                                          <p:spTgt spid="39"/>
                                        </p:tgtEl>
                                        <p:attrNameLst>
                                          <p:attrName>ppt_w</p:attrName>
                                        </p:attrNameLst>
                                      </p:cBhvr>
                                      <p:tavLst>
                                        <p:tav tm="0">
                                          <p:val>
                                            <p:fltVal val="0"/>
                                          </p:val>
                                        </p:tav>
                                        <p:tav tm="100000">
                                          <p:val>
                                            <p:strVal val="#ppt_w"/>
                                          </p:val>
                                        </p:tav>
                                      </p:tavLst>
                                    </p:anim>
                                    <p:anim calcmode="lin" valueType="num">
                                      <p:cBhvr>
                                        <p:cTn id="46" dur="500" fill="hold"/>
                                        <p:tgtEl>
                                          <p:spTgt spid="39"/>
                                        </p:tgtEl>
                                        <p:attrNameLst>
                                          <p:attrName>ppt_h</p:attrName>
                                        </p:attrNameLst>
                                      </p:cBhvr>
                                      <p:tavLst>
                                        <p:tav tm="0">
                                          <p:val>
                                            <p:fltVal val="0"/>
                                          </p:val>
                                        </p:tav>
                                        <p:tav tm="100000">
                                          <p:val>
                                            <p:strVal val="#ppt_h"/>
                                          </p:val>
                                        </p:tav>
                                      </p:tavLst>
                                    </p:anim>
                                    <p:animEffect transition="in" filter="fade">
                                      <p:cBhvr>
                                        <p:cTn id="47" dur="500"/>
                                        <p:tgtEl>
                                          <p:spTgt spid="39"/>
                                        </p:tgtEl>
                                      </p:cBhvr>
                                    </p:animEffect>
                                  </p:childTnLst>
                                </p:cTn>
                              </p:par>
                            </p:childTnLst>
                          </p:cTn>
                        </p:par>
                      </p:childTnLst>
                    </p:cTn>
                  </p:par>
                  <p:par>
                    <p:cTn id="48" fill="hold">
                      <p:stCondLst>
                        <p:cond delay="indefinite"/>
                      </p:stCondLst>
                      <p:childTnLst>
                        <p:par>
                          <p:cTn id="49" fill="hold">
                            <p:stCondLst>
                              <p:cond delay="0"/>
                            </p:stCondLst>
                            <p:childTnLst>
                              <p:par>
                                <p:cTn id="50" presetID="53" presetClass="entr" presetSubtype="16" fill="hold" grpId="0" nodeType="clickEffect">
                                  <p:stCondLst>
                                    <p:cond delay="0"/>
                                  </p:stCondLst>
                                  <p:childTnLst>
                                    <p:set>
                                      <p:cBhvr>
                                        <p:cTn id="51" dur="1" fill="hold">
                                          <p:stCondLst>
                                            <p:cond delay="0"/>
                                          </p:stCondLst>
                                        </p:cTn>
                                        <p:tgtEl>
                                          <p:spTgt spid="41"/>
                                        </p:tgtEl>
                                        <p:attrNameLst>
                                          <p:attrName>style.visibility</p:attrName>
                                        </p:attrNameLst>
                                      </p:cBhvr>
                                      <p:to>
                                        <p:strVal val="visible"/>
                                      </p:to>
                                    </p:set>
                                    <p:anim calcmode="lin" valueType="num">
                                      <p:cBhvr>
                                        <p:cTn id="52" dur="500" fill="hold"/>
                                        <p:tgtEl>
                                          <p:spTgt spid="41"/>
                                        </p:tgtEl>
                                        <p:attrNameLst>
                                          <p:attrName>ppt_w</p:attrName>
                                        </p:attrNameLst>
                                      </p:cBhvr>
                                      <p:tavLst>
                                        <p:tav tm="0">
                                          <p:val>
                                            <p:fltVal val="0"/>
                                          </p:val>
                                        </p:tav>
                                        <p:tav tm="100000">
                                          <p:val>
                                            <p:strVal val="#ppt_w"/>
                                          </p:val>
                                        </p:tav>
                                      </p:tavLst>
                                    </p:anim>
                                    <p:anim calcmode="lin" valueType="num">
                                      <p:cBhvr>
                                        <p:cTn id="53" dur="500" fill="hold"/>
                                        <p:tgtEl>
                                          <p:spTgt spid="41"/>
                                        </p:tgtEl>
                                        <p:attrNameLst>
                                          <p:attrName>ppt_h</p:attrName>
                                        </p:attrNameLst>
                                      </p:cBhvr>
                                      <p:tavLst>
                                        <p:tav tm="0">
                                          <p:val>
                                            <p:fltVal val="0"/>
                                          </p:val>
                                        </p:tav>
                                        <p:tav tm="100000">
                                          <p:val>
                                            <p:strVal val="#ppt_h"/>
                                          </p:val>
                                        </p:tav>
                                      </p:tavLst>
                                    </p:anim>
                                    <p:animEffect transition="in" filter="fade">
                                      <p:cBhvr>
                                        <p:cTn id="54" dur="500"/>
                                        <p:tgtEl>
                                          <p:spTgt spid="41"/>
                                        </p:tgtEl>
                                      </p:cBhvr>
                                    </p:animEffect>
                                  </p:childTnLst>
                                </p:cTn>
                              </p:par>
                            </p:childTnLst>
                          </p:cTn>
                        </p:par>
                      </p:childTnLst>
                    </p:cTn>
                  </p:par>
                  <p:par>
                    <p:cTn id="55" fill="hold">
                      <p:stCondLst>
                        <p:cond delay="indefinite"/>
                      </p:stCondLst>
                      <p:childTnLst>
                        <p:par>
                          <p:cTn id="56" fill="hold">
                            <p:stCondLst>
                              <p:cond delay="0"/>
                            </p:stCondLst>
                            <p:childTnLst>
                              <p:par>
                                <p:cTn id="57" presetID="22" presetClass="entr" presetSubtype="4" fill="hold" grpId="0" nodeType="clickEffect">
                                  <p:stCondLst>
                                    <p:cond delay="0"/>
                                  </p:stCondLst>
                                  <p:childTnLst>
                                    <p:set>
                                      <p:cBhvr>
                                        <p:cTn id="58" dur="1" fill="hold">
                                          <p:stCondLst>
                                            <p:cond delay="0"/>
                                          </p:stCondLst>
                                        </p:cTn>
                                        <p:tgtEl>
                                          <p:spTgt spid="42"/>
                                        </p:tgtEl>
                                        <p:attrNameLst>
                                          <p:attrName>style.visibility</p:attrName>
                                        </p:attrNameLst>
                                      </p:cBhvr>
                                      <p:to>
                                        <p:strVal val="visible"/>
                                      </p:to>
                                    </p:set>
                                    <p:animEffect transition="in" filter="wipe(down)">
                                      <p:cBhvr>
                                        <p:cTn id="59" dur="500"/>
                                        <p:tgtEl>
                                          <p:spTgt spid="42"/>
                                        </p:tgtEl>
                                      </p:cBhvr>
                                    </p:animEffect>
                                  </p:childTnLst>
                                </p:cTn>
                              </p:par>
                            </p:childTnLst>
                          </p:cTn>
                        </p:par>
                      </p:childTnLst>
                    </p:cTn>
                  </p:par>
                  <p:par>
                    <p:cTn id="60" fill="hold">
                      <p:stCondLst>
                        <p:cond delay="indefinite"/>
                      </p:stCondLst>
                      <p:childTnLst>
                        <p:par>
                          <p:cTn id="61" fill="hold">
                            <p:stCondLst>
                              <p:cond delay="0"/>
                            </p:stCondLst>
                            <p:childTnLst>
                              <p:par>
                                <p:cTn id="62" presetID="53" presetClass="entr" presetSubtype="16" fill="hold" grpId="0" nodeType="clickEffect">
                                  <p:stCondLst>
                                    <p:cond delay="0"/>
                                  </p:stCondLst>
                                  <p:childTnLst>
                                    <p:set>
                                      <p:cBhvr>
                                        <p:cTn id="63" dur="1" fill="hold">
                                          <p:stCondLst>
                                            <p:cond delay="0"/>
                                          </p:stCondLst>
                                        </p:cTn>
                                        <p:tgtEl>
                                          <p:spTgt spid="49"/>
                                        </p:tgtEl>
                                        <p:attrNameLst>
                                          <p:attrName>style.visibility</p:attrName>
                                        </p:attrNameLst>
                                      </p:cBhvr>
                                      <p:to>
                                        <p:strVal val="visible"/>
                                      </p:to>
                                    </p:set>
                                    <p:anim calcmode="lin" valueType="num">
                                      <p:cBhvr>
                                        <p:cTn id="64" dur="500" fill="hold"/>
                                        <p:tgtEl>
                                          <p:spTgt spid="49"/>
                                        </p:tgtEl>
                                        <p:attrNameLst>
                                          <p:attrName>ppt_w</p:attrName>
                                        </p:attrNameLst>
                                      </p:cBhvr>
                                      <p:tavLst>
                                        <p:tav tm="0">
                                          <p:val>
                                            <p:fltVal val="0"/>
                                          </p:val>
                                        </p:tav>
                                        <p:tav tm="100000">
                                          <p:val>
                                            <p:strVal val="#ppt_w"/>
                                          </p:val>
                                        </p:tav>
                                      </p:tavLst>
                                    </p:anim>
                                    <p:anim calcmode="lin" valueType="num">
                                      <p:cBhvr>
                                        <p:cTn id="65" dur="500" fill="hold"/>
                                        <p:tgtEl>
                                          <p:spTgt spid="49"/>
                                        </p:tgtEl>
                                        <p:attrNameLst>
                                          <p:attrName>ppt_h</p:attrName>
                                        </p:attrNameLst>
                                      </p:cBhvr>
                                      <p:tavLst>
                                        <p:tav tm="0">
                                          <p:val>
                                            <p:fltVal val="0"/>
                                          </p:val>
                                        </p:tav>
                                        <p:tav tm="100000">
                                          <p:val>
                                            <p:strVal val="#ppt_h"/>
                                          </p:val>
                                        </p:tav>
                                      </p:tavLst>
                                    </p:anim>
                                    <p:animEffect transition="in" filter="fade">
                                      <p:cBhvr>
                                        <p:cTn id="66" dur="500"/>
                                        <p:tgtEl>
                                          <p:spTgt spid="49"/>
                                        </p:tgtEl>
                                      </p:cBhvr>
                                    </p:animEffect>
                                  </p:childTnLst>
                                </p:cTn>
                              </p:par>
                            </p:childTnLst>
                          </p:cTn>
                        </p:par>
                      </p:childTnLst>
                    </p:cTn>
                  </p:par>
                  <p:par>
                    <p:cTn id="67" fill="hold">
                      <p:stCondLst>
                        <p:cond delay="indefinite"/>
                      </p:stCondLst>
                      <p:childTnLst>
                        <p:par>
                          <p:cTn id="68" fill="hold">
                            <p:stCondLst>
                              <p:cond delay="0"/>
                            </p:stCondLst>
                            <p:childTnLst>
                              <p:par>
                                <p:cTn id="69" presetID="53" presetClass="entr" presetSubtype="16" fill="hold" grpId="0" nodeType="clickEffect">
                                  <p:stCondLst>
                                    <p:cond delay="0"/>
                                  </p:stCondLst>
                                  <p:childTnLst>
                                    <p:set>
                                      <p:cBhvr>
                                        <p:cTn id="70" dur="1" fill="hold">
                                          <p:stCondLst>
                                            <p:cond delay="0"/>
                                          </p:stCondLst>
                                        </p:cTn>
                                        <p:tgtEl>
                                          <p:spTgt spid="50"/>
                                        </p:tgtEl>
                                        <p:attrNameLst>
                                          <p:attrName>style.visibility</p:attrName>
                                        </p:attrNameLst>
                                      </p:cBhvr>
                                      <p:to>
                                        <p:strVal val="visible"/>
                                      </p:to>
                                    </p:set>
                                    <p:anim calcmode="lin" valueType="num">
                                      <p:cBhvr>
                                        <p:cTn id="71" dur="500" fill="hold"/>
                                        <p:tgtEl>
                                          <p:spTgt spid="50"/>
                                        </p:tgtEl>
                                        <p:attrNameLst>
                                          <p:attrName>ppt_w</p:attrName>
                                        </p:attrNameLst>
                                      </p:cBhvr>
                                      <p:tavLst>
                                        <p:tav tm="0">
                                          <p:val>
                                            <p:fltVal val="0"/>
                                          </p:val>
                                        </p:tav>
                                        <p:tav tm="100000">
                                          <p:val>
                                            <p:strVal val="#ppt_w"/>
                                          </p:val>
                                        </p:tav>
                                      </p:tavLst>
                                    </p:anim>
                                    <p:anim calcmode="lin" valueType="num">
                                      <p:cBhvr>
                                        <p:cTn id="72" dur="500" fill="hold"/>
                                        <p:tgtEl>
                                          <p:spTgt spid="50"/>
                                        </p:tgtEl>
                                        <p:attrNameLst>
                                          <p:attrName>ppt_h</p:attrName>
                                        </p:attrNameLst>
                                      </p:cBhvr>
                                      <p:tavLst>
                                        <p:tav tm="0">
                                          <p:val>
                                            <p:fltVal val="0"/>
                                          </p:val>
                                        </p:tav>
                                        <p:tav tm="100000">
                                          <p:val>
                                            <p:strVal val="#ppt_h"/>
                                          </p:val>
                                        </p:tav>
                                      </p:tavLst>
                                    </p:anim>
                                    <p:animEffect transition="in" filter="fade">
                                      <p:cBhvr>
                                        <p:cTn id="73" dur="500"/>
                                        <p:tgtEl>
                                          <p:spTgt spid="50"/>
                                        </p:tgtEl>
                                      </p:cBhvr>
                                    </p:animEffect>
                                  </p:childTnLst>
                                </p:cTn>
                              </p:par>
                            </p:childTnLst>
                          </p:cTn>
                        </p:par>
                      </p:childTnLst>
                    </p:cTn>
                  </p:par>
                  <p:par>
                    <p:cTn id="74" fill="hold">
                      <p:stCondLst>
                        <p:cond delay="indefinite"/>
                      </p:stCondLst>
                      <p:childTnLst>
                        <p:par>
                          <p:cTn id="75" fill="hold">
                            <p:stCondLst>
                              <p:cond delay="0"/>
                            </p:stCondLst>
                            <p:childTnLst>
                              <p:par>
                                <p:cTn id="76" presetID="53" presetClass="entr" presetSubtype="16" fill="hold" grpId="0" nodeType="clickEffect">
                                  <p:stCondLst>
                                    <p:cond delay="0"/>
                                  </p:stCondLst>
                                  <p:childTnLst>
                                    <p:set>
                                      <p:cBhvr>
                                        <p:cTn id="77" dur="1" fill="hold">
                                          <p:stCondLst>
                                            <p:cond delay="0"/>
                                          </p:stCondLst>
                                        </p:cTn>
                                        <p:tgtEl>
                                          <p:spTgt spid="32"/>
                                        </p:tgtEl>
                                        <p:attrNameLst>
                                          <p:attrName>style.visibility</p:attrName>
                                        </p:attrNameLst>
                                      </p:cBhvr>
                                      <p:to>
                                        <p:strVal val="visible"/>
                                      </p:to>
                                    </p:set>
                                    <p:anim calcmode="lin" valueType="num">
                                      <p:cBhvr>
                                        <p:cTn id="78" dur="500" fill="hold"/>
                                        <p:tgtEl>
                                          <p:spTgt spid="32"/>
                                        </p:tgtEl>
                                        <p:attrNameLst>
                                          <p:attrName>ppt_w</p:attrName>
                                        </p:attrNameLst>
                                      </p:cBhvr>
                                      <p:tavLst>
                                        <p:tav tm="0">
                                          <p:val>
                                            <p:fltVal val="0"/>
                                          </p:val>
                                        </p:tav>
                                        <p:tav tm="100000">
                                          <p:val>
                                            <p:strVal val="#ppt_w"/>
                                          </p:val>
                                        </p:tav>
                                      </p:tavLst>
                                    </p:anim>
                                    <p:anim calcmode="lin" valueType="num">
                                      <p:cBhvr>
                                        <p:cTn id="79" dur="500" fill="hold"/>
                                        <p:tgtEl>
                                          <p:spTgt spid="32"/>
                                        </p:tgtEl>
                                        <p:attrNameLst>
                                          <p:attrName>ppt_h</p:attrName>
                                        </p:attrNameLst>
                                      </p:cBhvr>
                                      <p:tavLst>
                                        <p:tav tm="0">
                                          <p:val>
                                            <p:fltVal val="0"/>
                                          </p:val>
                                        </p:tav>
                                        <p:tav tm="100000">
                                          <p:val>
                                            <p:strVal val="#ppt_h"/>
                                          </p:val>
                                        </p:tav>
                                      </p:tavLst>
                                    </p:anim>
                                    <p:animEffect transition="in" filter="fade">
                                      <p:cBhvr>
                                        <p:cTn id="80" dur="500"/>
                                        <p:tgtEl>
                                          <p:spTgt spid="32"/>
                                        </p:tgtEl>
                                      </p:cBhvr>
                                    </p:animEffect>
                                  </p:childTnLst>
                                </p:cTn>
                              </p:par>
                            </p:childTnLst>
                          </p:cTn>
                        </p:par>
                      </p:childTnLst>
                    </p:cTn>
                  </p:par>
                  <p:par>
                    <p:cTn id="81" fill="hold">
                      <p:stCondLst>
                        <p:cond delay="indefinite"/>
                      </p:stCondLst>
                      <p:childTnLst>
                        <p:par>
                          <p:cTn id="82" fill="hold">
                            <p:stCondLst>
                              <p:cond delay="0"/>
                            </p:stCondLst>
                            <p:childTnLst>
                              <p:par>
                                <p:cTn id="83" presetID="53" presetClass="entr" presetSubtype="16" fill="hold" grpId="0" nodeType="clickEffect">
                                  <p:stCondLst>
                                    <p:cond delay="0"/>
                                  </p:stCondLst>
                                  <p:childTnLst>
                                    <p:set>
                                      <p:cBhvr>
                                        <p:cTn id="84" dur="1" fill="hold">
                                          <p:stCondLst>
                                            <p:cond delay="0"/>
                                          </p:stCondLst>
                                        </p:cTn>
                                        <p:tgtEl>
                                          <p:spTgt spid="43"/>
                                        </p:tgtEl>
                                        <p:attrNameLst>
                                          <p:attrName>style.visibility</p:attrName>
                                        </p:attrNameLst>
                                      </p:cBhvr>
                                      <p:to>
                                        <p:strVal val="visible"/>
                                      </p:to>
                                    </p:set>
                                    <p:anim calcmode="lin" valueType="num">
                                      <p:cBhvr>
                                        <p:cTn id="85" dur="500" fill="hold"/>
                                        <p:tgtEl>
                                          <p:spTgt spid="43"/>
                                        </p:tgtEl>
                                        <p:attrNameLst>
                                          <p:attrName>ppt_w</p:attrName>
                                        </p:attrNameLst>
                                      </p:cBhvr>
                                      <p:tavLst>
                                        <p:tav tm="0">
                                          <p:val>
                                            <p:fltVal val="0"/>
                                          </p:val>
                                        </p:tav>
                                        <p:tav tm="100000">
                                          <p:val>
                                            <p:strVal val="#ppt_w"/>
                                          </p:val>
                                        </p:tav>
                                      </p:tavLst>
                                    </p:anim>
                                    <p:anim calcmode="lin" valueType="num">
                                      <p:cBhvr>
                                        <p:cTn id="86" dur="500" fill="hold"/>
                                        <p:tgtEl>
                                          <p:spTgt spid="43"/>
                                        </p:tgtEl>
                                        <p:attrNameLst>
                                          <p:attrName>ppt_h</p:attrName>
                                        </p:attrNameLst>
                                      </p:cBhvr>
                                      <p:tavLst>
                                        <p:tav tm="0">
                                          <p:val>
                                            <p:fltVal val="0"/>
                                          </p:val>
                                        </p:tav>
                                        <p:tav tm="100000">
                                          <p:val>
                                            <p:strVal val="#ppt_h"/>
                                          </p:val>
                                        </p:tav>
                                      </p:tavLst>
                                    </p:anim>
                                    <p:animEffect transition="in" filter="fade">
                                      <p:cBhvr>
                                        <p:cTn id="87" dur="500"/>
                                        <p:tgtEl>
                                          <p:spTgt spid="43"/>
                                        </p:tgtEl>
                                      </p:cBhvr>
                                    </p:animEffect>
                                  </p:childTnLst>
                                </p:cTn>
                              </p:par>
                            </p:childTnLst>
                          </p:cTn>
                        </p:par>
                      </p:childTnLst>
                    </p:cTn>
                  </p:par>
                  <p:par>
                    <p:cTn id="88" fill="hold">
                      <p:stCondLst>
                        <p:cond delay="indefinite"/>
                      </p:stCondLst>
                      <p:childTnLst>
                        <p:par>
                          <p:cTn id="89" fill="hold">
                            <p:stCondLst>
                              <p:cond delay="0"/>
                            </p:stCondLst>
                            <p:childTnLst>
                              <p:par>
                                <p:cTn id="90" presetID="22" presetClass="entr" presetSubtype="4" fill="hold" grpId="0" nodeType="clickEffect">
                                  <p:stCondLst>
                                    <p:cond delay="0"/>
                                  </p:stCondLst>
                                  <p:childTnLst>
                                    <p:set>
                                      <p:cBhvr>
                                        <p:cTn id="91" dur="1" fill="hold">
                                          <p:stCondLst>
                                            <p:cond delay="0"/>
                                          </p:stCondLst>
                                        </p:cTn>
                                        <p:tgtEl>
                                          <p:spTgt spid="44"/>
                                        </p:tgtEl>
                                        <p:attrNameLst>
                                          <p:attrName>style.visibility</p:attrName>
                                        </p:attrNameLst>
                                      </p:cBhvr>
                                      <p:to>
                                        <p:strVal val="visible"/>
                                      </p:to>
                                    </p:set>
                                    <p:animEffect transition="in" filter="wipe(down)">
                                      <p:cBhvr>
                                        <p:cTn id="92" dur="500"/>
                                        <p:tgtEl>
                                          <p:spTgt spid="44"/>
                                        </p:tgtEl>
                                      </p:cBhvr>
                                    </p:animEffect>
                                  </p:childTnLst>
                                </p:cTn>
                              </p:par>
                            </p:childTnLst>
                          </p:cTn>
                        </p:par>
                      </p:childTnLst>
                    </p:cTn>
                  </p:par>
                  <p:par>
                    <p:cTn id="93" fill="hold">
                      <p:stCondLst>
                        <p:cond delay="indefinite"/>
                      </p:stCondLst>
                      <p:childTnLst>
                        <p:par>
                          <p:cTn id="94" fill="hold">
                            <p:stCondLst>
                              <p:cond delay="0"/>
                            </p:stCondLst>
                            <p:childTnLst>
                              <p:par>
                                <p:cTn id="95" presetID="53" presetClass="entr" presetSubtype="16" fill="hold" grpId="0" nodeType="clickEffect">
                                  <p:stCondLst>
                                    <p:cond delay="0"/>
                                  </p:stCondLst>
                                  <p:childTnLst>
                                    <p:set>
                                      <p:cBhvr>
                                        <p:cTn id="96" dur="1" fill="hold">
                                          <p:stCondLst>
                                            <p:cond delay="0"/>
                                          </p:stCondLst>
                                        </p:cTn>
                                        <p:tgtEl>
                                          <p:spTgt spid="46"/>
                                        </p:tgtEl>
                                        <p:attrNameLst>
                                          <p:attrName>style.visibility</p:attrName>
                                        </p:attrNameLst>
                                      </p:cBhvr>
                                      <p:to>
                                        <p:strVal val="visible"/>
                                      </p:to>
                                    </p:set>
                                    <p:anim calcmode="lin" valueType="num">
                                      <p:cBhvr>
                                        <p:cTn id="97" dur="500" fill="hold"/>
                                        <p:tgtEl>
                                          <p:spTgt spid="46"/>
                                        </p:tgtEl>
                                        <p:attrNameLst>
                                          <p:attrName>ppt_w</p:attrName>
                                        </p:attrNameLst>
                                      </p:cBhvr>
                                      <p:tavLst>
                                        <p:tav tm="0">
                                          <p:val>
                                            <p:fltVal val="0"/>
                                          </p:val>
                                        </p:tav>
                                        <p:tav tm="100000">
                                          <p:val>
                                            <p:strVal val="#ppt_w"/>
                                          </p:val>
                                        </p:tav>
                                      </p:tavLst>
                                    </p:anim>
                                    <p:anim calcmode="lin" valueType="num">
                                      <p:cBhvr>
                                        <p:cTn id="98" dur="500" fill="hold"/>
                                        <p:tgtEl>
                                          <p:spTgt spid="46"/>
                                        </p:tgtEl>
                                        <p:attrNameLst>
                                          <p:attrName>ppt_h</p:attrName>
                                        </p:attrNameLst>
                                      </p:cBhvr>
                                      <p:tavLst>
                                        <p:tav tm="0">
                                          <p:val>
                                            <p:fltVal val="0"/>
                                          </p:val>
                                        </p:tav>
                                        <p:tav tm="100000">
                                          <p:val>
                                            <p:strVal val="#ppt_h"/>
                                          </p:val>
                                        </p:tav>
                                      </p:tavLst>
                                    </p:anim>
                                    <p:animEffect transition="in" filter="fade">
                                      <p:cBhvr>
                                        <p:cTn id="99" dur="500"/>
                                        <p:tgtEl>
                                          <p:spTgt spid="46"/>
                                        </p:tgtEl>
                                      </p:cBhvr>
                                    </p:animEffect>
                                  </p:childTnLst>
                                </p:cTn>
                              </p:par>
                            </p:childTnLst>
                          </p:cTn>
                        </p:par>
                      </p:childTnLst>
                    </p:cTn>
                  </p:par>
                  <p:par>
                    <p:cTn id="100" fill="hold">
                      <p:stCondLst>
                        <p:cond delay="indefinite"/>
                      </p:stCondLst>
                      <p:childTnLst>
                        <p:par>
                          <p:cTn id="101" fill="hold">
                            <p:stCondLst>
                              <p:cond delay="0"/>
                            </p:stCondLst>
                            <p:childTnLst>
                              <p:par>
                                <p:cTn id="102" presetID="53" presetClass="entr" presetSubtype="16" fill="hold" grpId="0" nodeType="clickEffect">
                                  <p:stCondLst>
                                    <p:cond delay="0"/>
                                  </p:stCondLst>
                                  <p:childTnLst>
                                    <p:set>
                                      <p:cBhvr>
                                        <p:cTn id="103" dur="1" fill="hold">
                                          <p:stCondLst>
                                            <p:cond delay="0"/>
                                          </p:stCondLst>
                                        </p:cTn>
                                        <p:tgtEl>
                                          <p:spTgt spid="45"/>
                                        </p:tgtEl>
                                        <p:attrNameLst>
                                          <p:attrName>style.visibility</p:attrName>
                                        </p:attrNameLst>
                                      </p:cBhvr>
                                      <p:to>
                                        <p:strVal val="visible"/>
                                      </p:to>
                                    </p:set>
                                    <p:anim calcmode="lin" valueType="num">
                                      <p:cBhvr>
                                        <p:cTn id="104" dur="500" fill="hold"/>
                                        <p:tgtEl>
                                          <p:spTgt spid="45"/>
                                        </p:tgtEl>
                                        <p:attrNameLst>
                                          <p:attrName>ppt_w</p:attrName>
                                        </p:attrNameLst>
                                      </p:cBhvr>
                                      <p:tavLst>
                                        <p:tav tm="0">
                                          <p:val>
                                            <p:fltVal val="0"/>
                                          </p:val>
                                        </p:tav>
                                        <p:tav tm="100000">
                                          <p:val>
                                            <p:strVal val="#ppt_w"/>
                                          </p:val>
                                        </p:tav>
                                      </p:tavLst>
                                    </p:anim>
                                    <p:anim calcmode="lin" valueType="num">
                                      <p:cBhvr>
                                        <p:cTn id="105" dur="500" fill="hold"/>
                                        <p:tgtEl>
                                          <p:spTgt spid="45"/>
                                        </p:tgtEl>
                                        <p:attrNameLst>
                                          <p:attrName>ppt_h</p:attrName>
                                        </p:attrNameLst>
                                      </p:cBhvr>
                                      <p:tavLst>
                                        <p:tav tm="0">
                                          <p:val>
                                            <p:fltVal val="0"/>
                                          </p:val>
                                        </p:tav>
                                        <p:tav tm="100000">
                                          <p:val>
                                            <p:strVal val="#ppt_h"/>
                                          </p:val>
                                        </p:tav>
                                      </p:tavLst>
                                    </p:anim>
                                    <p:animEffect transition="in" filter="fade">
                                      <p:cBhvr>
                                        <p:cTn id="106" dur="500"/>
                                        <p:tgtEl>
                                          <p:spTgt spid="45"/>
                                        </p:tgtEl>
                                      </p:cBhvr>
                                    </p:animEffect>
                                  </p:childTnLst>
                                </p:cTn>
                              </p:par>
                            </p:childTnLst>
                          </p:cTn>
                        </p:par>
                      </p:childTnLst>
                    </p:cTn>
                  </p:par>
                  <p:par>
                    <p:cTn id="107" fill="hold">
                      <p:stCondLst>
                        <p:cond delay="indefinite"/>
                      </p:stCondLst>
                      <p:childTnLst>
                        <p:par>
                          <p:cTn id="108" fill="hold">
                            <p:stCondLst>
                              <p:cond delay="0"/>
                            </p:stCondLst>
                            <p:childTnLst>
                              <p:par>
                                <p:cTn id="109" presetID="53" presetClass="entr" presetSubtype="16" fill="hold" grpId="0" nodeType="clickEffect">
                                  <p:stCondLst>
                                    <p:cond delay="0"/>
                                  </p:stCondLst>
                                  <p:childTnLst>
                                    <p:set>
                                      <p:cBhvr>
                                        <p:cTn id="110" dur="1" fill="hold">
                                          <p:stCondLst>
                                            <p:cond delay="0"/>
                                          </p:stCondLst>
                                        </p:cTn>
                                        <p:tgtEl>
                                          <p:spTgt spid="47"/>
                                        </p:tgtEl>
                                        <p:attrNameLst>
                                          <p:attrName>style.visibility</p:attrName>
                                        </p:attrNameLst>
                                      </p:cBhvr>
                                      <p:to>
                                        <p:strVal val="visible"/>
                                      </p:to>
                                    </p:set>
                                    <p:anim calcmode="lin" valueType="num">
                                      <p:cBhvr>
                                        <p:cTn id="111" dur="500" fill="hold"/>
                                        <p:tgtEl>
                                          <p:spTgt spid="47"/>
                                        </p:tgtEl>
                                        <p:attrNameLst>
                                          <p:attrName>ppt_w</p:attrName>
                                        </p:attrNameLst>
                                      </p:cBhvr>
                                      <p:tavLst>
                                        <p:tav tm="0">
                                          <p:val>
                                            <p:fltVal val="0"/>
                                          </p:val>
                                        </p:tav>
                                        <p:tav tm="100000">
                                          <p:val>
                                            <p:strVal val="#ppt_w"/>
                                          </p:val>
                                        </p:tav>
                                      </p:tavLst>
                                    </p:anim>
                                    <p:anim calcmode="lin" valueType="num">
                                      <p:cBhvr>
                                        <p:cTn id="112" dur="500" fill="hold"/>
                                        <p:tgtEl>
                                          <p:spTgt spid="47"/>
                                        </p:tgtEl>
                                        <p:attrNameLst>
                                          <p:attrName>ppt_h</p:attrName>
                                        </p:attrNameLst>
                                      </p:cBhvr>
                                      <p:tavLst>
                                        <p:tav tm="0">
                                          <p:val>
                                            <p:fltVal val="0"/>
                                          </p:val>
                                        </p:tav>
                                        <p:tav tm="100000">
                                          <p:val>
                                            <p:strVal val="#ppt_h"/>
                                          </p:val>
                                        </p:tav>
                                      </p:tavLst>
                                    </p:anim>
                                    <p:animEffect transition="in" filter="fade">
                                      <p:cBhvr>
                                        <p:cTn id="113" dur="500"/>
                                        <p:tgtEl>
                                          <p:spTgt spid="47"/>
                                        </p:tgtEl>
                                      </p:cBhvr>
                                    </p:animEffect>
                                  </p:childTnLst>
                                </p:cTn>
                              </p:par>
                            </p:childTnLst>
                          </p:cTn>
                        </p:par>
                      </p:childTnLst>
                    </p:cTn>
                  </p:par>
                  <p:par>
                    <p:cTn id="114" fill="hold">
                      <p:stCondLst>
                        <p:cond delay="indefinite"/>
                      </p:stCondLst>
                      <p:childTnLst>
                        <p:par>
                          <p:cTn id="115" fill="hold">
                            <p:stCondLst>
                              <p:cond delay="0"/>
                            </p:stCondLst>
                            <p:childTnLst>
                              <p:par>
                                <p:cTn id="116" presetID="22" presetClass="entr" presetSubtype="4" fill="hold" grpId="0" nodeType="clickEffect">
                                  <p:stCondLst>
                                    <p:cond delay="0"/>
                                  </p:stCondLst>
                                  <p:childTnLst>
                                    <p:set>
                                      <p:cBhvr>
                                        <p:cTn id="117" dur="1" fill="hold">
                                          <p:stCondLst>
                                            <p:cond delay="0"/>
                                          </p:stCondLst>
                                        </p:cTn>
                                        <p:tgtEl>
                                          <p:spTgt spid="48"/>
                                        </p:tgtEl>
                                        <p:attrNameLst>
                                          <p:attrName>style.visibility</p:attrName>
                                        </p:attrNameLst>
                                      </p:cBhvr>
                                      <p:to>
                                        <p:strVal val="visible"/>
                                      </p:to>
                                    </p:set>
                                    <p:animEffect transition="in" filter="wipe(down)">
                                      <p:cBhvr>
                                        <p:cTn id="118" dur="500"/>
                                        <p:tgtEl>
                                          <p:spTgt spid="48"/>
                                        </p:tgtEl>
                                      </p:cBhvr>
                                    </p:animEffect>
                                  </p:childTnLst>
                                </p:cTn>
                              </p:par>
                            </p:childTnLst>
                          </p:cTn>
                        </p:par>
                      </p:childTnLst>
                    </p:cTn>
                  </p:par>
                  <p:par>
                    <p:cTn id="119" fill="hold">
                      <p:stCondLst>
                        <p:cond delay="indefinite"/>
                      </p:stCondLst>
                      <p:childTnLst>
                        <p:par>
                          <p:cTn id="120" fill="hold">
                            <p:stCondLst>
                              <p:cond delay="0"/>
                            </p:stCondLst>
                            <p:childTnLst>
                              <p:par>
                                <p:cTn id="121" presetID="53" presetClass="entr" presetSubtype="16" fill="hold" grpId="0" nodeType="clickEffect">
                                  <p:stCondLst>
                                    <p:cond delay="0"/>
                                  </p:stCondLst>
                                  <p:childTnLst>
                                    <p:set>
                                      <p:cBhvr>
                                        <p:cTn id="122" dur="1" fill="hold">
                                          <p:stCondLst>
                                            <p:cond delay="0"/>
                                          </p:stCondLst>
                                        </p:cTn>
                                        <p:tgtEl>
                                          <p:spTgt spid="51"/>
                                        </p:tgtEl>
                                        <p:attrNameLst>
                                          <p:attrName>style.visibility</p:attrName>
                                        </p:attrNameLst>
                                      </p:cBhvr>
                                      <p:to>
                                        <p:strVal val="visible"/>
                                      </p:to>
                                    </p:set>
                                    <p:anim calcmode="lin" valueType="num">
                                      <p:cBhvr>
                                        <p:cTn id="123" dur="500" fill="hold"/>
                                        <p:tgtEl>
                                          <p:spTgt spid="51"/>
                                        </p:tgtEl>
                                        <p:attrNameLst>
                                          <p:attrName>ppt_w</p:attrName>
                                        </p:attrNameLst>
                                      </p:cBhvr>
                                      <p:tavLst>
                                        <p:tav tm="0">
                                          <p:val>
                                            <p:fltVal val="0"/>
                                          </p:val>
                                        </p:tav>
                                        <p:tav tm="100000">
                                          <p:val>
                                            <p:strVal val="#ppt_w"/>
                                          </p:val>
                                        </p:tav>
                                      </p:tavLst>
                                    </p:anim>
                                    <p:anim calcmode="lin" valueType="num">
                                      <p:cBhvr>
                                        <p:cTn id="124" dur="500" fill="hold"/>
                                        <p:tgtEl>
                                          <p:spTgt spid="51"/>
                                        </p:tgtEl>
                                        <p:attrNameLst>
                                          <p:attrName>ppt_h</p:attrName>
                                        </p:attrNameLst>
                                      </p:cBhvr>
                                      <p:tavLst>
                                        <p:tav tm="0">
                                          <p:val>
                                            <p:fltVal val="0"/>
                                          </p:val>
                                        </p:tav>
                                        <p:tav tm="100000">
                                          <p:val>
                                            <p:strVal val="#ppt_h"/>
                                          </p:val>
                                        </p:tav>
                                      </p:tavLst>
                                    </p:anim>
                                    <p:animEffect transition="in" filter="fade">
                                      <p:cBhvr>
                                        <p:cTn id="125" dur="500"/>
                                        <p:tgtEl>
                                          <p:spTgt spid="51"/>
                                        </p:tgtEl>
                                      </p:cBhvr>
                                    </p:animEffect>
                                  </p:childTnLst>
                                </p:cTn>
                              </p:par>
                            </p:childTnLst>
                          </p:cTn>
                        </p:par>
                      </p:childTnLst>
                    </p:cTn>
                  </p:par>
                  <p:par>
                    <p:cTn id="126" fill="hold">
                      <p:stCondLst>
                        <p:cond delay="indefinite"/>
                      </p:stCondLst>
                      <p:childTnLst>
                        <p:par>
                          <p:cTn id="127" fill="hold">
                            <p:stCondLst>
                              <p:cond delay="0"/>
                            </p:stCondLst>
                            <p:childTnLst>
                              <p:par>
                                <p:cTn id="128" presetID="53" presetClass="entr" presetSubtype="16" fill="hold" grpId="0" nodeType="clickEffect">
                                  <p:stCondLst>
                                    <p:cond delay="0"/>
                                  </p:stCondLst>
                                  <p:childTnLst>
                                    <p:set>
                                      <p:cBhvr>
                                        <p:cTn id="129" dur="1" fill="hold">
                                          <p:stCondLst>
                                            <p:cond delay="0"/>
                                          </p:stCondLst>
                                        </p:cTn>
                                        <p:tgtEl>
                                          <p:spTgt spid="52"/>
                                        </p:tgtEl>
                                        <p:attrNameLst>
                                          <p:attrName>style.visibility</p:attrName>
                                        </p:attrNameLst>
                                      </p:cBhvr>
                                      <p:to>
                                        <p:strVal val="visible"/>
                                      </p:to>
                                    </p:set>
                                    <p:anim calcmode="lin" valueType="num">
                                      <p:cBhvr>
                                        <p:cTn id="130" dur="500" fill="hold"/>
                                        <p:tgtEl>
                                          <p:spTgt spid="52"/>
                                        </p:tgtEl>
                                        <p:attrNameLst>
                                          <p:attrName>ppt_w</p:attrName>
                                        </p:attrNameLst>
                                      </p:cBhvr>
                                      <p:tavLst>
                                        <p:tav tm="0">
                                          <p:val>
                                            <p:fltVal val="0"/>
                                          </p:val>
                                        </p:tav>
                                        <p:tav tm="100000">
                                          <p:val>
                                            <p:strVal val="#ppt_w"/>
                                          </p:val>
                                        </p:tav>
                                      </p:tavLst>
                                    </p:anim>
                                    <p:anim calcmode="lin" valueType="num">
                                      <p:cBhvr>
                                        <p:cTn id="131" dur="500" fill="hold"/>
                                        <p:tgtEl>
                                          <p:spTgt spid="52"/>
                                        </p:tgtEl>
                                        <p:attrNameLst>
                                          <p:attrName>ppt_h</p:attrName>
                                        </p:attrNameLst>
                                      </p:cBhvr>
                                      <p:tavLst>
                                        <p:tav tm="0">
                                          <p:val>
                                            <p:fltVal val="0"/>
                                          </p:val>
                                        </p:tav>
                                        <p:tav tm="100000">
                                          <p:val>
                                            <p:strVal val="#ppt_h"/>
                                          </p:val>
                                        </p:tav>
                                      </p:tavLst>
                                    </p:anim>
                                    <p:animEffect transition="in" filter="fade">
                                      <p:cBhvr>
                                        <p:cTn id="132" dur="500"/>
                                        <p:tgtEl>
                                          <p:spTgt spid="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6" grpId="0"/>
      <p:bldP spid="31" grpId="0"/>
      <p:bldP spid="32" grpId="0"/>
      <p:bldP spid="33" grpId="0"/>
      <p:bldP spid="38" grpId="0"/>
      <p:bldP spid="39" grpId="0"/>
      <p:bldP spid="40" grpId="0"/>
      <p:bldP spid="41" grpId="0"/>
      <p:bldP spid="42" grpId="0"/>
      <p:bldP spid="43" grpId="0"/>
      <p:bldP spid="44" grpId="0"/>
      <p:bldP spid="45" grpId="0"/>
      <p:bldP spid="46" grpId="0"/>
      <p:bldP spid="47" grpId="0"/>
      <p:bldP spid="48" grpId="0"/>
      <p:bldP spid="49" grpId="0"/>
      <p:bldP spid="50" grpId="0"/>
      <p:bldP spid="51" grpId="0"/>
      <p:bldP spid="52"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矩形: 圆角 21">
            <a:extLst>
              <a:ext uri="{FF2B5EF4-FFF2-40B4-BE49-F238E27FC236}">
                <a16:creationId xmlns:a16="http://schemas.microsoft.com/office/drawing/2014/main" id="{A8885428-BB15-48C9-A07C-964D2BBBF336}"/>
              </a:ext>
            </a:extLst>
          </p:cNvPr>
          <p:cNvSpPr/>
          <p:nvPr/>
        </p:nvSpPr>
        <p:spPr>
          <a:xfrm>
            <a:off x="654670" y="1424834"/>
            <a:ext cx="11179367" cy="6528319"/>
          </a:xfrm>
          <a:prstGeom prst="roundRect">
            <a:avLst/>
          </a:prstGeom>
          <a:solidFill>
            <a:schemeClr val="bg1"/>
          </a:solidFill>
          <a:ln w="7620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3" name="图片 2" descr="6"/>
          <p:cNvPicPr>
            <a:picLocks noChangeAspect="1"/>
          </p:cNvPicPr>
          <p:nvPr/>
        </p:nvPicPr>
        <p:blipFill>
          <a:blip r:embed="rId4"/>
          <a:srcRect r="74368"/>
          <a:stretch>
            <a:fillRect/>
          </a:stretch>
        </p:blipFill>
        <p:spPr>
          <a:xfrm>
            <a:off x="-3810" y="4604385"/>
            <a:ext cx="1602105" cy="2278380"/>
          </a:xfrm>
          <a:prstGeom prst="rect">
            <a:avLst/>
          </a:prstGeom>
        </p:spPr>
      </p:pic>
      <p:pic>
        <p:nvPicPr>
          <p:cNvPr id="5" name="图片 4" descr="6"/>
          <p:cNvPicPr>
            <a:picLocks noChangeAspect="1"/>
          </p:cNvPicPr>
          <p:nvPr/>
        </p:nvPicPr>
        <p:blipFill>
          <a:blip r:embed="rId4"/>
          <a:srcRect l="47449" t="21697"/>
          <a:stretch>
            <a:fillRect/>
          </a:stretch>
        </p:blipFill>
        <p:spPr>
          <a:xfrm>
            <a:off x="9053195" y="5132705"/>
            <a:ext cx="3137535" cy="1704340"/>
          </a:xfrm>
          <a:prstGeom prst="rect">
            <a:avLst/>
          </a:prstGeom>
        </p:spPr>
      </p:pic>
      <p:pic>
        <p:nvPicPr>
          <p:cNvPr id="17" name="图片 16">
            <a:extLst>
              <a:ext uri="{FF2B5EF4-FFF2-40B4-BE49-F238E27FC236}">
                <a16:creationId xmlns:a16="http://schemas.microsoft.com/office/drawing/2014/main" id="{7004D8DD-EA71-45E1-B9DD-BC588B7A315B}"/>
              </a:ext>
            </a:extLst>
          </p:cNvPr>
          <p:cNvPicPr>
            <a:picLocks noChangeAspect="1"/>
          </p:cNvPicPr>
          <p:nvPr/>
        </p:nvPicPr>
        <p:blipFill>
          <a:blip r:embed="rId5"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9945511" y="144052"/>
            <a:ext cx="1352902" cy="1766289"/>
          </a:xfrm>
          <a:prstGeom prst="rect">
            <a:avLst/>
          </a:prstGeom>
        </p:spPr>
      </p:pic>
      <p:sp>
        <p:nvSpPr>
          <p:cNvPr id="21" name="MH_SubTitle_1">
            <a:extLst>
              <a:ext uri="{FF2B5EF4-FFF2-40B4-BE49-F238E27FC236}">
                <a16:creationId xmlns:a16="http://schemas.microsoft.com/office/drawing/2014/main" id="{8827F161-D020-42A5-8885-FC152686E5DF}"/>
              </a:ext>
            </a:extLst>
          </p:cNvPr>
          <p:cNvSpPr>
            <a:spLocks/>
          </p:cNvSpPr>
          <p:nvPr>
            <p:custDataLst>
              <p:tags r:id="rId1"/>
            </p:custDataLst>
          </p:nvPr>
        </p:nvSpPr>
        <p:spPr bwMode="auto">
          <a:xfrm>
            <a:off x="322694" y="144052"/>
            <a:ext cx="4815894" cy="1213509"/>
          </a:xfrm>
          <a:custGeom>
            <a:avLst/>
            <a:gdLst>
              <a:gd name="T0" fmla="*/ 2147483646 w 30720"/>
              <a:gd name="T1" fmla="*/ 2147483646 h 11496"/>
              <a:gd name="T2" fmla="*/ 2147483646 w 30720"/>
              <a:gd name="T3" fmla="*/ 2147483646 h 11496"/>
              <a:gd name="T4" fmla="*/ 2147483646 w 30720"/>
              <a:gd name="T5" fmla="*/ 2147483646 h 11496"/>
              <a:gd name="T6" fmla="*/ 2147483646 w 30720"/>
              <a:gd name="T7" fmla="*/ 2147483646 h 11496"/>
              <a:gd name="T8" fmla="*/ 2147483646 w 30720"/>
              <a:gd name="T9" fmla="*/ 2147483646 h 11496"/>
              <a:gd name="T10" fmla="*/ 2147483646 w 30720"/>
              <a:gd name="T11" fmla="*/ 2147483646 h 11496"/>
              <a:gd name="T12" fmla="*/ 2147483646 w 30720"/>
              <a:gd name="T13" fmla="*/ 2147483646 h 11496"/>
              <a:gd name="T14" fmla="*/ 2147483646 w 30720"/>
              <a:gd name="T15" fmla="*/ 2147483646 h 11496"/>
              <a:gd name="T16" fmla="*/ 2147483646 w 30720"/>
              <a:gd name="T17" fmla="*/ 2147483646 h 11496"/>
              <a:gd name="T18" fmla="*/ 2147483646 w 30720"/>
              <a:gd name="T19" fmla="*/ 2147483646 h 11496"/>
              <a:gd name="T20" fmla="*/ 2147483646 w 30720"/>
              <a:gd name="T21" fmla="*/ 2147483646 h 11496"/>
              <a:gd name="T22" fmla="*/ 2147483646 w 30720"/>
              <a:gd name="T23" fmla="*/ 2147483646 h 11496"/>
              <a:gd name="T24" fmla="*/ 2147483646 w 30720"/>
              <a:gd name="T25" fmla="*/ 2147483646 h 11496"/>
              <a:gd name="T26" fmla="*/ 2147483646 w 30720"/>
              <a:gd name="T27" fmla="*/ 2147483646 h 11496"/>
              <a:gd name="T28" fmla="*/ 2147483646 w 30720"/>
              <a:gd name="T29" fmla="*/ 2147483646 h 11496"/>
              <a:gd name="T30" fmla="*/ 2147483646 w 30720"/>
              <a:gd name="T31" fmla="*/ 2147483646 h 11496"/>
              <a:gd name="T32" fmla="*/ 2147483646 w 30720"/>
              <a:gd name="T33" fmla="*/ 2147483646 h 11496"/>
              <a:gd name="T34" fmla="*/ 2147483646 w 30720"/>
              <a:gd name="T35" fmla="*/ 2147483646 h 11496"/>
              <a:gd name="T36" fmla="*/ 2147483646 w 30720"/>
              <a:gd name="T37" fmla="*/ 2147483646 h 11496"/>
              <a:gd name="T38" fmla="*/ 2147483646 w 30720"/>
              <a:gd name="T39" fmla="*/ 2147483646 h 11496"/>
              <a:gd name="T40" fmla="*/ 2147483646 w 30720"/>
              <a:gd name="T41" fmla="*/ 2147483646 h 11496"/>
              <a:gd name="T42" fmla="*/ 2147483646 w 30720"/>
              <a:gd name="T43" fmla="*/ 2147483646 h 11496"/>
              <a:gd name="T44" fmla="*/ 2147483646 w 30720"/>
              <a:gd name="T45" fmla="*/ 2147483646 h 11496"/>
              <a:gd name="T46" fmla="*/ 2147483646 w 30720"/>
              <a:gd name="T47" fmla="*/ 2147483646 h 11496"/>
              <a:gd name="T48" fmla="*/ 2147483646 w 30720"/>
              <a:gd name="T49" fmla="*/ 2147483646 h 11496"/>
              <a:gd name="T50" fmla="*/ 2147483646 w 30720"/>
              <a:gd name="T51" fmla="*/ 2147483646 h 11496"/>
              <a:gd name="T52" fmla="*/ 2147483646 w 30720"/>
              <a:gd name="T53" fmla="*/ 2147483646 h 11496"/>
              <a:gd name="T54" fmla="*/ 2147483646 w 30720"/>
              <a:gd name="T55" fmla="*/ 2147483646 h 11496"/>
              <a:gd name="T56" fmla="*/ 2147483646 w 30720"/>
              <a:gd name="T57" fmla="*/ 2147483646 h 11496"/>
              <a:gd name="T58" fmla="*/ 2147483646 w 30720"/>
              <a:gd name="T59" fmla="*/ 2147483646 h 11496"/>
              <a:gd name="T60" fmla="*/ 2147483646 w 30720"/>
              <a:gd name="T61" fmla="*/ 2147483646 h 11496"/>
              <a:gd name="T62" fmla="*/ 2147483646 w 30720"/>
              <a:gd name="T63" fmla="*/ 2147483646 h 11496"/>
              <a:gd name="T64" fmla="*/ 2147483646 w 30720"/>
              <a:gd name="T65" fmla="*/ 2147483646 h 11496"/>
              <a:gd name="T66" fmla="*/ 2147483646 w 30720"/>
              <a:gd name="T67" fmla="*/ 2147483646 h 11496"/>
              <a:gd name="T68" fmla="*/ 2147483646 w 30720"/>
              <a:gd name="T69" fmla="*/ 2147483646 h 11496"/>
              <a:gd name="T70" fmla="*/ 2147483646 w 30720"/>
              <a:gd name="T71" fmla="*/ 2147483646 h 11496"/>
              <a:gd name="T72" fmla="*/ 2147483646 w 30720"/>
              <a:gd name="T73" fmla="*/ 2147483646 h 11496"/>
              <a:gd name="T74" fmla="*/ 2147483646 w 30720"/>
              <a:gd name="T75" fmla="*/ 2147483646 h 11496"/>
              <a:gd name="T76" fmla="*/ 2147483646 w 30720"/>
              <a:gd name="T77" fmla="*/ 2147483646 h 11496"/>
              <a:gd name="T78" fmla="*/ 2147483646 w 30720"/>
              <a:gd name="T79" fmla="*/ 2147483646 h 11496"/>
              <a:gd name="T80" fmla="*/ 2147483646 w 30720"/>
              <a:gd name="T81" fmla="*/ 2147483646 h 11496"/>
              <a:gd name="T82" fmla="*/ 2147483646 w 30720"/>
              <a:gd name="T83" fmla="*/ 2147483646 h 11496"/>
              <a:gd name="T84" fmla="*/ 2147483646 w 30720"/>
              <a:gd name="T85" fmla="*/ 2147483646 h 11496"/>
              <a:gd name="T86" fmla="*/ 2147483646 w 30720"/>
              <a:gd name="T87" fmla="*/ 2147483646 h 11496"/>
              <a:gd name="T88" fmla="*/ 2147483646 w 30720"/>
              <a:gd name="T89" fmla="*/ 2147483646 h 11496"/>
              <a:gd name="T90" fmla="*/ 2147483646 w 30720"/>
              <a:gd name="T91" fmla="*/ 2147483646 h 11496"/>
              <a:gd name="T92" fmla="*/ 2147483646 w 30720"/>
              <a:gd name="T93" fmla="*/ 2147483646 h 11496"/>
              <a:gd name="T94" fmla="*/ 2147483646 w 30720"/>
              <a:gd name="T95" fmla="*/ 2147483646 h 11496"/>
              <a:gd name="T96" fmla="*/ 2147483646 w 30720"/>
              <a:gd name="T97" fmla="*/ 2147483646 h 11496"/>
              <a:gd name="T98" fmla="*/ 2147483646 w 30720"/>
              <a:gd name="T99" fmla="*/ 2147483646 h 11496"/>
              <a:gd name="T100" fmla="*/ 2147483646 w 30720"/>
              <a:gd name="T101" fmla="*/ 2147483646 h 11496"/>
              <a:gd name="T102" fmla="*/ 2147483646 w 30720"/>
              <a:gd name="T103" fmla="*/ 2147483646 h 11496"/>
              <a:gd name="T104" fmla="*/ 2147483646 w 30720"/>
              <a:gd name="T105" fmla="*/ 2147483646 h 11496"/>
              <a:gd name="T106" fmla="*/ 2147483646 w 30720"/>
              <a:gd name="T107" fmla="*/ 2147483646 h 11496"/>
              <a:gd name="T108" fmla="*/ 2147483646 w 30720"/>
              <a:gd name="T109" fmla="*/ 2147483646 h 11496"/>
              <a:gd name="T110" fmla="*/ 2147483646 w 30720"/>
              <a:gd name="T111" fmla="*/ 2147483646 h 11496"/>
              <a:gd name="T112" fmla="*/ 2147483646 w 30720"/>
              <a:gd name="T113" fmla="*/ 2147483646 h 11496"/>
              <a:gd name="T114" fmla="*/ 2147483646 w 30720"/>
              <a:gd name="T115" fmla="*/ 2147483646 h 11496"/>
              <a:gd name="T116" fmla="*/ 2147483646 w 30720"/>
              <a:gd name="T117" fmla="*/ 2147483646 h 11496"/>
              <a:gd name="T118" fmla="*/ 2147483646 w 30720"/>
              <a:gd name="T119" fmla="*/ 2147483646 h 11496"/>
              <a:gd name="T120" fmla="*/ 2147483646 w 30720"/>
              <a:gd name="T121" fmla="*/ 2147483646 h 11496"/>
              <a:gd name="T122" fmla="*/ 2147483646 w 30720"/>
              <a:gd name="T123" fmla="*/ 2147483646 h 11496"/>
              <a:gd name="T124" fmla="*/ 2147483646 w 30720"/>
              <a:gd name="T125" fmla="*/ 2147483646 h 1149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30720" h="11496">
                <a:moveTo>
                  <a:pt x="29285" y="7403"/>
                </a:moveTo>
                <a:lnTo>
                  <a:pt x="29285" y="7403"/>
                </a:lnTo>
                <a:lnTo>
                  <a:pt x="29232" y="7379"/>
                </a:lnTo>
                <a:lnTo>
                  <a:pt x="29180" y="7357"/>
                </a:lnTo>
                <a:lnTo>
                  <a:pt x="29127" y="7336"/>
                </a:lnTo>
                <a:lnTo>
                  <a:pt x="29073" y="7316"/>
                </a:lnTo>
                <a:lnTo>
                  <a:pt x="29020" y="7298"/>
                </a:lnTo>
                <a:lnTo>
                  <a:pt x="28966" y="7280"/>
                </a:lnTo>
                <a:lnTo>
                  <a:pt x="28913" y="7264"/>
                </a:lnTo>
                <a:lnTo>
                  <a:pt x="28859" y="7251"/>
                </a:lnTo>
                <a:lnTo>
                  <a:pt x="28804" y="7237"/>
                </a:lnTo>
                <a:lnTo>
                  <a:pt x="28750" y="7226"/>
                </a:lnTo>
                <a:lnTo>
                  <a:pt x="28697" y="7216"/>
                </a:lnTo>
                <a:lnTo>
                  <a:pt x="28643" y="7208"/>
                </a:lnTo>
                <a:lnTo>
                  <a:pt x="28589" y="7202"/>
                </a:lnTo>
                <a:lnTo>
                  <a:pt x="28535" y="7198"/>
                </a:lnTo>
                <a:lnTo>
                  <a:pt x="28482" y="7195"/>
                </a:lnTo>
                <a:lnTo>
                  <a:pt x="28429" y="7194"/>
                </a:lnTo>
                <a:lnTo>
                  <a:pt x="28376" y="7194"/>
                </a:lnTo>
                <a:lnTo>
                  <a:pt x="28322" y="7197"/>
                </a:lnTo>
                <a:lnTo>
                  <a:pt x="28269" y="7201"/>
                </a:lnTo>
                <a:lnTo>
                  <a:pt x="28217" y="7207"/>
                </a:lnTo>
                <a:lnTo>
                  <a:pt x="28165" y="7215"/>
                </a:lnTo>
                <a:lnTo>
                  <a:pt x="28113" y="7226"/>
                </a:lnTo>
                <a:lnTo>
                  <a:pt x="28062" y="7238"/>
                </a:lnTo>
                <a:lnTo>
                  <a:pt x="28011" y="7253"/>
                </a:lnTo>
                <a:lnTo>
                  <a:pt x="27960" y="7270"/>
                </a:lnTo>
                <a:lnTo>
                  <a:pt x="27910" y="7289"/>
                </a:lnTo>
                <a:lnTo>
                  <a:pt x="27861" y="7310"/>
                </a:lnTo>
                <a:lnTo>
                  <a:pt x="27812" y="7334"/>
                </a:lnTo>
                <a:lnTo>
                  <a:pt x="27763" y="7360"/>
                </a:lnTo>
                <a:lnTo>
                  <a:pt x="27717" y="7388"/>
                </a:lnTo>
                <a:lnTo>
                  <a:pt x="27670" y="7418"/>
                </a:lnTo>
                <a:lnTo>
                  <a:pt x="27623" y="7452"/>
                </a:lnTo>
                <a:lnTo>
                  <a:pt x="27600" y="7473"/>
                </a:lnTo>
                <a:lnTo>
                  <a:pt x="27578" y="7494"/>
                </a:lnTo>
                <a:lnTo>
                  <a:pt x="27556" y="7516"/>
                </a:lnTo>
                <a:lnTo>
                  <a:pt x="27535" y="7539"/>
                </a:lnTo>
                <a:lnTo>
                  <a:pt x="27515" y="7562"/>
                </a:lnTo>
                <a:lnTo>
                  <a:pt x="27495" y="7586"/>
                </a:lnTo>
                <a:lnTo>
                  <a:pt x="27476" y="7611"/>
                </a:lnTo>
                <a:lnTo>
                  <a:pt x="27457" y="7636"/>
                </a:lnTo>
                <a:lnTo>
                  <a:pt x="27440" y="7662"/>
                </a:lnTo>
                <a:lnTo>
                  <a:pt x="27422" y="7689"/>
                </a:lnTo>
                <a:lnTo>
                  <a:pt x="27405" y="7716"/>
                </a:lnTo>
                <a:lnTo>
                  <a:pt x="27390" y="7743"/>
                </a:lnTo>
                <a:lnTo>
                  <a:pt x="27374" y="7771"/>
                </a:lnTo>
                <a:lnTo>
                  <a:pt x="27360" y="7799"/>
                </a:lnTo>
                <a:lnTo>
                  <a:pt x="27345" y="7827"/>
                </a:lnTo>
                <a:lnTo>
                  <a:pt x="27332" y="7857"/>
                </a:lnTo>
                <a:lnTo>
                  <a:pt x="27319" y="7887"/>
                </a:lnTo>
                <a:lnTo>
                  <a:pt x="27307" y="7916"/>
                </a:lnTo>
                <a:lnTo>
                  <a:pt x="27296" y="7946"/>
                </a:lnTo>
                <a:lnTo>
                  <a:pt x="27286" y="7976"/>
                </a:lnTo>
                <a:lnTo>
                  <a:pt x="27276" y="8006"/>
                </a:lnTo>
                <a:lnTo>
                  <a:pt x="27268" y="8038"/>
                </a:lnTo>
                <a:lnTo>
                  <a:pt x="27260" y="8069"/>
                </a:lnTo>
                <a:lnTo>
                  <a:pt x="27252" y="8099"/>
                </a:lnTo>
                <a:lnTo>
                  <a:pt x="27246" y="8130"/>
                </a:lnTo>
                <a:lnTo>
                  <a:pt x="27241" y="8161"/>
                </a:lnTo>
                <a:lnTo>
                  <a:pt x="27236" y="8193"/>
                </a:lnTo>
                <a:lnTo>
                  <a:pt x="27231" y="8224"/>
                </a:lnTo>
                <a:lnTo>
                  <a:pt x="27228" y="8255"/>
                </a:lnTo>
                <a:lnTo>
                  <a:pt x="27226" y="8286"/>
                </a:lnTo>
                <a:lnTo>
                  <a:pt x="27225" y="8318"/>
                </a:lnTo>
                <a:lnTo>
                  <a:pt x="27224" y="8348"/>
                </a:lnTo>
                <a:lnTo>
                  <a:pt x="27225" y="8379"/>
                </a:lnTo>
                <a:lnTo>
                  <a:pt x="27226" y="8409"/>
                </a:lnTo>
                <a:lnTo>
                  <a:pt x="27228" y="8440"/>
                </a:lnTo>
                <a:lnTo>
                  <a:pt x="27231" y="8471"/>
                </a:lnTo>
                <a:lnTo>
                  <a:pt x="27236" y="8500"/>
                </a:lnTo>
                <a:lnTo>
                  <a:pt x="27241" y="8530"/>
                </a:lnTo>
                <a:lnTo>
                  <a:pt x="27247" y="8559"/>
                </a:lnTo>
                <a:lnTo>
                  <a:pt x="27254" y="8588"/>
                </a:lnTo>
                <a:lnTo>
                  <a:pt x="27263" y="8617"/>
                </a:lnTo>
                <a:lnTo>
                  <a:pt x="27271" y="8645"/>
                </a:lnTo>
                <a:lnTo>
                  <a:pt x="27281" y="8674"/>
                </a:lnTo>
                <a:lnTo>
                  <a:pt x="27293" y="8701"/>
                </a:lnTo>
                <a:lnTo>
                  <a:pt x="27304" y="8728"/>
                </a:lnTo>
                <a:lnTo>
                  <a:pt x="27318" y="8754"/>
                </a:lnTo>
                <a:lnTo>
                  <a:pt x="27331" y="8780"/>
                </a:lnTo>
                <a:lnTo>
                  <a:pt x="27347" y="8805"/>
                </a:lnTo>
                <a:lnTo>
                  <a:pt x="27364" y="8830"/>
                </a:lnTo>
                <a:lnTo>
                  <a:pt x="27381" y="8854"/>
                </a:lnTo>
                <a:lnTo>
                  <a:pt x="27399" y="8876"/>
                </a:lnTo>
                <a:lnTo>
                  <a:pt x="27419" y="8899"/>
                </a:lnTo>
                <a:lnTo>
                  <a:pt x="27440" y="8921"/>
                </a:lnTo>
                <a:lnTo>
                  <a:pt x="27462" y="8943"/>
                </a:lnTo>
                <a:lnTo>
                  <a:pt x="27484" y="8963"/>
                </a:lnTo>
                <a:lnTo>
                  <a:pt x="27509" y="8983"/>
                </a:lnTo>
                <a:lnTo>
                  <a:pt x="27534" y="9001"/>
                </a:lnTo>
                <a:lnTo>
                  <a:pt x="27560" y="9019"/>
                </a:lnTo>
                <a:lnTo>
                  <a:pt x="27589" y="9036"/>
                </a:lnTo>
                <a:lnTo>
                  <a:pt x="27618" y="9052"/>
                </a:lnTo>
                <a:lnTo>
                  <a:pt x="27648" y="9067"/>
                </a:lnTo>
                <a:lnTo>
                  <a:pt x="27679" y="9081"/>
                </a:lnTo>
                <a:lnTo>
                  <a:pt x="27711" y="9094"/>
                </a:lnTo>
                <a:lnTo>
                  <a:pt x="27746" y="9106"/>
                </a:lnTo>
                <a:lnTo>
                  <a:pt x="27734" y="9013"/>
                </a:lnTo>
                <a:lnTo>
                  <a:pt x="27730" y="8964"/>
                </a:lnTo>
                <a:lnTo>
                  <a:pt x="27727" y="8916"/>
                </a:lnTo>
                <a:lnTo>
                  <a:pt x="27724" y="8866"/>
                </a:lnTo>
                <a:lnTo>
                  <a:pt x="27722" y="8816"/>
                </a:lnTo>
                <a:lnTo>
                  <a:pt x="27721" y="8767"/>
                </a:lnTo>
                <a:lnTo>
                  <a:pt x="27721" y="8717"/>
                </a:lnTo>
                <a:lnTo>
                  <a:pt x="27722" y="8667"/>
                </a:lnTo>
                <a:lnTo>
                  <a:pt x="27725" y="8617"/>
                </a:lnTo>
                <a:lnTo>
                  <a:pt x="27729" y="8568"/>
                </a:lnTo>
                <a:lnTo>
                  <a:pt x="27734" y="8519"/>
                </a:lnTo>
                <a:lnTo>
                  <a:pt x="27743" y="8472"/>
                </a:lnTo>
                <a:lnTo>
                  <a:pt x="27752" y="8425"/>
                </a:lnTo>
                <a:lnTo>
                  <a:pt x="27763" y="8378"/>
                </a:lnTo>
                <a:lnTo>
                  <a:pt x="27776" y="8333"/>
                </a:lnTo>
                <a:lnTo>
                  <a:pt x="27783" y="8311"/>
                </a:lnTo>
                <a:lnTo>
                  <a:pt x="27792" y="8289"/>
                </a:lnTo>
                <a:lnTo>
                  <a:pt x="27800" y="8268"/>
                </a:lnTo>
                <a:lnTo>
                  <a:pt x="27809" y="8247"/>
                </a:lnTo>
                <a:lnTo>
                  <a:pt x="27820" y="8226"/>
                </a:lnTo>
                <a:lnTo>
                  <a:pt x="27829" y="8206"/>
                </a:lnTo>
                <a:lnTo>
                  <a:pt x="27840" y="8185"/>
                </a:lnTo>
                <a:lnTo>
                  <a:pt x="27852" y="8167"/>
                </a:lnTo>
                <a:lnTo>
                  <a:pt x="27864" y="8148"/>
                </a:lnTo>
                <a:lnTo>
                  <a:pt x="27877" y="8129"/>
                </a:lnTo>
                <a:lnTo>
                  <a:pt x="27890" y="8112"/>
                </a:lnTo>
                <a:lnTo>
                  <a:pt x="27905" y="8094"/>
                </a:lnTo>
                <a:lnTo>
                  <a:pt x="27921" y="8077"/>
                </a:lnTo>
                <a:lnTo>
                  <a:pt x="27936" y="8061"/>
                </a:lnTo>
                <a:lnTo>
                  <a:pt x="27953" y="8045"/>
                </a:lnTo>
                <a:lnTo>
                  <a:pt x="27970" y="8029"/>
                </a:lnTo>
                <a:lnTo>
                  <a:pt x="27987" y="8015"/>
                </a:lnTo>
                <a:lnTo>
                  <a:pt x="28006" y="8001"/>
                </a:lnTo>
                <a:lnTo>
                  <a:pt x="28026" y="7988"/>
                </a:lnTo>
                <a:lnTo>
                  <a:pt x="28047" y="7975"/>
                </a:lnTo>
                <a:lnTo>
                  <a:pt x="28067" y="7963"/>
                </a:lnTo>
                <a:lnTo>
                  <a:pt x="28089" y="7951"/>
                </a:lnTo>
                <a:lnTo>
                  <a:pt x="28112" y="7941"/>
                </a:lnTo>
                <a:lnTo>
                  <a:pt x="28136" y="7931"/>
                </a:lnTo>
                <a:lnTo>
                  <a:pt x="28160" y="7922"/>
                </a:lnTo>
                <a:lnTo>
                  <a:pt x="28186" y="7914"/>
                </a:lnTo>
                <a:lnTo>
                  <a:pt x="28212" y="7906"/>
                </a:lnTo>
                <a:lnTo>
                  <a:pt x="28240" y="7899"/>
                </a:lnTo>
                <a:lnTo>
                  <a:pt x="28268" y="7893"/>
                </a:lnTo>
                <a:lnTo>
                  <a:pt x="28298" y="7889"/>
                </a:lnTo>
                <a:lnTo>
                  <a:pt x="28328" y="7885"/>
                </a:lnTo>
                <a:lnTo>
                  <a:pt x="28358" y="7880"/>
                </a:lnTo>
                <a:lnTo>
                  <a:pt x="28384" y="7882"/>
                </a:lnTo>
                <a:lnTo>
                  <a:pt x="28410" y="7883"/>
                </a:lnTo>
                <a:lnTo>
                  <a:pt x="28435" y="7884"/>
                </a:lnTo>
                <a:lnTo>
                  <a:pt x="28460" y="7887"/>
                </a:lnTo>
                <a:lnTo>
                  <a:pt x="28485" y="7890"/>
                </a:lnTo>
                <a:lnTo>
                  <a:pt x="28510" y="7893"/>
                </a:lnTo>
                <a:lnTo>
                  <a:pt x="28535" y="7898"/>
                </a:lnTo>
                <a:lnTo>
                  <a:pt x="28559" y="7903"/>
                </a:lnTo>
                <a:lnTo>
                  <a:pt x="28583" y="7909"/>
                </a:lnTo>
                <a:lnTo>
                  <a:pt x="28607" y="7915"/>
                </a:lnTo>
                <a:lnTo>
                  <a:pt x="28630" y="7922"/>
                </a:lnTo>
                <a:lnTo>
                  <a:pt x="28654" y="7929"/>
                </a:lnTo>
                <a:lnTo>
                  <a:pt x="28676" y="7938"/>
                </a:lnTo>
                <a:lnTo>
                  <a:pt x="28699" y="7947"/>
                </a:lnTo>
                <a:lnTo>
                  <a:pt x="28721" y="7956"/>
                </a:lnTo>
                <a:lnTo>
                  <a:pt x="28743" y="7966"/>
                </a:lnTo>
                <a:lnTo>
                  <a:pt x="28765" y="7976"/>
                </a:lnTo>
                <a:lnTo>
                  <a:pt x="28787" y="7988"/>
                </a:lnTo>
                <a:lnTo>
                  <a:pt x="28808" y="7999"/>
                </a:lnTo>
                <a:lnTo>
                  <a:pt x="28828" y="8012"/>
                </a:lnTo>
                <a:lnTo>
                  <a:pt x="28869" y="8038"/>
                </a:lnTo>
                <a:lnTo>
                  <a:pt x="28908" y="8065"/>
                </a:lnTo>
                <a:lnTo>
                  <a:pt x="28945" y="8095"/>
                </a:lnTo>
                <a:lnTo>
                  <a:pt x="28981" y="8126"/>
                </a:lnTo>
                <a:lnTo>
                  <a:pt x="29016" y="8159"/>
                </a:lnTo>
                <a:lnTo>
                  <a:pt x="29048" y="8195"/>
                </a:lnTo>
                <a:lnTo>
                  <a:pt x="29078" y="8231"/>
                </a:lnTo>
                <a:lnTo>
                  <a:pt x="29107" y="8270"/>
                </a:lnTo>
                <a:lnTo>
                  <a:pt x="29134" y="8309"/>
                </a:lnTo>
                <a:lnTo>
                  <a:pt x="29159" y="8351"/>
                </a:lnTo>
                <a:lnTo>
                  <a:pt x="29182" y="8394"/>
                </a:lnTo>
                <a:lnTo>
                  <a:pt x="29202" y="8436"/>
                </a:lnTo>
                <a:lnTo>
                  <a:pt x="29221" y="8481"/>
                </a:lnTo>
                <a:lnTo>
                  <a:pt x="29229" y="8504"/>
                </a:lnTo>
                <a:lnTo>
                  <a:pt x="29238" y="8527"/>
                </a:lnTo>
                <a:lnTo>
                  <a:pt x="29245" y="8551"/>
                </a:lnTo>
                <a:lnTo>
                  <a:pt x="29251" y="8574"/>
                </a:lnTo>
                <a:lnTo>
                  <a:pt x="29257" y="8598"/>
                </a:lnTo>
                <a:lnTo>
                  <a:pt x="29263" y="8621"/>
                </a:lnTo>
                <a:lnTo>
                  <a:pt x="29268" y="8645"/>
                </a:lnTo>
                <a:lnTo>
                  <a:pt x="29272" y="8670"/>
                </a:lnTo>
                <a:lnTo>
                  <a:pt x="29275" y="8694"/>
                </a:lnTo>
                <a:lnTo>
                  <a:pt x="29278" y="8719"/>
                </a:lnTo>
                <a:lnTo>
                  <a:pt x="29280" y="8744"/>
                </a:lnTo>
                <a:lnTo>
                  <a:pt x="29282" y="8769"/>
                </a:lnTo>
                <a:lnTo>
                  <a:pt x="29283" y="8794"/>
                </a:lnTo>
                <a:lnTo>
                  <a:pt x="29283" y="8820"/>
                </a:lnTo>
                <a:lnTo>
                  <a:pt x="29283" y="8845"/>
                </a:lnTo>
                <a:lnTo>
                  <a:pt x="29282" y="8871"/>
                </a:lnTo>
                <a:lnTo>
                  <a:pt x="29280" y="8897"/>
                </a:lnTo>
                <a:lnTo>
                  <a:pt x="29278" y="8922"/>
                </a:lnTo>
                <a:lnTo>
                  <a:pt x="29271" y="8974"/>
                </a:lnTo>
                <a:lnTo>
                  <a:pt x="29262" y="9024"/>
                </a:lnTo>
                <a:lnTo>
                  <a:pt x="29251" y="9074"/>
                </a:lnTo>
                <a:lnTo>
                  <a:pt x="29238" y="9123"/>
                </a:lnTo>
                <a:lnTo>
                  <a:pt x="29223" y="9171"/>
                </a:lnTo>
                <a:lnTo>
                  <a:pt x="29206" y="9219"/>
                </a:lnTo>
                <a:lnTo>
                  <a:pt x="29188" y="9265"/>
                </a:lnTo>
                <a:lnTo>
                  <a:pt x="29167" y="9310"/>
                </a:lnTo>
                <a:lnTo>
                  <a:pt x="29144" y="9355"/>
                </a:lnTo>
                <a:lnTo>
                  <a:pt x="29120" y="9398"/>
                </a:lnTo>
                <a:lnTo>
                  <a:pt x="29094" y="9441"/>
                </a:lnTo>
                <a:lnTo>
                  <a:pt x="29067" y="9481"/>
                </a:lnTo>
                <a:lnTo>
                  <a:pt x="29038" y="9522"/>
                </a:lnTo>
                <a:lnTo>
                  <a:pt x="29006" y="9560"/>
                </a:lnTo>
                <a:lnTo>
                  <a:pt x="28974" y="9599"/>
                </a:lnTo>
                <a:lnTo>
                  <a:pt x="28941" y="9635"/>
                </a:lnTo>
                <a:lnTo>
                  <a:pt x="28905" y="9671"/>
                </a:lnTo>
                <a:lnTo>
                  <a:pt x="28869" y="9704"/>
                </a:lnTo>
                <a:lnTo>
                  <a:pt x="28831" y="9737"/>
                </a:lnTo>
                <a:lnTo>
                  <a:pt x="28792" y="9768"/>
                </a:lnTo>
                <a:lnTo>
                  <a:pt x="28751" y="9798"/>
                </a:lnTo>
                <a:lnTo>
                  <a:pt x="28710" y="9827"/>
                </a:lnTo>
                <a:lnTo>
                  <a:pt x="28666" y="9854"/>
                </a:lnTo>
                <a:lnTo>
                  <a:pt x="28622" y="9879"/>
                </a:lnTo>
                <a:lnTo>
                  <a:pt x="28578" y="9903"/>
                </a:lnTo>
                <a:lnTo>
                  <a:pt x="28532" y="9926"/>
                </a:lnTo>
                <a:lnTo>
                  <a:pt x="28484" y="9946"/>
                </a:lnTo>
                <a:lnTo>
                  <a:pt x="28436" y="9965"/>
                </a:lnTo>
                <a:lnTo>
                  <a:pt x="28387" y="9983"/>
                </a:lnTo>
                <a:lnTo>
                  <a:pt x="28337" y="9999"/>
                </a:lnTo>
                <a:lnTo>
                  <a:pt x="28287" y="10013"/>
                </a:lnTo>
                <a:lnTo>
                  <a:pt x="28236" y="10025"/>
                </a:lnTo>
                <a:lnTo>
                  <a:pt x="28189" y="10031"/>
                </a:lnTo>
                <a:lnTo>
                  <a:pt x="28143" y="10035"/>
                </a:lnTo>
                <a:lnTo>
                  <a:pt x="28098" y="10038"/>
                </a:lnTo>
                <a:lnTo>
                  <a:pt x="28052" y="10040"/>
                </a:lnTo>
                <a:lnTo>
                  <a:pt x="28006" y="10041"/>
                </a:lnTo>
                <a:lnTo>
                  <a:pt x="27960" y="10040"/>
                </a:lnTo>
                <a:lnTo>
                  <a:pt x="27915" y="10039"/>
                </a:lnTo>
                <a:lnTo>
                  <a:pt x="27870" y="10036"/>
                </a:lnTo>
                <a:lnTo>
                  <a:pt x="27825" y="10033"/>
                </a:lnTo>
                <a:lnTo>
                  <a:pt x="27780" y="10028"/>
                </a:lnTo>
                <a:lnTo>
                  <a:pt x="27735" y="10021"/>
                </a:lnTo>
                <a:lnTo>
                  <a:pt x="27691" y="10014"/>
                </a:lnTo>
                <a:lnTo>
                  <a:pt x="27647" y="10005"/>
                </a:lnTo>
                <a:lnTo>
                  <a:pt x="27602" y="9995"/>
                </a:lnTo>
                <a:lnTo>
                  <a:pt x="27559" y="9984"/>
                </a:lnTo>
                <a:lnTo>
                  <a:pt x="27516" y="9972"/>
                </a:lnTo>
                <a:lnTo>
                  <a:pt x="27473" y="9958"/>
                </a:lnTo>
                <a:lnTo>
                  <a:pt x="27430" y="9943"/>
                </a:lnTo>
                <a:lnTo>
                  <a:pt x="27388" y="9928"/>
                </a:lnTo>
                <a:lnTo>
                  <a:pt x="27346" y="9910"/>
                </a:lnTo>
                <a:lnTo>
                  <a:pt x="27305" y="9891"/>
                </a:lnTo>
                <a:lnTo>
                  <a:pt x="27265" y="9871"/>
                </a:lnTo>
                <a:lnTo>
                  <a:pt x="27224" y="9850"/>
                </a:lnTo>
                <a:lnTo>
                  <a:pt x="27185" y="9828"/>
                </a:lnTo>
                <a:lnTo>
                  <a:pt x="27145" y="9803"/>
                </a:lnTo>
                <a:lnTo>
                  <a:pt x="27107" y="9778"/>
                </a:lnTo>
                <a:lnTo>
                  <a:pt x="27068" y="9751"/>
                </a:lnTo>
                <a:lnTo>
                  <a:pt x="27031" y="9723"/>
                </a:lnTo>
                <a:lnTo>
                  <a:pt x="26994" y="9693"/>
                </a:lnTo>
                <a:lnTo>
                  <a:pt x="26958" y="9662"/>
                </a:lnTo>
                <a:lnTo>
                  <a:pt x="26922" y="9630"/>
                </a:lnTo>
                <a:lnTo>
                  <a:pt x="26888" y="9597"/>
                </a:lnTo>
                <a:lnTo>
                  <a:pt x="26854" y="9559"/>
                </a:lnTo>
                <a:lnTo>
                  <a:pt x="26821" y="9521"/>
                </a:lnTo>
                <a:lnTo>
                  <a:pt x="26790" y="9482"/>
                </a:lnTo>
                <a:lnTo>
                  <a:pt x="26761" y="9443"/>
                </a:lnTo>
                <a:lnTo>
                  <a:pt x="26732" y="9403"/>
                </a:lnTo>
                <a:lnTo>
                  <a:pt x="26705" y="9364"/>
                </a:lnTo>
                <a:lnTo>
                  <a:pt x="26679" y="9323"/>
                </a:lnTo>
                <a:lnTo>
                  <a:pt x="26655" y="9282"/>
                </a:lnTo>
                <a:lnTo>
                  <a:pt x="26631" y="9241"/>
                </a:lnTo>
                <a:lnTo>
                  <a:pt x="26609" y="9199"/>
                </a:lnTo>
                <a:lnTo>
                  <a:pt x="26588" y="9157"/>
                </a:lnTo>
                <a:lnTo>
                  <a:pt x="26568" y="9115"/>
                </a:lnTo>
                <a:lnTo>
                  <a:pt x="26551" y="9073"/>
                </a:lnTo>
                <a:lnTo>
                  <a:pt x="26533" y="9029"/>
                </a:lnTo>
                <a:lnTo>
                  <a:pt x="26517" y="8987"/>
                </a:lnTo>
                <a:lnTo>
                  <a:pt x="26503" y="8943"/>
                </a:lnTo>
                <a:lnTo>
                  <a:pt x="26489" y="8900"/>
                </a:lnTo>
                <a:lnTo>
                  <a:pt x="26477" y="8857"/>
                </a:lnTo>
                <a:lnTo>
                  <a:pt x="26466" y="8812"/>
                </a:lnTo>
                <a:lnTo>
                  <a:pt x="26456" y="8768"/>
                </a:lnTo>
                <a:lnTo>
                  <a:pt x="26448" y="8723"/>
                </a:lnTo>
                <a:lnTo>
                  <a:pt x="26440" y="8680"/>
                </a:lnTo>
                <a:lnTo>
                  <a:pt x="26434" y="8635"/>
                </a:lnTo>
                <a:lnTo>
                  <a:pt x="26429" y="8590"/>
                </a:lnTo>
                <a:lnTo>
                  <a:pt x="26425" y="8546"/>
                </a:lnTo>
                <a:lnTo>
                  <a:pt x="26422" y="8501"/>
                </a:lnTo>
                <a:lnTo>
                  <a:pt x="26421" y="8456"/>
                </a:lnTo>
                <a:lnTo>
                  <a:pt x="26419" y="8412"/>
                </a:lnTo>
                <a:lnTo>
                  <a:pt x="26419" y="8368"/>
                </a:lnTo>
                <a:lnTo>
                  <a:pt x="26422" y="8323"/>
                </a:lnTo>
                <a:lnTo>
                  <a:pt x="26425" y="8278"/>
                </a:lnTo>
                <a:lnTo>
                  <a:pt x="26428" y="8233"/>
                </a:lnTo>
                <a:lnTo>
                  <a:pt x="26433" y="8189"/>
                </a:lnTo>
                <a:lnTo>
                  <a:pt x="26439" y="8145"/>
                </a:lnTo>
                <a:lnTo>
                  <a:pt x="26445" y="8100"/>
                </a:lnTo>
                <a:lnTo>
                  <a:pt x="26454" y="8056"/>
                </a:lnTo>
                <a:lnTo>
                  <a:pt x="26463" y="8013"/>
                </a:lnTo>
                <a:lnTo>
                  <a:pt x="26473" y="7969"/>
                </a:lnTo>
                <a:lnTo>
                  <a:pt x="26484" y="7925"/>
                </a:lnTo>
                <a:lnTo>
                  <a:pt x="26497" y="7882"/>
                </a:lnTo>
                <a:lnTo>
                  <a:pt x="26509" y="7839"/>
                </a:lnTo>
                <a:lnTo>
                  <a:pt x="26524" y="7796"/>
                </a:lnTo>
                <a:lnTo>
                  <a:pt x="26539" y="7754"/>
                </a:lnTo>
                <a:lnTo>
                  <a:pt x="26555" y="7711"/>
                </a:lnTo>
                <a:lnTo>
                  <a:pt x="26571" y="7669"/>
                </a:lnTo>
                <a:lnTo>
                  <a:pt x="26590" y="7628"/>
                </a:lnTo>
                <a:lnTo>
                  <a:pt x="26609" y="7587"/>
                </a:lnTo>
                <a:lnTo>
                  <a:pt x="26629" y="7546"/>
                </a:lnTo>
                <a:lnTo>
                  <a:pt x="26650" y="7506"/>
                </a:lnTo>
                <a:lnTo>
                  <a:pt x="26671" y="7465"/>
                </a:lnTo>
                <a:lnTo>
                  <a:pt x="26694" y="7426"/>
                </a:lnTo>
                <a:lnTo>
                  <a:pt x="26718" y="7387"/>
                </a:lnTo>
                <a:lnTo>
                  <a:pt x="26743" y="7349"/>
                </a:lnTo>
                <a:lnTo>
                  <a:pt x="26768" y="7310"/>
                </a:lnTo>
                <a:lnTo>
                  <a:pt x="26795" y="7273"/>
                </a:lnTo>
                <a:lnTo>
                  <a:pt x="26822" y="7236"/>
                </a:lnTo>
                <a:lnTo>
                  <a:pt x="26850" y="7200"/>
                </a:lnTo>
                <a:lnTo>
                  <a:pt x="26880" y="7163"/>
                </a:lnTo>
                <a:lnTo>
                  <a:pt x="26910" y="7128"/>
                </a:lnTo>
                <a:lnTo>
                  <a:pt x="26940" y="7094"/>
                </a:lnTo>
                <a:lnTo>
                  <a:pt x="26971" y="7060"/>
                </a:lnTo>
                <a:lnTo>
                  <a:pt x="27005" y="7027"/>
                </a:lnTo>
                <a:lnTo>
                  <a:pt x="27038" y="6994"/>
                </a:lnTo>
                <a:lnTo>
                  <a:pt x="27071" y="6962"/>
                </a:lnTo>
                <a:lnTo>
                  <a:pt x="27107" y="6933"/>
                </a:lnTo>
                <a:lnTo>
                  <a:pt x="27141" y="6906"/>
                </a:lnTo>
                <a:lnTo>
                  <a:pt x="27176" y="6880"/>
                </a:lnTo>
                <a:lnTo>
                  <a:pt x="27212" y="6854"/>
                </a:lnTo>
                <a:lnTo>
                  <a:pt x="27248" y="6829"/>
                </a:lnTo>
                <a:lnTo>
                  <a:pt x="27285" y="6805"/>
                </a:lnTo>
                <a:lnTo>
                  <a:pt x="27321" y="6782"/>
                </a:lnTo>
                <a:lnTo>
                  <a:pt x="27357" y="6761"/>
                </a:lnTo>
                <a:lnTo>
                  <a:pt x="27395" y="6740"/>
                </a:lnTo>
                <a:lnTo>
                  <a:pt x="27432" y="6719"/>
                </a:lnTo>
                <a:lnTo>
                  <a:pt x="27470" y="6699"/>
                </a:lnTo>
                <a:lnTo>
                  <a:pt x="27508" y="6681"/>
                </a:lnTo>
                <a:lnTo>
                  <a:pt x="27546" y="6663"/>
                </a:lnTo>
                <a:lnTo>
                  <a:pt x="27584" y="6646"/>
                </a:lnTo>
                <a:lnTo>
                  <a:pt x="27623" y="6630"/>
                </a:lnTo>
                <a:lnTo>
                  <a:pt x="27662" y="6615"/>
                </a:lnTo>
                <a:lnTo>
                  <a:pt x="27701" y="6600"/>
                </a:lnTo>
                <a:lnTo>
                  <a:pt x="27741" y="6587"/>
                </a:lnTo>
                <a:lnTo>
                  <a:pt x="27780" y="6573"/>
                </a:lnTo>
                <a:lnTo>
                  <a:pt x="27820" y="6562"/>
                </a:lnTo>
                <a:lnTo>
                  <a:pt x="27859" y="6550"/>
                </a:lnTo>
                <a:lnTo>
                  <a:pt x="27899" y="6540"/>
                </a:lnTo>
                <a:lnTo>
                  <a:pt x="27939" y="6531"/>
                </a:lnTo>
                <a:lnTo>
                  <a:pt x="27980" y="6521"/>
                </a:lnTo>
                <a:lnTo>
                  <a:pt x="28020" y="6514"/>
                </a:lnTo>
                <a:lnTo>
                  <a:pt x="28060" y="6507"/>
                </a:lnTo>
                <a:lnTo>
                  <a:pt x="28101" y="6499"/>
                </a:lnTo>
                <a:lnTo>
                  <a:pt x="28141" y="6494"/>
                </a:lnTo>
                <a:lnTo>
                  <a:pt x="28182" y="6489"/>
                </a:lnTo>
                <a:lnTo>
                  <a:pt x="28223" y="6485"/>
                </a:lnTo>
                <a:lnTo>
                  <a:pt x="28264" y="6482"/>
                </a:lnTo>
                <a:lnTo>
                  <a:pt x="28305" y="6480"/>
                </a:lnTo>
                <a:lnTo>
                  <a:pt x="28345" y="6478"/>
                </a:lnTo>
                <a:lnTo>
                  <a:pt x="28387" y="6477"/>
                </a:lnTo>
                <a:lnTo>
                  <a:pt x="28428" y="6477"/>
                </a:lnTo>
                <a:lnTo>
                  <a:pt x="28468" y="6477"/>
                </a:lnTo>
                <a:lnTo>
                  <a:pt x="28510" y="6479"/>
                </a:lnTo>
                <a:lnTo>
                  <a:pt x="28550" y="6481"/>
                </a:lnTo>
                <a:lnTo>
                  <a:pt x="28592" y="6483"/>
                </a:lnTo>
                <a:lnTo>
                  <a:pt x="28633" y="6486"/>
                </a:lnTo>
                <a:lnTo>
                  <a:pt x="28673" y="6490"/>
                </a:lnTo>
                <a:lnTo>
                  <a:pt x="28715" y="6495"/>
                </a:lnTo>
                <a:lnTo>
                  <a:pt x="28756" y="6501"/>
                </a:lnTo>
                <a:lnTo>
                  <a:pt x="28796" y="6508"/>
                </a:lnTo>
                <a:lnTo>
                  <a:pt x="28837" y="6514"/>
                </a:lnTo>
                <a:lnTo>
                  <a:pt x="28877" y="6522"/>
                </a:lnTo>
                <a:lnTo>
                  <a:pt x="28918" y="6531"/>
                </a:lnTo>
                <a:lnTo>
                  <a:pt x="28959" y="6540"/>
                </a:lnTo>
                <a:lnTo>
                  <a:pt x="28999" y="6549"/>
                </a:lnTo>
                <a:lnTo>
                  <a:pt x="29040" y="6560"/>
                </a:lnTo>
                <a:lnTo>
                  <a:pt x="29079" y="6571"/>
                </a:lnTo>
                <a:lnTo>
                  <a:pt x="29119" y="6584"/>
                </a:lnTo>
                <a:lnTo>
                  <a:pt x="29159" y="6596"/>
                </a:lnTo>
                <a:lnTo>
                  <a:pt x="29199" y="6610"/>
                </a:lnTo>
                <a:lnTo>
                  <a:pt x="29239" y="6623"/>
                </a:lnTo>
                <a:lnTo>
                  <a:pt x="29277" y="6638"/>
                </a:lnTo>
                <a:lnTo>
                  <a:pt x="29317" y="6653"/>
                </a:lnTo>
                <a:lnTo>
                  <a:pt x="29355" y="6669"/>
                </a:lnTo>
                <a:lnTo>
                  <a:pt x="29395" y="6686"/>
                </a:lnTo>
                <a:lnTo>
                  <a:pt x="29432" y="6703"/>
                </a:lnTo>
                <a:lnTo>
                  <a:pt x="29471" y="6721"/>
                </a:lnTo>
                <a:lnTo>
                  <a:pt x="29509" y="6740"/>
                </a:lnTo>
                <a:lnTo>
                  <a:pt x="29547" y="6759"/>
                </a:lnTo>
                <a:lnTo>
                  <a:pt x="29584" y="6778"/>
                </a:lnTo>
                <a:lnTo>
                  <a:pt x="29619" y="6799"/>
                </a:lnTo>
                <a:lnTo>
                  <a:pt x="29652" y="6819"/>
                </a:lnTo>
                <a:lnTo>
                  <a:pt x="29685" y="6841"/>
                </a:lnTo>
                <a:lnTo>
                  <a:pt x="29717" y="6863"/>
                </a:lnTo>
                <a:lnTo>
                  <a:pt x="29750" y="6884"/>
                </a:lnTo>
                <a:lnTo>
                  <a:pt x="29781" y="6906"/>
                </a:lnTo>
                <a:lnTo>
                  <a:pt x="29812" y="6929"/>
                </a:lnTo>
                <a:lnTo>
                  <a:pt x="29842" y="6953"/>
                </a:lnTo>
                <a:lnTo>
                  <a:pt x="29873" y="6977"/>
                </a:lnTo>
                <a:lnTo>
                  <a:pt x="29902" y="7001"/>
                </a:lnTo>
                <a:lnTo>
                  <a:pt x="29931" y="7025"/>
                </a:lnTo>
                <a:lnTo>
                  <a:pt x="29959" y="7050"/>
                </a:lnTo>
                <a:lnTo>
                  <a:pt x="29987" y="7075"/>
                </a:lnTo>
                <a:lnTo>
                  <a:pt x="30014" y="7101"/>
                </a:lnTo>
                <a:lnTo>
                  <a:pt x="30041" y="7127"/>
                </a:lnTo>
                <a:lnTo>
                  <a:pt x="30067" y="7153"/>
                </a:lnTo>
                <a:lnTo>
                  <a:pt x="30118" y="7207"/>
                </a:lnTo>
                <a:lnTo>
                  <a:pt x="30167" y="7261"/>
                </a:lnTo>
                <a:lnTo>
                  <a:pt x="30213" y="7317"/>
                </a:lnTo>
                <a:lnTo>
                  <a:pt x="30258" y="7376"/>
                </a:lnTo>
                <a:lnTo>
                  <a:pt x="30300" y="7434"/>
                </a:lnTo>
                <a:lnTo>
                  <a:pt x="30341" y="7494"/>
                </a:lnTo>
                <a:lnTo>
                  <a:pt x="30379" y="7555"/>
                </a:lnTo>
                <a:lnTo>
                  <a:pt x="30415" y="7617"/>
                </a:lnTo>
                <a:lnTo>
                  <a:pt x="30449" y="7680"/>
                </a:lnTo>
                <a:lnTo>
                  <a:pt x="30482" y="7744"/>
                </a:lnTo>
                <a:lnTo>
                  <a:pt x="30512" y="7809"/>
                </a:lnTo>
                <a:lnTo>
                  <a:pt x="30540" y="7874"/>
                </a:lnTo>
                <a:lnTo>
                  <a:pt x="30566" y="7941"/>
                </a:lnTo>
                <a:lnTo>
                  <a:pt x="30590" y="8007"/>
                </a:lnTo>
                <a:lnTo>
                  <a:pt x="30612" y="8075"/>
                </a:lnTo>
                <a:lnTo>
                  <a:pt x="30632" y="8144"/>
                </a:lnTo>
                <a:lnTo>
                  <a:pt x="30649" y="8212"/>
                </a:lnTo>
                <a:lnTo>
                  <a:pt x="30665" y="8282"/>
                </a:lnTo>
                <a:lnTo>
                  <a:pt x="30678" y="8352"/>
                </a:lnTo>
                <a:lnTo>
                  <a:pt x="30691" y="8423"/>
                </a:lnTo>
                <a:lnTo>
                  <a:pt x="30700" y="8493"/>
                </a:lnTo>
                <a:lnTo>
                  <a:pt x="30709" y="8565"/>
                </a:lnTo>
                <a:lnTo>
                  <a:pt x="30714" y="8636"/>
                </a:lnTo>
                <a:lnTo>
                  <a:pt x="30718" y="8708"/>
                </a:lnTo>
                <a:lnTo>
                  <a:pt x="30720" y="8780"/>
                </a:lnTo>
                <a:lnTo>
                  <a:pt x="30720" y="8853"/>
                </a:lnTo>
                <a:lnTo>
                  <a:pt x="30718" y="8924"/>
                </a:lnTo>
                <a:lnTo>
                  <a:pt x="30714" y="8996"/>
                </a:lnTo>
                <a:lnTo>
                  <a:pt x="30708" y="9068"/>
                </a:lnTo>
                <a:lnTo>
                  <a:pt x="30700" y="9141"/>
                </a:lnTo>
                <a:lnTo>
                  <a:pt x="30690" y="9213"/>
                </a:lnTo>
                <a:lnTo>
                  <a:pt x="30678" y="9284"/>
                </a:lnTo>
                <a:lnTo>
                  <a:pt x="30665" y="9355"/>
                </a:lnTo>
                <a:lnTo>
                  <a:pt x="30649" y="9427"/>
                </a:lnTo>
                <a:lnTo>
                  <a:pt x="30632" y="9498"/>
                </a:lnTo>
                <a:lnTo>
                  <a:pt x="30612" y="9569"/>
                </a:lnTo>
                <a:lnTo>
                  <a:pt x="30590" y="9638"/>
                </a:lnTo>
                <a:lnTo>
                  <a:pt x="30567" y="9708"/>
                </a:lnTo>
                <a:lnTo>
                  <a:pt x="30542" y="9777"/>
                </a:lnTo>
                <a:lnTo>
                  <a:pt x="30515" y="9845"/>
                </a:lnTo>
                <a:lnTo>
                  <a:pt x="30486" y="9913"/>
                </a:lnTo>
                <a:lnTo>
                  <a:pt x="30456" y="9981"/>
                </a:lnTo>
                <a:lnTo>
                  <a:pt x="30422" y="10047"/>
                </a:lnTo>
                <a:lnTo>
                  <a:pt x="30388" y="10113"/>
                </a:lnTo>
                <a:lnTo>
                  <a:pt x="30351" y="10177"/>
                </a:lnTo>
                <a:lnTo>
                  <a:pt x="30313" y="10242"/>
                </a:lnTo>
                <a:lnTo>
                  <a:pt x="30273" y="10304"/>
                </a:lnTo>
                <a:lnTo>
                  <a:pt x="30231" y="10367"/>
                </a:lnTo>
                <a:lnTo>
                  <a:pt x="30187" y="10428"/>
                </a:lnTo>
                <a:lnTo>
                  <a:pt x="30141" y="10488"/>
                </a:lnTo>
                <a:lnTo>
                  <a:pt x="30094" y="10547"/>
                </a:lnTo>
                <a:lnTo>
                  <a:pt x="30044" y="10604"/>
                </a:lnTo>
                <a:lnTo>
                  <a:pt x="29993" y="10660"/>
                </a:lnTo>
                <a:lnTo>
                  <a:pt x="29940" y="10715"/>
                </a:lnTo>
                <a:lnTo>
                  <a:pt x="29886" y="10770"/>
                </a:lnTo>
                <a:lnTo>
                  <a:pt x="29829" y="10822"/>
                </a:lnTo>
                <a:lnTo>
                  <a:pt x="29775" y="10867"/>
                </a:lnTo>
                <a:lnTo>
                  <a:pt x="29719" y="10911"/>
                </a:lnTo>
                <a:lnTo>
                  <a:pt x="29662" y="10953"/>
                </a:lnTo>
                <a:lnTo>
                  <a:pt x="29605" y="10993"/>
                </a:lnTo>
                <a:lnTo>
                  <a:pt x="29548" y="11032"/>
                </a:lnTo>
                <a:lnTo>
                  <a:pt x="29489" y="11068"/>
                </a:lnTo>
                <a:lnTo>
                  <a:pt x="29431" y="11105"/>
                </a:lnTo>
                <a:lnTo>
                  <a:pt x="29372" y="11138"/>
                </a:lnTo>
                <a:lnTo>
                  <a:pt x="29311" y="11170"/>
                </a:lnTo>
                <a:lnTo>
                  <a:pt x="29251" y="11201"/>
                </a:lnTo>
                <a:lnTo>
                  <a:pt x="29191" y="11231"/>
                </a:lnTo>
                <a:lnTo>
                  <a:pt x="29129" y="11259"/>
                </a:lnTo>
                <a:lnTo>
                  <a:pt x="29068" y="11285"/>
                </a:lnTo>
                <a:lnTo>
                  <a:pt x="29005" y="11310"/>
                </a:lnTo>
                <a:lnTo>
                  <a:pt x="28943" y="11333"/>
                </a:lnTo>
                <a:lnTo>
                  <a:pt x="28880" y="11353"/>
                </a:lnTo>
                <a:lnTo>
                  <a:pt x="28817" y="11374"/>
                </a:lnTo>
                <a:lnTo>
                  <a:pt x="28753" y="11392"/>
                </a:lnTo>
                <a:lnTo>
                  <a:pt x="28689" y="11410"/>
                </a:lnTo>
                <a:lnTo>
                  <a:pt x="28625" y="11424"/>
                </a:lnTo>
                <a:lnTo>
                  <a:pt x="28561" y="11439"/>
                </a:lnTo>
                <a:lnTo>
                  <a:pt x="28496" y="11451"/>
                </a:lnTo>
                <a:lnTo>
                  <a:pt x="28431" y="11462"/>
                </a:lnTo>
                <a:lnTo>
                  <a:pt x="28366" y="11471"/>
                </a:lnTo>
                <a:lnTo>
                  <a:pt x="28301" y="11479"/>
                </a:lnTo>
                <a:lnTo>
                  <a:pt x="28236" y="11486"/>
                </a:lnTo>
                <a:lnTo>
                  <a:pt x="28170" y="11490"/>
                </a:lnTo>
                <a:lnTo>
                  <a:pt x="28105" y="11494"/>
                </a:lnTo>
                <a:lnTo>
                  <a:pt x="28039" y="11496"/>
                </a:lnTo>
                <a:lnTo>
                  <a:pt x="27974" y="11496"/>
                </a:lnTo>
                <a:lnTo>
                  <a:pt x="27908" y="11495"/>
                </a:lnTo>
                <a:lnTo>
                  <a:pt x="27843" y="11493"/>
                </a:lnTo>
                <a:lnTo>
                  <a:pt x="27777" y="11489"/>
                </a:lnTo>
                <a:lnTo>
                  <a:pt x="27711" y="11484"/>
                </a:lnTo>
                <a:lnTo>
                  <a:pt x="27646" y="11476"/>
                </a:lnTo>
                <a:lnTo>
                  <a:pt x="27580" y="11468"/>
                </a:lnTo>
                <a:lnTo>
                  <a:pt x="27516" y="11459"/>
                </a:lnTo>
                <a:lnTo>
                  <a:pt x="27450" y="11447"/>
                </a:lnTo>
                <a:lnTo>
                  <a:pt x="27386" y="11435"/>
                </a:lnTo>
                <a:lnTo>
                  <a:pt x="27320" y="11421"/>
                </a:lnTo>
                <a:lnTo>
                  <a:pt x="27255" y="11405"/>
                </a:lnTo>
                <a:lnTo>
                  <a:pt x="27192" y="11389"/>
                </a:lnTo>
                <a:lnTo>
                  <a:pt x="27127" y="11371"/>
                </a:lnTo>
                <a:lnTo>
                  <a:pt x="27064" y="11351"/>
                </a:lnTo>
                <a:lnTo>
                  <a:pt x="27000" y="11331"/>
                </a:lnTo>
                <a:lnTo>
                  <a:pt x="26937" y="11308"/>
                </a:lnTo>
                <a:lnTo>
                  <a:pt x="26874" y="11284"/>
                </a:lnTo>
                <a:lnTo>
                  <a:pt x="26812" y="11259"/>
                </a:lnTo>
                <a:lnTo>
                  <a:pt x="26751" y="11233"/>
                </a:lnTo>
                <a:lnTo>
                  <a:pt x="26689" y="11205"/>
                </a:lnTo>
                <a:lnTo>
                  <a:pt x="26628" y="11175"/>
                </a:lnTo>
                <a:lnTo>
                  <a:pt x="26567" y="11144"/>
                </a:lnTo>
                <a:lnTo>
                  <a:pt x="26507" y="11113"/>
                </a:lnTo>
                <a:lnTo>
                  <a:pt x="26448" y="11080"/>
                </a:lnTo>
                <a:lnTo>
                  <a:pt x="26388" y="11044"/>
                </a:lnTo>
                <a:lnTo>
                  <a:pt x="26330" y="11009"/>
                </a:lnTo>
                <a:lnTo>
                  <a:pt x="26272" y="10971"/>
                </a:lnTo>
                <a:lnTo>
                  <a:pt x="26214" y="10933"/>
                </a:lnTo>
                <a:lnTo>
                  <a:pt x="26158" y="10892"/>
                </a:lnTo>
                <a:lnTo>
                  <a:pt x="26102" y="10852"/>
                </a:lnTo>
                <a:lnTo>
                  <a:pt x="26047" y="10809"/>
                </a:lnTo>
                <a:lnTo>
                  <a:pt x="25992" y="10765"/>
                </a:lnTo>
                <a:lnTo>
                  <a:pt x="25937" y="10720"/>
                </a:lnTo>
                <a:lnTo>
                  <a:pt x="25884" y="10673"/>
                </a:lnTo>
                <a:lnTo>
                  <a:pt x="25840" y="10644"/>
                </a:lnTo>
                <a:lnTo>
                  <a:pt x="25797" y="10618"/>
                </a:lnTo>
                <a:lnTo>
                  <a:pt x="25756" y="10593"/>
                </a:lnTo>
                <a:lnTo>
                  <a:pt x="25718" y="10571"/>
                </a:lnTo>
                <a:lnTo>
                  <a:pt x="25681" y="10551"/>
                </a:lnTo>
                <a:lnTo>
                  <a:pt x="25646" y="10533"/>
                </a:lnTo>
                <a:lnTo>
                  <a:pt x="25613" y="10518"/>
                </a:lnTo>
                <a:lnTo>
                  <a:pt x="25581" y="10503"/>
                </a:lnTo>
                <a:lnTo>
                  <a:pt x="25550" y="10492"/>
                </a:lnTo>
                <a:lnTo>
                  <a:pt x="25521" y="10480"/>
                </a:lnTo>
                <a:lnTo>
                  <a:pt x="25493" y="10472"/>
                </a:lnTo>
                <a:lnTo>
                  <a:pt x="25466" y="10464"/>
                </a:lnTo>
                <a:lnTo>
                  <a:pt x="25440" y="10457"/>
                </a:lnTo>
                <a:lnTo>
                  <a:pt x="25414" y="10452"/>
                </a:lnTo>
                <a:lnTo>
                  <a:pt x="25389" y="10448"/>
                </a:lnTo>
                <a:lnTo>
                  <a:pt x="25364" y="10445"/>
                </a:lnTo>
                <a:lnTo>
                  <a:pt x="3051" y="10445"/>
                </a:lnTo>
                <a:lnTo>
                  <a:pt x="2972" y="10444"/>
                </a:lnTo>
                <a:lnTo>
                  <a:pt x="2894" y="10442"/>
                </a:lnTo>
                <a:lnTo>
                  <a:pt x="2816" y="10437"/>
                </a:lnTo>
                <a:lnTo>
                  <a:pt x="2739" y="10429"/>
                </a:lnTo>
                <a:lnTo>
                  <a:pt x="2662" y="10421"/>
                </a:lnTo>
                <a:lnTo>
                  <a:pt x="2586" y="10411"/>
                </a:lnTo>
                <a:lnTo>
                  <a:pt x="2511" y="10398"/>
                </a:lnTo>
                <a:lnTo>
                  <a:pt x="2436" y="10383"/>
                </a:lnTo>
                <a:lnTo>
                  <a:pt x="2362" y="10367"/>
                </a:lnTo>
                <a:lnTo>
                  <a:pt x="2288" y="10349"/>
                </a:lnTo>
                <a:lnTo>
                  <a:pt x="2215" y="10329"/>
                </a:lnTo>
                <a:lnTo>
                  <a:pt x="2143" y="10309"/>
                </a:lnTo>
                <a:lnTo>
                  <a:pt x="2073" y="10285"/>
                </a:lnTo>
                <a:lnTo>
                  <a:pt x="2002" y="10261"/>
                </a:lnTo>
                <a:lnTo>
                  <a:pt x="1932" y="10234"/>
                </a:lnTo>
                <a:lnTo>
                  <a:pt x="1863" y="10205"/>
                </a:lnTo>
                <a:lnTo>
                  <a:pt x="1795" y="10176"/>
                </a:lnTo>
                <a:lnTo>
                  <a:pt x="1728" y="10144"/>
                </a:lnTo>
                <a:lnTo>
                  <a:pt x="1661" y="10112"/>
                </a:lnTo>
                <a:lnTo>
                  <a:pt x="1597" y="10077"/>
                </a:lnTo>
                <a:lnTo>
                  <a:pt x="1532" y="10041"/>
                </a:lnTo>
                <a:lnTo>
                  <a:pt x="1469" y="10004"/>
                </a:lnTo>
                <a:lnTo>
                  <a:pt x="1406" y="9965"/>
                </a:lnTo>
                <a:lnTo>
                  <a:pt x="1345" y="9924"/>
                </a:lnTo>
                <a:lnTo>
                  <a:pt x="1285" y="9883"/>
                </a:lnTo>
                <a:lnTo>
                  <a:pt x="1225" y="9839"/>
                </a:lnTo>
                <a:lnTo>
                  <a:pt x="1167" y="9794"/>
                </a:lnTo>
                <a:lnTo>
                  <a:pt x="1110" y="9749"/>
                </a:lnTo>
                <a:lnTo>
                  <a:pt x="1055" y="9702"/>
                </a:lnTo>
                <a:lnTo>
                  <a:pt x="999" y="9653"/>
                </a:lnTo>
                <a:lnTo>
                  <a:pt x="945" y="9603"/>
                </a:lnTo>
                <a:lnTo>
                  <a:pt x="893" y="9552"/>
                </a:lnTo>
                <a:lnTo>
                  <a:pt x="842" y="9500"/>
                </a:lnTo>
                <a:lnTo>
                  <a:pt x="792" y="9446"/>
                </a:lnTo>
                <a:lnTo>
                  <a:pt x="743" y="9392"/>
                </a:lnTo>
                <a:lnTo>
                  <a:pt x="696" y="9335"/>
                </a:lnTo>
                <a:lnTo>
                  <a:pt x="651" y="9278"/>
                </a:lnTo>
                <a:lnTo>
                  <a:pt x="606" y="9220"/>
                </a:lnTo>
                <a:lnTo>
                  <a:pt x="562" y="9161"/>
                </a:lnTo>
                <a:lnTo>
                  <a:pt x="521" y="9100"/>
                </a:lnTo>
                <a:lnTo>
                  <a:pt x="480" y="9039"/>
                </a:lnTo>
                <a:lnTo>
                  <a:pt x="441" y="8976"/>
                </a:lnTo>
                <a:lnTo>
                  <a:pt x="404" y="8913"/>
                </a:lnTo>
                <a:lnTo>
                  <a:pt x="367" y="8849"/>
                </a:lnTo>
                <a:lnTo>
                  <a:pt x="333" y="8784"/>
                </a:lnTo>
                <a:lnTo>
                  <a:pt x="301" y="8717"/>
                </a:lnTo>
                <a:lnTo>
                  <a:pt x="270" y="8651"/>
                </a:lnTo>
                <a:lnTo>
                  <a:pt x="239" y="8582"/>
                </a:lnTo>
                <a:lnTo>
                  <a:pt x="211" y="8513"/>
                </a:lnTo>
                <a:lnTo>
                  <a:pt x="185" y="8444"/>
                </a:lnTo>
                <a:lnTo>
                  <a:pt x="160" y="8373"/>
                </a:lnTo>
                <a:lnTo>
                  <a:pt x="136" y="8302"/>
                </a:lnTo>
                <a:lnTo>
                  <a:pt x="116" y="8230"/>
                </a:lnTo>
                <a:lnTo>
                  <a:pt x="96" y="8157"/>
                </a:lnTo>
                <a:lnTo>
                  <a:pt x="78" y="8083"/>
                </a:lnTo>
                <a:lnTo>
                  <a:pt x="61" y="8010"/>
                </a:lnTo>
                <a:lnTo>
                  <a:pt x="47" y="7935"/>
                </a:lnTo>
                <a:lnTo>
                  <a:pt x="34" y="7860"/>
                </a:lnTo>
                <a:lnTo>
                  <a:pt x="24" y="7784"/>
                </a:lnTo>
                <a:lnTo>
                  <a:pt x="16" y="7707"/>
                </a:lnTo>
                <a:lnTo>
                  <a:pt x="8" y="7630"/>
                </a:lnTo>
                <a:lnTo>
                  <a:pt x="4" y="7552"/>
                </a:lnTo>
                <a:lnTo>
                  <a:pt x="1" y="7474"/>
                </a:lnTo>
                <a:lnTo>
                  <a:pt x="0" y="7394"/>
                </a:lnTo>
                <a:lnTo>
                  <a:pt x="0" y="3050"/>
                </a:lnTo>
                <a:lnTo>
                  <a:pt x="1" y="2971"/>
                </a:lnTo>
                <a:lnTo>
                  <a:pt x="4" y="2893"/>
                </a:lnTo>
                <a:lnTo>
                  <a:pt x="8" y="2815"/>
                </a:lnTo>
                <a:lnTo>
                  <a:pt x="16" y="2738"/>
                </a:lnTo>
                <a:lnTo>
                  <a:pt x="24" y="2661"/>
                </a:lnTo>
                <a:lnTo>
                  <a:pt x="34" y="2585"/>
                </a:lnTo>
                <a:lnTo>
                  <a:pt x="47" y="2510"/>
                </a:lnTo>
                <a:lnTo>
                  <a:pt x="61" y="2435"/>
                </a:lnTo>
                <a:lnTo>
                  <a:pt x="78" y="2361"/>
                </a:lnTo>
                <a:lnTo>
                  <a:pt x="96" y="2288"/>
                </a:lnTo>
                <a:lnTo>
                  <a:pt x="116" y="2215"/>
                </a:lnTo>
                <a:lnTo>
                  <a:pt x="136" y="2143"/>
                </a:lnTo>
                <a:lnTo>
                  <a:pt x="160" y="2072"/>
                </a:lnTo>
                <a:lnTo>
                  <a:pt x="185" y="2001"/>
                </a:lnTo>
                <a:lnTo>
                  <a:pt x="211" y="1932"/>
                </a:lnTo>
                <a:lnTo>
                  <a:pt x="239" y="1863"/>
                </a:lnTo>
                <a:lnTo>
                  <a:pt x="270" y="1795"/>
                </a:lnTo>
                <a:lnTo>
                  <a:pt x="301" y="1728"/>
                </a:lnTo>
                <a:lnTo>
                  <a:pt x="333" y="1661"/>
                </a:lnTo>
                <a:lnTo>
                  <a:pt x="367" y="1596"/>
                </a:lnTo>
                <a:lnTo>
                  <a:pt x="404" y="1532"/>
                </a:lnTo>
                <a:lnTo>
                  <a:pt x="441" y="1468"/>
                </a:lnTo>
                <a:lnTo>
                  <a:pt x="480" y="1406"/>
                </a:lnTo>
                <a:lnTo>
                  <a:pt x="521" y="1345"/>
                </a:lnTo>
                <a:lnTo>
                  <a:pt x="562" y="1284"/>
                </a:lnTo>
                <a:lnTo>
                  <a:pt x="606" y="1225"/>
                </a:lnTo>
                <a:lnTo>
                  <a:pt x="651" y="1167"/>
                </a:lnTo>
                <a:lnTo>
                  <a:pt x="696" y="1109"/>
                </a:lnTo>
                <a:lnTo>
                  <a:pt x="743" y="1054"/>
                </a:lnTo>
                <a:lnTo>
                  <a:pt x="792" y="999"/>
                </a:lnTo>
                <a:lnTo>
                  <a:pt x="842" y="946"/>
                </a:lnTo>
                <a:lnTo>
                  <a:pt x="893" y="893"/>
                </a:lnTo>
                <a:lnTo>
                  <a:pt x="945" y="842"/>
                </a:lnTo>
                <a:lnTo>
                  <a:pt x="999" y="792"/>
                </a:lnTo>
                <a:lnTo>
                  <a:pt x="1055" y="744"/>
                </a:lnTo>
                <a:lnTo>
                  <a:pt x="1110" y="696"/>
                </a:lnTo>
                <a:lnTo>
                  <a:pt x="1167" y="650"/>
                </a:lnTo>
                <a:lnTo>
                  <a:pt x="1225" y="606"/>
                </a:lnTo>
                <a:lnTo>
                  <a:pt x="1285" y="563"/>
                </a:lnTo>
                <a:lnTo>
                  <a:pt x="1345" y="520"/>
                </a:lnTo>
                <a:lnTo>
                  <a:pt x="1406" y="481"/>
                </a:lnTo>
                <a:lnTo>
                  <a:pt x="1469" y="441"/>
                </a:lnTo>
                <a:lnTo>
                  <a:pt x="1532" y="404"/>
                </a:lnTo>
                <a:lnTo>
                  <a:pt x="1597" y="368"/>
                </a:lnTo>
                <a:lnTo>
                  <a:pt x="1661" y="334"/>
                </a:lnTo>
                <a:lnTo>
                  <a:pt x="1728" y="301"/>
                </a:lnTo>
                <a:lnTo>
                  <a:pt x="1795" y="270"/>
                </a:lnTo>
                <a:lnTo>
                  <a:pt x="1863" y="239"/>
                </a:lnTo>
                <a:lnTo>
                  <a:pt x="1932" y="211"/>
                </a:lnTo>
                <a:lnTo>
                  <a:pt x="2002" y="185"/>
                </a:lnTo>
                <a:lnTo>
                  <a:pt x="2073" y="160"/>
                </a:lnTo>
                <a:lnTo>
                  <a:pt x="2143" y="137"/>
                </a:lnTo>
                <a:lnTo>
                  <a:pt x="2215" y="116"/>
                </a:lnTo>
                <a:lnTo>
                  <a:pt x="2288" y="96"/>
                </a:lnTo>
                <a:lnTo>
                  <a:pt x="2362" y="78"/>
                </a:lnTo>
                <a:lnTo>
                  <a:pt x="2436" y="61"/>
                </a:lnTo>
                <a:lnTo>
                  <a:pt x="2511" y="48"/>
                </a:lnTo>
                <a:lnTo>
                  <a:pt x="2586" y="35"/>
                </a:lnTo>
                <a:lnTo>
                  <a:pt x="2662" y="24"/>
                </a:lnTo>
                <a:lnTo>
                  <a:pt x="2739" y="16"/>
                </a:lnTo>
                <a:lnTo>
                  <a:pt x="2816" y="8"/>
                </a:lnTo>
                <a:lnTo>
                  <a:pt x="2894" y="4"/>
                </a:lnTo>
                <a:lnTo>
                  <a:pt x="2972" y="1"/>
                </a:lnTo>
                <a:lnTo>
                  <a:pt x="3051" y="0"/>
                </a:lnTo>
                <a:lnTo>
                  <a:pt x="25929" y="0"/>
                </a:lnTo>
                <a:lnTo>
                  <a:pt x="26007" y="1"/>
                </a:lnTo>
                <a:lnTo>
                  <a:pt x="26086" y="4"/>
                </a:lnTo>
                <a:lnTo>
                  <a:pt x="26163" y="8"/>
                </a:lnTo>
                <a:lnTo>
                  <a:pt x="26240" y="16"/>
                </a:lnTo>
                <a:lnTo>
                  <a:pt x="26317" y="24"/>
                </a:lnTo>
                <a:lnTo>
                  <a:pt x="26393" y="35"/>
                </a:lnTo>
                <a:lnTo>
                  <a:pt x="26469" y="48"/>
                </a:lnTo>
                <a:lnTo>
                  <a:pt x="26543" y="61"/>
                </a:lnTo>
                <a:lnTo>
                  <a:pt x="26618" y="78"/>
                </a:lnTo>
                <a:lnTo>
                  <a:pt x="26691" y="96"/>
                </a:lnTo>
                <a:lnTo>
                  <a:pt x="26764" y="116"/>
                </a:lnTo>
                <a:lnTo>
                  <a:pt x="26836" y="137"/>
                </a:lnTo>
                <a:lnTo>
                  <a:pt x="26908" y="160"/>
                </a:lnTo>
                <a:lnTo>
                  <a:pt x="26977" y="185"/>
                </a:lnTo>
                <a:lnTo>
                  <a:pt x="27047" y="211"/>
                </a:lnTo>
                <a:lnTo>
                  <a:pt x="27117" y="239"/>
                </a:lnTo>
                <a:lnTo>
                  <a:pt x="27185" y="270"/>
                </a:lnTo>
                <a:lnTo>
                  <a:pt x="27251" y="301"/>
                </a:lnTo>
                <a:lnTo>
                  <a:pt x="27318" y="334"/>
                </a:lnTo>
                <a:lnTo>
                  <a:pt x="27383" y="368"/>
                </a:lnTo>
                <a:lnTo>
                  <a:pt x="27448" y="404"/>
                </a:lnTo>
                <a:lnTo>
                  <a:pt x="27510" y="441"/>
                </a:lnTo>
                <a:lnTo>
                  <a:pt x="27573" y="481"/>
                </a:lnTo>
                <a:lnTo>
                  <a:pt x="27634" y="520"/>
                </a:lnTo>
                <a:lnTo>
                  <a:pt x="27695" y="563"/>
                </a:lnTo>
                <a:lnTo>
                  <a:pt x="27754" y="606"/>
                </a:lnTo>
                <a:lnTo>
                  <a:pt x="27812" y="650"/>
                </a:lnTo>
                <a:lnTo>
                  <a:pt x="27870" y="696"/>
                </a:lnTo>
                <a:lnTo>
                  <a:pt x="27926" y="744"/>
                </a:lnTo>
                <a:lnTo>
                  <a:pt x="27980" y="792"/>
                </a:lnTo>
                <a:lnTo>
                  <a:pt x="28034" y="842"/>
                </a:lnTo>
                <a:lnTo>
                  <a:pt x="28086" y="893"/>
                </a:lnTo>
                <a:lnTo>
                  <a:pt x="28137" y="946"/>
                </a:lnTo>
                <a:lnTo>
                  <a:pt x="28187" y="999"/>
                </a:lnTo>
                <a:lnTo>
                  <a:pt x="28236" y="1054"/>
                </a:lnTo>
                <a:lnTo>
                  <a:pt x="28283" y="1109"/>
                </a:lnTo>
                <a:lnTo>
                  <a:pt x="28330" y="1167"/>
                </a:lnTo>
                <a:lnTo>
                  <a:pt x="28373" y="1225"/>
                </a:lnTo>
                <a:lnTo>
                  <a:pt x="28417" y="1284"/>
                </a:lnTo>
                <a:lnTo>
                  <a:pt x="28459" y="1345"/>
                </a:lnTo>
                <a:lnTo>
                  <a:pt x="28499" y="1406"/>
                </a:lnTo>
                <a:lnTo>
                  <a:pt x="28538" y="1468"/>
                </a:lnTo>
                <a:lnTo>
                  <a:pt x="28575" y="1532"/>
                </a:lnTo>
                <a:lnTo>
                  <a:pt x="28612" y="1596"/>
                </a:lnTo>
                <a:lnTo>
                  <a:pt x="28646" y="1661"/>
                </a:lnTo>
                <a:lnTo>
                  <a:pt x="28680" y="1728"/>
                </a:lnTo>
                <a:lnTo>
                  <a:pt x="28711" y="1795"/>
                </a:lnTo>
                <a:lnTo>
                  <a:pt x="28740" y="1863"/>
                </a:lnTo>
                <a:lnTo>
                  <a:pt x="28768" y="1932"/>
                </a:lnTo>
                <a:lnTo>
                  <a:pt x="28795" y="2001"/>
                </a:lnTo>
                <a:lnTo>
                  <a:pt x="28820" y="2072"/>
                </a:lnTo>
                <a:lnTo>
                  <a:pt x="28843" y="2143"/>
                </a:lnTo>
                <a:lnTo>
                  <a:pt x="28865" y="2215"/>
                </a:lnTo>
                <a:lnTo>
                  <a:pt x="28884" y="2288"/>
                </a:lnTo>
                <a:lnTo>
                  <a:pt x="28902" y="2361"/>
                </a:lnTo>
                <a:lnTo>
                  <a:pt x="28918" y="2435"/>
                </a:lnTo>
                <a:lnTo>
                  <a:pt x="28933" y="2510"/>
                </a:lnTo>
                <a:lnTo>
                  <a:pt x="28945" y="2585"/>
                </a:lnTo>
                <a:lnTo>
                  <a:pt x="28955" y="2661"/>
                </a:lnTo>
                <a:lnTo>
                  <a:pt x="28965" y="2738"/>
                </a:lnTo>
                <a:lnTo>
                  <a:pt x="28971" y="2815"/>
                </a:lnTo>
                <a:lnTo>
                  <a:pt x="28976" y="2893"/>
                </a:lnTo>
                <a:lnTo>
                  <a:pt x="28979" y="2971"/>
                </a:lnTo>
                <a:lnTo>
                  <a:pt x="28980" y="3050"/>
                </a:lnTo>
                <a:lnTo>
                  <a:pt x="28980" y="5222"/>
                </a:lnTo>
                <a:lnTo>
                  <a:pt x="28979" y="5273"/>
                </a:lnTo>
                <a:lnTo>
                  <a:pt x="28978" y="5323"/>
                </a:lnTo>
                <a:lnTo>
                  <a:pt x="28974" y="5373"/>
                </a:lnTo>
                <a:lnTo>
                  <a:pt x="28969" y="5422"/>
                </a:lnTo>
                <a:lnTo>
                  <a:pt x="28965" y="5447"/>
                </a:lnTo>
                <a:lnTo>
                  <a:pt x="28961" y="5471"/>
                </a:lnTo>
                <a:lnTo>
                  <a:pt x="28955" y="5495"/>
                </a:lnTo>
                <a:lnTo>
                  <a:pt x="28950" y="5518"/>
                </a:lnTo>
                <a:lnTo>
                  <a:pt x="28943" y="5542"/>
                </a:lnTo>
                <a:lnTo>
                  <a:pt x="28936" y="5565"/>
                </a:lnTo>
                <a:lnTo>
                  <a:pt x="28927" y="5588"/>
                </a:lnTo>
                <a:lnTo>
                  <a:pt x="28918" y="5610"/>
                </a:lnTo>
                <a:lnTo>
                  <a:pt x="28825" y="5605"/>
                </a:lnTo>
                <a:lnTo>
                  <a:pt x="28733" y="5603"/>
                </a:lnTo>
                <a:lnTo>
                  <a:pt x="28640" y="5603"/>
                </a:lnTo>
                <a:lnTo>
                  <a:pt x="28548" y="5605"/>
                </a:lnTo>
                <a:lnTo>
                  <a:pt x="28456" y="5610"/>
                </a:lnTo>
                <a:lnTo>
                  <a:pt x="28364" y="5617"/>
                </a:lnTo>
                <a:lnTo>
                  <a:pt x="28274" y="5625"/>
                </a:lnTo>
                <a:lnTo>
                  <a:pt x="28183" y="5637"/>
                </a:lnTo>
                <a:lnTo>
                  <a:pt x="28092" y="5649"/>
                </a:lnTo>
                <a:lnTo>
                  <a:pt x="28003" y="5665"/>
                </a:lnTo>
                <a:lnTo>
                  <a:pt x="27913" y="5682"/>
                </a:lnTo>
                <a:lnTo>
                  <a:pt x="27825" y="5702"/>
                </a:lnTo>
                <a:lnTo>
                  <a:pt x="27737" y="5725"/>
                </a:lnTo>
                <a:lnTo>
                  <a:pt x="27650" y="5749"/>
                </a:lnTo>
                <a:lnTo>
                  <a:pt x="27564" y="5776"/>
                </a:lnTo>
                <a:lnTo>
                  <a:pt x="27478" y="5805"/>
                </a:lnTo>
                <a:lnTo>
                  <a:pt x="27437" y="5821"/>
                </a:lnTo>
                <a:lnTo>
                  <a:pt x="27394" y="5836"/>
                </a:lnTo>
                <a:lnTo>
                  <a:pt x="27352" y="5853"/>
                </a:lnTo>
                <a:lnTo>
                  <a:pt x="27311" y="5870"/>
                </a:lnTo>
                <a:lnTo>
                  <a:pt x="27269" y="5887"/>
                </a:lnTo>
                <a:lnTo>
                  <a:pt x="27228" y="5906"/>
                </a:lnTo>
                <a:lnTo>
                  <a:pt x="27187" y="5925"/>
                </a:lnTo>
                <a:lnTo>
                  <a:pt x="27147" y="5945"/>
                </a:lnTo>
                <a:lnTo>
                  <a:pt x="27107" y="5964"/>
                </a:lnTo>
                <a:lnTo>
                  <a:pt x="27066" y="5985"/>
                </a:lnTo>
                <a:lnTo>
                  <a:pt x="27026" y="6007"/>
                </a:lnTo>
                <a:lnTo>
                  <a:pt x="26988" y="6029"/>
                </a:lnTo>
                <a:lnTo>
                  <a:pt x="26948" y="6051"/>
                </a:lnTo>
                <a:lnTo>
                  <a:pt x="26910" y="6075"/>
                </a:lnTo>
                <a:lnTo>
                  <a:pt x="26871" y="6098"/>
                </a:lnTo>
                <a:lnTo>
                  <a:pt x="26833" y="6123"/>
                </a:lnTo>
                <a:lnTo>
                  <a:pt x="26795" y="6148"/>
                </a:lnTo>
                <a:lnTo>
                  <a:pt x="26758" y="6173"/>
                </a:lnTo>
                <a:lnTo>
                  <a:pt x="26721" y="6199"/>
                </a:lnTo>
                <a:lnTo>
                  <a:pt x="26684" y="6226"/>
                </a:lnTo>
                <a:lnTo>
                  <a:pt x="26648" y="6253"/>
                </a:lnTo>
                <a:lnTo>
                  <a:pt x="26612" y="6281"/>
                </a:lnTo>
                <a:lnTo>
                  <a:pt x="26577" y="6309"/>
                </a:lnTo>
                <a:lnTo>
                  <a:pt x="26541" y="6338"/>
                </a:lnTo>
                <a:lnTo>
                  <a:pt x="26507" y="6368"/>
                </a:lnTo>
                <a:lnTo>
                  <a:pt x="26473" y="6398"/>
                </a:lnTo>
                <a:lnTo>
                  <a:pt x="26438" y="6430"/>
                </a:lnTo>
                <a:lnTo>
                  <a:pt x="26405" y="6462"/>
                </a:lnTo>
                <a:lnTo>
                  <a:pt x="26372" y="6494"/>
                </a:lnTo>
                <a:lnTo>
                  <a:pt x="26339" y="6526"/>
                </a:lnTo>
                <a:lnTo>
                  <a:pt x="26307" y="6560"/>
                </a:lnTo>
                <a:lnTo>
                  <a:pt x="26275" y="6594"/>
                </a:lnTo>
                <a:lnTo>
                  <a:pt x="26232" y="6643"/>
                </a:lnTo>
                <a:lnTo>
                  <a:pt x="26191" y="6694"/>
                </a:lnTo>
                <a:lnTo>
                  <a:pt x="26152" y="6744"/>
                </a:lnTo>
                <a:lnTo>
                  <a:pt x="26113" y="6796"/>
                </a:lnTo>
                <a:lnTo>
                  <a:pt x="26076" y="6848"/>
                </a:lnTo>
                <a:lnTo>
                  <a:pt x="26041" y="6901"/>
                </a:lnTo>
                <a:lnTo>
                  <a:pt x="26006" y="6954"/>
                </a:lnTo>
                <a:lnTo>
                  <a:pt x="25973" y="7008"/>
                </a:lnTo>
                <a:lnTo>
                  <a:pt x="25942" y="7063"/>
                </a:lnTo>
                <a:lnTo>
                  <a:pt x="25911" y="7119"/>
                </a:lnTo>
                <a:lnTo>
                  <a:pt x="25882" y="7174"/>
                </a:lnTo>
                <a:lnTo>
                  <a:pt x="25855" y="7231"/>
                </a:lnTo>
                <a:lnTo>
                  <a:pt x="25829" y="7287"/>
                </a:lnTo>
                <a:lnTo>
                  <a:pt x="25804" y="7344"/>
                </a:lnTo>
                <a:lnTo>
                  <a:pt x="25780" y="7403"/>
                </a:lnTo>
                <a:lnTo>
                  <a:pt x="25758" y="7461"/>
                </a:lnTo>
                <a:lnTo>
                  <a:pt x="25738" y="7519"/>
                </a:lnTo>
                <a:lnTo>
                  <a:pt x="25719" y="7578"/>
                </a:lnTo>
                <a:lnTo>
                  <a:pt x="25701" y="7637"/>
                </a:lnTo>
                <a:lnTo>
                  <a:pt x="25684" y="7697"/>
                </a:lnTo>
                <a:lnTo>
                  <a:pt x="25669" y="7757"/>
                </a:lnTo>
                <a:lnTo>
                  <a:pt x="25655" y="7817"/>
                </a:lnTo>
                <a:lnTo>
                  <a:pt x="25643" y="7877"/>
                </a:lnTo>
                <a:lnTo>
                  <a:pt x="25631" y="7938"/>
                </a:lnTo>
                <a:lnTo>
                  <a:pt x="25622" y="7998"/>
                </a:lnTo>
                <a:lnTo>
                  <a:pt x="25614" y="8058"/>
                </a:lnTo>
                <a:lnTo>
                  <a:pt x="25606" y="8120"/>
                </a:lnTo>
                <a:lnTo>
                  <a:pt x="25601" y="8180"/>
                </a:lnTo>
                <a:lnTo>
                  <a:pt x="25597" y="8242"/>
                </a:lnTo>
                <a:lnTo>
                  <a:pt x="25595" y="8303"/>
                </a:lnTo>
                <a:lnTo>
                  <a:pt x="25593" y="8363"/>
                </a:lnTo>
                <a:lnTo>
                  <a:pt x="25593" y="8425"/>
                </a:lnTo>
                <a:lnTo>
                  <a:pt x="25595" y="8486"/>
                </a:lnTo>
                <a:lnTo>
                  <a:pt x="25597" y="8547"/>
                </a:lnTo>
                <a:lnTo>
                  <a:pt x="25601" y="8608"/>
                </a:lnTo>
                <a:lnTo>
                  <a:pt x="25607" y="8668"/>
                </a:lnTo>
                <a:lnTo>
                  <a:pt x="25614" y="8729"/>
                </a:lnTo>
                <a:lnTo>
                  <a:pt x="25622" y="8789"/>
                </a:lnTo>
                <a:lnTo>
                  <a:pt x="25632" y="8849"/>
                </a:lnTo>
                <a:lnTo>
                  <a:pt x="25644" y="8910"/>
                </a:lnTo>
                <a:lnTo>
                  <a:pt x="25656" y="8969"/>
                </a:lnTo>
                <a:lnTo>
                  <a:pt x="25670" y="9028"/>
                </a:lnTo>
                <a:lnTo>
                  <a:pt x="25686" y="9088"/>
                </a:lnTo>
                <a:lnTo>
                  <a:pt x="25702" y="9146"/>
                </a:lnTo>
                <a:lnTo>
                  <a:pt x="25721" y="9204"/>
                </a:lnTo>
                <a:lnTo>
                  <a:pt x="25740" y="9263"/>
                </a:lnTo>
                <a:lnTo>
                  <a:pt x="25762" y="9320"/>
                </a:lnTo>
                <a:lnTo>
                  <a:pt x="25783" y="9377"/>
                </a:lnTo>
                <a:lnTo>
                  <a:pt x="25807" y="9434"/>
                </a:lnTo>
                <a:lnTo>
                  <a:pt x="25832" y="9490"/>
                </a:lnTo>
                <a:lnTo>
                  <a:pt x="25859" y="9546"/>
                </a:lnTo>
                <a:lnTo>
                  <a:pt x="25888" y="9601"/>
                </a:lnTo>
                <a:lnTo>
                  <a:pt x="25917" y="9655"/>
                </a:lnTo>
                <a:lnTo>
                  <a:pt x="25948" y="9709"/>
                </a:lnTo>
                <a:lnTo>
                  <a:pt x="25980" y="9762"/>
                </a:lnTo>
                <a:lnTo>
                  <a:pt x="26015" y="9815"/>
                </a:lnTo>
                <a:lnTo>
                  <a:pt x="26050" y="9867"/>
                </a:lnTo>
                <a:lnTo>
                  <a:pt x="26086" y="9918"/>
                </a:lnTo>
                <a:lnTo>
                  <a:pt x="26124" y="9969"/>
                </a:lnTo>
                <a:lnTo>
                  <a:pt x="26163" y="10018"/>
                </a:lnTo>
                <a:lnTo>
                  <a:pt x="26205" y="10067"/>
                </a:lnTo>
                <a:lnTo>
                  <a:pt x="26247" y="10116"/>
                </a:lnTo>
                <a:lnTo>
                  <a:pt x="26290" y="10163"/>
                </a:lnTo>
                <a:lnTo>
                  <a:pt x="26336" y="10210"/>
                </a:lnTo>
                <a:lnTo>
                  <a:pt x="26383" y="10254"/>
                </a:lnTo>
                <a:lnTo>
                  <a:pt x="26430" y="10298"/>
                </a:lnTo>
                <a:lnTo>
                  <a:pt x="26479" y="10340"/>
                </a:lnTo>
                <a:lnTo>
                  <a:pt x="26528" y="10380"/>
                </a:lnTo>
                <a:lnTo>
                  <a:pt x="26579" y="10419"/>
                </a:lnTo>
                <a:lnTo>
                  <a:pt x="26630" y="10456"/>
                </a:lnTo>
                <a:lnTo>
                  <a:pt x="26682" y="10492"/>
                </a:lnTo>
                <a:lnTo>
                  <a:pt x="26735" y="10525"/>
                </a:lnTo>
                <a:lnTo>
                  <a:pt x="26788" y="10557"/>
                </a:lnTo>
                <a:lnTo>
                  <a:pt x="26843" y="10588"/>
                </a:lnTo>
                <a:lnTo>
                  <a:pt x="26897" y="10618"/>
                </a:lnTo>
                <a:lnTo>
                  <a:pt x="26954" y="10645"/>
                </a:lnTo>
                <a:lnTo>
                  <a:pt x="27010" y="10671"/>
                </a:lnTo>
                <a:lnTo>
                  <a:pt x="27067" y="10695"/>
                </a:lnTo>
                <a:lnTo>
                  <a:pt x="27124" y="10718"/>
                </a:lnTo>
                <a:lnTo>
                  <a:pt x="27182" y="10738"/>
                </a:lnTo>
                <a:lnTo>
                  <a:pt x="27240" y="10758"/>
                </a:lnTo>
                <a:lnTo>
                  <a:pt x="27298" y="10776"/>
                </a:lnTo>
                <a:lnTo>
                  <a:pt x="27357" y="10792"/>
                </a:lnTo>
                <a:lnTo>
                  <a:pt x="27417" y="10807"/>
                </a:lnTo>
                <a:lnTo>
                  <a:pt x="27476" y="10821"/>
                </a:lnTo>
                <a:lnTo>
                  <a:pt x="27535" y="10832"/>
                </a:lnTo>
                <a:lnTo>
                  <a:pt x="27596" y="10841"/>
                </a:lnTo>
                <a:lnTo>
                  <a:pt x="27655" y="10850"/>
                </a:lnTo>
                <a:lnTo>
                  <a:pt x="27716" y="10857"/>
                </a:lnTo>
                <a:lnTo>
                  <a:pt x="27776" y="10862"/>
                </a:lnTo>
                <a:lnTo>
                  <a:pt x="27836" y="10865"/>
                </a:lnTo>
                <a:lnTo>
                  <a:pt x="27897" y="10867"/>
                </a:lnTo>
                <a:lnTo>
                  <a:pt x="27956" y="10868"/>
                </a:lnTo>
                <a:lnTo>
                  <a:pt x="28016" y="10867"/>
                </a:lnTo>
                <a:lnTo>
                  <a:pt x="28077" y="10864"/>
                </a:lnTo>
                <a:lnTo>
                  <a:pt x="28136" y="10860"/>
                </a:lnTo>
                <a:lnTo>
                  <a:pt x="28195" y="10854"/>
                </a:lnTo>
                <a:lnTo>
                  <a:pt x="28255" y="10847"/>
                </a:lnTo>
                <a:lnTo>
                  <a:pt x="28314" y="10838"/>
                </a:lnTo>
                <a:lnTo>
                  <a:pt x="28372" y="10828"/>
                </a:lnTo>
                <a:lnTo>
                  <a:pt x="28431" y="10815"/>
                </a:lnTo>
                <a:lnTo>
                  <a:pt x="28488" y="10802"/>
                </a:lnTo>
                <a:lnTo>
                  <a:pt x="28545" y="10786"/>
                </a:lnTo>
                <a:lnTo>
                  <a:pt x="28603" y="10770"/>
                </a:lnTo>
                <a:lnTo>
                  <a:pt x="28659" y="10752"/>
                </a:lnTo>
                <a:lnTo>
                  <a:pt x="28714" y="10732"/>
                </a:lnTo>
                <a:lnTo>
                  <a:pt x="28769" y="10710"/>
                </a:lnTo>
                <a:lnTo>
                  <a:pt x="28823" y="10687"/>
                </a:lnTo>
                <a:lnTo>
                  <a:pt x="28877" y="10662"/>
                </a:lnTo>
                <a:lnTo>
                  <a:pt x="28930" y="10636"/>
                </a:lnTo>
                <a:lnTo>
                  <a:pt x="28983" y="10609"/>
                </a:lnTo>
                <a:lnTo>
                  <a:pt x="29034" y="10580"/>
                </a:lnTo>
                <a:lnTo>
                  <a:pt x="29083" y="10549"/>
                </a:lnTo>
                <a:lnTo>
                  <a:pt x="29133" y="10517"/>
                </a:lnTo>
                <a:lnTo>
                  <a:pt x="29181" y="10482"/>
                </a:lnTo>
                <a:lnTo>
                  <a:pt x="29229" y="10447"/>
                </a:lnTo>
                <a:lnTo>
                  <a:pt x="29276" y="10411"/>
                </a:lnTo>
                <a:lnTo>
                  <a:pt x="29321" y="10372"/>
                </a:lnTo>
                <a:lnTo>
                  <a:pt x="29366" y="10332"/>
                </a:lnTo>
                <a:lnTo>
                  <a:pt x="29408" y="10291"/>
                </a:lnTo>
                <a:lnTo>
                  <a:pt x="29450" y="10247"/>
                </a:lnTo>
                <a:lnTo>
                  <a:pt x="29491" y="10202"/>
                </a:lnTo>
                <a:lnTo>
                  <a:pt x="29530" y="10157"/>
                </a:lnTo>
                <a:lnTo>
                  <a:pt x="29569" y="10109"/>
                </a:lnTo>
                <a:lnTo>
                  <a:pt x="29605" y="10060"/>
                </a:lnTo>
                <a:lnTo>
                  <a:pt x="29640" y="10009"/>
                </a:lnTo>
                <a:lnTo>
                  <a:pt x="29674" y="9957"/>
                </a:lnTo>
                <a:lnTo>
                  <a:pt x="29707" y="9903"/>
                </a:lnTo>
                <a:lnTo>
                  <a:pt x="29727" y="9868"/>
                </a:lnTo>
                <a:lnTo>
                  <a:pt x="29746" y="9833"/>
                </a:lnTo>
                <a:lnTo>
                  <a:pt x="29764" y="9798"/>
                </a:lnTo>
                <a:lnTo>
                  <a:pt x="29783" y="9761"/>
                </a:lnTo>
                <a:lnTo>
                  <a:pt x="29800" y="9726"/>
                </a:lnTo>
                <a:lnTo>
                  <a:pt x="29817" y="9688"/>
                </a:lnTo>
                <a:lnTo>
                  <a:pt x="29833" y="9652"/>
                </a:lnTo>
                <a:lnTo>
                  <a:pt x="29850" y="9614"/>
                </a:lnTo>
                <a:lnTo>
                  <a:pt x="29864" y="9577"/>
                </a:lnTo>
                <a:lnTo>
                  <a:pt x="29879" y="9538"/>
                </a:lnTo>
                <a:lnTo>
                  <a:pt x="29893" y="9501"/>
                </a:lnTo>
                <a:lnTo>
                  <a:pt x="29906" y="9462"/>
                </a:lnTo>
                <a:lnTo>
                  <a:pt x="29918" y="9424"/>
                </a:lnTo>
                <a:lnTo>
                  <a:pt x="29931" y="9384"/>
                </a:lnTo>
                <a:lnTo>
                  <a:pt x="29942" y="9346"/>
                </a:lnTo>
                <a:lnTo>
                  <a:pt x="29953" y="9306"/>
                </a:lnTo>
                <a:lnTo>
                  <a:pt x="29962" y="9267"/>
                </a:lnTo>
                <a:lnTo>
                  <a:pt x="29971" y="9227"/>
                </a:lnTo>
                <a:lnTo>
                  <a:pt x="29980" y="9188"/>
                </a:lnTo>
                <a:lnTo>
                  <a:pt x="29988" y="9147"/>
                </a:lnTo>
                <a:lnTo>
                  <a:pt x="29994" y="9108"/>
                </a:lnTo>
                <a:lnTo>
                  <a:pt x="30001" y="9068"/>
                </a:lnTo>
                <a:lnTo>
                  <a:pt x="30006" y="9027"/>
                </a:lnTo>
                <a:lnTo>
                  <a:pt x="30011" y="8988"/>
                </a:lnTo>
                <a:lnTo>
                  <a:pt x="30015" y="8947"/>
                </a:lnTo>
                <a:lnTo>
                  <a:pt x="30018" y="8908"/>
                </a:lnTo>
                <a:lnTo>
                  <a:pt x="30020" y="8867"/>
                </a:lnTo>
                <a:lnTo>
                  <a:pt x="30021" y="8827"/>
                </a:lnTo>
                <a:lnTo>
                  <a:pt x="30023" y="8787"/>
                </a:lnTo>
                <a:lnTo>
                  <a:pt x="30023" y="8747"/>
                </a:lnTo>
                <a:lnTo>
                  <a:pt x="30021" y="8707"/>
                </a:lnTo>
                <a:lnTo>
                  <a:pt x="30019" y="8667"/>
                </a:lnTo>
                <a:lnTo>
                  <a:pt x="30017" y="8628"/>
                </a:lnTo>
                <a:lnTo>
                  <a:pt x="30013" y="8588"/>
                </a:lnTo>
                <a:lnTo>
                  <a:pt x="30009" y="8549"/>
                </a:lnTo>
                <a:lnTo>
                  <a:pt x="30004" y="8509"/>
                </a:lnTo>
                <a:lnTo>
                  <a:pt x="29998" y="8471"/>
                </a:lnTo>
                <a:lnTo>
                  <a:pt x="29990" y="8432"/>
                </a:lnTo>
                <a:lnTo>
                  <a:pt x="29982" y="8394"/>
                </a:lnTo>
                <a:lnTo>
                  <a:pt x="29974" y="8355"/>
                </a:lnTo>
                <a:lnTo>
                  <a:pt x="29963" y="8317"/>
                </a:lnTo>
                <a:lnTo>
                  <a:pt x="29953" y="8279"/>
                </a:lnTo>
                <a:lnTo>
                  <a:pt x="29941" y="8242"/>
                </a:lnTo>
                <a:lnTo>
                  <a:pt x="29928" y="8204"/>
                </a:lnTo>
                <a:lnTo>
                  <a:pt x="29914" y="8168"/>
                </a:lnTo>
                <a:lnTo>
                  <a:pt x="29900" y="8130"/>
                </a:lnTo>
                <a:lnTo>
                  <a:pt x="29884" y="8095"/>
                </a:lnTo>
                <a:lnTo>
                  <a:pt x="29867" y="8058"/>
                </a:lnTo>
                <a:lnTo>
                  <a:pt x="29850" y="8023"/>
                </a:lnTo>
                <a:lnTo>
                  <a:pt x="29831" y="7989"/>
                </a:lnTo>
                <a:lnTo>
                  <a:pt x="29811" y="7954"/>
                </a:lnTo>
                <a:lnTo>
                  <a:pt x="29790" y="7920"/>
                </a:lnTo>
                <a:lnTo>
                  <a:pt x="29767" y="7887"/>
                </a:lnTo>
                <a:lnTo>
                  <a:pt x="29745" y="7853"/>
                </a:lnTo>
                <a:lnTo>
                  <a:pt x="29721" y="7821"/>
                </a:lnTo>
                <a:lnTo>
                  <a:pt x="29696" y="7789"/>
                </a:lnTo>
                <a:lnTo>
                  <a:pt x="29670" y="7758"/>
                </a:lnTo>
                <a:lnTo>
                  <a:pt x="29643" y="7726"/>
                </a:lnTo>
                <a:lnTo>
                  <a:pt x="29613" y="7696"/>
                </a:lnTo>
                <a:lnTo>
                  <a:pt x="29584" y="7666"/>
                </a:lnTo>
                <a:lnTo>
                  <a:pt x="29553" y="7637"/>
                </a:lnTo>
                <a:lnTo>
                  <a:pt x="29522" y="7609"/>
                </a:lnTo>
                <a:lnTo>
                  <a:pt x="29488" y="7581"/>
                </a:lnTo>
                <a:lnTo>
                  <a:pt x="29454" y="7554"/>
                </a:lnTo>
                <a:lnTo>
                  <a:pt x="29417" y="7517"/>
                </a:lnTo>
                <a:lnTo>
                  <a:pt x="29384" y="7487"/>
                </a:lnTo>
                <a:lnTo>
                  <a:pt x="29355" y="7461"/>
                </a:lnTo>
                <a:lnTo>
                  <a:pt x="29331" y="7439"/>
                </a:lnTo>
                <a:lnTo>
                  <a:pt x="29297" y="7412"/>
                </a:lnTo>
                <a:lnTo>
                  <a:pt x="29285" y="7403"/>
                </a:lnTo>
                <a:close/>
              </a:path>
            </a:pathLst>
          </a:custGeom>
          <a:solidFill>
            <a:srgbClr val="D8E6F5"/>
          </a:solidFill>
          <a:ln w="38100">
            <a:solidFill>
              <a:schemeClr val="bg1"/>
            </a:solidFill>
            <a:round/>
            <a:headEnd/>
            <a:tailEnd/>
          </a:ln>
          <a:effectLst>
            <a:outerShdw blurRad="50800" dist="38100" dir="2700000" algn="tl" rotWithShape="0">
              <a:prstClr val="black">
                <a:alpha val="40000"/>
              </a:prstClr>
            </a:outerShdw>
          </a:effectLst>
        </p:spPr>
        <p:txBody>
          <a:bodyPr rIns="252000" anchor="ctr">
            <a:normAutofit/>
          </a:bodyPr>
          <a:lstStyle/>
          <a:p>
            <a:pPr>
              <a:defRPr/>
            </a:pPr>
            <a:endParaRPr lang="zh-CN" altLang="en-US" sz="3200" b="1" dirty="0">
              <a:solidFill>
                <a:schemeClr val="accent6">
                  <a:lumMod val="50000"/>
                </a:schemeClr>
              </a:solidFill>
              <a:latin typeface="UTM Avo" panose="02040603050506020204" pitchFamily="18" charset="0"/>
              <a:ea typeface="微软雅黑" panose="020B0503020204020204" pitchFamily="34" charset="-122"/>
              <a:cs typeface="+mn-ea"/>
              <a:sym typeface="+mn-lt"/>
            </a:endParaRPr>
          </a:p>
        </p:txBody>
      </p:sp>
      <p:pic>
        <p:nvPicPr>
          <p:cNvPr id="22" name="图片 8">
            <a:extLst>
              <a:ext uri="{FF2B5EF4-FFF2-40B4-BE49-F238E27FC236}">
                <a16:creationId xmlns:a16="http://schemas.microsoft.com/office/drawing/2014/main" id="{7FE2B3C0-2B1B-4B25-A92F-5A24038B2EE6}"/>
              </a:ext>
            </a:extLst>
          </p:cNvPr>
          <p:cNvPicPr>
            <a:picLocks noChangeAspect="1"/>
          </p:cNvPicPr>
          <p:nvPr/>
        </p:nvPicPr>
        <p:blipFill rotWithShape="1">
          <a:blip r:embed="rId6">
            <a:duotone>
              <a:schemeClr val="accent1">
                <a:shade val="45000"/>
                <a:satMod val="135000"/>
              </a:schemeClr>
              <a:prstClr val="white"/>
            </a:duotone>
          </a:blip>
          <a:srcRect t="18341" r="17085" b="26262"/>
          <a:stretch/>
        </p:blipFill>
        <p:spPr>
          <a:xfrm>
            <a:off x="3629822" y="396483"/>
            <a:ext cx="2293032" cy="1313186"/>
          </a:xfrm>
          <a:prstGeom prst="rect">
            <a:avLst/>
          </a:prstGeom>
        </p:spPr>
      </p:pic>
      <p:sp>
        <p:nvSpPr>
          <p:cNvPr id="23" name="TextBox 22">
            <a:extLst>
              <a:ext uri="{FF2B5EF4-FFF2-40B4-BE49-F238E27FC236}">
                <a16:creationId xmlns:a16="http://schemas.microsoft.com/office/drawing/2014/main" id="{BD0F0D74-AD5A-492C-B856-F5568D9ABBBC}"/>
              </a:ext>
            </a:extLst>
          </p:cNvPr>
          <p:cNvSpPr txBox="1"/>
          <p:nvPr/>
        </p:nvSpPr>
        <p:spPr>
          <a:xfrm>
            <a:off x="654670" y="345224"/>
            <a:ext cx="3432875" cy="769441"/>
          </a:xfrm>
          <a:prstGeom prst="rect">
            <a:avLst/>
          </a:prstGeom>
          <a:noFill/>
        </p:spPr>
        <p:txBody>
          <a:bodyPr wrap="square">
            <a:spAutoFit/>
          </a:bodyPr>
          <a:lstStyle/>
          <a:p>
            <a:pPr>
              <a:defRPr/>
            </a:pPr>
            <a:r>
              <a:rPr lang="en-US" altLang="zh-CN" sz="4400" b="1" dirty="0">
                <a:solidFill>
                  <a:schemeClr val="accent6">
                    <a:lumMod val="50000"/>
                  </a:schemeClr>
                </a:solidFill>
                <a:latin typeface="UTM Avo" panose="02040603050506020204" pitchFamily="18" charset="0"/>
                <a:ea typeface="微软雅黑" panose="020B0503020204020204" pitchFamily="34" charset="-122"/>
                <a:cs typeface="+mn-ea"/>
                <a:sym typeface="+mn-lt"/>
              </a:rPr>
              <a:t>Bài 3. </a:t>
            </a:r>
            <a:r>
              <a:rPr lang="en-US" altLang="zh-CN" sz="4400" b="1" dirty="0" err="1">
                <a:solidFill>
                  <a:schemeClr val="accent6">
                    <a:lumMod val="50000"/>
                  </a:schemeClr>
                </a:solidFill>
                <a:latin typeface="UTM Avo" panose="02040603050506020204" pitchFamily="18" charset="0"/>
                <a:ea typeface="微软雅黑" panose="020B0503020204020204" pitchFamily="34" charset="-122"/>
                <a:cs typeface="+mn-ea"/>
                <a:sym typeface="+mn-lt"/>
              </a:rPr>
              <a:t>Tính</a:t>
            </a:r>
            <a:r>
              <a:rPr lang="en-US" altLang="zh-CN" sz="4400" b="1" dirty="0">
                <a:solidFill>
                  <a:schemeClr val="accent6">
                    <a:lumMod val="50000"/>
                  </a:schemeClr>
                </a:solidFill>
                <a:latin typeface="UTM Avo" panose="02040603050506020204" pitchFamily="18" charset="0"/>
                <a:ea typeface="微软雅黑" panose="020B0503020204020204" pitchFamily="34" charset="-122"/>
                <a:cs typeface="+mn-ea"/>
                <a:sym typeface="+mn-lt"/>
              </a:rPr>
              <a:t>:</a:t>
            </a:r>
            <a:endParaRPr lang="zh-CN" altLang="en-US" sz="4400" b="1" dirty="0">
              <a:solidFill>
                <a:schemeClr val="accent6">
                  <a:lumMod val="50000"/>
                </a:schemeClr>
              </a:solidFill>
              <a:latin typeface="UTM Avo" panose="02040603050506020204" pitchFamily="18" charset="0"/>
              <a:ea typeface="微软雅黑" panose="020B0503020204020204" pitchFamily="34" charset="-122"/>
              <a:cs typeface="+mn-ea"/>
              <a:sym typeface="+mn-lt"/>
            </a:endParaRPr>
          </a:p>
        </p:txBody>
      </p:sp>
      <mc:AlternateContent xmlns:mc="http://schemas.openxmlformats.org/markup-compatibility/2006">
        <mc:Choice xmlns:a14="http://schemas.microsoft.com/office/drawing/2010/main" Requires="a14">
          <p:sp>
            <p:nvSpPr>
              <p:cNvPr id="24" name="TextBox 23">
                <a:extLst>
                  <a:ext uri="{FF2B5EF4-FFF2-40B4-BE49-F238E27FC236}">
                    <a16:creationId xmlns:a16="http://schemas.microsoft.com/office/drawing/2014/main" id="{E82D80BA-C546-4E43-93DC-7ADF7D1FBB88}"/>
                  </a:ext>
                </a:extLst>
              </p:cNvPr>
              <p:cNvSpPr txBox="1"/>
              <p:nvPr/>
            </p:nvSpPr>
            <p:spPr>
              <a:xfrm>
                <a:off x="849824" y="1443881"/>
                <a:ext cx="2584845" cy="1479764"/>
              </a:xfrm>
              <a:prstGeom prst="rect">
                <a:avLst/>
              </a:prstGeom>
              <a:noFill/>
            </p:spPr>
            <p:txBody>
              <a:bodyPr wrap="square">
                <a:spAutoFit/>
              </a:bodyPr>
              <a:lstStyle/>
              <a:p>
                <a:r>
                  <a:rPr lang="en-US" sz="4000" b="1" dirty="0" smtClean="0">
                    <a:solidFill>
                      <a:srgbClr val="02736A"/>
                    </a:solidFill>
                    <a:latin typeface="UTM Avo" panose="02040603050506020204" pitchFamily="18" charset="0"/>
                  </a:rPr>
                  <a:t>b) </a:t>
                </a:r>
                <a14:m>
                  <m:oMath xmlns:m="http://schemas.openxmlformats.org/officeDocument/2006/math">
                    <m:f>
                      <m:fPr>
                        <m:ctrlPr>
                          <a:rPr lang="en-US" sz="6000" b="1" i="1">
                            <a:solidFill>
                              <a:srgbClr val="02736A"/>
                            </a:solidFill>
                            <a:latin typeface="Cambria Math" panose="02040503050406030204" pitchFamily="18" charset="0"/>
                          </a:rPr>
                        </m:ctrlPr>
                      </m:fPr>
                      <m:num>
                        <m:r>
                          <a:rPr lang="en-US" sz="6000" b="1" i="1" smtClean="0">
                            <a:solidFill>
                              <a:srgbClr val="02736A"/>
                            </a:solidFill>
                            <a:latin typeface="Cambria Math" panose="02040503050406030204" pitchFamily="18" charset="0"/>
                          </a:rPr>
                          <m:t>𝟏</m:t>
                        </m:r>
                      </m:num>
                      <m:den>
                        <m:r>
                          <a:rPr lang="en-US" sz="6000" b="1" i="1" smtClean="0">
                            <a:solidFill>
                              <a:srgbClr val="02736A"/>
                            </a:solidFill>
                            <a:latin typeface="Cambria Math" panose="02040503050406030204" pitchFamily="18" charset="0"/>
                          </a:rPr>
                          <m:t>𝟓</m:t>
                        </m:r>
                      </m:den>
                    </m:f>
                  </m:oMath>
                </a14:m>
                <a:r>
                  <a:rPr lang="en-US" sz="6000" b="1" dirty="0">
                    <a:solidFill>
                      <a:srgbClr val="02736A"/>
                    </a:solidFill>
                    <a:latin typeface="UTM Avo" panose="02040603050506020204" pitchFamily="18" charset="0"/>
                  </a:rPr>
                  <a:t> </a:t>
                </a:r>
                <a:r>
                  <a:rPr lang="en-US" sz="4400" b="1" dirty="0">
                    <a:solidFill>
                      <a:srgbClr val="02736A"/>
                    </a:solidFill>
                    <a:latin typeface="UTM Avo" panose="02040603050506020204" pitchFamily="18" charset="0"/>
                  </a:rPr>
                  <a:t>x</a:t>
                </a:r>
                <a:r>
                  <a:rPr lang="en-US" sz="6000" b="1" dirty="0">
                    <a:solidFill>
                      <a:srgbClr val="02736A"/>
                    </a:solidFill>
                    <a:latin typeface="UTM Avo" panose="02040603050506020204" pitchFamily="18" charset="0"/>
                  </a:rPr>
                  <a:t> </a:t>
                </a:r>
                <a14:m>
                  <m:oMath xmlns:m="http://schemas.openxmlformats.org/officeDocument/2006/math">
                    <m:f>
                      <m:fPr>
                        <m:ctrlPr>
                          <a:rPr lang="en-US" sz="6000" b="1" i="1" smtClean="0">
                            <a:solidFill>
                              <a:srgbClr val="02736A"/>
                            </a:solidFill>
                            <a:latin typeface="Cambria Math" panose="02040503050406030204" pitchFamily="18" charset="0"/>
                          </a:rPr>
                        </m:ctrlPr>
                      </m:fPr>
                      <m:num>
                        <m:r>
                          <a:rPr lang="en-US" sz="6000" b="1" i="1" smtClean="0">
                            <a:solidFill>
                              <a:srgbClr val="02736A"/>
                            </a:solidFill>
                            <a:latin typeface="Cambria Math" panose="02040503050406030204" pitchFamily="18" charset="0"/>
                          </a:rPr>
                          <m:t>𝟏</m:t>
                        </m:r>
                      </m:num>
                      <m:den>
                        <m:r>
                          <a:rPr lang="en-US" sz="6000" b="1" i="1" smtClean="0">
                            <a:solidFill>
                              <a:srgbClr val="02736A"/>
                            </a:solidFill>
                            <a:latin typeface="Cambria Math" panose="02040503050406030204" pitchFamily="18" charset="0"/>
                          </a:rPr>
                          <m:t>𝟑</m:t>
                        </m:r>
                      </m:den>
                    </m:f>
                  </m:oMath>
                </a14:m>
                <a:r>
                  <a:rPr lang="en-US" sz="6000" b="1" dirty="0">
                    <a:solidFill>
                      <a:srgbClr val="02736A"/>
                    </a:solidFill>
                    <a:latin typeface="UTM Avo" panose="02040603050506020204" pitchFamily="18" charset="0"/>
                  </a:rPr>
                  <a:t> </a:t>
                </a:r>
                <a:endParaRPr lang="en-US" sz="6000" dirty="0">
                  <a:solidFill>
                    <a:srgbClr val="02736A"/>
                  </a:solidFill>
                  <a:latin typeface="UTM Avo" panose="02040603050506020204" pitchFamily="18" charset="0"/>
                </a:endParaRPr>
              </a:p>
            </p:txBody>
          </p:sp>
        </mc:Choice>
        <mc:Fallback>
          <p:sp>
            <p:nvSpPr>
              <p:cNvPr id="24" name="TextBox 23">
                <a:extLst>
                  <a:ext uri="{FF2B5EF4-FFF2-40B4-BE49-F238E27FC236}">
                    <a16:creationId xmlns:a16="http://schemas.microsoft.com/office/drawing/2014/main" id="{E82D80BA-C546-4E43-93DC-7ADF7D1FBB88}"/>
                  </a:ext>
                </a:extLst>
              </p:cNvPr>
              <p:cNvSpPr txBox="1">
                <a:spLocks noRot="1" noChangeAspect="1" noMove="1" noResize="1" noEditPoints="1" noAdjustHandles="1" noChangeArrowheads="1" noChangeShapeType="1" noTextEdit="1"/>
              </p:cNvSpPr>
              <p:nvPr/>
            </p:nvSpPr>
            <p:spPr>
              <a:xfrm>
                <a:off x="849824" y="1443881"/>
                <a:ext cx="2584845" cy="1479764"/>
              </a:xfrm>
              <a:prstGeom prst="rect">
                <a:avLst/>
              </a:prstGeom>
              <a:blipFill>
                <a:blip r:embed="rId7"/>
                <a:stretch>
                  <a:fillRect l="-8255"/>
                </a:stretch>
              </a:blipFill>
            </p:spPr>
            <p:txBody>
              <a:bodyPr/>
              <a:lstStyle/>
              <a:p>
                <a:r>
                  <a:rPr lang="en-US">
                    <a:noFill/>
                  </a:rPr>
                  <a:t> </a:t>
                </a:r>
              </a:p>
            </p:txBody>
          </p:sp>
        </mc:Fallback>
      </mc:AlternateContent>
      <p:pic>
        <p:nvPicPr>
          <p:cNvPr id="14" name="图片 5">
            <a:extLst>
              <a:ext uri="{FF2B5EF4-FFF2-40B4-BE49-F238E27FC236}">
                <a16:creationId xmlns:a16="http://schemas.microsoft.com/office/drawing/2014/main" id="{BF89470F-B5F7-4D36-9E21-79E9C43253B7}"/>
              </a:ext>
            </a:extLst>
          </p:cNvPr>
          <p:cNvPicPr>
            <a:picLocks noChangeAspect="1"/>
          </p:cNvPicPr>
          <p:nvPr/>
        </p:nvPicPr>
        <p:blipFill rotWithShape="1">
          <a:blip r:embed="rId8">
            <a:lum contrast="20000"/>
          </a:blip>
          <a:srcRect t="-1" r="54732" b="80724"/>
          <a:stretch/>
        </p:blipFill>
        <p:spPr>
          <a:xfrm>
            <a:off x="-839446" y="5732231"/>
            <a:ext cx="13031445" cy="1169833"/>
          </a:xfrm>
          <a:prstGeom prst="rect">
            <a:avLst/>
          </a:prstGeom>
          <a:effectLst>
            <a:outerShdw blurRad="63500" sx="102000" sy="102000" algn="ctr" rotWithShape="0">
              <a:prstClr val="black">
                <a:alpha val="40000"/>
              </a:prstClr>
            </a:outerShdw>
          </a:effectLst>
        </p:spPr>
      </p:pic>
      <p:pic>
        <p:nvPicPr>
          <p:cNvPr id="15" name="Picture 4" descr="Cartoon Flower Illustration With Lovely And Cute Design Stock Vector -  Illustration of floral, collect: 105866793">
            <a:extLst>
              <a:ext uri="{FF2B5EF4-FFF2-40B4-BE49-F238E27FC236}">
                <a16:creationId xmlns:a16="http://schemas.microsoft.com/office/drawing/2014/main" id="{4FAFC9B8-9948-4797-AECE-741ACB5036D2}"/>
              </a:ext>
            </a:extLst>
          </p:cNvPr>
          <p:cNvPicPr>
            <a:picLocks noChangeAspect="1" noChangeArrowheads="1"/>
          </p:cNvPicPr>
          <p:nvPr/>
        </p:nvPicPr>
        <p:blipFill>
          <a:blip r:embed="rId9" cstate="print">
            <a:extLst>
              <a:ext uri="{BEBA8EAE-BF5A-486C-A8C5-ECC9F3942E4B}">
                <a14:imgProps xmlns:a14="http://schemas.microsoft.com/office/drawing/2010/main">
                  <a14:imgLayer r:embed="rId10">
                    <a14:imgEffect>
                      <a14:backgroundRemoval t="6750" b="90000" l="10000" r="90000"/>
                    </a14:imgEffect>
                  </a14:imgLayer>
                </a14:imgProps>
              </a:ext>
              <a:ext uri="{28A0092B-C50C-407E-A947-70E740481C1C}">
                <a14:useLocalDpi xmlns:a14="http://schemas.microsoft.com/office/drawing/2010/main" val="0"/>
              </a:ext>
            </a:extLst>
          </a:blip>
          <a:srcRect/>
          <a:stretch>
            <a:fillRect/>
          </a:stretch>
        </p:blipFill>
        <p:spPr bwMode="auto">
          <a:xfrm>
            <a:off x="-473468" y="4980840"/>
            <a:ext cx="2256276" cy="2256276"/>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6" descr="Colorful tulip flower cartoon icons. Nature flower spring and summer in  garden isolated on white background. Botanical concept. Floral in flat  design style. Vector design element illustration 2119765 Vector Art at  Vecteezy">
            <a:extLst>
              <a:ext uri="{FF2B5EF4-FFF2-40B4-BE49-F238E27FC236}">
                <a16:creationId xmlns:a16="http://schemas.microsoft.com/office/drawing/2014/main" id="{334DF126-EDE7-4D6C-A5E7-F65FA141DA88}"/>
              </a:ext>
            </a:extLst>
          </p:cNvPr>
          <p:cNvPicPr>
            <a:picLocks noChangeAspect="1" noChangeArrowheads="1"/>
          </p:cNvPicPr>
          <p:nvPr/>
        </p:nvPicPr>
        <p:blipFill rotWithShape="1">
          <a:blip r:embed="rId11" cstate="print">
            <a:clrChange>
              <a:clrFrom>
                <a:srgbClr val="FEFEFE"/>
              </a:clrFrom>
              <a:clrTo>
                <a:srgbClr val="FEFEFE">
                  <a:alpha val="0"/>
                </a:srgbClr>
              </a:clrTo>
            </a:clrChange>
            <a:extLst>
              <a:ext uri="{28A0092B-C50C-407E-A947-70E740481C1C}">
                <a14:useLocalDpi xmlns:a14="http://schemas.microsoft.com/office/drawing/2010/main" val="0"/>
              </a:ext>
            </a:extLst>
          </a:blip>
          <a:srcRect l="17167" t="17165" r="16779" b="15589"/>
          <a:stretch/>
        </p:blipFill>
        <p:spPr bwMode="auto">
          <a:xfrm>
            <a:off x="11027871" y="5757135"/>
            <a:ext cx="1117009" cy="1137135"/>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6" descr="Colorful tulip flower cartoon icons. Nature flower spring and summer in  garden isolated on white background. Botanical concept. Floral in flat  design style. Vector design element illustration 2119765 Vector Art at  Vecteezy">
            <a:extLst>
              <a:ext uri="{FF2B5EF4-FFF2-40B4-BE49-F238E27FC236}">
                <a16:creationId xmlns:a16="http://schemas.microsoft.com/office/drawing/2014/main" id="{7BC0C662-49AC-4C78-92BC-A0D6DC654020}"/>
              </a:ext>
            </a:extLst>
          </p:cNvPr>
          <p:cNvPicPr>
            <a:picLocks noChangeAspect="1" noChangeArrowheads="1"/>
          </p:cNvPicPr>
          <p:nvPr/>
        </p:nvPicPr>
        <p:blipFill rotWithShape="1">
          <a:blip r:embed="rId12" cstate="print">
            <a:clrChange>
              <a:clrFrom>
                <a:srgbClr val="FEFEFE"/>
              </a:clrFrom>
              <a:clrTo>
                <a:srgbClr val="FEFEFE">
                  <a:alpha val="0"/>
                </a:srgbClr>
              </a:clrTo>
            </a:clrChange>
            <a:extLst>
              <a:ext uri="{28A0092B-C50C-407E-A947-70E740481C1C}">
                <a14:useLocalDpi xmlns:a14="http://schemas.microsoft.com/office/drawing/2010/main" val="0"/>
              </a:ext>
            </a:extLst>
          </a:blip>
          <a:srcRect l="17167" t="17165" r="16779" b="15589"/>
          <a:stretch/>
        </p:blipFill>
        <p:spPr bwMode="auto">
          <a:xfrm>
            <a:off x="10450661" y="5878668"/>
            <a:ext cx="985525" cy="1003282"/>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6" descr="Colorful tulip flower cartoon icons. Nature flower spring and summer in  garden isolated on white background. Botanical concept. Floral in flat  design style. Vector design element illustration 2119765 Vector Art at  Vecteezy">
            <a:extLst>
              <a:ext uri="{FF2B5EF4-FFF2-40B4-BE49-F238E27FC236}">
                <a16:creationId xmlns:a16="http://schemas.microsoft.com/office/drawing/2014/main" id="{3A8C4981-C0FD-45A3-9C01-6AFA7D3D6294}"/>
              </a:ext>
            </a:extLst>
          </p:cNvPr>
          <p:cNvPicPr>
            <a:picLocks noChangeAspect="1" noChangeArrowheads="1"/>
          </p:cNvPicPr>
          <p:nvPr/>
        </p:nvPicPr>
        <p:blipFill rotWithShape="1">
          <a:blip r:embed="rId13" cstate="print">
            <a:clrChange>
              <a:clrFrom>
                <a:srgbClr val="FEFEFE"/>
              </a:clrFrom>
              <a:clrTo>
                <a:srgbClr val="FEFEFE">
                  <a:alpha val="0"/>
                </a:srgbClr>
              </a:clrTo>
            </a:clrChange>
            <a:extLst>
              <a:ext uri="{28A0092B-C50C-407E-A947-70E740481C1C}">
                <a14:useLocalDpi xmlns:a14="http://schemas.microsoft.com/office/drawing/2010/main" val="0"/>
              </a:ext>
            </a:extLst>
          </a:blip>
          <a:srcRect l="17167" t="17165" r="16779" b="15589"/>
          <a:stretch/>
        </p:blipFill>
        <p:spPr bwMode="auto">
          <a:xfrm>
            <a:off x="9878423" y="5752823"/>
            <a:ext cx="1065747" cy="1084950"/>
          </a:xfrm>
          <a:prstGeom prst="rect">
            <a:avLst/>
          </a:prstGeom>
          <a:noFill/>
          <a:extLst>
            <a:ext uri="{909E8E84-426E-40DD-AFC4-6F175D3DCCD1}">
              <a14:hiddenFill xmlns:a14="http://schemas.microsoft.com/office/drawing/2010/main">
                <a:solidFill>
                  <a:srgbClr val="FFFFFF"/>
                </a:solidFill>
              </a14:hiddenFill>
            </a:ext>
          </a:extLst>
        </p:spPr>
      </p:pic>
      <p:sp>
        <p:nvSpPr>
          <p:cNvPr id="20" name="TextBox 19">
            <a:extLst>
              <a:ext uri="{FF2B5EF4-FFF2-40B4-BE49-F238E27FC236}">
                <a16:creationId xmlns:a16="http://schemas.microsoft.com/office/drawing/2014/main" id="{456B56E1-1535-4584-926E-98AB81E795B3}"/>
              </a:ext>
            </a:extLst>
          </p:cNvPr>
          <p:cNvSpPr txBox="1"/>
          <p:nvPr/>
        </p:nvSpPr>
        <p:spPr>
          <a:xfrm>
            <a:off x="3410051" y="1669536"/>
            <a:ext cx="556182" cy="1015663"/>
          </a:xfrm>
          <a:prstGeom prst="rect">
            <a:avLst/>
          </a:prstGeom>
          <a:noFill/>
        </p:spPr>
        <p:txBody>
          <a:bodyPr wrap="square" rtlCol="0">
            <a:spAutoFit/>
          </a:bodyPr>
          <a:lstStyle/>
          <a:p>
            <a:r>
              <a:rPr lang="en-US" sz="6000" b="1" dirty="0">
                <a:solidFill>
                  <a:srgbClr val="02736A"/>
                </a:solidFill>
              </a:rPr>
              <a:t>=</a:t>
            </a:r>
          </a:p>
        </p:txBody>
      </p:sp>
      <mc:AlternateContent xmlns:mc="http://schemas.openxmlformats.org/markup-compatibility/2006">
        <mc:Choice xmlns:a14="http://schemas.microsoft.com/office/drawing/2010/main" Requires="a14">
          <p:sp>
            <p:nvSpPr>
              <p:cNvPr id="26" name="TextBox 25">
                <a:extLst>
                  <a:ext uri="{FF2B5EF4-FFF2-40B4-BE49-F238E27FC236}">
                    <a16:creationId xmlns:a16="http://schemas.microsoft.com/office/drawing/2014/main" id="{BDC2CFEB-DAA6-4082-B1C0-BA56540B2246}"/>
                  </a:ext>
                </a:extLst>
              </p:cNvPr>
              <p:cNvSpPr txBox="1"/>
              <p:nvPr/>
            </p:nvSpPr>
            <p:spPr>
              <a:xfrm>
                <a:off x="4087545" y="1435754"/>
                <a:ext cx="863654" cy="1421608"/>
              </a:xfrm>
              <a:prstGeom prst="rect">
                <a:avLst/>
              </a:prstGeom>
              <a:noFill/>
            </p:spPr>
            <p:txBody>
              <a:bodyPr wrap="square">
                <a:spAutoFit/>
              </a:bodyPr>
              <a:lstStyle/>
              <a:p>
                <a14:m>
                  <m:oMath xmlns:m="http://schemas.openxmlformats.org/officeDocument/2006/math">
                    <m:f>
                      <m:fPr>
                        <m:ctrlPr>
                          <a:rPr lang="en-US" sz="6000" b="1" i="1" smtClean="0">
                            <a:solidFill>
                              <a:srgbClr val="02736A"/>
                            </a:solidFill>
                            <a:latin typeface="Cambria Math" panose="02040503050406030204" pitchFamily="18" charset="0"/>
                          </a:rPr>
                        </m:ctrlPr>
                      </m:fPr>
                      <m:num>
                        <m:r>
                          <a:rPr lang="en-US" sz="6000" b="1" i="1" smtClean="0">
                            <a:solidFill>
                              <a:srgbClr val="02736A"/>
                            </a:solidFill>
                            <a:latin typeface="Cambria Math" panose="02040503050406030204" pitchFamily="18" charset="0"/>
                          </a:rPr>
                          <m:t>𝟏</m:t>
                        </m:r>
                      </m:num>
                      <m:den>
                        <m:r>
                          <a:rPr lang="en-US" sz="6000" b="1" i="1" smtClean="0">
                            <a:solidFill>
                              <a:srgbClr val="02736A"/>
                            </a:solidFill>
                            <a:latin typeface="Cambria Math" panose="02040503050406030204" pitchFamily="18" charset="0"/>
                          </a:rPr>
                          <m:t>𝟏𝟓</m:t>
                        </m:r>
                      </m:den>
                    </m:f>
                  </m:oMath>
                </a14:m>
                <a:r>
                  <a:rPr lang="en-US" sz="6000" b="1" dirty="0">
                    <a:solidFill>
                      <a:srgbClr val="02736A"/>
                    </a:solidFill>
                  </a:rPr>
                  <a:t> </a:t>
                </a:r>
                <a:endParaRPr lang="en-US" sz="6000" dirty="0">
                  <a:solidFill>
                    <a:srgbClr val="02736A"/>
                  </a:solidFill>
                </a:endParaRPr>
              </a:p>
            </p:txBody>
          </p:sp>
        </mc:Choice>
        <mc:Fallback>
          <p:sp>
            <p:nvSpPr>
              <p:cNvPr id="26" name="TextBox 25">
                <a:extLst>
                  <a:ext uri="{FF2B5EF4-FFF2-40B4-BE49-F238E27FC236}">
                    <a16:creationId xmlns:a16="http://schemas.microsoft.com/office/drawing/2014/main" id="{BDC2CFEB-DAA6-4082-B1C0-BA56540B2246}"/>
                  </a:ext>
                </a:extLst>
              </p:cNvPr>
              <p:cNvSpPr txBox="1">
                <a:spLocks noRot="1" noChangeAspect="1" noMove="1" noResize="1" noEditPoints="1" noAdjustHandles="1" noChangeArrowheads="1" noChangeShapeType="1" noTextEdit="1"/>
              </p:cNvSpPr>
              <p:nvPr/>
            </p:nvSpPr>
            <p:spPr>
              <a:xfrm>
                <a:off x="4087545" y="1435754"/>
                <a:ext cx="863654" cy="1421608"/>
              </a:xfrm>
              <a:prstGeom prst="rect">
                <a:avLst/>
              </a:prstGeom>
              <a:blipFill>
                <a:blip r:embed="rId14"/>
                <a:stretch>
                  <a:fillRect/>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31" name="TextBox 30">
                <a:extLst>
                  <a:ext uri="{FF2B5EF4-FFF2-40B4-BE49-F238E27FC236}">
                    <a16:creationId xmlns:a16="http://schemas.microsoft.com/office/drawing/2014/main" id="{D3769D7B-FE23-4E94-8BE0-927723B262F0}"/>
                  </a:ext>
                </a:extLst>
              </p:cNvPr>
              <p:cNvSpPr txBox="1"/>
              <p:nvPr/>
            </p:nvSpPr>
            <p:spPr>
              <a:xfrm>
                <a:off x="1278516" y="3057544"/>
                <a:ext cx="2179814" cy="1479764"/>
              </a:xfrm>
              <a:prstGeom prst="rect">
                <a:avLst/>
              </a:prstGeom>
              <a:noFill/>
            </p:spPr>
            <p:txBody>
              <a:bodyPr wrap="square">
                <a:spAutoFit/>
              </a:bodyPr>
              <a:lstStyle/>
              <a:p>
                <a:r>
                  <a:rPr lang="en-US" sz="4000" b="1" dirty="0" smtClean="0">
                    <a:solidFill>
                      <a:srgbClr val="02736A"/>
                    </a:solidFill>
                    <a:latin typeface="UTM Avo" panose="02040603050506020204" pitchFamily="18" charset="0"/>
                  </a:rPr>
                  <a:t> </a:t>
                </a:r>
                <a14:m>
                  <m:oMath xmlns:m="http://schemas.openxmlformats.org/officeDocument/2006/math">
                    <m:f>
                      <m:fPr>
                        <m:ctrlPr>
                          <a:rPr lang="en-US" sz="6000" b="1" i="1">
                            <a:solidFill>
                              <a:srgbClr val="02736A"/>
                            </a:solidFill>
                            <a:latin typeface="Cambria Math" panose="02040503050406030204" pitchFamily="18" charset="0"/>
                          </a:rPr>
                        </m:ctrlPr>
                      </m:fPr>
                      <m:num>
                        <m:r>
                          <a:rPr lang="en-US" sz="6000" b="1" i="1" smtClean="0">
                            <a:solidFill>
                              <a:srgbClr val="02736A"/>
                            </a:solidFill>
                            <a:latin typeface="Cambria Math" panose="02040503050406030204" pitchFamily="18" charset="0"/>
                          </a:rPr>
                          <m:t>𝟏</m:t>
                        </m:r>
                      </m:num>
                      <m:den>
                        <m:r>
                          <a:rPr lang="en-US" sz="6000" b="1" i="1" smtClean="0">
                            <a:solidFill>
                              <a:srgbClr val="02736A"/>
                            </a:solidFill>
                            <a:latin typeface="Cambria Math" panose="02040503050406030204" pitchFamily="18" charset="0"/>
                          </a:rPr>
                          <m:t>𝟏</m:t>
                        </m:r>
                        <m:r>
                          <a:rPr lang="en-US" sz="6000" b="1" i="1" smtClean="0">
                            <a:solidFill>
                              <a:srgbClr val="02736A"/>
                            </a:solidFill>
                            <a:latin typeface="Cambria Math" panose="02040503050406030204" pitchFamily="18" charset="0"/>
                          </a:rPr>
                          <m:t>𝟓</m:t>
                        </m:r>
                      </m:den>
                    </m:f>
                  </m:oMath>
                </a14:m>
                <a:r>
                  <a:rPr lang="en-US" sz="6000" b="1" dirty="0">
                    <a:solidFill>
                      <a:srgbClr val="02736A"/>
                    </a:solidFill>
                    <a:latin typeface="UTM Avo" panose="02040603050506020204" pitchFamily="18" charset="0"/>
                  </a:rPr>
                  <a:t> : </a:t>
                </a:r>
                <a14:m>
                  <m:oMath xmlns:m="http://schemas.openxmlformats.org/officeDocument/2006/math">
                    <m:f>
                      <m:fPr>
                        <m:ctrlPr>
                          <a:rPr lang="en-US" sz="6000" b="1" i="1" smtClean="0">
                            <a:solidFill>
                              <a:srgbClr val="02736A"/>
                            </a:solidFill>
                            <a:latin typeface="Cambria Math" panose="02040503050406030204" pitchFamily="18" charset="0"/>
                          </a:rPr>
                        </m:ctrlPr>
                      </m:fPr>
                      <m:num>
                        <m:r>
                          <a:rPr lang="en-US" sz="6000" b="1" i="1" smtClean="0">
                            <a:solidFill>
                              <a:srgbClr val="02736A"/>
                            </a:solidFill>
                            <a:latin typeface="Cambria Math" panose="02040503050406030204" pitchFamily="18" charset="0"/>
                          </a:rPr>
                          <m:t>𝟏</m:t>
                        </m:r>
                      </m:num>
                      <m:den>
                        <m:r>
                          <a:rPr lang="en-US" sz="6000" b="1" i="1" smtClean="0">
                            <a:solidFill>
                              <a:srgbClr val="02736A"/>
                            </a:solidFill>
                            <a:latin typeface="Cambria Math" panose="02040503050406030204" pitchFamily="18" charset="0"/>
                          </a:rPr>
                          <m:t>𝟓</m:t>
                        </m:r>
                      </m:den>
                    </m:f>
                  </m:oMath>
                </a14:m>
                <a:r>
                  <a:rPr lang="en-US" sz="6000" b="1" dirty="0">
                    <a:solidFill>
                      <a:srgbClr val="02736A"/>
                    </a:solidFill>
                    <a:latin typeface="UTM Avo" panose="02040603050506020204" pitchFamily="18" charset="0"/>
                  </a:rPr>
                  <a:t> </a:t>
                </a:r>
                <a:endParaRPr lang="en-US" sz="6000" dirty="0">
                  <a:solidFill>
                    <a:srgbClr val="02736A"/>
                  </a:solidFill>
                  <a:latin typeface="UTM Avo" panose="02040603050506020204" pitchFamily="18" charset="0"/>
                </a:endParaRPr>
              </a:p>
            </p:txBody>
          </p:sp>
        </mc:Choice>
        <mc:Fallback>
          <p:sp>
            <p:nvSpPr>
              <p:cNvPr id="31" name="TextBox 30">
                <a:extLst>
                  <a:ext uri="{FF2B5EF4-FFF2-40B4-BE49-F238E27FC236}">
                    <a16:creationId xmlns:a16="http://schemas.microsoft.com/office/drawing/2014/main" id="{D3769D7B-FE23-4E94-8BE0-927723B262F0}"/>
                  </a:ext>
                </a:extLst>
              </p:cNvPr>
              <p:cNvSpPr txBox="1">
                <a:spLocks noRot="1" noChangeAspect="1" noMove="1" noResize="1" noEditPoints="1" noAdjustHandles="1" noChangeArrowheads="1" noChangeShapeType="1" noTextEdit="1"/>
              </p:cNvSpPr>
              <p:nvPr/>
            </p:nvSpPr>
            <p:spPr>
              <a:xfrm>
                <a:off x="1278516" y="3057544"/>
                <a:ext cx="2179814" cy="1479764"/>
              </a:xfrm>
              <a:prstGeom prst="rect">
                <a:avLst/>
              </a:prstGeom>
              <a:blipFill>
                <a:blip r:embed="rId15"/>
                <a:stretch>
                  <a:fillRect b="-9504"/>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32" name="TextBox 31">
                <a:extLst>
                  <a:ext uri="{FF2B5EF4-FFF2-40B4-BE49-F238E27FC236}">
                    <a16:creationId xmlns:a16="http://schemas.microsoft.com/office/drawing/2014/main" id="{4DE5BF1C-71DC-435F-ADB6-1DDA133584EC}"/>
                  </a:ext>
                </a:extLst>
              </p:cNvPr>
              <p:cNvSpPr txBox="1"/>
              <p:nvPr/>
            </p:nvSpPr>
            <p:spPr>
              <a:xfrm>
                <a:off x="1278516" y="4690874"/>
                <a:ext cx="2179814" cy="1425968"/>
              </a:xfrm>
              <a:prstGeom prst="rect">
                <a:avLst/>
              </a:prstGeom>
              <a:noFill/>
            </p:spPr>
            <p:txBody>
              <a:bodyPr wrap="square">
                <a:spAutoFit/>
              </a:bodyPr>
              <a:lstStyle/>
              <a:p>
                <a:r>
                  <a:rPr lang="en-US" sz="4000" b="1" dirty="0" smtClean="0">
                    <a:solidFill>
                      <a:srgbClr val="02736A"/>
                    </a:solidFill>
                    <a:latin typeface="UTM Avo" panose="02040603050506020204" pitchFamily="18" charset="0"/>
                  </a:rPr>
                  <a:t> </a:t>
                </a:r>
                <a14:m>
                  <m:oMath xmlns:m="http://schemas.openxmlformats.org/officeDocument/2006/math">
                    <m:f>
                      <m:fPr>
                        <m:ctrlPr>
                          <a:rPr lang="en-US" sz="6000" b="1" i="1">
                            <a:solidFill>
                              <a:srgbClr val="02736A"/>
                            </a:solidFill>
                            <a:latin typeface="Cambria Math" panose="02040503050406030204" pitchFamily="18" charset="0"/>
                          </a:rPr>
                        </m:ctrlPr>
                      </m:fPr>
                      <m:num>
                        <m:r>
                          <a:rPr lang="en-US" sz="6000" b="1" i="1" smtClean="0">
                            <a:solidFill>
                              <a:srgbClr val="02736A"/>
                            </a:solidFill>
                            <a:latin typeface="Cambria Math" panose="02040503050406030204" pitchFamily="18" charset="0"/>
                          </a:rPr>
                          <m:t>𝟏</m:t>
                        </m:r>
                      </m:num>
                      <m:den>
                        <m:r>
                          <a:rPr lang="en-US" sz="6000" b="1" i="1" smtClean="0">
                            <a:solidFill>
                              <a:srgbClr val="02736A"/>
                            </a:solidFill>
                            <a:latin typeface="Cambria Math" panose="02040503050406030204" pitchFamily="18" charset="0"/>
                          </a:rPr>
                          <m:t>𝟏𝟓</m:t>
                        </m:r>
                      </m:den>
                    </m:f>
                  </m:oMath>
                </a14:m>
                <a:r>
                  <a:rPr lang="en-US" sz="6000" b="1" dirty="0">
                    <a:solidFill>
                      <a:srgbClr val="02736A"/>
                    </a:solidFill>
                    <a:latin typeface="UTM Avo" panose="02040603050506020204" pitchFamily="18" charset="0"/>
                  </a:rPr>
                  <a:t> : </a:t>
                </a:r>
                <a14:m>
                  <m:oMath xmlns:m="http://schemas.openxmlformats.org/officeDocument/2006/math">
                    <m:f>
                      <m:fPr>
                        <m:ctrlPr>
                          <a:rPr lang="en-US" sz="6000" b="1" i="1" smtClean="0">
                            <a:solidFill>
                              <a:srgbClr val="02736A"/>
                            </a:solidFill>
                            <a:latin typeface="Cambria Math" panose="02040503050406030204" pitchFamily="18" charset="0"/>
                          </a:rPr>
                        </m:ctrlPr>
                      </m:fPr>
                      <m:num>
                        <m:r>
                          <a:rPr lang="en-US" sz="6000" b="1" i="1" smtClean="0">
                            <a:solidFill>
                              <a:srgbClr val="02736A"/>
                            </a:solidFill>
                            <a:latin typeface="Cambria Math" panose="02040503050406030204" pitchFamily="18" charset="0"/>
                          </a:rPr>
                          <m:t>𝟏</m:t>
                        </m:r>
                      </m:num>
                      <m:den>
                        <m:r>
                          <a:rPr lang="en-US" sz="6000" b="1" i="1" smtClean="0">
                            <a:solidFill>
                              <a:srgbClr val="02736A"/>
                            </a:solidFill>
                            <a:latin typeface="Cambria Math" panose="02040503050406030204" pitchFamily="18" charset="0"/>
                          </a:rPr>
                          <m:t>𝟑</m:t>
                        </m:r>
                      </m:den>
                    </m:f>
                  </m:oMath>
                </a14:m>
                <a:r>
                  <a:rPr lang="en-US" sz="6000" b="1" dirty="0">
                    <a:solidFill>
                      <a:srgbClr val="02736A"/>
                    </a:solidFill>
                    <a:latin typeface="UTM Avo" panose="02040603050506020204" pitchFamily="18" charset="0"/>
                  </a:rPr>
                  <a:t> </a:t>
                </a:r>
                <a:endParaRPr lang="en-US" sz="6000" dirty="0">
                  <a:solidFill>
                    <a:srgbClr val="02736A"/>
                  </a:solidFill>
                  <a:latin typeface="UTM Avo" panose="02040603050506020204" pitchFamily="18" charset="0"/>
                </a:endParaRPr>
              </a:p>
            </p:txBody>
          </p:sp>
        </mc:Choice>
        <mc:Fallback>
          <p:sp>
            <p:nvSpPr>
              <p:cNvPr id="32" name="TextBox 31">
                <a:extLst>
                  <a:ext uri="{FF2B5EF4-FFF2-40B4-BE49-F238E27FC236}">
                    <a16:creationId xmlns:a16="http://schemas.microsoft.com/office/drawing/2014/main" id="{4DE5BF1C-71DC-435F-ADB6-1DDA133584EC}"/>
                  </a:ext>
                </a:extLst>
              </p:cNvPr>
              <p:cNvSpPr txBox="1">
                <a:spLocks noRot="1" noChangeAspect="1" noMove="1" noResize="1" noEditPoints="1" noAdjustHandles="1" noChangeArrowheads="1" noChangeShapeType="1" noTextEdit="1"/>
              </p:cNvSpPr>
              <p:nvPr/>
            </p:nvSpPr>
            <p:spPr>
              <a:xfrm>
                <a:off x="1278516" y="4690874"/>
                <a:ext cx="2179814" cy="1425968"/>
              </a:xfrm>
              <a:prstGeom prst="rect">
                <a:avLst/>
              </a:prstGeom>
              <a:blipFill>
                <a:blip r:embed="rId16"/>
                <a:stretch>
                  <a:fillRect b="-13305"/>
                </a:stretch>
              </a:blipFill>
            </p:spPr>
            <p:txBody>
              <a:bodyPr/>
              <a:lstStyle/>
              <a:p>
                <a:r>
                  <a:rPr lang="en-US">
                    <a:noFill/>
                  </a:rPr>
                  <a:t> </a:t>
                </a:r>
              </a:p>
            </p:txBody>
          </p:sp>
        </mc:Fallback>
      </mc:AlternateContent>
      <p:sp>
        <p:nvSpPr>
          <p:cNvPr id="33" name="TextBox 32">
            <a:extLst>
              <a:ext uri="{FF2B5EF4-FFF2-40B4-BE49-F238E27FC236}">
                <a16:creationId xmlns:a16="http://schemas.microsoft.com/office/drawing/2014/main" id="{4C4F0EA0-398A-40BA-AC5B-DBB5488411F0}"/>
              </a:ext>
            </a:extLst>
          </p:cNvPr>
          <p:cNvSpPr txBox="1"/>
          <p:nvPr/>
        </p:nvSpPr>
        <p:spPr>
          <a:xfrm>
            <a:off x="3410051" y="3276593"/>
            <a:ext cx="556182" cy="923330"/>
          </a:xfrm>
          <a:prstGeom prst="rect">
            <a:avLst/>
          </a:prstGeom>
          <a:noFill/>
        </p:spPr>
        <p:txBody>
          <a:bodyPr wrap="square" rtlCol="0">
            <a:spAutoFit/>
          </a:bodyPr>
          <a:lstStyle/>
          <a:p>
            <a:r>
              <a:rPr lang="en-US" sz="5400" b="1" dirty="0">
                <a:solidFill>
                  <a:srgbClr val="02736A"/>
                </a:solidFill>
              </a:rPr>
              <a:t>=</a:t>
            </a:r>
          </a:p>
        </p:txBody>
      </p:sp>
      <mc:AlternateContent xmlns:mc="http://schemas.openxmlformats.org/markup-compatibility/2006">
        <mc:Choice xmlns:a14="http://schemas.microsoft.com/office/drawing/2010/main" Requires="a14">
          <p:sp>
            <p:nvSpPr>
              <p:cNvPr id="38" name="TextBox 37">
                <a:extLst>
                  <a:ext uri="{FF2B5EF4-FFF2-40B4-BE49-F238E27FC236}">
                    <a16:creationId xmlns:a16="http://schemas.microsoft.com/office/drawing/2014/main" id="{2169D362-8FE4-4812-B1F6-2F148B56F05F}"/>
                  </a:ext>
                </a:extLst>
              </p:cNvPr>
              <p:cNvSpPr txBox="1"/>
              <p:nvPr/>
            </p:nvSpPr>
            <p:spPr>
              <a:xfrm>
                <a:off x="4087545" y="3042811"/>
                <a:ext cx="863654" cy="1425968"/>
              </a:xfrm>
              <a:prstGeom prst="rect">
                <a:avLst/>
              </a:prstGeom>
              <a:noFill/>
            </p:spPr>
            <p:txBody>
              <a:bodyPr wrap="square">
                <a:spAutoFit/>
              </a:bodyPr>
              <a:lstStyle/>
              <a:p>
                <a14:m>
                  <m:oMath xmlns:m="http://schemas.openxmlformats.org/officeDocument/2006/math">
                    <m:f>
                      <m:fPr>
                        <m:ctrlPr>
                          <a:rPr lang="en-US" sz="6000" b="1" i="1" smtClean="0">
                            <a:solidFill>
                              <a:srgbClr val="02736A"/>
                            </a:solidFill>
                            <a:latin typeface="Cambria Math" panose="02040503050406030204" pitchFamily="18" charset="0"/>
                          </a:rPr>
                        </m:ctrlPr>
                      </m:fPr>
                      <m:num>
                        <m:r>
                          <a:rPr lang="en-US" sz="6000" b="1" i="1" smtClean="0">
                            <a:solidFill>
                              <a:srgbClr val="02736A"/>
                            </a:solidFill>
                            <a:latin typeface="Cambria Math" panose="02040503050406030204" pitchFamily="18" charset="0"/>
                          </a:rPr>
                          <m:t>𝟏</m:t>
                        </m:r>
                      </m:num>
                      <m:den>
                        <m:r>
                          <a:rPr lang="en-US" sz="6000" b="1" i="1" smtClean="0">
                            <a:solidFill>
                              <a:srgbClr val="02736A"/>
                            </a:solidFill>
                            <a:latin typeface="Cambria Math" panose="02040503050406030204" pitchFamily="18" charset="0"/>
                          </a:rPr>
                          <m:t>𝟏𝟓</m:t>
                        </m:r>
                      </m:den>
                    </m:f>
                  </m:oMath>
                </a14:m>
                <a:r>
                  <a:rPr lang="en-US" sz="6000" b="1" dirty="0">
                    <a:solidFill>
                      <a:srgbClr val="02736A"/>
                    </a:solidFill>
                  </a:rPr>
                  <a:t> </a:t>
                </a:r>
                <a:endParaRPr lang="en-US" sz="6000" dirty="0">
                  <a:solidFill>
                    <a:srgbClr val="02736A"/>
                  </a:solidFill>
                </a:endParaRPr>
              </a:p>
            </p:txBody>
          </p:sp>
        </mc:Choice>
        <mc:Fallback>
          <p:sp>
            <p:nvSpPr>
              <p:cNvPr id="38" name="TextBox 37">
                <a:extLst>
                  <a:ext uri="{FF2B5EF4-FFF2-40B4-BE49-F238E27FC236}">
                    <a16:creationId xmlns:a16="http://schemas.microsoft.com/office/drawing/2014/main" id="{2169D362-8FE4-4812-B1F6-2F148B56F05F}"/>
                  </a:ext>
                </a:extLst>
              </p:cNvPr>
              <p:cNvSpPr txBox="1">
                <a:spLocks noRot="1" noChangeAspect="1" noMove="1" noResize="1" noEditPoints="1" noAdjustHandles="1" noChangeArrowheads="1" noChangeShapeType="1" noTextEdit="1"/>
              </p:cNvSpPr>
              <p:nvPr/>
            </p:nvSpPr>
            <p:spPr>
              <a:xfrm>
                <a:off x="4087545" y="3042811"/>
                <a:ext cx="863654" cy="1425968"/>
              </a:xfrm>
              <a:prstGeom prst="rect">
                <a:avLst/>
              </a:prstGeom>
              <a:blipFill>
                <a:blip r:embed="rId17"/>
                <a:stretch>
                  <a:fillRect/>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39" name="TextBox 38">
                <a:extLst>
                  <a:ext uri="{FF2B5EF4-FFF2-40B4-BE49-F238E27FC236}">
                    <a16:creationId xmlns:a16="http://schemas.microsoft.com/office/drawing/2014/main" id="{E2A0C83C-19B5-4F4D-A7A8-158BCE5303CA}"/>
                  </a:ext>
                </a:extLst>
              </p:cNvPr>
              <p:cNvSpPr txBox="1"/>
              <p:nvPr/>
            </p:nvSpPr>
            <p:spPr>
              <a:xfrm>
                <a:off x="5649351" y="3052871"/>
                <a:ext cx="863654" cy="1484124"/>
              </a:xfrm>
              <a:prstGeom prst="rect">
                <a:avLst/>
              </a:prstGeom>
              <a:noFill/>
            </p:spPr>
            <p:txBody>
              <a:bodyPr wrap="square">
                <a:spAutoFit/>
              </a:bodyPr>
              <a:lstStyle/>
              <a:p>
                <a14:m>
                  <m:oMath xmlns:m="http://schemas.openxmlformats.org/officeDocument/2006/math">
                    <m:f>
                      <m:fPr>
                        <m:ctrlPr>
                          <a:rPr lang="en-US" sz="6000" b="1" i="1" smtClean="0">
                            <a:solidFill>
                              <a:srgbClr val="02736A"/>
                            </a:solidFill>
                            <a:latin typeface="Cambria Math" panose="02040503050406030204" pitchFamily="18" charset="0"/>
                          </a:rPr>
                        </m:ctrlPr>
                      </m:fPr>
                      <m:num>
                        <m:r>
                          <a:rPr lang="en-US" sz="6000" b="1" i="1" smtClean="0">
                            <a:solidFill>
                              <a:srgbClr val="02736A"/>
                            </a:solidFill>
                            <a:latin typeface="Cambria Math" panose="02040503050406030204" pitchFamily="18" charset="0"/>
                          </a:rPr>
                          <m:t>𝟓</m:t>
                        </m:r>
                      </m:num>
                      <m:den>
                        <m:r>
                          <a:rPr lang="en-US" sz="6000" b="1" i="1" smtClean="0">
                            <a:solidFill>
                              <a:srgbClr val="02736A"/>
                            </a:solidFill>
                            <a:latin typeface="Cambria Math" panose="02040503050406030204" pitchFamily="18" charset="0"/>
                          </a:rPr>
                          <m:t>𝟏</m:t>
                        </m:r>
                      </m:den>
                    </m:f>
                  </m:oMath>
                </a14:m>
                <a:r>
                  <a:rPr lang="en-US" sz="6000" b="1" dirty="0">
                    <a:solidFill>
                      <a:srgbClr val="02736A"/>
                    </a:solidFill>
                  </a:rPr>
                  <a:t> </a:t>
                </a:r>
                <a:endParaRPr lang="en-US" sz="6000" dirty="0">
                  <a:solidFill>
                    <a:srgbClr val="02736A"/>
                  </a:solidFill>
                </a:endParaRPr>
              </a:p>
            </p:txBody>
          </p:sp>
        </mc:Choice>
        <mc:Fallback>
          <p:sp>
            <p:nvSpPr>
              <p:cNvPr id="39" name="TextBox 38">
                <a:extLst>
                  <a:ext uri="{FF2B5EF4-FFF2-40B4-BE49-F238E27FC236}">
                    <a16:creationId xmlns:a16="http://schemas.microsoft.com/office/drawing/2014/main" id="{E2A0C83C-19B5-4F4D-A7A8-158BCE5303CA}"/>
                  </a:ext>
                </a:extLst>
              </p:cNvPr>
              <p:cNvSpPr txBox="1">
                <a:spLocks noRot="1" noChangeAspect="1" noMove="1" noResize="1" noEditPoints="1" noAdjustHandles="1" noChangeArrowheads="1" noChangeShapeType="1" noTextEdit="1"/>
              </p:cNvSpPr>
              <p:nvPr/>
            </p:nvSpPr>
            <p:spPr>
              <a:xfrm>
                <a:off x="5649351" y="3052871"/>
                <a:ext cx="863654" cy="1484124"/>
              </a:xfrm>
              <a:prstGeom prst="rect">
                <a:avLst/>
              </a:prstGeom>
              <a:blipFill>
                <a:blip r:embed="rId18"/>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0" name="TextBox 39">
                <a:extLst>
                  <a:ext uri="{FF2B5EF4-FFF2-40B4-BE49-F238E27FC236}">
                    <a16:creationId xmlns:a16="http://schemas.microsoft.com/office/drawing/2014/main" id="{34D37191-2396-41C7-9683-EACAECEA0B01}"/>
                  </a:ext>
                </a:extLst>
              </p:cNvPr>
              <p:cNvSpPr txBox="1"/>
              <p:nvPr/>
            </p:nvSpPr>
            <p:spPr>
              <a:xfrm>
                <a:off x="4879606" y="3368703"/>
                <a:ext cx="863654" cy="769441"/>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en-US" sz="4400" b="1" i="0" smtClean="0">
                          <a:solidFill>
                            <a:srgbClr val="02736A"/>
                          </a:solidFill>
                          <a:latin typeface="Cambria Math" panose="02040503050406030204" pitchFamily="18" charset="0"/>
                        </a:rPr>
                        <m:t>𝐱</m:t>
                      </m:r>
                    </m:oMath>
                  </m:oMathPara>
                </a14:m>
                <a:endParaRPr lang="en-US" sz="4400" dirty="0">
                  <a:solidFill>
                    <a:srgbClr val="02736A"/>
                  </a:solidFill>
                </a:endParaRPr>
              </a:p>
            </p:txBody>
          </p:sp>
        </mc:Choice>
        <mc:Fallback xmlns="">
          <p:sp>
            <p:nvSpPr>
              <p:cNvPr id="40" name="TextBox 39">
                <a:extLst>
                  <a:ext uri="{FF2B5EF4-FFF2-40B4-BE49-F238E27FC236}">
                    <a16:creationId xmlns:a16="http://schemas.microsoft.com/office/drawing/2014/main" id="{34D37191-2396-41C7-9683-EACAECEA0B01}"/>
                  </a:ext>
                </a:extLst>
              </p:cNvPr>
              <p:cNvSpPr txBox="1">
                <a:spLocks noRot="1" noChangeAspect="1" noMove="1" noResize="1" noEditPoints="1" noAdjustHandles="1" noChangeArrowheads="1" noChangeShapeType="1" noTextEdit="1"/>
              </p:cNvSpPr>
              <p:nvPr/>
            </p:nvSpPr>
            <p:spPr>
              <a:xfrm>
                <a:off x="4879606" y="3368703"/>
                <a:ext cx="863654" cy="769441"/>
              </a:xfrm>
              <a:prstGeom prst="rect">
                <a:avLst/>
              </a:prstGeom>
              <a:blipFill>
                <a:blip r:embed="rId19"/>
                <a:stretch>
                  <a:fillRect/>
                </a:stretch>
              </a:blipFill>
            </p:spPr>
            <p:txBody>
              <a:bodyPr/>
              <a:lstStyle/>
              <a:p>
                <a:r>
                  <a:rPr lang="en-US">
                    <a:noFill/>
                  </a:rPr>
                  <a:t> </a:t>
                </a:r>
              </a:p>
            </p:txBody>
          </p:sp>
        </mc:Fallback>
      </mc:AlternateContent>
      <p:sp>
        <p:nvSpPr>
          <p:cNvPr id="41" name="TextBox 40">
            <a:extLst>
              <a:ext uri="{FF2B5EF4-FFF2-40B4-BE49-F238E27FC236}">
                <a16:creationId xmlns:a16="http://schemas.microsoft.com/office/drawing/2014/main" id="{9DD941CF-8706-4950-BC18-CD41648023EE}"/>
              </a:ext>
            </a:extLst>
          </p:cNvPr>
          <p:cNvSpPr txBox="1"/>
          <p:nvPr/>
        </p:nvSpPr>
        <p:spPr>
          <a:xfrm>
            <a:off x="6308083" y="3276593"/>
            <a:ext cx="556182" cy="923330"/>
          </a:xfrm>
          <a:prstGeom prst="rect">
            <a:avLst/>
          </a:prstGeom>
          <a:noFill/>
        </p:spPr>
        <p:txBody>
          <a:bodyPr wrap="square" rtlCol="0">
            <a:spAutoFit/>
          </a:bodyPr>
          <a:lstStyle/>
          <a:p>
            <a:r>
              <a:rPr lang="en-US" sz="5400" b="1" dirty="0">
                <a:solidFill>
                  <a:srgbClr val="02736A"/>
                </a:solidFill>
              </a:rPr>
              <a:t>=</a:t>
            </a:r>
          </a:p>
        </p:txBody>
      </p:sp>
      <mc:AlternateContent xmlns:mc="http://schemas.openxmlformats.org/markup-compatibility/2006">
        <mc:Choice xmlns:a14="http://schemas.microsoft.com/office/drawing/2010/main" Requires="a14">
          <p:sp>
            <p:nvSpPr>
              <p:cNvPr id="42" name="TextBox 41">
                <a:extLst>
                  <a:ext uri="{FF2B5EF4-FFF2-40B4-BE49-F238E27FC236}">
                    <a16:creationId xmlns:a16="http://schemas.microsoft.com/office/drawing/2014/main" id="{3253C1BE-F8A5-404A-9BA1-BD5F1477B83A}"/>
                  </a:ext>
                </a:extLst>
              </p:cNvPr>
              <p:cNvSpPr txBox="1"/>
              <p:nvPr/>
            </p:nvSpPr>
            <p:spPr>
              <a:xfrm>
                <a:off x="6967281" y="3069566"/>
                <a:ext cx="863654" cy="1484124"/>
              </a:xfrm>
              <a:prstGeom prst="rect">
                <a:avLst/>
              </a:prstGeom>
              <a:noFill/>
            </p:spPr>
            <p:txBody>
              <a:bodyPr wrap="square">
                <a:spAutoFit/>
              </a:bodyPr>
              <a:lstStyle/>
              <a:p>
                <a14:m>
                  <m:oMath xmlns:m="http://schemas.openxmlformats.org/officeDocument/2006/math">
                    <m:f>
                      <m:fPr>
                        <m:ctrlPr>
                          <a:rPr lang="en-US" sz="6000" b="1" i="1" smtClean="0">
                            <a:solidFill>
                              <a:srgbClr val="02736A"/>
                            </a:solidFill>
                            <a:latin typeface="Cambria Math" panose="02040503050406030204" pitchFamily="18" charset="0"/>
                          </a:rPr>
                        </m:ctrlPr>
                      </m:fPr>
                      <m:num>
                        <m:r>
                          <a:rPr lang="en-US" sz="6000" b="1" i="1" smtClean="0">
                            <a:solidFill>
                              <a:srgbClr val="02736A"/>
                            </a:solidFill>
                            <a:latin typeface="Cambria Math" panose="02040503050406030204" pitchFamily="18" charset="0"/>
                          </a:rPr>
                          <m:t>𝟓</m:t>
                        </m:r>
                      </m:num>
                      <m:den>
                        <m:r>
                          <a:rPr lang="en-US" sz="6000" b="1" i="1" smtClean="0">
                            <a:solidFill>
                              <a:srgbClr val="02736A"/>
                            </a:solidFill>
                            <a:latin typeface="Cambria Math" panose="02040503050406030204" pitchFamily="18" charset="0"/>
                          </a:rPr>
                          <m:t>𝟏</m:t>
                        </m:r>
                        <m:r>
                          <a:rPr lang="en-US" sz="6000" b="1" i="1" smtClean="0">
                            <a:solidFill>
                              <a:srgbClr val="02736A"/>
                            </a:solidFill>
                            <a:latin typeface="Cambria Math" panose="02040503050406030204" pitchFamily="18" charset="0"/>
                          </a:rPr>
                          <m:t>𝟓</m:t>
                        </m:r>
                      </m:den>
                    </m:f>
                  </m:oMath>
                </a14:m>
                <a:r>
                  <a:rPr lang="en-US" sz="6000" b="1" dirty="0">
                    <a:solidFill>
                      <a:srgbClr val="02736A"/>
                    </a:solidFill>
                  </a:rPr>
                  <a:t> </a:t>
                </a:r>
                <a:endParaRPr lang="en-US" sz="6000" dirty="0">
                  <a:solidFill>
                    <a:srgbClr val="02736A"/>
                  </a:solidFill>
                </a:endParaRPr>
              </a:p>
            </p:txBody>
          </p:sp>
        </mc:Choice>
        <mc:Fallback>
          <p:sp>
            <p:nvSpPr>
              <p:cNvPr id="42" name="TextBox 41">
                <a:extLst>
                  <a:ext uri="{FF2B5EF4-FFF2-40B4-BE49-F238E27FC236}">
                    <a16:creationId xmlns:a16="http://schemas.microsoft.com/office/drawing/2014/main" id="{3253C1BE-F8A5-404A-9BA1-BD5F1477B83A}"/>
                  </a:ext>
                </a:extLst>
              </p:cNvPr>
              <p:cNvSpPr txBox="1">
                <a:spLocks noRot="1" noChangeAspect="1" noMove="1" noResize="1" noEditPoints="1" noAdjustHandles="1" noChangeArrowheads="1" noChangeShapeType="1" noTextEdit="1"/>
              </p:cNvSpPr>
              <p:nvPr/>
            </p:nvSpPr>
            <p:spPr>
              <a:xfrm>
                <a:off x="6967281" y="3069566"/>
                <a:ext cx="863654" cy="1484124"/>
              </a:xfrm>
              <a:prstGeom prst="rect">
                <a:avLst/>
              </a:prstGeom>
              <a:blipFill>
                <a:blip r:embed="rId20"/>
                <a:stretch>
                  <a:fillRect/>
                </a:stretch>
              </a:blipFill>
            </p:spPr>
            <p:txBody>
              <a:bodyPr/>
              <a:lstStyle/>
              <a:p>
                <a:r>
                  <a:rPr lang="en-US">
                    <a:noFill/>
                  </a:rPr>
                  <a:t> </a:t>
                </a:r>
              </a:p>
            </p:txBody>
          </p:sp>
        </mc:Fallback>
      </mc:AlternateContent>
      <p:sp>
        <p:nvSpPr>
          <p:cNvPr id="43" name="TextBox 42">
            <a:extLst>
              <a:ext uri="{FF2B5EF4-FFF2-40B4-BE49-F238E27FC236}">
                <a16:creationId xmlns:a16="http://schemas.microsoft.com/office/drawing/2014/main" id="{6D47622D-86BB-4F85-9E60-443A9749FF45}"/>
              </a:ext>
            </a:extLst>
          </p:cNvPr>
          <p:cNvSpPr txBox="1"/>
          <p:nvPr/>
        </p:nvSpPr>
        <p:spPr>
          <a:xfrm>
            <a:off x="3393407" y="4921194"/>
            <a:ext cx="556182" cy="923330"/>
          </a:xfrm>
          <a:prstGeom prst="rect">
            <a:avLst/>
          </a:prstGeom>
          <a:noFill/>
        </p:spPr>
        <p:txBody>
          <a:bodyPr wrap="square" rtlCol="0">
            <a:spAutoFit/>
          </a:bodyPr>
          <a:lstStyle/>
          <a:p>
            <a:r>
              <a:rPr lang="en-US" sz="5400" b="1" dirty="0">
                <a:solidFill>
                  <a:srgbClr val="02736A"/>
                </a:solidFill>
              </a:rPr>
              <a:t>=</a:t>
            </a:r>
          </a:p>
        </p:txBody>
      </p:sp>
      <mc:AlternateContent xmlns:mc="http://schemas.openxmlformats.org/markup-compatibility/2006">
        <mc:Choice xmlns:a14="http://schemas.microsoft.com/office/drawing/2010/main" Requires="a14">
          <p:sp>
            <p:nvSpPr>
              <p:cNvPr id="44" name="TextBox 43">
                <a:extLst>
                  <a:ext uri="{FF2B5EF4-FFF2-40B4-BE49-F238E27FC236}">
                    <a16:creationId xmlns:a16="http://schemas.microsoft.com/office/drawing/2014/main" id="{8941BB51-C8CA-4A34-9B9F-28694FCE7328}"/>
                  </a:ext>
                </a:extLst>
              </p:cNvPr>
              <p:cNvSpPr txBox="1"/>
              <p:nvPr/>
            </p:nvSpPr>
            <p:spPr>
              <a:xfrm>
                <a:off x="4070901" y="4687412"/>
                <a:ext cx="863654" cy="1425968"/>
              </a:xfrm>
              <a:prstGeom prst="rect">
                <a:avLst/>
              </a:prstGeom>
              <a:noFill/>
            </p:spPr>
            <p:txBody>
              <a:bodyPr wrap="square">
                <a:spAutoFit/>
              </a:bodyPr>
              <a:lstStyle/>
              <a:p>
                <a14:m>
                  <m:oMath xmlns:m="http://schemas.openxmlformats.org/officeDocument/2006/math">
                    <m:f>
                      <m:fPr>
                        <m:ctrlPr>
                          <a:rPr lang="en-US" sz="6000" b="1" i="1" smtClean="0">
                            <a:solidFill>
                              <a:srgbClr val="02736A"/>
                            </a:solidFill>
                            <a:latin typeface="Cambria Math" panose="02040503050406030204" pitchFamily="18" charset="0"/>
                          </a:rPr>
                        </m:ctrlPr>
                      </m:fPr>
                      <m:num>
                        <m:r>
                          <a:rPr lang="en-US" sz="6000" b="1" i="1" smtClean="0">
                            <a:solidFill>
                              <a:srgbClr val="02736A"/>
                            </a:solidFill>
                            <a:latin typeface="Cambria Math" panose="02040503050406030204" pitchFamily="18" charset="0"/>
                          </a:rPr>
                          <m:t>𝟏</m:t>
                        </m:r>
                      </m:num>
                      <m:den>
                        <m:r>
                          <a:rPr lang="en-US" sz="6000" b="1" i="1" smtClean="0">
                            <a:solidFill>
                              <a:srgbClr val="02736A"/>
                            </a:solidFill>
                            <a:latin typeface="Cambria Math" panose="02040503050406030204" pitchFamily="18" charset="0"/>
                          </a:rPr>
                          <m:t>𝟏𝟓</m:t>
                        </m:r>
                      </m:den>
                    </m:f>
                  </m:oMath>
                </a14:m>
                <a:r>
                  <a:rPr lang="en-US" sz="6000" b="1" dirty="0">
                    <a:solidFill>
                      <a:srgbClr val="02736A"/>
                    </a:solidFill>
                  </a:rPr>
                  <a:t> </a:t>
                </a:r>
                <a:endParaRPr lang="en-US" sz="6000" dirty="0">
                  <a:solidFill>
                    <a:srgbClr val="02736A"/>
                  </a:solidFill>
                </a:endParaRPr>
              </a:p>
            </p:txBody>
          </p:sp>
        </mc:Choice>
        <mc:Fallback>
          <p:sp>
            <p:nvSpPr>
              <p:cNvPr id="44" name="TextBox 43">
                <a:extLst>
                  <a:ext uri="{FF2B5EF4-FFF2-40B4-BE49-F238E27FC236}">
                    <a16:creationId xmlns:a16="http://schemas.microsoft.com/office/drawing/2014/main" id="{8941BB51-C8CA-4A34-9B9F-28694FCE7328}"/>
                  </a:ext>
                </a:extLst>
              </p:cNvPr>
              <p:cNvSpPr txBox="1">
                <a:spLocks noRot="1" noChangeAspect="1" noMove="1" noResize="1" noEditPoints="1" noAdjustHandles="1" noChangeArrowheads="1" noChangeShapeType="1" noTextEdit="1"/>
              </p:cNvSpPr>
              <p:nvPr/>
            </p:nvSpPr>
            <p:spPr>
              <a:xfrm>
                <a:off x="4070901" y="4687412"/>
                <a:ext cx="863654" cy="1425968"/>
              </a:xfrm>
              <a:prstGeom prst="rect">
                <a:avLst/>
              </a:prstGeom>
              <a:blipFill>
                <a:blip r:embed="rId21"/>
                <a:stretch>
                  <a:fillRect/>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45" name="TextBox 44">
                <a:extLst>
                  <a:ext uri="{FF2B5EF4-FFF2-40B4-BE49-F238E27FC236}">
                    <a16:creationId xmlns:a16="http://schemas.microsoft.com/office/drawing/2014/main" id="{BA0BB4B0-A884-4D68-8ACB-27B4CA5A5352}"/>
                  </a:ext>
                </a:extLst>
              </p:cNvPr>
              <p:cNvSpPr txBox="1"/>
              <p:nvPr/>
            </p:nvSpPr>
            <p:spPr>
              <a:xfrm>
                <a:off x="5676276" y="4698119"/>
                <a:ext cx="863654" cy="1421608"/>
              </a:xfrm>
              <a:prstGeom prst="rect">
                <a:avLst/>
              </a:prstGeom>
              <a:noFill/>
            </p:spPr>
            <p:txBody>
              <a:bodyPr wrap="square">
                <a:spAutoFit/>
              </a:bodyPr>
              <a:lstStyle/>
              <a:p>
                <a14:m>
                  <m:oMath xmlns:m="http://schemas.openxmlformats.org/officeDocument/2006/math">
                    <m:f>
                      <m:fPr>
                        <m:ctrlPr>
                          <a:rPr lang="en-US" sz="6000" b="1" i="1" smtClean="0">
                            <a:solidFill>
                              <a:srgbClr val="02736A"/>
                            </a:solidFill>
                            <a:latin typeface="Cambria Math" panose="02040503050406030204" pitchFamily="18" charset="0"/>
                          </a:rPr>
                        </m:ctrlPr>
                      </m:fPr>
                      <m:num>
                        <m:r>
                          <a:rPr lang="en-US" sz="6000" b="1" i="1" smtClean="0">
                            <a:solidFill>
                              <a:srgbClr val="02736A"/>
                            </a:solidFill>
                            <a:latin typeface="Cambria Math" panose="02040503050406030204" pitchFamily="18" charset="0"/>
                          </a:rPr>
                          <m:t>𝟑</m:t>
                        </m:r>
                      </m:num>
                      <m:den>
                        <m:r>
                          <a:rPr lang="en-US" sz="6000" b="1" i="1" smtClean="0">
                            <a:solidFill>
                              <a:srgbClr val="02736A"/>
                            </a:solidFill>
                            <a:latin typeface="Cambria Math" panose="02040503050406030204" pitchFamily="18" charset="0"/>
                          </a:rPr>
                          <m:t>𝟏</m:t>
                        </m:r>
                      </m:den>
                    </m:f>
                  </m:oMath>
                </a14:m>
                <a:r>
                  <a:rPr lang="en-US" sz="6000" b="1" dirty="0">
                    <a:solidFill>
                      <a:srgbClr val="02736A"/>
                    </a:solidFill>
                  </a:rPr>
                  <a:t> </a:t>
                </a:r>
                <a:endParaRPr lang="en-US" sz="6000" dirty="0">
                  <a:solidFill>
                    <a:srgbClr val="02736A"/>
                  </a:solidFill>
                </a:endParaRPr>
              </a:p>
            </p:txBody>
          </p:sp>
        </mc:Choice>
        <mc:Fallback>
          <p:sp>
            <p:nvSpPr>
              <p:cNvPr id="45" name="TextBox 44">
                <a:extLst>
                  <a:ext uri="{FF2B5EF4-FFF2-40B4-BE49-F238E27FC236}">
                    <a16:creationId xmlns:a16="http://schemas.microsoft.com/office/drawing/2014/main" id="{BA0BB4B0-A884-4D68-8ACB-27B4CA5A5352}"/>
                  </a:ext>
                </a:extLst>
              </p:cNvPr>
              <p:cNvSpPr txBox="1">
                <a:spLocks noRot="1" noChangeAspect="1" noMove="1" noResize="1" noEditPoints="1" noAdjustHandles="1" noChangeArrowheads="1" noChangeShapeType="1" noTextEdit="1"/>
              </p:cNvSpPr>
              <p:nvPr/>
            </p:nvSpPr>
            <p:spPr>
              <a:xfrm>
                <a:off x="5676276" y="4698119"/>
                <a:ext cx="863654" cy="1421608"/>
              </a:xfrm>
              <a:prstGeom prst="rect">
                <a:avLst/>
              </a:prstGeom>
              <a:blipFill>
                <a:blip r:embed="rId22"/>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6" name="TextBox 45">
                <a:extLst>
                  <a:ext uri="{FF2B5EF4-FFF2-40B4-BE49-F238E27FC236}">
                    <a16:creationId xmlns:a16="http://schemas.microsoft.com/office/drawing/2014/main" id="{84CD49ED-B056-4DB8-821E-69043DC6A3FB}"/>
                  </a:ext>
                </a:extLst>
              </p:cNvPr>
              <p:cNvSpPr txBox="1"/>
              <p:nvPr/>
            </p:nvSpPr>
            <p:spPr>
              <a:xfrm>
                <a:off x="4879606" y="5068305"/>
                <a:ext cx="863654" cy="769441"/>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en-US" sz="4400" b="1" i="0" smtClean="0">
                          <a:solidFill>
                            <a:srgbClr val="02736A"/>
                          </a:solidFill>
                          <a:latin typeface="Cambria Math" panose="02040503050406030204" pitchFamily="18" charset="0"/>
                        </a:rPr>
                        <m:t>𝐱</m:t>
                      </m:r>
                    </m:oMath>
                  </m:oMathPara>
                </a14:m>
                <a:endParaRPr lang="en-US" sz="4400" dirty="0">
                  <a:solidFill>
                    <a:srgbClr val="02736A"/>
                  </a:solidFill>
                </a:endParaRPr>
              </a:p>
            </p:txBody>
          </p:sp>
        </mc:Choice>
        <mc:Fallback xmlns="">
          <p:sp>
            <p:nvSpPr>
              <p:cNvPr id="46" name="TextBox 45">
                <a:extLst>
                  <a:ext uri="{FF2B5EF4-FFF2-40B4-BE49-F238E27FC236}">
                    <a16:creationId xmlns:a16="http://schemas.microsoft.com/office/drawing/2014/main" id="{84CD49ED-B056-4DB8-821E-69043DC6A3FB}"/>
                  </a:ext>
                </a:extLst>
              </p:cNvPr>
              <p:cNvSpPr txBox="1">
                <a:spLocks noRot="1" noChangeAspect="1" noMove="1" noResize="1" noEditPoints="1" noAdjustHandles="1" noChangeArrowheads="1" noChangeShapeType="1" noTextEdit="1"/>
              </p:cNvSpPr>
              <p:nvPr/>
            </p:nvSpPr>
            <p:spPr>
              <a:xfrm>
                <a:off x="4879606" y="5068305"/>
                <a:ext cx="863654" cy="769441"/>
              </a:xfrm>
              <a:prstGeom prst="rect">
                <a:avLst/>
              </a:prstGeom>
              <a:blipFill>
                <a:blip r:embed="rId23"/>
                <a:stretch>
                  <a:fillRect/>
                </a:stretch>
              </a:blipFill>
            </p:spPr>
            <p:txBody>
              <a:bodyPr/>
              <a:lstStyle/>
              <a:p>
                <a:r>
                  <a:rPr lang="en-US">
                    <a:noFill/>
                  </a:rPr>
                  <a:t> </a:t>
                </a:r>
              </a:p>
            </p:txBody>
          </p:sp>
        </mc:Fallback>
      </mc:AlternateContent>
      <p:sp>
        <p:nvSpPr>
          <p:cNvPr id="47" name="TextBox 46">
            <a:extLst>
              <a:ext uri="{FF2B5EF4-FFF2-40B4-BE49-F238E27FC236}">
                <a16:creationId xmlns:a16="http://schemas.microsoft.com/office/drawing/2014/main" id="{C89591B8-1374-4576-9A0E-E8446141035E}"/>
              </a:ext>
            </a:extLst>
          </p:cNvPr>
          <p:cNvSpPr txBox="1"/>
          <p:nvPr/>
        </p:nvSpPr>
        <p:spPr>
          <a:xfrm>
            <a:off x="6289787" y="4890206"/>
            <a:ext cx="556182" cy="923330"/>
          </a:xfrm>
          <a:prstGeom prst="rect">
            <a:avLst/>
          </a:prstGeom>
          <a:noFill/>
        </p:spPr>
        <p:txBody>
          <a:bodyPr wrap="square" rtlCol="0">
            <a:spAutoFit/>
          </a:bodyPr>
          <a:lstStyle/>
          <a:p>
            <a:r>
              <a:rPr lang="en-US" sz="5400" b="1" dirty="0">
                <a:solidFill>
                  <a:srgbClr val="02736A"/>
                </a:solidFill>
              </a:rPr>
              <a:t>=</a:t>
            </a:r>
          </a:p>
        </p:txBody>
      </p:sp>
      <mc:AlternateContent xmlns:mc="http://schemas.openxmlformats.org/markup-compatibility/2006">
        <mc:Choice xmlns:a14="http://schemas.microsoft.com/office/drawing/2010/main" Requires="a14">
          <p:sp>
            <p:nvSpPr>
              <p:cNvPr id="48" name="TextBox 47">
                <a:extLst>
                  <a:ext uri="{FF2B5EF4-FFF2-40B4-BE49-F238E27FC236}">
                    <a16:creationId xmlns:a16="http://schemas.microsoft.com/office/drawing/2014/main" id="{C6596BB8-2FCB-4E3A-9131-74A2A0128EB1}"/>
                  </a:ext>
                </a:extLst>
              </p:cNvPr>
              <p:cNvSpPr txBox="1"/>
              <p:nvPr/>
            </p:nvSpPr>
            <p:spPr>
              <a:xfrm>
                <a:off x="6967281" y="4685714"/>
                <a:ext cx="863654" cy="1425968"/>
              </a:xfrm>
              <a:prstGeom prst="rect">
                <a:avLst/>
              </a:prstGeom>
              <a:noFill/>
            </p:spPr>
            <p:txBody>
              <a:bodyPr wrap="square">
                <a:spAutoFit/>
              </a:bodyPr>
              <a:lstStyle/>
              <a:p>
                <a14:m>
                  <m:oMath xmlns:m="http://schemas.openxmlformats.org/officeDocument/2006/math">
                    <m:f>
                      <m:fPr>
                        <m:ctrlPr>
                          <a:rPr lang="en-US" sz="6000" b="1" i="1" smtClean="0">
                            <a:solidFill>
                              <a:srgbClr val="02736A"/>
                            </a:solidFill>
                            <a:latin typeface="Cambria Math" panose="02040503050406030204" pitchFamily="18" charset="0"/>
                          </a:rPr>
                        </m:ctrlPr>
                      </m:fPr>
                      <m:num>
                        <m:r>
                          <a:rPr lang="en-US" sz="6000" b="1" i="1" smtClean="0">
                            <a:solidFill>
                              <a:srgbClr val="02736A"/>
                            </a:solidFill>
                            <a:latin typeface="Cambria Math" panose="02040503050406030204" pitchFamily="18" charset="0"/>
                          </a:rPr>
                          <m:t>𝟑</m:t>
                        </m:r>
                      </m:num>
                      <m:den>
                        <m:r>
                          <a:rPr lang="en-US" sz="6000" b="1" i="1" smtClean="0">
                            <a:solidFill>
                              <a:srgbClr val="02736A"/>
                            </a:solidFill>
                            <a:latin typeface="Cambria Math" panose="02040503050406030204" pitchFamily="18" charset="0"/>
                          </a:rPr>
                          <m:t>𝟏𝟓</m:t>
                        </m:r>
                      </m:den>
                    </m:f>
                  </m:oMath>
                </a14:m>
                <a:r>
                  <a:rPr lang="en-US" sz="6000" b="1" dirty="0">
                    <a:solidFill>
                      <a:srgbClr val="02736A"/>
                    </a:solidFill>
                  </a:rPr>
                  <a:t> </a:t>
                </a:r>
                <a:endParaRPr lang="en-US" sz="6000" dirty="0">
                  <a:solidFill>
                    <a:srgbClr val="02736A"/>
                  </a:solidFill>
                </a:endParaRPr>
              </a:p>
            </p:txBody>
          </p:sp>
        </mc:Choice>
        <mc:Fallback>
          <p:sp>
            <p:nvSpPr>
              <p:cNvPr id="48" name="TextBox 47">
                <a:extLst>
                  <a:ext uri="{FF2B5EF4-FFF2-40B4-BE49-F238E27FC236}">
                    <a16:creationId xmlns:a16="http://schemas.microsoft.com/office/drawing/2014/main" id="{C6596BB8-2FCB-4E3A-9131-74A2A0128EB1}"/>
                  </a:ext>
                </a:extLst>
              </p:cNvPr>
              <p:cNvSpPr txBox="1">
                <a:spLocks noRot="1" noChangeAspect="1" noMove="1" noResize="1" noEditPoints="1" noAdjustHandles="1" noChangeArrowheads="1" noChangeShapeType="1" noTextEdit="1"/>
              </p:cNvSpPr>
              <p:nvPr/>
            </p:nvSpPr>
            <p:spPr>
              <a:xfrm>
                <a:off x="6967281" y="4685714"/>
                <a:ext cx="863654" cy="1425968"/>
              </a:xfrm>
              <a:prstGeom prst="rect">
                <a:avLst/>
              </a:prstGeom>
              <a:blipFill>
                <a:blip r:embed="rId24"/>
                <a:stretch>
                  <a:fillRect/>
                </a:stretch>
              </a:blipFill>
            </p:spPr>
            <p:txBody>
              <a:bodyPr/>
              <a:lstStyle/>
              <a:p>
                <a:r>
                  <a:rPr lang="en-US">
                    <a:noFill/>
                  </a:rPr>
                  <a:t> </a:t>
                </a:r>
              </a:p>
            </p:txBody>
          </p:sp>
        </mc:Fallback>
      </mc:AlternateContent>
      <p:sp>
        <p:nvSpPr>
          <p:cNvPr id="49" name="TextBox 48">
            <a:extLst>
              <a:ext uri="{FF2B5EF4-FFF2-40B4-BE49-F238E27FC236}">
                <a16:creationId xmlns:a16="http://schemas.microsoft.com/office/drawing/2014/main" id="{DA102FA9-98C6-44AF-8FFB-FFEF66293F1D}"/>
              </a:ext>
            </a:extLst>
          </p:cNvPr>
          <p:cNvSpPr txBox="1"/>
          <p:nvPr/>
        </p:nvSpPr>
        <p:spPr>
          <a:xfrm>
            <a:off x="8161186" y="3249838"/>
            <a:ext cx="556182" cy="923330"/>
          </a:xfrm>
          <a:prstGeom prst="rect">
            <a:avLst/>
          </a:prstGeom>
          <a:noFill/>
        </p:spPr>
        <p:txBody>
          <a:bodyPr wrap="square" rtlCol="0">
            <a:spAutoFit/>
          </a:bodyPr>
          <a:lstStyle/>
          <a:p>
            <a:r>
              <a:rPr lang="en-US" sz="5400" b="1" dirty="0">
                <a:solidFill>
                  <a:srgbClr val="02736A"/>
                </a:solidFill>
              </a:rPr>
              <a:t>=</a:t>
            </a:r>
          </a:p>
        </p:txBody>
      </p:sp>
      <mc:AlternateContent xmlns:mc="http://schemas.openxmlformats.org/markup-compatibility/2006">
        <mc:Choice xmlns:a14="http://schemas.microsoft.com/office/drawing/2010/main" Requires="a14">
          <p:sp>
            <p:nvSpPr>
              <p:cNvPr id="50" name="TextBox 49">
                <a:extLst>
                  <a:ext uri="{FF2B5EF4-FFF2-40B4-BE49-F238E27FC236}">
                    <a16:creationId xmlns:a16="http://schemas.microsoft.com/office/drawing/2014/main" id="{524215A1-80B4-48F9-A6C7-3BCDF4342968}"/>
                  </a:ext>
                </a:extLst>
              </p:cNvPr>
              <p:cNvSpPr txBox="1"/>
              <p:nvPr/>
            </p:nvSpPr>
            <p:spPr>
              <a:xfrm>
                <a:off x="8820384" y="3042811"/>
                <a:ext cx="863654" cy="1425968"/>
              </a:xfrm>
              <a:prstGeom prst="rect">
                <a:avLst/>
              </a:prstGeom>
              <a:noFill/>
            </p:spPr>
            <p:txBody>
              <a:bodyPr wrap="square">
                <a:spAutoFit/>
              </a:bodyPr>
              <a:lstStyle/>
              <a:p>
                <a14:m>
                  <m:oMath xmlns:m="http://schemas.openxmlformats.org/officeDocument/2006/math">
                    <m:f>
                      <m:fPr>
                        <m:ctrlPr>
                          <a:rPr lang="en-US" sz="6000" b="1" i="1" smtClean="0">
                            <a:solidFill>
                              <a:srgbClr val="02736A"/>
                            </a:solidFill>
                            <a:latin typeface="Cambria Math" panose="02040503050406030204" pitchFamily="18" charset="0"/>
                          </a:rPr>
                        </m:ctrlPr>
                      </m:fPr>
                      <m:num>
                        <m:r>
                          <a:rPr lang="en-US" sz="6000" b="1" i="1" smtClean="0">
                            <a:solidFill>
                              <a:srgbClr val="02736A"/>
                            </a:solidFill>
                            <a:latin typeface="Cambria Math" panose="02040503050406030204" pitchFamily="18" charset="0"/>
                          </a:rPr>
                          <m:t>𝟏</m:t>
                        </m:r>
                      </m:num>
                      <m:den>
                        <m:r>
                          <a:rPr lang="en-US" sz="6000" b="1" i="1" smtClean="0">
                            <a:solidFill>
                              <a:srgbClr val="02736A"/>
                            </a:solidFill>
                            <a:latin typeface="Cambria Math" panose="02040503050406030204" pitchFamily="18" charset="0"/>
                          </a:rPr>
                          <m:t>𝟑</m:t>
                        </m:r>
                      </m:den>
                    </m:f>
                  </m:oMath>
                </a14:m>
                <a:r>
                  <a:rPr lang="en-US" sz="6000" b="1" dirty="0">
                    <a:solidFill>
                      <a:srgbClr val="02736A"/>
                    </a:solidFill>
                  </a:rPr>
                  <a:t> </a:t>
                </a:r>
                <a:endParaRPr lang="en-US" sz="6000" dirty="0">
                  <a:solidFill>
                    <a:srgbClr val="02736A"/>
                  </a:solidFill>
                </a:endParaRPr>
              </a:p>
            </p:txBody>
          </p:sp>
        </mc:Choice>
        <mc:Fallback>
          <p:sp>
            <p:nvSpPr>
              <p:cNvPr id="50" name="TextBox 49">
                <a:extLst>
                  <a:ext uri="{FF2B5EF4-FFF2-40B4-BE49-F238E27FC236}">
                    <a16:creationId xmlns:a16="http://schemas.microsoft.com/office/drawing/2014/main" id="{524215A1-80B4-48F9-A6C7-3BCDF4342968}"/>
                  </a:ext>
                </a:extLst>
              </p:cNvPr>
              <p:cNvSpPr txBox="1">
                <a:spLocks noRot="1" noChangeAspect="1" noMove="1" noResize="1" noEditPoints="1" noAdjustHandles="1" noChangeArrowheads="1" noChangeShapeType="1" noTextEdit="1"/>
              </p:cNvSpPr>
              <p:nvPr/>
            </p:nvSpPr>
            <p:spPr>
              <a:xfrm>
                <a:off x="8820384" y="3042811"/>
                <a:ext cx="863654" cy="1425968"/>
              </a:xfrm>
              <a:prstGeom prst="rect">
                <a:avLst/>
              </a:prstGeom>
              <a:blipFill>
                <a:blip r:embed="rId25"/>
                <a:stretch>
                  <a:fillRect/>
                </a:stretch>
              </a:blipFill>
            </p:spPr>
            <p:txBody>
              <a:bodyPr/>
              <a:lstStyle/>
              <a:p>
                <a:r>
                  <a:rPr lang="en-US">
                    <a:noFill/>
                  </a:rPr>
                  <a:t> </a:t>
                </a:r>
              </a:p>
            </p:txBody>
          </p:sp>
        </mc:Fallback>
      </mc:AlternateContent>
      <p:sp>
        <p:nvSpPr>
          <p:cNvPr id="51" name="TextBox 50">
            <a:extLst>
              <a:ext uri="{FF2B5EF4-FFF2-40B4-BE49-F238E27FC236}">
                <a16:creationId xmlns:a16="http://schemas.microsoft.com/office/drawing/2014/main" id="{C8EF6EFD-7161-4BD1-9FCC-80C1D7989526}"/>
              </a:ext>
            </a:extLst>
          </p:cNvPr>
          <p:cNvSpPr txBox="1"/>
          <p:nvPr/>
        </p:nvSpPr>
        <p:spPr>
          <a:xfrm>
            <a:off x="7965011" y="4885634"/>
            <a:ext cx="556182" cy="923330"/>
          </a:xfrm>
          <a:prstGeom prst="rect">
            <a:avLst/>
          </a:prstGeom>
          <a:noFill/>
        </p:spPr>
        <p:txBody>
          <a:bodyPr wrap="square" rtlCol="0">
            <a:spAutoFit/>
          </a:bodyPr>
          <a:lstStyle/>
          <a:p>
            <a:r>
              <a:rPr lang="en-US" sz="5400" b="1" dirty="0">
                <a:solidFill>
                  <a:srgbClr val="02736A"/>
                </a:solidFill>
              </a:rPr>
              <a:t>=</a:t>
            </a:r>
          </a:p>
        </p:txBody>
      </p:sp>
      <mc:AlternateContent xmlns:mc="http://schemas.openxmlformats.org/markup-compatibility/2006">
        <mc:Choice xmlns:a14="http://schemas.microsoft.com/office/drawing/2010/main" Requires="a14">
          <p:sp>
            <p:nvSpPr>
              <p:cNvPr id="52" name="TextBox 51">
                <a:extLst>
                  <a:ext uri="{FF2B5EF4-FFF2-40B4-BE49-F238E27FC236}">
                    <a16:creationId xmlns:a16="http://schemas.microsoft.com/office/drawing/2014/main" id="{F99FF7E9-F729-4E6E-A011-544725631A4E}"/>
                  </a:ext>
                </a:extLst>
              </p:cNvPr>
              <p:cNvSpPr txBox="1"/>
              <p:nvPr/>
            </p:nvSpPr>
            <p:spPr>
              <a:xfrm>
                <a:off x="8642505" y="4681142"/>
                <a:ext cx="863654" cy="1422377"/>
              </a:xfrm>
              <a:prstGeom prst="rect">
                <a:avLst/>
              </a:prstGeom>
              <a:noFill/>
            </p:spPr>
            <p:txBody>
              <a:bodyPr wrap="square">
                <a:spAutoFit/>
              </a:bodyPr>
              <a:lstStyle/>
              <a:p>
                <a14:m>
                  <m:oMath xmlns:m="http://schemas.openxmlformats.org/officeDocument/2006/math">
                    <m:f>
                      <m:fPr>
                        <m:ctrlPr>
                          <a:rPr lang="en-US" sz="6000" b="1" i="1" smtClean="0">
                            <a:solidFill>
                              <a:srgbClr val="02736A"/>
                            </a:solidFill>
                            <a:latin typeface="Cambria Math" panose="02040503050406030204" pitchFamily="18" charset="0"/>
                          </a:rPr>
                        </m:ctrlPr>
                      </m:fPr>
                      <m:num>
                        <m:r>
                          <a:rPr lang="en-US" sz="6000" b="1" i="1" smtClean="0">
                            <a:solidFill>
                              <a:srgbClr val="02736A"/>
                            </a:solidFill>
                            <a:latin typeface="Cambria Math" panose="02040503050406030204" pitchFamily="18" charset="0"/>
                          </a:rPr>
                          <m:t>𝟏</m:t>
                        </m:r>
                      </m:num>
                      <m:den>
                        <m:r>
                          <a:rPr lang="en-US" sz="6000" b="1" i="1" smtClean="0">
                            <a:solidFill>
                              <a:srgbClr val="02736A"/>
                            </a:solidFill>
                            <a:latin typeface="Cambria Math" panose="02040503050406030204" pitchFamily="18" charset="0"/>
                          </a:rPr>
                          <m:t>𝟓</m:t>
                        </m:r>
                      </m:den>
                    </m:f>
                  </m:oMath>
                </a14:m>
                <a:r>
                  <a:rPr lang="en-US" sz="6000" b="1" dirty="0">
                    <a:solidFill>
                      <a:srgbClr val="02736A"/>
                    </a:solidFill>
                  </a:rPr>
                  <a:t> </a:t>
                </a:r>
                <a:endParaRPr lang="en-US" sz="6000" dirty="0">
                  <a:solidFill>
                    <a:srgbClr val="02736A"/>
                  </a:solidFill>
                </a:endParaRPr>
              </a:p>
            </p:txBody>
          </p:sp>
        </mc:Choice>
        <mc:Fallback>
          <p:sp>
            <p:nvSpPr>
              <p:cNvPr id="52" name="TextBox 51">
                <a:extLst>
                  <a:ext uri="{FF2B5EF4-FFF2-40B4-BE49-F238E27FC236}">
                    <a16:creationId xmlns:a16="http://schemas.microsoft.com/office/drawing/2014/main" id="{F99FF7E9-F729-4E6E-A011-544725631A4E}"/>
                  </a:ext>
                </a:extLst>
              </p:cNvPr>
              <p:cNvSpPr txBox="1">
                <a:spLocks noRot="1" noChangeAspect="1" noMove="1" noResize="1" noEditPoints="1" noAdjustHandles="1" noChangeArrowheads="1" noChangeShapeType="1" noTextEdit="1"/>
              </p:cNvSpPr>
              <p:nvPr/>
            </p:nvSpPr>
            <p:spPr>
              <a:xfrm>
                <a:off x="8642505" y="4681142"/>
                <a:ext cx="863654" cy="1422377"/>
              </a:xfrm>
              <a:prstGeom prst="rect">
                <a:avLst/>
              </a:prstGeom>
              <a:blipFill>
                <a:blip r:embed="rId26"/>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2300116849"/>
      </p:ext>
    </p:extLst>
  </p:cSld>
  <p:clrMapOvr>
    <a:masterClrMapping/>
  </p:clrMapOvr>
  <mc:AlternateContent xmlns:mc="http://schemas.openxmlformats.org/markup-compatibility/2006">
    <mc:Choice xmlns:p159="http://schemas.microsoft.com/office/powerpoint/2015/09/main" xmlns=""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down)">
                                      <p:cBhvr>
                                        <p:cTn id="7" dur="500"/>
                                        <p:tgtEl>
                                          <p:spTgt spid="20"/>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26"/>
                                        </p:tgtEl>
                                        <p:attrNameLst>
                                          <p:attrName>style.visibility</p:attrName>
                                        </p:attrNameLst>
                                      </p:cBhvr>
                                      <p:to>
                                        <p:strVal val="visible"/>
                                      </p:to>
                                    </p:set>
                                    <p:animEffect transition="in" filter="wipe(down)">
                                      <p:cBhvr>
                                        <p:cTn id="12" dur="500"/>
                                        <p:tgtEl>
                                          <p:spTgt spid="26"/>
                                        </p:tgtEl>
                                      </p:cBhvr>
                                    </p:animEffect>
                                  </p:childTnLst>
                                </p:cTn>
                              </p:par>
                            </p:childTnLst>
                          </p:cTn>
                        </p:par>
                      </p:childTnLst>
                    </p:cTn>
                  </p:par>
                  <p:par>
                    <p:cTn id="13" fill="hold">
                      <p:stCondLst>
                        <p:cond delay="indefinite"/>
                      </p:stCondLst>
                      <p:childTnLst>
                        <p:par>
                          <p:cTn id="14" fill="hold">
                            <p:stCondLst>
                              <p:cond delay="0"/>
                            </p:stCondLst>
                            <p:childTnLst>
                              <p:par>
                                <p:cTn id="15" presetID="53" presetClass="entr" presetSubtype="16" fill="hold" grpId="0" nodeType="clickEffect">
                                  <p:stCondLst>
                                    <p:cond delay="0"/>
                                  </p:stCondLst>
                                  <p:childTnLst>
                                    <p:set>
                                      <p:cBhvr>
                                        <p:cTn id="16" dur="1" fill="hold">
                                          <p:stCondLst>
                                            <p:cond delay="0"/>
                                          </p:stCondLst>
                                        </p:cTn>
                                        <p:tgtEl>
                                          <p:spTgt spid="31"/>
                                        </p:tgtEl>
                                        <p:attrNameLst>
                                          <p:attrName>style.visibility</p:attrName>
                                        </p:attrNameLst>
                                      </p:cBhvr>
                                      <p:to>
                                        <p:strVal val="visible"/>
                                      </p:to>
                                    </p:set>
                                    <p:anim calcmode="lin" valueType="num">
                                      <p:cBhvr>
                                        <p:cTn id="17" dur="500" fill="hold"/>
                                        <p:tgtEl>
                                          <p:spTgt spid="31"/>
                                        </p:tgtEl>
                                        <p:attrNameLst>
                                          <p:attrName>ppt_w</p:attrName>
                                        </p:attrNameLst>
                                      </p:cBhvr>
                                      <p:tavLst>
                                        <p:tav tm="0">
                                          <p:val>
                                            <p:fltVal val="0"/>
                                          </p:val>
                                        </p:tav>
                                        <p:tav tm="100000">
                                          <p:val>
                                            <p:strVal val="#ppt_w"/>
                                          </p:val>
                                        </p:tav>
                                      </p:tavLst>
                                    </p:anim>
                                    <p:anim calcmode="lin" valueType="num">
                                      <p:cBhvr>
                                        <p:cTn id="18" dur="500" fill="hold"/>
                                        <p:tgtEl>
                                          <p:spTgt spid="31"/>
                                        </p:tgtEl>
                                        <p:attrNameLst>
                                          <p:attrName>ppt_h</p:attrName>
                                        </p:attrNameLst>
                                      </p:cBhvr>
                                      <p:tavLst>
                                        <p:tav tm="0">
                                          <p:val>
                                            <p:fltVal val="0"/>
                                          </p:val>
                                        </p:tav>
                                        <p:tav tm="100000">
                                          <p:val>
                                            <p:strVal val="#ppt_h"/>
                                          </p:val>
                                        </p:tav>
                                      </p:tavLst>
                                    </p:anim>
                                    <p:animEffect transition="in" filter="fade">
                                      <p:cBhvr>
                                        <p:cTn id="19" dur="500"/>
                                        <p:tgtEl>
                                          <p:spTgt spid="31"/>
                                        </p:tgtEl>
                                      </p:cBhvr>
                                    </p:animEffect>
                                  </p:childTnLst>
                                </p:cTn>
                              </p:par>
                            </p:childTnLst>
                          </p:cTn>
                        </p:par>
                      </p:childTnLst>
                    </p:cTn>
                  </p:par>
                  <p:par>
                    <p:cTn id="20" fill="hold">
                      <p:stCondLst>
                        <p:cond delay="indefinite"/>
                      </p:stCondLst>
                      <p:childTnLst>
                        <p:par>
                          <p:cTn id="21" fill="hold">
                            <p:stCondLst>
                              <p:cond delay="0"/>
                            </p:stCondLst>
                            <p:childTnLst>
                              <p:par>
                                <p:cTn id="22" presetID="53" presetClass="entr" presetSubtype="16" fill="hold" grpId="0" nodeType="clickEffect">
                                  <p:stCondLst>
                                    <p:cond delay="0"/>
                                  </p:stCondLst>
                                  <p:childTnLst>
                                    <p:set>
                                      <p:cBhvr>
                                        <p:cTn id="23" dur="1" fill="hold">
                                          <p:stCondLst>
                                            <p:cond delay="0"/>
                                          </p:stCondLst>
                                        </p:cTn>
                                        <p:tgtEl>
                                          <p:spTgt spid="33"/>
                                        </p:tgtEl>
                                        <p:attrNameLst>
                                          <p:attrName>style.visibility</p:attrName>
                                        </p:attrNameLst>
                                      </p:cBhvr>
                                      <p:to>
                                        <p:strVal val="visible"/>
                                      </p:to>
                                    </p:set>
                                    <p:anim calcmode="lin" valueType="num">
                                      <p:cBhvr>
                                        <p:cTn id="24" dur="500" fill="hold"/>
                                        <p:tgtEl>
                                          <p:spTgt spid="33"/>
                                        </p:tgtEl>
                                        <p:attrNameLst>
                                          <p:attrName>ppt_w</p:attrName>
                                        </p:attrNameLst>
                                      </p:cBhvr>
                                      <p:tavLst>
                                        <p:tav tm="0">
                                          <p:val>
                                            <p:fltVal val="0"/>
                                          </p:val>
                                        </p:tav>
                                        <p:tav tm="100000">
                                          <p:val>
                                            <p:strVal val="#ppt_w"/>
                                          </p:val>
                                        </p:tav>
                                      </p:tavLst>
                                    </p:anim>
                                    <p:anim calcmode="lin" valueType="num">
                                      <p:cBhvr>
                                        <p:cTn id="25" dur="500" fill="hold"/>
                                        <p:tgtEl>
                                          <p:spTgt spid="33"/>
                                        </p:tgtEl>
                                        <p:attrNameLst>
                                          <p:attrName>ppt_h</p:attrName>
                                        </p:attrNameLst>
                                      </p:cBhvr>
                                      <p:tavLst>
                                        <p:tav tm="0">
                                          <p:val>
                                            <p:fltVal val="0"/>
                                          </p:val>
                                        </p:tav>
                                        <p:tav tm="100000">
                                          <p:val>
                                            <p:strVal val="#ppt_h"/>
                                          </p:val>
                                        </p:tav>
                                      </p:tavLst>
                                    </p:anim>
                                    <p:animEffect transition="in" filter="fade">
                                      <p:cBhvr>
                                        <p:cTn id="26" dur="500"/>
                                        <p:tgtEl>
                                          <p:spTgt spid="33"/>
                                        </p:tgtEl>
                                      </p:cBhvr>
                                    </p:animEffect>
                                  </p:childTnLst>
                                </p:cTn>
                              </p:par>
                            </p:childTnLst>
                          </p:cTn>
                        </p:par>
                      </p:childTnLst>
                    </p:cTn>
                  </p:par>
                  <p:par>
                    <p:cTn id="27" fill="hold">
                      <p:stCondLst>
                        <p:cond delay="indefinite"/>
                      </p:stCondLst>
                      <p:childTnLst>
                        <p:par>
                          <p:cTn id="28" fill="hold">
                            <p:stCondLst>
                              <p:cond delay="0"/>
                            </p:stCondLst>
                            <p:childTnLst>
                              <p:par>
                                <p:cTn id="29" presetID="53" presetClass="entr" presetSubtype="16" fill="hold" grpId="0" nodeType="clickEffect">
                                  <p:stCondLst>
                                    <p:cond delay="0"/>
                                  </p:stCondLst>
                                  <p:childTnLst>
                                    <p:set>
                                      <p:cBhvr>
                                        <p:cTn id="30" dur="1" fill="hold">
                                          <p:stCondLst>
                                            <p:cond delay="0"/>
                                          </p:stCondLst>
                                        </p:cTn>
                                        <p:tgtEl>
                                          <p:spTgt spid="38"/>
                                        </p:tgtEl>
                                        <p:attrNameLst>
                                          <p:attrName>style.visibility</p:attrName>
                                        </p:attrNameLst>
                                      </p:cBhvr>
                                      <p:to>
                                        <p:strVal val="visible"/>
                                      </p:to>
                                    </p:set>
                                    <p:anim calcmode="lin" valueType="num">
                                      <p:cBhvr>
                                        <p:cTn id="31" dur="500" fill="hold"/>
                                        <p:tgtEl>
                                          <p:spTgt spid="38"/>
                                        </p:tgtEl>
                                        <p:attrNameLst>
                                          <p:attrName>ppt_w</p:attrName>
                                        </p:attrNameLst>
                                      </p:cBhvr>
                                      <p:tavLst>
                                        <p:tav tm="0">
                                          <p:val>
                                            <p:fltVal val="0"/>
                                          </p:val>
                                        </p:tav>
                                        <p:tav tm="100000">
                                          <p:val>
                                            <p:strVal val="#ppt_w"/>
                                          </p:val>
                                        </p:tav>
                                      </p:tavLst>
                                    </p:anim>
                                    <p:anim calcmode="lin" valueType="num">
                                      <p:cBhvr>
                                        <p:cTn id="32" dur="500" fill="hold"/>
                                        <p:tgtEl>
                                          <p:spTgt spid="38"/>
                                        </p:tgtEl>
                                        <p:attrNameLst>
                                          <p:attrName>ppt_h</p:attrName>
                                        </p:attrNameLst>
                                      </p:cBhvr>
                                      <p:tavLst>
                                        <p:tav tm="0">
                                          <p:val>
                                            <p:fltVal val="0"/>
                                          </p:val>
                                        </p:tav>
                                        <p:tav tm="100000">
                                          <p:val>
                                            <p:strVal val="#ppt_h"/>
                                          </p:val>
                                        </p:tav>
                                      </p:tavLst>
                                    </p:anim>
                                    <p:animEffect transition="in" filter="fade">
                                      <p:cBhvr>
                                        <p:cTn id="33" dur="500"/>
                                        <p:tgtEl>
                                          <p:spTgt spid="38"/>
                                        </p:tgtEl>
                                      </p:cBhvr>
                                    </p:animEffect>
                                  </p:childTnLst>
                                </p:cTn>
                              </p:par>
                            </p:childTnLst>
                          </p:cTn>
                        </p:par>
                      </p:childTnLst>
                    </p:cTn>
                  </p:par>
                  <p:par>
                    <p:cTn id="34" fill="hold">
                      <p:stCondLst>
                        <p:cond delay="indefinite"/>
                      </p:stCondLst>
                      <p:childTnLst>
                        <p:par>
                          <p:cTn id="35" fill="hold">
                            <p:stCondLst>
                              <p:cond delay="0"/>
                            </p:stCondLst>
                            <p:childTnLst>
                              <p:par>
                                <p:cTn id="36" presetID="53" presetClass="entr" presetSubtype="16" fill="hold" grpId="0" nodeType="clickEffect">
                                  <p:stCondLst>
                                    <p:cond delay="0"/>
                                  </p:stCondLst>
                                  <p:childTnLst>
                                    <p:set>
                                      <p:cBhvr>
                                        <p:cTn id="37" dur="1" fill="hold">
                                          <p:stCondLst>
                                            <p:cond delay="0"/>
                                          </p:stCondLst>
                                        </p:cTn>
                                        <p:tgtEl>
                                          <p:spTgt spid="40"/>
                                        </p:tgtEl>
                                        <p:attrNameLst>
                                          <p:attrName>style.visibility</p:attrName>
                                        </p:attrNameLst>
                                      </p:cBhvr>
                                      <p:to>
                                        <p:strVal val="visible"/>
                                      </p:to>
                                    </p:set>
                                    <p:anim calcmode="lin" valueType="num">
                                      <p:cBhvr>
                                        <p:cTn id="38" dur="500" fill="hold"/>
                                        <p:tgtEl>
                                          <p:spTgt spid="40"/>
                                        </p:tgtEl>
                                        <p:attrNameLst>
                                          <p:attrName>ppt_w</p:attrName>
                                        </p:attrNameLst>
                                      </p:cBhvr>
                                      <p:tavLst>
                                        <p:tav tm="0">
                                          <p:val>
                                            <p:fltVal val="0"/>
                                          </p:val>
                                        </p:tav>
                                        <p:tav tm="100000">
                                          <p:val>
                                            <p:strVal val="#ppt_w"/>
                                          </p:val>
                                        </p:tav>
                                      </p:tavLst>
                                    </p:anim>
                                    <p:anim calcmode="lin" valueType="num">
                                      <p:cBhvr>
                                        <p:cTn id="39" dur="500" fill="hold"/>
                                        <p:tgtEl>
                                          <p:spTgt spid="40"/>
                                        </p:tgtEl>
                                        <p:attrNameLst>
                                          <p:attrName>ppt_h</p:attrName>
                                        </p:attrNameLst>
                                      </p:cBhvr>
                                      <p:tavLst>
                                        <p:tav tm="0">
                                          <p:val>
                                            <p:fltVal val="0"/>
                                          </p:val>
                                        </p:tav>
                                        <p:tav tm="100000">
                                          <p:val>
                                            <p:strVal val="#ppt_h"/>
                                          </p:val>
                                        </p:tav>
                                      </p:tavLst>
                                    </p:anim>
                                    <p:animEffect transition="in" filter="fade">
                                      <p:cBhvr>
                                        <p:cTn id="40" dur="500"/>
                                        <p:tgtEl>
                                          <p:spTgt spid="40"/>
                                        </p:tgtEl>
                                      </p:cBhvr>
                                    </p:animEffect>
                                  </p:childTnLst>
                                </p:cTn>
                              </p:par>
                            </p:childTnLst>
                          </p:cTn>
                        </p:par>
                      </p:childTnLst>
                    </p:cTn>
                  </p:par>
                  <p:par>
                    <p:cTn id="41" fill="hold">
                      <p:stCondLst>
                        <p:cond delay="indefinite"/>
                      </p:stCondLst>
                      <p:childTnLst>
                        <p:par>
                          <p:cTn id="42" fill="hold">
                            <p:stCondLst>
                              <p:cond delay="0"/>
                            </p:stCondLst>
                            <p:childTnLst>
                              <p:par>
                                <p:cTn id="43" presetID="53" presetClass="entr" presetSubtype="16" fill="hold" grpId="0" nodeType="clickEffect">
                                  <p:stCondLst>
                                    <p:cond delay="0"/>
                                  </p:stCondLst>
                                  <p:childTnLst>
                                    <p:set>
                                      <p:cBhvr>
                                        <p:cTn id="44" dur="1" fill="hold">
                                          <p:stCondLst>
                                            <p:cond delay="0"/>
                                          </p:stCondLst>
                                        </p:cTn>
                                        <p:tgtEl>
                                          <p:spTgt spid="39"/>
                                        </p:tgtEl>
                                        <p:attrNameLst>
                                          <p:attrName>style.visibility</p:attrName>
                                        </p:attrNameLst>
                                      </p:cBhvr>
                                      <p:to>
                                        <p:strVal val="visible"/>
                                      </p:to>
                                    </p:set>
                                    <p:anim calcmode="lin" valueType="num">
                                      <p:cBhvr>
                                        <p:cTn id="45" dur="500" fill="hold"/>
                                        <p:tgtEl>
                                          <p:spTgt spid="39"/>
                                        </p:tgtEl>
                                        <p:attrNameLst>
                                          <p:attrName>ppt_w</p:attrName>
                                        </p:attrNameLst>
                                      </p:cBhvr>
                                      <p:tavLst>
                                        <p:tav tm="0">
                                          <p:val>
                                            <p:fltVal val="0"/>
                                          </p:val>
                                        </p:tav>
                                        <p:tav tm="100000">
                                          <p:val>
                                            <p:strVal val="#ppt_w"/>
                                          </p:val>
                                        </p:tav>
                                      </p:tavLst>
                                    </p:anim>
                                    <p:anim calcmode="lin" valueType="num">
                                      <p:cBhvr>
                                        <p:cTn id="46" dur="500" fill="hold"/>
                                        <p:tgtEl>
                                          <p:spTgt spid="39"/>
                                        </p:tgtEl>
                                        <p:attrNameLst>
                                          <p:attrName>ppt_h</p:attrName>
                                        </p:attrNameLst>
                                      </p:cBhvr>
                                      <p:tavLst>
                                        <p:tav tm="0">
                                          <p:val>
                                            <p:fltVal val="0"/>
                                          </p:val>
                                        </p:tav>
                                        <p:tav tm="100000">
                                          <p:val>
                                            <p:strVal val="#ppt_h"/>
                                          </p:val>
                                        </p:tav>
                                      </p:tavLst>
                                    </p:anim>
                                    <p:animEffect transition="in" filter="fade">
                                      <p:cBhvr>
                                        <p:cTn id="47" dur="500"/>
                                        <p:tgtEl>
                                          <p:spTgt spid="39"/>
                                        </p:tgtEl>
                                      </p:cBhvr>
                                    </p:animEffect>
                                  </p:childTnLst>
                                </p:cTn>
                              </p:par>
                            </p:childTnLst>
                          </p:cTn>
                        </p:par>
                      </p:childTnLst>
                    </p:cTn>
                  </p:par>
                  <p:par>
                    <p:cTn id="48" fill="hold">
                      <p:stCondLst>
                        <p:cond delay="indefinite"/>
                      </p:stCondLst>
                      <p:childTnLst>
                        <p:par>
                          <p:cTn id="49" fill="hold">
                            <p:stCondLst>
                              <p:cond delay="0"/>
                            </p:stCondLst>
                            <p:childTnLst>
                              <p:par>
                                <p:cTn id="50" presetID="53" presetClass="entr" presetSubtype="16" fill="hold" grpId="0" nodeType="clickEffect">
                                  <p:stCondLst>
                                    <p:cond delay="0"/>
                                  </p:stCondLst>
                                  <p:childTnLst>
                                    <p:set>
                                      <p:cBhvr>
                                        <p:cTn id="51" dur="1" fill="hold">
                                          <p:stCondLst>
                                            <p:cond delay="0"/>
                                          </p:stCondLst>
                                        </p:cTn>
                                        <p:tgtEl>
                                          <p:spTgt spid="41"/>
                                        </p:tgtEl>
                                        <p:attrNameLst>
                                          <p:attrName>style.visibility</p:attrName>
                                        </p:attrNameLst>
                                      </p:cBhvr>
                                      <p:to>
                                        <p:strVal val="visible"/>
                                      </p:to>
                                    </p:set>
                                    <p:anim calcmode="lin" valueType="num">
                                      <p:cBhvr>
                                        <p:cTn id="52" dur="500" fill="hold"/>
                                        <p:tgtEl>
                                          <p:spTgt spid="41"/>
                                        </p:tgtEl>
                                        <p:attrNameLst>
                                          <p:attrName>ppt_w</p:attrName>
                                        </p:attrNameLst>
                                      </p:cBhvr>
                                      <p:tavLst>
                                        <p:tav tm="0">
                                          <p:val>
                                            <p:fltVal val="0"/>
                                          </p:val>
                                        </p:tav>
                                        <p:tav tm="100000">
                                          <p:val>
                                            <p:strVal val="#ppt_w"/>
                                          </p:val>
                                        </p:tav>
                                      </p:tavLst>
                                    </p:anim>
                                    <p:anim calcmode="lin" valueType="num">
                                      <p:cBhvr>
                                        <p:cTn id="53" dur="500" fill="hold"/>
                                        <p:tgtEl>
                                          <p:spTgt spid="41"/>
                                        </p:tgtEl>
                                        <p:attrNameLst>
                                          <p:attrName>ppt_h</p:attrName>
                                        </p:attrNameLst>
                                      </p:cBhvr>
                                      <p:tavLst>
                                        <p:tav tm="0">
                                          <p:val>
                                            <p:fltVal val="0"/>
                                          </p:val>
                                        </p:tav>
                                        <p:tav tm="100000">
                                          <p:val>
                                            <p:strVal val="#ppt_h"/>
                                          </p:val>
                                        </p:tav>
                                      </p:tavLst>
                                    </p:anim>
                                    <p:animEffect transition="in" filter="fade">
                                      <p:cBhvr>
                                        <p:cTn id="54" dur="500"/>
                                        <p:tgtEl>
                                          <p:spTgt spid="41"/>
                                        </p:tgtEl>
                                      </p:cBhvr>
                                    </p:animEffect>
                                  </p:childTnLst>
                                </p:cTn>
                              </p:par>
                            </p:childTnLst>
                          </p:cTn>
                        </p:par>
                      </p:childTnLst>
                    </p:cTn>
                  </p:par>
                  <p:par>
                    <p:cTn id="55" fill="hold">
                      <p:stCondLst>
                        <p:cond delay="indefinite"/>
                      </p:stCondLst>
                      <p:childTnLst>
                        <p:par>
                          <p:cTn id="56" fill="hold">
                            <p:stCondLst>
                              <p:cond delay="0"/>
                            </p:stCondLst>
                            <p:childTnLst>
                              <p:par>
                                <p:cTn id="57" presetID="22" presetClass="entr" presetSubtype="4" fill="hold" grpId="0" nodeType="clickEffect">
                                  <p:stCondLst>
                                    <p:cond delay="0"/>
                                  </p:stCondLst>
                                  <p:childTnLst>
                                    <p:set>
                                      <p:cBhvr>
                                        <p:cTn id="58" dur="1" fill="hold">
                                          <p:stCondLst>
                                            <p:cond delay="0"/>
                                          </p:stCondLst>
                                        </p:cTn>
                                        <p:tgtEl>
                                          <p:spTgt spid="42"/>
                                        </p:tgtEl>
                                        <p:attrNameLst>
                                          <p:attrName>style.visibility</p:attrName>
                                        </p:attrNameLst>
                                      </p:cBhvr>
                                      <p:to>
                                        <p:strVal val="visible"/>
                                      </p:to>
                                    </p:set>
                                    <p:animEffect transition="in" filter="wipe(down)">
                                      <p:cBhvr>
                                        <p:cTn id="59" dur="500"/>
                                        <p:tgtEl>
                                          <p:spTgt spid="42"/>
                                        </p:tgtEl>
                                      </p:cBhvr>
                                    </p:animEffect>
                                  </p:childTnLst>
                                </p:cTn>
                              </p:par>
                            </p:childTnLst>
                          </p:cTn>
                        </p:par>
                      </p:childTnLst>
                    </p:cTn>
                  </p:par>
                  <p:par>
                    <p:cTn id="60" fill="hold">
                      <p:stCondLst>
                        <p:cond delay="indefinite"/>
                      </p:stCondLst>
                      <p:childTnLst>
                        <p:par>
                          <p:cTn id="61" fill="hold">
                            <p:stCondLst>
                              <p:cond delay="0"/>
                            </p:stCondLst>
                            <p:childTnLst>
                              <p:par>
                                <p:cTn id="62" presetID="53" presetClass="entr" presetSubtype="16" fill="hold" grpId="0" nodeType="clickEffect">
                                  <p:stCondLst>
                                    <p:cond delay="0"/>
                                  </p:stCondLst>
                                  <p:childTnLst>
                                    <p:set>
                                      <p:cBhvr>
                                        <p:cTn id="63" dur="1" fill="hold">
                                          <p:stCondLst>
                                            <p:cond delay="0"/>
                                          </p:stCondLst>
                                        </p:cTn>
                                        <p:tgtEl>
                                          <p:spTgt spid="49"/>
                                        </p:tgtEl>
                                        <p:attrNameLst>
                                          <p:attrName>style.visibility</p:attrName>
                                        </p:attrNameLst>
                                      </p:cBhvr>
                                      <p:to>
                                        <p:strVal val="visible"/>
                                      </p:to>
                                    </p:set>
                                    <p:anim calcmode="lin" valueType="num">
                                      <p:cBhvr>
                                        <p:cTn id="64" dur="500" fill="hold"/>
                                        <p:tgtEl>
                                          <p:spTgt spid="49"/>
                                        </p:tgtEl>
                                        <p:attrNameLst>
                                          <p:attrName>ppt_w</p:attrName>
                                        </p:attrNameLst>
                                      </p:cBhvr>
                                      <p:tavLst>
                                        <p:tav tm="0">
                                          <p:val>
                                            <p:fltVal val="0"/>
                                          </p:val>
                                        </p:tav>
                                        <p:tav tm="100000">
                                          <p:val>
                                            <p:strVal val="#ppt_w"/>
                                          </p:val>
                                        </p:tav>
                                      </p:tavLst>
                                    </p:anim>
                                    <p:anim calcmode="lin" valueType="num">
                                      <p:cBhvr>
                                        <p:cTn id="65" dur="500" fill="hold"/>
                                        <p:tgtEl>
                                          <p:spTgt spid="49"/>
                                        </p:tgtEl>
                                        <p:attrNameLst>
                                          <p:attrName>ppt_h</p:attrName>
                                        </p:attrNameLst>
                                      </p:cBhvr>
                                      <p:tavLst>
                                        <p:tav tm="0">
                                          <p:val>
                                            <p:fltVal val="0"/>
                                          </p:val>
                                        </p:tav>
                                        <p:tav tm="100000">
                                          <p:val>
                                            <p:strVal val="#ppt_h"/>
                                          </p:val>
                                        </p:tav>
                                      </p:tavLst>
                                    </p:anim>
                                    <p:animEffect transition="in" filter="fade">
                                      <p:cBhvr>
                                        <p:cTn id="66" dur="500"/>
                                        <p:tgtEl>
                                          <p:spTgt spid="49"/>
                                        </p:tgtEl>
                                      </p:cBhvr>
                                    </p:animEffect>
                                  </p:childTnLst>
                                </p:cTn>
                              </p:par>
                            </p:childTnLst>
                          </p:cTn>
                        </p:par>
                      </p:childTnLst>
                    </p:cTn>
                  </p:par>
                  <p:par>
                    <p:cTn id="67" fill="hold">
                      <p:stCondLst>
                        <p:cond delay="indefinite"/>
                      </p:stCondLst>
                      <p:childTnLst>
                        <p:par>
                          <p:cTn id="68" fill="hold">
                            <p:stCondLst>
                              <p:cond delay="0"/>
                            </p:stCondLst>
                            <p:childTnLst>
                              <p:par>
                                <p:cTn id="69" presetID="53" presetClass="entr" presetSubtype="16" fill="hold" grpId="0" nodeType="clickEffect">
                                  <p:stCondLst>
                                    <p:cond delay="0"/>
                                  </p:stCondLst>
                                  <p:childTnLst>
                                    <p:set>
                                      <p:cBhvr>
                                        <p:cTn id="70" dur="1" fill="hold">
                                          <p:stCondLst>
                                            <p:cond delay="0"/>
                                          </p:stCondLst>
                                        </p:cTn>
                                        <p:tgtEl>
                                          <p:spTgt spid="50"/>
                                        </p:tgtEl>
                                        <p:attrNameLst>
                                          <p:attrName>style.visibility</p:attrName>
                                        </p:attrNameLst>
                                      </p:cBhvr>
                                      <p:to>
                                        <p:strVal val="visible"/>
                                      </p:to>
                                    </p:set>
                                    <p:anim calcmode="lin" valueType="num">
                                      <p:cBhvr>
                                        <p:cTn id="71" dur="500" fill="hold"/>
                                        <p:tgtEl>
                                          <p:spTgt spid="50"/>
                                        </p:tgtEl>
                                        <p:attrNameLst>
                                          <p:attrName>ppt_w</p:attrName>
                                        </p:attrNameLst>
                                      </p:cBhvr>
                                      <p:tavLst>
                                        <p:tav tm="0">
                                          <p:val>
                                            <p:fltVal val="0"/>
                                          </p:val>
                                        </p:tav>
                                        <p:tav tm="100000">
                                          <p:val>
                                            <p:strVal val="#ppt_w"/>
                                          </p:val>
                                        </p:tav>
                                      </p:tavLst>
                                    </p:anim>
                                    <p:anim calcmode="lin" valueType="num">
                                      <p:cBhvr>
                                        <p:cTn id="72" dur="500" fill="hold"/>
                                        <p:tgtEl>
                                          <p:spTgt spid="50"/>
                                        </p:tgtEl>
                                        <p:attrNameLst>
                                          <p:attrName>ppt_h</p:attrName>
                                        </p:attrNameLst>
                                      </p:cBhvr>
                                      <p:tavLst>
                                        <p:tav tm="0">
                                          <p:val>
                                            <p:fltVal val="0"/>
                                          </p:val>
                                        </p:tav>
                                        <p:tav tm="100000">
                                          <p:val>
                                            <p:strVal val="#ppt_h"/>
                                          </p:val>
                                        </p:tav>
                                      </p:tavLst>
                                    </p:anim>
                                    <p:animEffect transition="in" filter="fade">
                                      <p:cBhvr>
                                        <p:cTn id="73" dur="500"/>
                                        <p:tgtEl>
                                          <p:spTgt spid="50"/>
                                        </p:tgtEl>
                                      </p:cBhvr>
                                    </p:animEffect>
                                  </p:childTnLst>
                                </p:cTn>
                              </p:par>
                            </p:childTnLst>
                          </p:cTn>
                        </p:par>
                      </p:childTnLst>
                    </p:cTn>
                  </p:par>
                  <p:par>
                    <p:cTn id="74" fill="hold">
                      <p:stCondLst>
                        <p:cond delay="indefinite"/>
                      </p:stCondLst>
                      <p:childTnLst>
                        <p:par>
                          <p:cTn id="75" fill="hold">
                            <p:stCondLst>
                              <p:cond delay="0"/>
                            </p:stCondLst>
                            <p:childTnLst>
                              <p:par>
                                <p:cTn id="76" presetID="53" presetClass="entr" presetSubtype="16" fill="hold" grpId="0" nodeType="clickEffect">
                                  <p:stCondLst>
                                    <p:cond delay="0"/>
                                  </p:stCondLst>
                                  <p:childTnLst>
                                    <p:set>
                                      <p:cBhvr>
                                        <p:cTn id="77" dur="1" fill="hold">
                                          <p:stCondLst>
                                            <p:cond delay="0"/>
                                          </p:stCondLst>
                                        </p:cTn>
                                        <p:tgtEl>
                                          <p:spTgt spid="32"/>
                                        </p:tgtEl>
                                        <p:attrNameLst>
                                          <p:attrName>style.visibility</p:attrName>
                                        </p:attrNameLst>
                                      </p:cBhvr>
                                      <p:to>
                                        <p:strVal val="visible"/>
                                      </p:to>
                                    </p:set>
                                    <p:anim calcmode="lin" valueType="num">
                                      <p:cBhvr>
                                        <p:cTn id="78" dur="500" fill="hold"/>
                                        <p:tgtEl>
                                          <p:spTgt spid="32"/>
                                        </p:tgtEl>
                                        <p:attrNameLst>
                                          <p:attrName>ppt_w</p:attrName>
                                        </p:attrNameLst>
                                      </p:cBhvr>
                                      <p:tavLst>
                                        <p:tav tm="0">
                                          <p:val>
                                            <p:fltVal val="0"/>
                                          </p:val>
                                        </p:tav>
                                        <p:tav tm="100000">
                                          <p:val>
                                            <p:strVal val="#ppt_w"/>
                                          </p:val>
                                        </p:tav>
                                      </p:tavLst>
                                    </p:anim>
                                    <p:anim calcmode="lin" valueType="num">
                                      <p:cBhvr>
                                        <p:cTn id="79" dur="500" fill="hold"/>
                                        <p:tgtEl>
                                          <p:spTgt spid="32"/>
                                        </p:tgtEl>
                                        <p:attrNameLst>
                                          <p:attrName>ppt_h</p:attrName>
                                        </p:attrNameLst>
                                      </p:cBhvr>
                                      <p:tavLst>
                                        <p:tav tm="0">
                                          <p:val>
                                            <p:fltVal val="0"/>
                                          </p:val>
                                        </p:tav>
                                        <p:tav tm="100000">
                                          <p:val>
                                            <p:strVal val="#ppt_h"/>
                                          </p:val>
                                        </p:tav>
                                      </p:tavLst>
                                    </p:anim>
                                    <p:animEffect transition="in" filter="fade">
                                      <p:cBhvr>
                                        <p:cTn id="80" dur="500"/>
                                        <p:tgtEl>
                                          <p:spTgt spid="32"/>
                                        </p:tgtEl>
                                      </p:cBhvr>
                                    </p:animEffect>
                                  </p:childTnLst>
                                </p:cTn>
                              </p:par>
                            </p:childTnLst>
                          </p:cTn>
                        </p:par>
                      </p:childTnLst>
                    </p:cTn>
                  </p:par>
                  <p:par>
                    <p:cTn id="81" fill="hold">
                      <p:stCondLst>
                        <p:cond delay="indefinite"/>
                      </p:stCondLst>
                      <p:childTnLst>
                        <p:par>
                          <p:cTn id="82" fill="hold">
                            <p:stCondLst>
                              <p:cond delay="0"/>
                            </p:stCondLst>
                            <p:childTnLst>
                              <p:par>
                                <p:cTn id="83" presetID="53" presetClass="entr" presetSubtype="16" fill="hold" grpId="0" nodeType="clickEffect">
                                  <p:stCondLst>
                                    <p:cond delay="0"/>
                                  </p:stCondLst>
                                  <p:childTnLst>
                                    <p:set>
                                      <p:cBhvr>
                                        <p:cTn id="84" dur="1" fill="hold">
                                          <p:stCondLst>
                                            <p:cond delay="0"/>
                                          </p:stCondLst>
                                        </p:cTn>
                                        <p:tgtEl>
                                          <p:spTgt spid="43"/>
                                        </p:tgtEl>
                                        <p:attrNameLst>
                                          <p:attrName>style.visibility</p:attrName>
                                        </p:attrNameLst>
                                      </p:cBhvr>
                                      <p:to>
                                        <p:strVal val="visible"/>
                                      </p:to>
                                    </p:set>
                                    <p:anim calcmode="lin" valueType="num">
                                      <p:cBhvr>
                                        <p:cTn id="85" dur="500" fill="hold"/>
                                        <p:tgtEl>
                                          <p:spTgt spid="43"/>
                                        </p:tgtEl>
                                        <p:attrNameLst>
                                          <p:attrName>ppt_w</p:attrName>
                                        </p:attrNameLst>
                                      </p:cBhvr>
                                      <p:tavLst>
                                        <p:tav tm="0">
                                          <p:val>
                                            <p:fltVal val="0"/>
                                          </p:val>
                                        </p:tav>
                                        <p:tav tm="100000">
                                          <p:val>
                                            <p:strVal val="#ppt_w"/>
                                          </p:val>
                                        </p:tav>
                                      </p:tavLst>
                                    </p:anim>
                                    <p:anim calcmode="lin" valueType="num">
                                      <p:cBhvr>
                                        <p:cTn id="86" dur="500" fill="hold"/>
                                        <p:tgtEl>
                                          <p:spTgt spid="43"/>
                                        </p:tgtEl>
                                        <p:attrNameLst>
                                          <p:attrName>ppt_h</p:attrName>
                                        </p:attrNameLst>
                                      </p:cBhvr>
                                      <p:tavLst>
                                        <p:tav tm="0">
                                          <p:val>
                                            <p:fltVal val="0"/>
                                          </p:val>
                                        </p:tav>
                                        <p:tav tm="100000">
                                          <p:val>
                                            <p:strVal val="#ppt_h"/>
                                          </p:val>
                                        </p:tav>
                                      </p:tavLst>
                                    </p:anim>
                                    <p:animEffect transition="in" filter="fade">
                                      <p:cBhvr>
                                        <p:cTn id="87" dur="500"/>
                                        <p:tgtEl>
                                          <p:spTgt spid="43"/>
                                        </p:tgtEl>
                                      </p:cBhvr>
                                    </p:animEffect>
                                  </p:childTnLst>
                                </p:cTn>
                              </p:par>
                            </p:childTnLst>
                          </p:cTn>
                        </p:par>
                      </p:childTnLst>
                    </p:cTn>
                  </p:par>
                  <p:par>
                    <p:cTn id="88" fill="hold">
                      <p:stCondLst>
                        <p:cond delay="indefinite"/>
                      </p:stCondLst>
                      <p:childTnLst>
                        <p:par>
                          <p:cTn id="89" fill="hold">
                            <p:stCondLst>
                              <p:cond delay="0"/>
                            </p:stCondLst>
                            <p:childTnLst>
                              <p:par>
                                <p:cTn id="90" presetID="22" presetClass="entr" presetSubtype="4" fill="hold" grpId="0" nodeType="clickEffect">
                                  <p:stCondLst>
                                    <p:cond delay="0"/>
                                  </p:stCondLst>
                                  <p:childTnLst>
                                    <p:set>
                                      <p:cBhvr>
                                        <p:cTn id="91" dur="1" fill="hold">
                                          <p:stCondLst>
                                            <p:cond delay="0"/>
                                          </p:stCondLst>
                                        </p:cTn>
                                        <p:tgtEl>
                                          <p:spTgt spid="44"/>
                                        </p:tgtEl>
                                        <p:attrNameLst>
                                          <p:attrName>style.visibility</p:attrName>
                                        </p:attrNameLst>
                                      </p:cBhvr>
                                      <p:to>
                                        <p:strVal val="visible"/>
                                      </p:to>
                                    </p:set>
                                    <p:animEffect transition="in" filter="wipe(down)">
                                      <p:cBhvr>
                                        <p:cTn id="92" dur="500"/>
                                        <p:tgtEl>
                                          <p:spTgt spid="44"/>
                                        </p:tgtEl>
                                      </p:cBhvr>
                                    </p:animEffect>
                                  </p:childTnLst>
                                </p:cTn>
                              </p:par>
                            </p:childTnLst>
                          </p:cTn>
                        </p:par>
                      </p:childTnLst>
                    </p:cTn>
                  </p:par>
                  <p:par>
                    <p:cTn id="93" fill="hold">
                      <p:stCondLst>
                        <p:cond delay="indefinite"/>
                      </p:stCondLst>
                      <p:childTnLst>
                        <p:par>
                          <p:cTn id="94" fill="hold">
                            <p:stCondLst>
                              <p:cond delay="0"/>
                            </p:stCondLst>
                            <p:childTnLst>
                              <p:par>
                                <p:cTn id="95" presetID="53" presetClass="entr" presetSubtype="16" fill="hold" grpId="0" nodeType="clickEffect">
                                  <p:stCondLst>
                                    <p:cond delay="0"/>
                                  </p:stCondLst>
                                  <p:childTnLst>
                                    <p:set>
                                      <p:cBhvr>
                                        <p:cTn id="96" dur="1" fill="hold">
                                          <p:stCondLst>
                                            <p:cond delay="0"/>
                                          </p:stCondLst>
                                        </p:cTn>
                                        <p:tgtEl>
                                          <p:spTgt spid="46"/>
                                        </p:tgtEl>
                                        <p:attrNameLst>
                                          <p:attrName>style.visibility</p:attrName>
                                        </p:attrNameLst>
                                      </p:cBhvr>
                                      <p:to>
                                        <p:strVal val="visible"/>
                                      </p:to>
                                    </p:set>
                                    <p:anim calcmode="lin" valueType="num">
                                      <p:cBhvr>
                                        <p:cTn id="97" dur="500" fill="hold"/>
                                        <p:tgtEl>
                                          <p:spTgt spid="46"/>
                                        </p:tgtEl>
                                        <p:attrNameLst>
                                          <p:attrName>ppt_w</p:attrName>
                                        </p:attrNameLst>
                                      </p:cBhvr>
                                      <p:tavLst>
                                        <p:tav tm="0">
                                          <p:val>
                                            <p:fltVal val="0"/>
                                          </p:val>
                                        </p:tav>
                                        <p:tav tm="100000">
                                          <p:val>
                                            <p:strVal val="#ppt_w"/>
                                          </p:val>
                                        </p:tav>
                                      </p:tavLst>
                                    </p:anim>
                                    <p:anim calcmode="lin" valueType="num">
                                      <p:cBhvr>
                                        <p:cTn id="98" dur="500" fill="hold"/>
                                        <p:tgtEl>
                                          <p:spTgt spid="46"/>
                                        </p:tgtEl>
                                        <p:attrNameLst>
                                          <p:attrName>ppt_h</p:attrName>
                                        </p:attrNameLst>
                                      </p:cBhvr>
                                      <p:tavLst>
                                        <p:tav tm="0">
                                          <p:val>
                                            <p:fltVal val="0"/>
                                          </p:val>
                                        </p:tav>
                                        <p:tav tm="100000">
                                          <p:val>
                                            <p:strVal val="#ppt_h"/>
                                          </p:val>
                                        </p:tav>
                                      </p:tavLst>
                                    </p:anim>
                                    <p:animEffect transition="in" filter="fade">
                                      <p:cBhvr>
                                        <p:cTn id="99" dur="500"/>
                                        <p:tgtEl>
                                          <p:spTgt spid="46"/>
                                        </p:tgtEl>
                                      </p:cBhvr>
                                    </p:animEffect>
                                  </p:childTnLst>
                                </p:cTn>
                              </p:par>
                            </p:childTnLst>
                          </p:cTn>
                        </p:par>
                      </p:childTnLst>
                    </p:cTn>
                  </p:par>
                  <p:par>
                    <p:cTn id="100" fill="hold">
                      <p:stCondLst>
                        <p:cond delay="indefinite"/>
                      </p:stCondLst>
                      <p:childTnLst>
                        <p:par>
                          <p:cTn id="101" fill="hold">
                            <p:stCondLst>
                              <p:cond delay="0"/>
                            </p:stCondLst>
                            <p:childTnLst>
                              <p:par>
                                <p:cTn id="102" presetID="53" presetClass="entr" presetSubtype="16" fill="hold" grpId="0" nodeType="clickEffect">
                                  <p:stCondLst>
                                    <p:cond delay="0"/>
                                  </p:stCondLst>
                                  <p:childTnLst>
                                    <p:set>
                                      <p:cBhvr>
                                        <p:cTn id="103" dur="1" fill="hold">
                                          <p:stCondLst>
                                            <p:cond delay="0"/>
                                          </p:stCondLst>
                                        </p:cTn>
                                        <p:tgtEl>
                                          <p:spTgt spid="45"/>
                                        </p:tgtEl>
                                        <p:attrNameLst>
                                          <p:attrName>style.visibility</p:attrName>
                                        </p:attrNameLst>
                                      </p:cBhvr>
                                      <p:to>
                                        <p:strVal val="visible"/>
                                      </p:to>
                                    </p:set>
                                    <p:anim calcmode="lin" valueType="num">
                                      <p:cBhvr>
                                        <p:cTn id="104" dur="500" fill="hold"/>
                                        <p:tgtEl>
                                          <p:spTgt spid="45"/>
                                        </p:tgtEl>
                                        <p:attrNameLst>
                                          <p:attrName>ppt_w</p:attrName>
                                        </p:attrNameLst>
                                      </p:cBhvr>
                                      <p:tavLst>
                                        <p:tav tm="0">
                                          <p:val>
                                            <p:fltVal val="0"/>
                                          </p:val>
                                        </p:tav>
                                        <p:tav tm="100000">
                                          <p:val>
                                            <p:strVal val="#ppt_w"/>
                                          </p:val>
                                        </p:tav>
                                      </p:tavLst>
                                    </p:anim>
                                    <p:anim calcmode="lin" valueType="num">
                                      <p:cBhvr>
                                        <p:cTn id="105" dur="500" fill="hold"/>
                                        <p:tgtEl>
                                          <p:spTgt spid="45"/>
                                        </p:tgtEl>
                                        <p:attrNameLst>
                                          <p:attrName>ppt_h</p:attrName>
                                        </p:attrNameLst>
                                      </p:cBhvr>
                                      <p:tavLst>
                                        <p:tav tm="0">
                                          <p:val>
                                            <p:fltVal val="0"/>
                                          </p:val>
                                        </p:tav>
                                        <p:tav tm="100000">
                                          <p:val>
                                            <p:strVal val="#ppt_h"/>
                                          </p:val>
                                        </p:tav>
                                      </p:tavLst>
                                    </p:anim>
                                    <p:animEffect transition="in" filter="fade">
                                      <p:cBhvr>
                                        <p:cTn id="106" dur="500"/>
                                        <p:tgtEl>
                                          <p:spTgt spid="45"/>
                                        </p:tgtEl>
                                      </p:cBhvr>
                                    </p:animEffect>
                                  </p:childTnLst>
                                </p:cTn>
                              </p:par>
                            </p:childTnLst>
                          </p:cTn>
                        </p:par>
                      </p:childTnLst>
                    </p:cTn>
                  </p:par>
                  <p:par>
                    <p:cTn id="107" fill="hold">
                      <p:stCondLst>
                        <p:cond delay="indefinite"/>
                      </p:stCondLst>
                      <p:childTnLst>
                        <p:par>
                          <p:cTn id="108" fill="hold">
                            <p:stCondLst>
                              <p:cond delay="0"/>
                            </p:stCondLst>
                            <p:childTnLst>
                              <p:par>
                                <p:cTn id="109" presetID="53" presetClass="entr" presetSubtype="16" fill="hold" grpId="0" nodeType="clickEffect">
                                  <p:stCondLst>
                                    <p:cond delay="0"/>
                                  </p:stCondLst>
                                  <p:childTnLst>
                                    <p:set>
                                      <p:cBhvr>
                                        <p:cTn id="110" dur="1" fill="hold">
                                          <p:stCondLst>
                                            <p:cond delay="0"/>
                                          </p:stCondLst>
                                        </p:cTn>
                                        <p:tgtEl>
                                          <p:spTgt spid="47"/>
                                        </p:tgtEl>
                                        <p:attrNameLst>
                                          <p:attrName>style.visibility</p:attrName>
                                        </p:attrNameLst>
                                      </p:cBhvr>
                                      <p:to>
                                        <p:strVal val="visible"/>
                                      </p:to>
                                    </p:set>
                                    <p:anim calcmode="lin" valueType="num">
                                      <p:cBhvr>
                                        <p:cTn id="111" dur="500" fill="hold"/>
                                        <p:tgtEl>
                                          <p:spTgt spid="47"/>
                                        </p:tgtEl>
                                        <p:attrNameLst>
                                          <p:attrName>ppt_w</p:attrName>
                                        </p:attrNameLst>
                                      </p:cBhvr>
                                      <p:tavLst>
                                        <p:tav tm="0">
                                          <p:val>
                                            <p:fltVal val="0"/>
                                          </p:val>
                                        </p:tav>
                                        <p:tav tm="100000">
                                          <p:val>
                                            <p:strVal val="#ppt_w"/>
                                          </p:val>
                                        </p:tav>
                                      </p:tavLst>
                                    </p:anim>
                                    <p:anim calcmode="lin" valueType="num">
                                      <p:cBhvr>
                                        <p:cTn id="112" dur="500" fill="hold"/>
                                        <p:tgtEl>
                                          <p:spTgt spid="47"/>
                                        </p:tgtEl>
                                        <p:attrNameLst>
                                          <p:attrName>ppt_h</p:attrName>
                                        </p:attrNameLst>
                                      </p:cBhvr>
                                      <p:tavLst>
                                        <p:tav tm="0">
                                          <p:val>
                                            <p:fltVal val="0"/>
                                          </p:val>
                                        </p:tav>
                                        <p:tav tm="100000">
                                          <p:val>
                                            <p:strVal val="#ppt_h"/>
                                          </p:val>
                                        </p:tav>
                                      </p:tavLst>
                                    </p:anim>
                                    <p:animEffect transition="in" filter="fade">
                                      <p:cBhvr>
                                        <p:cTn id="113" dur="500"/>
                                        <p:tgtEl>
                                          <p:spTgt spid="47"/>
                                        </p:tgtEl>
                                      </p:cBhvr>
                                    </p:animEffect>
                                  </p:childTnLst>
                                </p:cTn>
                              </p:par>
                            </p:childTnLst>
                          </p:cTn>
                        </p:par>
                      </p:childTnLst>
                    </p:cTn>
                  </p:par>
                  <p:par>
                    <p:cTn id="114" fill="hold">
                      <p:stCondLst>
                        <p:cond delay="indefinite"/>
                      </p:stCondLst>
                      <p:childTnLst>
                        <p:par>
                          <p:cTn id="115" fill="hold">
                            <p:stCondLst>
                              <p:cond delay="0"/>
                            </p:stCondLst>
                            <p:childTnLst>
                              <p:par>
                                <p:cTn id="116" presetID="22" presetClass="entr" presetSubtype="4" fill="hold" grpId="0" nodeType="clickEffect">
                                  <p:stCondLst>
                                    <p:cond delay="0"/>
                                  </p:stCondLst>
                                  <p:childTnLst>
                                    <p:set>
                                      <p:cBhvr>
                                        <p:cTn id="117" dur="1" fill="hold">
                                          <p:stCondLst>
                                            <p:cond delay="0"/>
                                          </p:stCondLst>
                                        </p:cTn>
                                        <p:tgtEl>
                                          <p:spTgt spid="48"/>
                                        </p:tgtEl>
                                        <p:attrNameLst>
                                          <p:attrName>style.visibility</p:attrName>
                                        </p:attrNameLst>
                                      </p:cBhvr>
                                      <p:to>
                                        <p:strVal val="visible"/>
                                      </p:to>
                                    </p:set>
                                    <p:animEffect transition="in" filter="wipe(down)">
                                      <p:cBhvr>
                                        <p:cTn id="118" dur="500"/>
                                        <p:tgtEl>
                                          <p:spTgt spid="48"/>
                                        </p:tgtEl>
                                      </p:cBhvr>
                                    </p:animEffect>
                                  </p:childTnLst>
                                </p:cTn>
                              </p:par>
                            </p:childTnLst>
                          </p:cTn>
                        </p:par>
                      </p:childTnLst>
                    </p:cTn>
                  </p:par>
                  <p:par>
                    <p:cTn id="119" fill="hold">
                      <p:stCondLst>
                        <p:cond delay="indefinite"/>
                      </p:stCondLst>
                      <p:childTnLst>
                        <p:par>
                          <p:cTn id="120" fill="hold">
                            <p:stCondLst>
                              <p:cond delay="0"/>
                            </p:stCondLst>
                            <p:childTnLst>
                              <p:par>
                                <p:cTn id="121" presetID="53" presetClass="entr" presetSubtype="16" fill="hold" grpId="0" nodeType="clickEffect">
                                  <p:stCondLst>
                                    <p:cond delay="0"/>
                                  </p:stCondLst>
                                  <p:childTnLst>
                                    <p:set>
                                      <p:cBhvr>
                                        <p:cTn id="122" dur="1" fill="hold">
                                          <p:stCondLst>
                                            <p:cond delay="0"/>
                                          </p:stCondLst>
                                        </p:cTn>
                                        <p:tgtEl>
                                          <p:spTgt spid="51"/>
                                        </p:tgtEl>
                                        <p:attrNameLst>
                                          <p:attrName>style.visibility</p:attrName>
                                        </p:attrNameLst>
                                      </p:cBhvr>
                                      <p:to>
                                        <p:strVal val="visible"/>
                                      </p:to>
                                    </p:set>
                                    <p:anim calcmode="lin" valueType="num">
                                      <p:cBhvr>
                                        <p:cTn id="123" dur="500" fill="hold"/>
                                        <p:tgtEl>
                                          <p:spTgt spid="51"/>
                                        </p:tgtEl>
                                        <p:attrNameLst>
                                          <p:attrName>ppt_w</p:attrName>
                                        </p:attrNameLst>
                                      </p:cBhvr>
                                      <p:tavLst>
                                        <p:tav tm="0">
                                          <p:val>
                                            <p:fltVal val="0"/>
                                          </p:val>
                                        </p:tav>
                                        <p:tav tm="100000">
                                          <p:val>
                                            <p:strVal val="#ppt_w"/>
                                          </p:val>
                                        </p:tav>
                                      </p:tavLst>
                                    </p:anim>
                                    <p:anim calcmode="lin" valueType="num">
                                      <p:cBhvr>
                                        <p:cTn id="124" dur="500" fill="hold"/>
                                        <p:tgtEl>
                                          <p:spTgt spid="51"/>
                                        </p:tgtEl>
                                        <p:attrNameLst>
                                          <p:attrName>ppt_h</p:attrName>
                                        </p:attrNameLst>
                                      </p:cBhvr>
                                      <p:tavLst>
                                        <p:tav tm="0">
                                          <p:val>
                                            <p:fltVal val="0"/>
                                          </p:val>
                                        </p:tav>
                                        <p:tav tm="100000">
                                          <p:val>
                                            <p:strVal val="#ppt_h"/>
                                          </p:val>
                                        </p:tav>
                                      </p:tavLst>
                                    </p:anim>
                                    <p:animEffect transition="in" filter="fade">
                                      <p:cBhvr>
                                        <p:cTn id="125" dur="500"/>
                                        <p:tgtEl>
                                          <p:spTgt spid="51"/>
                                        </p:tgtEl>
                                      </p:cBhvr>
                                    </p:animEffect>
                                  </p:childTnLst>
                                </p:cTn>
                              </p:par>
                            </p:childTnLst>
                          </p:cTn>
                        </p:par>
                      </p:childTnLst>
                    </p:cTn>
                  </p:par>
                  <p:par>
                    <p:cTn id="126" fill="hold">
                      <p:stCondLst>
                        <p:cond delay="indefinite"/>
                      </p:stCondLst>
                      <p:childTnLst>
                        <p:par>
                          <p:cTn id="127" fill="hold">
                            <p:stCondLst>
                              <p:cond delay="0"/>
                            </p:stCondLst>
                            <p:childTnLst>
                              <p:par>
                                <p:cTn id="128" presetID="53" presetClass="entr" presetSubtype="16" fill="hold" grpId="0" nodeType="clickEffect">
                                  <p:stCondLst>
                                    <p:cond delay="0"/>
                                  </p:stCondLst>
                                  <p:childTnLst>
                                    <p:set>
                                      <p:cBhvr>
                                        <p:cTn id="129" dur="1" fill="hold">
                                          <p:stCondLst>
                                            <p:cond delay="0"/>
                                          </p:stCondLst>
                                        </p:cTn>
                                        <p:tgtEl>
                                          <p:spTgt spid="52"/>
                                        </p:tgtEl>
                                        <p:attrNameLst>
                                          <p:attrName>style.visibility</p:attrName>
                                        </p:attrNameLst>
                                      </p:cBhvr>
                                      <p:to>
                                        <p:strVal val="visible"/>
                                      </p:to>
                                    </p:set>
                                    <p:anim calcmode="lin" valueType="num">
                                      <p:cBhvr>
                                        <p:cTn id="130" dur="500" fill="hold"/>
                                        <p:tgtEl>
                                          <p:spTgt spid="52"/>
                                        </p:tgtEl>
                                        <p:attrNameLst>
                                          <p:attrName>ppt_w</p:attrName>
                                        </p:attrNameLst>
                                      </p:cBhvr>
                                      <p:tavLst>
                                        <p:tav tm="0">
                                          <p:val>
                                            <p:fltVal val="0"/>
                                          </p:val>
                                        </p:tav>
                                        <p:tav tm="100000">
                                          <p:val>
                                            <p:strVal val="#ppt_w"/>
                                          </p:val>
                                        </p:tav>
                                      </p:tavLst>
                                    </p:anim>
                                    <p:anim calcmode="lin" valueType="num">
                                      <p:cBhvr>
                                        <p:cTn id="131" dur="500" fill="hold"/>
                                        <p:tgtEl>
                                          <p:spTgt spid="52"/>
                                        </p:tgtEl>
                                        <p:attrNameLst>
                                          <p:attrName>ppt_h</p:attrName>
                                        </p:attrNameLst>
                                      </p:cBhvr>
                                      <p:tavLst>
                                        <p:tav tm="0">
                                          <p:val>
                                            <p:fltVal val="0"/>
                                          </p:val>
                                        </p:tav>
                                        <p:tav tm="100000">
                                          <p:val>
                                            <p:strVal val="#ppt_h"/>
                                          </p:val>
                                        </p:tav>
                                      </p:tavLst>
                                    </p:anim>
                                    <p:animEffect transition="in" filter="fade">
                                      <p:cBhvr>
                                        <p:cTn id="132" dur="500"/>
                                        <p:tgtEl>
                                          <p:spTgt spid="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6" grpId="0"/>
      <p:bldP spid="31" grpId="0"/>
      <p:bldP spid="32" grpId="0"/>
      <p:bldP spid="33" grpId="0"/>
      <p:bldP spid="38" grpId="0"/>
      <p:bldP spid="39" grpId="0"/>
      <p:bldP spid="40" grpId="0"/>
      <p:bldP spid="41" grpId="0"/>
      <p:bldP spid="42" grpId="0"/>
      <p:bldP spid="43" grpId="0"/>
      <p:bldP spid="44" grpId="0"/>
      <p:bldP spid="45" grpId="0"/>
      <p:bldP spid="46" grpId="0"/>
      <p:bldP spid="47" grpId="0"/>
      <p:bldP spid="48" grpId="0"/>
      <p:bldP spid="49" grpId="0"/>
      <p:bldP spid="50" grpId="0"/>
      <p:bldP spid="51" grpId="0"/>
      <p:bldP spid="52"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descr="6"/>
          <p:cNvPicPr>
            <a:picLocks noChangeAspect="1"/>
          </p:cNvPicPr>
          <p:nvPr/>
        </p:nvPicPr>
        <p:blipFill>
          <a:blip r:embed="rId3"/>
          <a:srcRect r="74368"/>
          <a:stretch>
            <a:fillRect/>
          </a:stretch>
        </p:blipFill>
        <p:spPr>
          <a:xfrm>
            <a:off x="-3810" y="4604385"/>
            <a:ext cx="1602105" cy="2278380"/>
          </a:xfrm>
          <a:prstGeom prst="rect">
            <a:avLst/>
          </a:prstGeom>
        </p:spPr>
      </p:pic>
      <p:pic>
        <p:nvPicPr>
          <p:cNvPr id="12" name="图片 11" descr="6"/>
          <p:cNvPicPr>
            <a:picLocks noChangeAspect="1"/>
          </p:cNvPicPr>
          <p:nvPr/>
        </p:nvPicPr>
        <p:blipFill>
          <a:blip r:embed="rId3"/>
          <a:srcRect l="47449" t="21697"/>
          <a:stretch>
            <a:fillRect/>
          </a:stretch>
        </p:blipFill>
        <p:spPr>
          <a:xfrm>
            <a:off x="9054464" y="5197724"/>
            <a:ext cx="3137535" cy="1704340"/>
          </a:xfrm>
          <a:prstGeom prst="rect">
            <a:avLst/>
          </a:prstGeom>
        </p:spPr>
      </p:pic>
      <p:pic>
        <p:nvPicPr>
          <p:cNvPr id="16" name="图片 5">
            <a:extLst>
              <a:ext uri="{FF2B5EF4-FFF2-40B4-BE49-F238E27FC236}">
                <a16:creationId xmlns:a16="http://schemas.microsoft.com/office/drawing/2014/main" id="{FCE7FA24-D37D-4634-87A4-990DC97609A8}"/>
              </a:ext>
            </a:extLst>
          </p:cNvPr>
          <p:cNvPicPr>
            <a:picLocks noChangeAspect="1"/>
          </p:cNvPicPr>
          <p:nvPr/>
        </p:nvPicPr>
        <p:blipFill rotWithShape="1">
          <a:blip r:embed="rId4">
            <a:lum contrast="20000"/>
          </a:blip>
          <a:srcRect t="-1" r="54732" b="80724"/>
          <a:stretch/>
        </p:blipFill>
        <p:spPr>
          <a:xfrm>
            <a:off x="-839446" y="5732231"/>
            <a:ext cx="13031445" cy="1169833"/>
          </a:xfrm>
          <a:prstGeom prst="rect">
            <a:avLst/>
          </a:prstGeom>
          <a:effectLst>
            <a:outerShdw blurRad="63500" sx="102000" sy="102000" algn="ctr" rotWithShape="0">
              <a:prstClr val="black">
                <a:alpha val="40000"/>
              </a:prstClr>
            </a:outerShdw>
          </a:effectLst>
        </p:spPr>
      </p:pic>
      <p:pic>
        <p:nvPicPr>
          <p:cNvPr id="4" name="图片 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15298" y="685779"/>
            <a:ext cx="6879977" cy="5149708"/>
          </a:xfrm>
          <a:prstGeom prst="rect">
            <a:avLst/>
          </a:prstGeom>
        </p:spPr>
      </p:pic>
      <p:sp>
        <p:nvSpPr>
          <p:cNvPr id="65" name="文本框 64"/>
          <p:cNvSpPr txBox="1"/>
          <p:nvPr/>
        </p:nvSpPr>
        <p:spPr>
          <a:xfrm>
            <a:off x="2071014" y="2228671"/>
            <a:ext cx="3052088" cy="1200329"/>
          </a:xfrm>
          <a:prstGeom prst="rect">
            <a:avLst/>
          </a:prstGeom>
          <a:noFill/>
        </p:spPr>
        <p:txBody>
          <a:bodyPr wrap="square" rtlCol="0">
            <a:spAutoFit/>
          </a:bodyPr>
          <a:lstStyle/>
          <a:p>
            <a:r>
              <a:rPr lang="en-US" altLang="zh-CN" sz="7200" dirty="0" err="1">
                <a:latin typeface="#9Slide07 IcielLa Chic Pro Shad" panose="02000506090000020004" pitchFamily="2" charset="0"/>
                <a:ea typeface="微软雅黑" panose="020B0503020204020204" pitchFamily="34" charset="-122"/>
              </a:rPr>
              <a:t>Trò</a:t>
            </a:r>
            <a:r>
              <a:rPr lang="en-US" altLang="zh-CN" sz="7200" dirty="0">
                <a:latin typeface="#9Slide07 IcielLa Chic Pro Shad" panose="02000506090000020004" pitchFamily="2" charset="0"/>
                <a:ea typeface="微软雅黑" panose="020B0503020204020204" pitchFamily="34" charset="-122"/>
              </a:rPr>
              <a:t> </a:t>
            </a:r>
            <a:r>
              <a:rPr lang="en-US" altLang="zh-CN" sz="7200" dirty="0" err="1">
                <a:latin typeface="#9Slide07 IcielLa Chic Pro Shad" panose="02000506090000020004" pitchFamily="2" charset="0"/>
                <a:ea typeface="微软雅黑" panose="020B0503020204020204" pitchFamily="34" charset="-122"/>
              </a:rPr>
              <a:t>chơi</a:t>
            </a:r>
            <a:endParaRPr lang="zh-CN" altLang="en-US" sz="7200" dirty="0">
              <a:latin typeface="#9Slide07 IcielLa Chic Pro Shad" panose="02000506090000020004" pitchFamily="2" charset="0"/>
              <a:ea typeface="微软雅黑" panose="020B0503020204020204" pitchFamily="34" charset="-122"/>
            </a:endParaRPr>
          </a:p>
        </p:txBody>
      </p:sp>
      <p:pic>
        <p:nvPicPr>
          <p:cNvPr id="14" name="图片 13">
            <a:extLst>
              <a:ext uri="{FF2B5EF4-FFF2-40B4-BE49-F238E27FC236}">
                <a16:creationId xmlns:a16="http://schemas.microsoft.com/office/drawing/2014/main" id="{F1E69CF1-851C-45C0-BB8A-77DAF3A583CD}"/>
              </a:ext>
            </a:extLst>
          </p:cNvPr>
          <p:cNvPicPr>
            <a:picLocks noChangeAspect="1"/>
          </p:cNvPicPr>
          <p:nvPr/>
        </p:nvPicPr>
        <p:blipFill>
          <a:blip r:embed="rId6">
            <a:lum contrast="20000"/>
          </a:blip>
          <a:stretch>
            <a:fillRect/>
          </a:stretch>
        </p:blipFill>
        <p:spPr>
          <a:xfrm rot="900000">
            <a:off x="6699861" y="1185171"/>
            <a:ext cx="4552227" cy="5265591"/>
          </a:xfrm>
          <a:prstGeom prst="rect">
            <a:avLst/>
          </a:prstGeom>
          <a:effectLst>
            <a:outerShdw blurRad="63500" sx="102000" sy="102000" algn="ctr" rotWithShape="0">
              <a:prstClr val="black">
                <a:alpha val="40000"/>
              </a:prstClr>
            </a:outerShdw>
          </a:effectLst>
        </p:spPr>
      </p:pic>
      <p:pic>
        <p:nvPicPr>
          <p:cNvPr id="15" name="图片 1" descr="97e5c76d95dfebf73877221ff104468e">
            <a:extLst>
              <a:ext uri="{FF2B5EF4-FFF2-40B4-BE49-F238E27FC236}">
                <a16:creationId xmlns:a16="http://schemas.microsoft.com/office/drawing/2014/main" id="{9D12CB59-3FAF-407D-A8F4-19C6E37D2CE2}"/>
              </a:ext>
            </a:extLst>
          </p:cNvPr>
          <p:cNvPicPr>
            <a:picLocks noChangeAspect="1"/>
          </p:cNvPicPr>
          <p:nvPr/>
        </p:nvPicPr>
        <p:blipFill>
          <a:blip r:embed="rId7"/>
          <a:stretch>
            <a:fillRect/>
          </a:stretch>
        </p:blipFill>
        <p:spPr>
          <a:xfrm>
            <a:off x="-245712" y="3429000"/>
            <a:ext cx="3674745" cy="3674745"/>
          </a:xfrm>
          <a:prstGeom prst="rect">
            <a:avLst/>
          </a:prstGeom>
        </p:spPr>
      </p:pic>
      <p:sp>
        <p:nvSpPr>
          <p:cNvPr id="2" name="TextBox 1">
            <a:extLst>
              <a:ext uri="{FF2B5EF4-FFF2-40B4-BE49-F238E27FC236}">
                <a16:creationId xmlns:a16="http://schemas.microsoft.com/office/drawing/2014/main" id="{AE56CE77-F566-40A3-8355-7BA77D8F63A8}"/>
              </a:ext>
            </a:extLst>
          </p:cNvPr>
          <p:cNvSpPr txBox="1"/>
          <p:nvPr/>
        </p:nvSpPr>
        <p:spPr>
          <a:xfrm>
            <a:off x="1655160" y="3359320"/>
            <a:ext cx="4570264" cy="1107996"/>
          </a:xfrm>
          <a:prstGeom prst="rect">
            <a:avLst/>
          </a:prstGeom>
          <a:noFill/>
        </p:spPr>
        <p:txBody>
          <a:bodyPr wrap="square" rtlCol="0">
            <a:spAutoFit/>
          </a:bodyPr>
          <a:lstStyle/>
          <a:p>
            <a:r>
              <a:rPr lang="en-US" sz="6600" dirty="0">
                <a:solidFill>
                  <a:srgbClr val="FDAD02"/>
                </a:solidFill>
                <a:latin typeface="UTM Loko" panose="02040603050506020204" pitchFamily="18" charset="0"/>
              </a:rPr>
              <a:t>M</a:t>
            </a:r>
            <a:r>
              <a:rPr lang="en-US" sz="6600" dirty="0">
                <a:solidFill>
                  <a:srgbClr val="FF0000"/>
                </a:solidFill>
                <a:latin typeface="UTM Loko" panose="02040603050506020204" pitchFamily="18" charset="0"/>
              </a:rPr>
              <a:t>U</a:t>
            </a:r>
            <a:r>
              <a:rPr lang="en-US" sz="6600" dirty="0">
                <a:solidFill>
                  <a:srgbClr val="92D050"/>
                </a:solidFill>
                <a:latin typeface="UTM Loko" panose="02040603050506020204" pitchFamily="18" charset="0"/>
              </a:rPr>
              <a:t>A</a:t>
            </a:r>
            <a:r>
              <a:rPr lang="en-US" sz="6600" dirty="0">
                <a:latin typeface="UTM Loko" panose="02040603050506020204" pitchFamily="18" charset="0"/>
              </a:rPr>
              <a:t> </a:t>
            </a:r>
            <a:r>
              <a:rPr lang="en-US" sz="6600" dirty="0">
                <a:solidFill>
                  <a:srgbClr val="7030A0"/>
                </a:solidFill>
                <a:latin typeface="UTM Loko" panose="02040603050506020204" pitchFamily="18" charset="0"/>
              </a:rPr>
              <a:t>K</a:t>
            </a:r>
            <a:r>
              <a:rPr lang="en-US" sz="6600" dirty="0">
                <a:solidFill>
                  <a:srgbClr val="0070C0"/>
                </a:solidFill>
                <a:latin typeface="UTM Loko" panose="02040603050506020204" pitchFamily="18" charset="0"/>
              </a:rPr>
              <a:t>E</a:t>
            </a:r>
            <a:r>
              <a:rPr lang="en-US" sz="6600" dirty="0">
                <a:solidFill>
                  <a:srgbClr val="FF33CC"/>
                </a:solidFill>
                <a:latin typeface="UTM Loko" panose="02040603050506020204" pitchFamily="18" charset="0"/>
              </a:rPr>
              <a:t>M</a:t>
            </a:r>
          </a:p>
        </p:txBody>
      </p:sp>
    </p:spTree>
  </p:cSld>
  <p:clrMapOvr>
    <a:masterClrMapping/>
  </p:clrMapOvr>
  <mc:AlternateContent xmlns:mc="http://schemas.openxmlformats.org/markup-compatibility/2006">
    <mc:Choice xmlns:p159="http://schemas.microsoft.com/office/powerpoint/2015/09/main" xmlns="" Requires="p159">
      <p:transition xmlns:p14="http://schemas.microsoft.com/office/powerpoint/2010/main" spd="slow" p14:dur="2000">
        <p159:morph option="byObject"/>
      </p:transition>
    </mc:Choice>
    <mc:Fallback>
      <p:transition spd="slow">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65"/>
                                            </p:tgtEl>
                                            <p:attrNameLst>
                                              <p:attrName>style.visibility</p:attrName>
                                            </p:attrNameLst>
                                          </p:cBhvr>
                                          <p:to>
                                            <p:strVal val="visible"/>
                                          </p:to>
                                        </p:set>
                                        <p:anim calcmode="lin" valueType="num">
                                          <p:cBhvr>
                                            <p:cTn id="12" dur="500" fill="hold"/>
                                            <p:tgtEl>
                                              <p:spTgt spid="65"/>
                                            </p:tgtEl>
                                            <p:attrNameLst>
                                              <p:attrName>ppt_w</p:attrName>
                                            </p:attrNameLst>
                                          </p:cBhvr>
                                          <p:tavLst>
                                            <p:tav tm="0">
                                              <p:val>
                                                <p:fltVal val="0"/>
                                              </p:val>
                                            </p:tav>
                                            <p:tav tm="100000">
                                              <p:val>
                                                <p:strVal val="#ppt_w"/>
                                              </p:val>
                                            </p:tav>
                                          </p:tavLst>
                                        </p:anim>
                                        <p:anim calcmode="lin" valueType="num">
                                          <p:cBhvr>
                                            <p:cTn id="13" dur="500" fill="hold"/>
                                            <p:tgtEl>
                                              <p:spTgt spid="65"/>
                                            </p:tgtEl>
                                            <p:attrNameLst>
                                              <p:attrName>ppt_h</p:attrName>
                                            </p:attrNameLst>
                                          </p:cBhvr>
                                          <p:tavLst>
                                            <p:tav tm="0">
                                              <p:val>
                                                <p:fltVal val="0"/>
                                              </p:val>
                                            </p:tav>
                                            <p:tav tm="100000">
                                              <p:val>
                                                <p:strVal val="#ppt_h"/>
                                              </p:val>
                                            </p:tav>
                                          </p:tavLst>
                                        </p:anim>
                                        <p:animEffect transition="in" filter="fade">
                                          <p:cBhvr>
                                            <p:cTn id="14" dur="500"/>
                                            <p:tgtEl>
                                              <p:spTgt spid="65"/>
                                            </p:tgtEl>
                                          </p:cBhvr>
                                        </p:animEffect>
                                      </p:childTnLst>
                                    </p:cTn>
                                  </p:par>
                                  <p:par>
                                    <p:cTn id="15" presetID="2" presetClass="entr" presetSubtype="12" fill="hold" nodeType="withEffect" p14:presetBounceEnd="20000">
                                      <p:stCondLst>
                                        <p:cond delay="0"/>
                                      </p:stCondLst>
                                      <p:childTnLst>
                                        <p:set>
                                          <p:cBhvr>
                                            <p:cTn id="16" dur="1" fill="hold">
                                              <p:stCondLst>
                                                <p:cond delay="0"/>
                                              </p:stCondLst>
                                            </p:cTn>
                                            <p:tgtEl>
                                              <p:spTgt spid="14"/>
                                            </p:tgtEl>
                                            <p:attrNameLst>
                                              <p:attrName>style.visibility</p:attrName>
                                            </p:attrNameLst>
                                          </p:cBhvr>
                                          <p:to>
                                            <p:strVal val="visible"/>
                                          </p:to>
                                        </p:set>
                                        <p:anim calcmode="lin" valueType="num" p14:bounceEnd="20000">
                                          <p:cBhvr additive="base">
                                            <p:cTn id="17" dur="750" fill="hold"/>
                                            <p:tgtEl>
                                              <p:spTgt spid="14"/>
                                            </p:tgtEl>
                                            <p:attrNameLst>
                                              <p:attrName>ppt_x</p:attrName>
                                            </p:attrNameLst>
                                          </p:cBhvr>
                                          <p:tavLst>
                                            <p:tav tm="0">
                                              <p:val>
                                                <p:strVal val="0-#ppt_w/2"/>
                                              </p:val>
                                            </p:tav>
                                            <p:tav tm="100000">
                                              <p:val>
                                                <p:strVal val="#ppt_x"/>
                                              </p:val>
                                            </p:tav>
                                          </p:tavLst>
                                        </p:anim>
                                        <p:anim calcmode="lin" valueType="num" p14:bounceEnd="20000">
                                          <p:cBhvr additive="base">
                                            <p:cTn id="18" dur="750" fill="hold"/>
                                            <p:tgtEl>
                                              <p:spTgt spid="14"/>
                                            </p:tgtEl>
                                            <p:attrNameLst>
                                              <p:attrName>ppt_y</p:attrName>
                                            </p:attrNameLst>
                                          </p:cBhvr>
                                          <p:tavLst>
                                            <p:tav tm="0">
                                              <p:val>
                                                <p:strVal val="1+#ppt_h/2"/>
                                              </p:val>
                                            </p:tav>
                                            <p:tav tm="100000">
                                              <p:val>
                                                <p:strVal val="#ppt_y"/>
                                              </p:val>
                                            </p:tav>
                                          </p:tavLst>
                                        </p:anim>
                                      </p:childTnLst>
                                    </p:cTn>
                                  </p:par>
                                  <p:par>
                                    <p:cTn id="19" presetID="53" presetClass="entr" presetSubtype="16"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anim calcmode="lin" valueType="num">
                                          <p:cBhvr>
                                            <p:cTn id="21" dur="500" fill="hold"/>
                                            <p:tgtEl>
                                              <p:spTgt spid="15"/>
                                            </p:tgtEl>
                                            <p:attrNameLst>
                                              <p:attrName>ppt_w</p:attrName>
                                            </p:attrNameLst>
                                          </p:cBhvr>
                                          <p:tavLst>
                                            <p:tav tm="0">
                                              <p:val>
                                                <p:fltVal val="0"/>
                                              </p:val>
                                            </p:tav>
                                            <p:tav tm="100000">
                                              <p:val>
                                                <p:strVal val="#ppt_w"/>
                                              </p:val>
                                            </p:tav>
                                          </p:tavLst>
                                        </p:anim>
                                        <p:anim calcmode="lin" valueType="num">
                                          <p:cBhvr>
                                            <p:cTn id="22" dur="500" fill="hold"/>
                                            <p:tgtEl>
                                              <p:spTgt spid="15"/>
                                            </p:tgtEl>
                                            <p:attrNameLst>
                                              <p:attrName>ppt_h</p:attrName>
                                            </p:attrNameLst>
                                          </p:cBhvr>
                                          <p:tavLst>
                                            <p:tav tm="0">
                                              <p:val>
                                                <p:fltVal val="0"/>
                                              </p:val>
                                            </p:tav>
                                            <p:tav tm="100000">
                                              <p:val>
                                                <p:strVal val="#ppt_h"/>
                                              </p:val>
                                            </p:tav>
                                          </p:tavLst>
                                        </p:anim>
                                        <p:animEffect transition="in" filter="fade">
                                          <p:cBhvr>
                                            <p:cTn id="23" dur="500"/>
                                            <p:tgtEl>
                                              <p:spTgt spid="15"/>
                                            </p:tgtEl>
                                          </p:cBhvr>
                                        </p:animEffect>
                                      </p:childTnLst>
                                    </p:cTn>
                                  </p:par>
                                </p:childTnLst>
                              </p:cTn>
                            </p:par>
                          </p:childTnLst>
                        </p:cTn>
                      </p:par>
                      <p:par>
                        <p:cTn id="24" fill="hold">
                          <p:stCondLst>
                            <p:cond delay="indefinite"/>
                          </p:stCondLst>
                          <p:childTnLst>
                            <p:par>
                              <p:cTn id="25" fill="hold">
                                <p:stCondLst>
                                  <p:cond delay="0"/>
                                </p:stCondLst>
                                <p:childTnLst>
                                  <p:par>
                                    <p:cTn id="26" presetID="16" presetClass="entr" presetSubtype="21" fill="hold" grpId="0" nodeType="clickEffect">
                                      <p:stCondLst>
                                        <p:cond delay="0"/>
                                      </p:stCondLst>
                                      <p:childTnLst>
                                        <p:set>
                                          <p:cBhvr>
                                            <p:cTn id="27" dur="1" fill="hold">
                                              <p:stCondLst>
                                                <p:cond delay="0"/>
                                              </p:stCondLst>
                                            </p:cTn>
                                            <p:tgtEl>
                                              <p:spTgt spid="2"/>
                                            </p:tgtEl>
                                            <p:attrNameLst>
                                              <p:attrName>style.visibility</p:attrName>
                                            </p:attrNameLst>
                                          </p:cBhvr>
                                          <p:to>
                                            <p:strVal val="visible"/>
                                          </p:to>
                                        </p:set>
                                        <p:animEffect transition="in" filter="barn(inVertical)">
                                          <p:cBhvr>
                                            <p:cTn id="28"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5" grpId="0"/>
          <p:bldP spid="2" grpId="0"/>
        </p:bldLst>
      </p:timing>
    </mc:Choice>
    <mc:Fallback xmlns="">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65"/>
                                            </p:tgtEl>
                                            <p:attrNameLst>
                                              <p:attrName>style.visibility</p:attrName>
                                            </p:attrNameLst>
                                          </p:cBhvr>
                                          <p:to>
                                            <p:strVal val="visible"/>
                                          </p:to>
                                        </p:set>
                                        <p:anim calcmode="lin" valueType="num">
                                          <p:cBhvr>
                                            <p:cTn id="12" dur="500" fill="hold"/>
                                            <p:tgtEl>
                                              <p:spTgt spid="65"/>
                                            </p:tgtEl>
                                            <p:attrNameLst>
                                              <p:attrName>ppt_w</p:attrName>
                                            </p:attrNameLst>
                                          </p:cBhvr>
                                          <p:tavLst>
                                            <p:tav tm="0">
                                              <p:val>
                                                <p:fltVal val="0"/>
                                              </p:val>
                                            </p:tav>
                                            <p:tav tm="100000">
                                              <p:val>
                                                <p:strVal val="#ppt_w"/>
                                              </p:val>
                                            </p:tav>
                                          </p:tavLst>
                                        </p:anim>
                                        <p:anim calcmode="lin" valueType="num">
                                          <p:cBhvr>
                                            <p:cTn id="13" dur="500" fill="hold"/>
                                            <p:tgtEl>
                                              <p:spTgt spid="65"/>
                                            </p:tgtEl>
                                            <p:attrNameLst>
                                              <p:attrName>ppt_h</p:attrName>
                                            </p:attrNameLst>
                                          </p:cBhvr>
                                          <p:tavLst>
                                            <p:tav tm="0">
                                              <p:val>
                                                <p:fltVal val="0"/>
                                              </p:val>
                                            </p:tav>
                                            <p:tav tm="100000">
                                              <p:val>
                                                <p:strVal val="#ppt_h"/>
                                              </p:val>
                                            </p:tav>
                                          </p:tavLst>
                                        </p:anim>
                                        <p:animEffect transition="in" filter="fade">
                                          <p:cBhvr>
                                            <p:cTn id="14" dur="500"/>
                                            <p:tgtEl>
                                              <p:spTgt spid="65"/>
                                            </p:tgtEl>
                                          </p:cBhvr>
                                        </p:animEffect>
                                      </p:childTnLst>
                                    </p:cTn>
                                  </p:par>
                                  <p:par>
                                    <p:cTn id="15" presetID="2" presetClass="entr" presetSubtype="12" fill="hold" nodeType="withEffect">
                                      <p:stCondLst>
                                        <p:cond delay="0"/>
                                      </p:stCondLst>
                                      <p:childTnLst>
                                        <p:set>
                                          <p:cBhvr>
                                            <p:cTn id="16" dur="1" fill="hold">
                                              <p:stCondLst>
                                                <p:cond delay="0"/>
                                              </p:stCondLst>
                                            </p:cTn>
                                            <p:tgtEl>
                                              <p:spTgt spid="14"/>
                                            </p:tgtEl>
                                            <p:attrNameLst>
                                              <p:attrName>style.visibility</p:attrName>
                                            </p:attrNameLst>
                                          </p:cBhvr>
                                          <p:to>
                                            <p:strVal val="visible"/>
                                          </p:to>
                                        </p:set>
                                        <p:anim calcmode="lin" valueType="num">
                                          <p:cBhvr additive="base">
                                            <p:cTn id="17" dur="750" fill="hold"/>
                                            <p:tgtEl>
                                              <p:spTgt spid="14"/>
                                            </p:tgtEl>
                                            <p:attrNameLst>
                                              <p:attrName>ppt_x</p:attrName>
                                            </p:attrNameLst>
                                          </p:cBhvr>
                                          <p:tavLst>
                                            <p:tav tm="0">
                                              <p:val>
                                                <p:strVal val="0-#ppt_w/2"/>
                                              </p:val>
                                            </p:tav>
                                            <p:tav tm="100000">
                                              <p:val>
                                                <p:strVal val="#ppt_x"/>
                                              </p:val>
                                            </p:tav>
                                          </p:tavLst>
                                        </p:anim>
                                        <p:anim calcmode="lin" valueType="num">
                                          <p:cBhvr additive="base">
                                            <p:cTn id="18" dur="750" fill="hold"/>
                                            <p:tgtEl>
                                              <p:spTgt spid="14"/>
                                            </p:tgtEl>
                                            <p:attrNameLst>
                                              <p:attrName>ppt_y</p:attrName>
                                            </p:attrNameLst>
                                          </p:cBhvr>
                                          <p:tavLst>
                                            <p:tav tm="0">
                                              <p:val>
                                                <p:strVal val="1+#ppt_h/2"/>
                                              </p:val>
                                            </p:tav>
                                            <p:tav tm="100000">
                                              <p:val>
                                                <p:strVal val="#ppt_y"/>
                                              </p:val>
                                            </p:tav>
                                          </p:tavLst>
                                        </p:anim>
                                      </p:childTnLst>
                                    </p:cTn>
                                  </p:par>
                                  <p:par>
                                    <p:cTn id="19" presetID="53" presetClass="entr" presetSubtype="16"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anim calcmode="lin" valueType="num">
                                          <p:cBhvr>
                                            <p:cTn id="21" dur="500" fill="hold"/>
                                            <p:tgtEl>
                                              <p:spTgt spid="15"/>
                                            </p:tgtEl>
                                            <p:attrNameLst>
                                              <p:attrName>ppt_w</p:attrName>
                                            </p:attrNameLst>
                                          </p:cBhvr>
                                          <p:tavLst>
                                            <p:tav tm="0">
                                              <p:val>
                                                <p:fltVal val="0"/>
                                              </p:val>
                                            </p:tav>
                                            <p:tav tm="100000">
                                              <p:val>
                                                <p:strVal val="#ppt_w"/>
                                              </p:val>
                                            </p:tav>
                                          </p:tavLst>
                                        </p:anim>
                                        <p:anim calcmode="lin" valueType="num">
                                          <p:cBhvr>
                                            <p:cTn id="22" dur="500" fill="hold"/>
                                            <p:tgtEl>
                                              <p:spTgt spid="15"/>
                                            </p:tgtEl>
                                            <p:attrNameLst>
                                              <p:attrName>ppt_h</p:attrName>
                                            </p:attrNameLst>
                                          </p:cBhvr>
                                          <p:tavLst>
                                            <p:tav tm="0">
                                              <p:val>
                                                <p:fltVal val="0"/>
                                              </p:val>
                                            </p:tav>
                                            <p:tav tm="100000">
                                              <p:val>
                                                <p:strVal val="#ppt_h"/>
                                              </p:val>
                                            </p:tav>
                                          </p:tavLst>
                                        </p:anim>
                                        <p:animEffect transition="in" filter="fade">
                                          <p:cBhvr>
                                            <p:cTn id="23" dur="500"/>
                                            <p:tgtEl>
                                              <p:spTgt spid="15"/>
                                            </p:tgtEl>
                                          </p:cBhvr>
                                        </p:animEffect>
                                      </p:childTnLst>
                                    </p:cTn>
                                  </p:par>
                                </p:childTnLst>
                              </p:cTn>
                            </p:par>
                          </p:childTnLst>
                        </p:cTn>
                      </p:par>
                      <p:par>
                        <p:cTn id="24" fill="hold">
                          <p:stCondLst>
                            <p:cond delay="indefinite"/>
                          </p:stCondLst>
                          <p:childTnLst>
                            <p:par>
                              <p:cTn id="25" fill="hold">
                                <p:stCondLst>
                                  <p:cond delay="0"/>
                                </p:stCondLst>
                                <p:childTnLst>
                                  <p:par>
                                    <p:cTn id="26" presetID="16" presetClass="entr" presetSubtype="21" fill="hold" grpId="0" nodeType="clickEffect">
                                      <p:stCondLst>
                                        <p:cond delay="0"/>
                                      </p:stCondLst>
                                      <p:childTnLst>
                                        <p:set>
                                          <p:cBhvr>
                                            <p:cTn id="27" dur="1" fill="hold">
                                              <p:stCondLst>
                                                <p:cond delay="0"/>
                                              </p:stCondLst>
                                            </p:cTn>
                                            <p:tgtEl>
                                              <p:spTgt spid="2"/>
                                            </p:tgtEl>
                                            <p:attrNameLst>
                                              <p:attrName>style.visibility</p:attrName>
                                            </p:attrNameLst>
                                          </p:cBhvr>
                                          <p:to>
                                            <p:strVal val="visible"/>
                                          </p:to>
                                        </p:set>
                                        <p:animEffect transition="in" filter="barn(inVertical)">
                                          <p:cBhvr>
                                            <p:cTn id="28"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5" grpId="0"/>
          <p:bldP spid="2" grpId="0"/>
        </p:bldLst>
      </p:timing>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云形 1">
            <a:extLst>
              <a:ext uri="{FF2B5EF4-FFF2-40B4-BE49-F238E27FC236}">
                <a16:creationId xmlns:a16="http://schemas.microsoft.com/office/drawing/2014/main" id="{F39A44DF-2CA8-43A4-917F-B1F3D701FC00}"/>
              </a:ext>
            </a:extLst>
          </p:cNvPr>
          <p:cNvSpPr/>
          <p:nvPr/>
        </p:nvSpPr>
        <p:spPr>
          <a:xfrm>
            <a:off x="7280822" y="2223069"/>
            <a:ext cx="1824786" cy="1509941"/>
          </a:xfrm>
          <a:prstGeom prst="cloud">
            <a:avLst/>
          </a:prstGeom>
          <a:solidFill>
            <a:srgbClr val="6BC7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bg1"/>
              </a:solidFill>
              <a:latin typeface="微软雅黑" panose="020B0503020204020204" pitchFamily="34" charset="-122"/>
              <a:ea typeface="微软雅黑" panose="020B0503020204020204" pitchFamily="34" charset="-122"/>
            </a:endParaRPr>
          </a:p>
        </p:txBody>
      </p:sp>
      <p:sp>
        <p:nvSpPr>
          <p:cNvPr id="31" name="云形 1">
            <a:extLst>
              <a:ext uri="{FF2B5EF4-FFF2-40B4-BE49-F238E27FC236}">
                <a16:creationId xmlns:a16="http://schemas.microsoft.com/office/drawing/2014/main" id="{1585ECB2-75C5-4B15-9FA1-6B45E8E55E33}"/>
              </a:ext>
            </a:extLst>
          </p:cNvPr>
          <p:cNvSpPr/>
          <p:nvPr/>
        </p:nvSpPr>
        <p:spPr>
          <a:xfrm>
            <a:off x="7408183" y="3695475"/>
            <a:ext cx="1824786" cy="1509941"/>
          </a:xfrm>
          <a:prstGeom prst="cloud">
            <a:avLst/>
          </a:prstGeom>
          <a:solidFill>
            <a:srgbClr val="6BC7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bg1"/>
              </a:solidFill>
              <a:latin typeface="微软雅黑" panose="020B0503020204020204" pitchFamily="34" charset="-122"/>
              <a:ea typeface="微软雅黑" panose="020B0503020204020204" pitchFamily="34" charset="-122"/>
            </a:endParaRPr>
          </a:p>
        </p:txBody>
      </p:sp>
      <p:sp>
        <p:nvSpPr>
          <p:cNvPr id="32" name="云形 1">
            <a:extLst>
              <a:ext uri="{FF2B5EF4-FFF2-40B4-BE49-F238E27FC236}">
                <a16:creationId xmlns:a16="http://schemas.microsoft.com/office/drawing/2014/main" id="{A130C02D-55EB-4E01-8496-3A9553FD10E1}"/>
              </a:ext>
            </a:extLst>
          </p:cNvPr>
          <p:cNvSpPr/>
          <p:nvPr/>
        </p:nvSpPr>
        <p:spPr>
          <a:xfrm>
            <a:off x="7280822" y="5260077"/>
            <a:ext cx="1824786" cy="1509941"/>
          </a:xfrm>
          <a:prstGeom prst="cloud">
            <a:avLst/>
          </a:prstGeom>
          <a:solidFill>
            <a:srgbClr val="6BC7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bg1"/>
              </a:solidFill>
              <a:latin typeface="微软雅黑" panose="020B0503020204020204" pitchFamily="34" charset="-122"/>
              <a:ea typeface="微软雅黑" panose="020B0503020204020204" pitchFamily="34" charset="-122"/>
            </a:endParaRPr>
          </a:p>
        </p:txBody>
      </p:sp>
      <p:sp>
        <p:nvSpPr>
          <p:cNvPr id="29" name="云形 1">
            <a:extLst>
              <a:ext uri="{FF2B5EF4-FFF2-40B4-BE49-F238E27FC236}">
                <a16:creationId xmlns:a16="http://schemas.microsoft.com/office/drawing/2014/main" id="{709E4AC6-518D-4335-88C0-C1DA3D440527}"/>
              </a:ext>
            </a:extLst>
          </p:cNvPr>
          <p:cNvSpPr/>
          <p:nvPr/>
        </p:nvSpPr>
        <p:spPr>
          <a:xfrm>
            <a:off x="7280822" y="725240"/>
            <a:ext cx="1824786" cy="1509941"/>
          </a:xfrm>
          <a:prstGeom prst="cloud">
            <a:avLst/>
          </a:prstGeom>
          <a:solidFill>
            <a:srgbClr val="6BC7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bg1"/>
              </a:solidFill>
              <a:latin typeface="微软雅黑" panose="020B0503020204020204" pitchFamily="34" charset="-122"/>
              <a:ea typeface="微软雅黑" panose="020B0503020204020204" pitchFamily="34" charset="-122"/>
            </a:endParaRPr>
          </a:p>
        </p:txBody>
      </p:sp>
      <p:pic>
        <p:nvPicPr>
          <p:cNvPr id="4" name="图片 3" descr="ef934acf26a66943004c3543c69f61a0"/>
          <p:cNvPicPr>
            <a:picLocks noChangeAspect="1"/>
          </p:cNvPicPr>
          <p:nvPr/>
        </p:nvPicPr>
        <p:blipFill>
          <a:blip r:embed="rId5"/>
          <a:stretch>
            <a:fillRect/>
          </a:stretch>
        </p:blipFill>
        <p:spPr>
          <a:xfrm>
            <a:off x="990711" y="183219"/>
            <a:ext cx="5384689" cy="6491562"/>
          </a:xfrm>
          <a:prstGeom prst="rect">
            <a:avLst/>
          </a:prstGeom>
        </p:spPr>
      </p:pic>
      <mc:AlternateContent xmlns:mc="http://schemas.openxmlformats.org/markup-compatibility/2006" xmlns:a14="http://schemas.microsoft.com/office/drawing/2010/main">
        <mc:Choice Requires="a14">
          <p:sp>
            <p:nvSpPr>
              <p:cNvPr id="5" name="五边形 4"/>
              <p:cNvSpPr/>
              <p:nvPr/>
            </p:nvSpPr>
            <p:spPr>
              <a:xfrm>
                <a:off x="2115949" y="1284840"/>
                <a:ext cx="3166664" cy="655607"/>
              </a:xfrm>
              <a:prstGeom prst="homePlate">
                <a:avLst>
                  <a:gd name="adj" fmla="val 75949"/>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 xmlns:m="http://schemas.openxmlformats.org/officeDocument/2006/math">
                    <m:f>
                      <m:fPr>
                        <m:ctrlPr>
                          <a:rPr lang="en-US" altLang="zh-CN" sz="4400" b="1" i="1" smtClean="0">
                            <a:solidFill>
                              <a:srgbClr val="B04646"/>
                            </a:solidFill>
                            <a:latin typeface="Cambria Math" panose="02040503050406030204" pitchFamily="18" charset="0"/>
                            <a:ea typeface="微软雅黑" panose="020B0503020204020204" pitchFamily="34" charset="-122"/>
                          </a:rPr>
                        </m:ctrlPr>
                      </m:fPr>
                      <m:num>
                        <m:r>
                          <a:rPr lang="en-US" altLang="zh-CN" sz="4400" b="1" i="1" smtClean="0">
                            <a:solidFill>
                              <a:srgbClr val="B04646"/>
                            </a:solidFill>
                            <a:latin typeface="Cambria Math" panose="02040503050406030204" pitchFamily="18" charset="0"/>
                            <a:ea typeface="微软雅黑" panose="020B0503020204020204" pitchFamily="34" charset="-122"/>
                          </a:rPr>
                          <m:t>𝟏</m:t>
                        </m:r>
                      </m:num>
                      <m:den>
                        <m:r>
                          <a:rPr lang="en-US" altLang="zh-CN" sz="4400" b="1" i="1" smtClean="0">
                            <a:solidFill>
                              <a:srgbClr val="B04646"/>
                            </a:solidFill>
                            <a:latin typeface="Cambria Math" panose="02040503050406030204" pitchFamily="18" charset="0"/>
                            <a:ea typeface="微软雅黑" panose="020B0503020204020204" pitchFamily="34" charset="-122"/>
                          </a:rPr>
                          <m:t>𝟒</m:t>
                        </m:r>
                      </m:den>
                    </m:f>
                  </m:oMath>
                </a14:m>
                <a:r>
                  <a:rPr lang="zh-CN" altLang="en-US" sz="4400" b="1" dirty="0">
                    <a:solidFill>
                      <a:srgbClr val="B04646"/>
                    </a:solidFill>
                    <a:latin typeface="UTM Avo" panose="02040603050506020204" pitchFamily="18" charset="0"/>
                    <a:ea typeface="微软雅黑" panose="020B0503020204020204" pitchFamily="34" charset="-122"/>
                  </a:rPr>
                  <a:t> </a:t>
                </a:r>
                <a:r>
                  <a:rPr lang="en-US" altLang="zh-CN" sz="4400" b="1" dirty="0">
                    <a:solidFill>
                      <a:srgbClr val="B04646"/>
                    </a:solidFill>
                    <a:latin typeface="UTM Avo" panose="02040603050506020204" pitchFamily="18" charset="0"/>
                    <a:ea typeface="微软雅黑" panose="020B0503020204020204" pitchFamily="34" charset="-122"/>
                  </a:rPr>
                  <a:t>: </a:t>
                </a:r>
                <a14:m>
                  <m:oMath xmlns:m="http://schemas.openxmlformats.org/officeDocument/2006/math">
                    <m:f>
                      <m:fPr>
                        <m:ctrlPr>
                          <a:rPr lang="en-US" altLang="zh-CN" sz="4400" b="1" i="1" smtClean="0">
                            <a:solidFill>
                              <a:srgbClr val="B04646"/>
                            </a:solidFill>
                            <a:latin typeface="Cambria Math" panose="02040503050406030204" pitchFamily="18" charset="0"/>
                            <a:ea typeface="微软雅黑" panose="020B0503020204020204" pitchFamily="34" charset="-122"/>
                          </a:rPr>
                        </m:ctrlPr>
                      </m:fPr>
                      <m:num>
                        <m:r>
                          <a:rPr lang="en-US" altLang="zh-CN" sz="4400" b="1" i="1" smtClean="0">
                            <a:solidFill>
                              <a:srgbClr val="B04646"/>
                            </a:solidFill>
                            <a:latin typeface="Cambria Math" panose="02040503050406030204" pitchFamily="18" charset="0"/>
                            <a:ea typeface="微软雅黑" panose="020B0503020204020204" pitchFamily="34" charset="-122"/>
                          </a:rPr>
                          <m:t>𝟏</m:t>
                        </m:r>
                      </m:num>
                      <m:den>
                        <m:r>
                          <a:rPr lang="en-US" altLang="zh-CN" sz="4400" b="1" i="1" smtClean="0">
                            <a:solidFill>
                              <a:srgbClr val="B04646"/>
                            </a:solidFill>
                            <a:latin typeface="Cambria Math" panose="02040503050406030204" pitchFamily="18" charset="0"/>
                            <a:ea typeface="微软雅黑" panose="020B0503020204020204" pitchFamily="34" charset="-122"/>
                          </a:rPr>
                          <m:t>𝟑</m:t>
                        </m:r>
                      </m:den>
                    </m:f>
                  </m:oMath>
                </a14:m>
                <a:endParaRPr lang="zh-CN" altLang="en-US" sz="4400" b="1" dirty="0">
                  <a:solidFill>
                    <a:srgbClr val="B04646"/>
                  </a:solidFill>
                  <a:latin typeface="UTM Avo" panose="02040603050506020204" pitchFamily="18" charset="0"/>
                  <a:ea typeface="微软雅黑" panose="020B0503020204020204" pitchFamily="34" charset="-122"/>
                </a:endParaRPr>
              </a:p>
            </p:txBody>
          </p:sp>
        </mc:Choice>
        <mc:Fallback xmlns="">
          <p:sp>
            <p:nvSpPr>
              <p:cNvPr id="5" name="五边形 4"/>
              <p:cNvSpPr>
                <a:spLocks noRot="1" noChangeAspect="1" noMove="1" noResize="1" noEditPoints="1" noAdjustHandles="1" noChangeArrowheads="1" noChangeShapeType="1" noTextEdit="1"/>
              </p:cNvSpPr>
              <p:nvPr/>
            </p:nvSpPr>
            <p:spPr>
              <a:xfrm>
                <a:off x="2115949" y="1284840"/>
                <a:ext cx="3166664" cy="655607"/>
              </a:xfrm>
              <a:prstGeom prst="homePlate">
                <a:avLst>
                  <a:gd name="adj" fmla="val 75949"/>
                </a:avLst>
              </a:prstGeom>
              <a:blipFill>
                <a:blip r:embed="rId6"/>
                <a:stretch>
                  <a:fillRect t="-29907" b="-51402"/>
                </a:stretch>
              </a:blipFill>
              <a:ln>
                <a:no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 name="五边形 5"/>
              <p:cNvSpPr/>
              <p:nvPr/>
            </p:nvSpPr>
            <p:spPr>
              <a:xfrm>
                <a:off x="2115949" y="3540768"/>
                <a:ext cx="3166664" cy="655607"/>
              </a:xfrm>
              <a:prstGeom prst="homePlat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 xmlns:m="http://schemas.openxmlformats.org/officeDocument/2006/math">
                    <m:f>
                      <m:fPr>
                        <m:ctrlPr>
                          <a:rPr lang="en-US" altLang="zh-CN" sz="4400" b="1" i="1" dirty="0" smtClean="0">
                            <a:solidFill>
                              <a:srgbClr val="99C538"/>
                            </a:solidFill>
                            <a:latin typeface="Cambria Math" panose="02040503050406030204" pitchFamily="18" charset="0"/>
                            <a:ea typeface="微软雅黑" panose="020B0503020204020204" pitchFamily="34" charset="-122"/>
                          </a:rPr>
                        </m:ctrlPr>
                      </m:fPr>
                      <m:num>
                        <m:r>
                          <a:rPr lang="en-US" altLang="zh-CN" sz="4400" b="1" i="1" dirty="0" smtClean="0">
                            <a:solidFill>
                              <a:srgbClr val="99C538"/>
                            </a:solidFill>
                            <a:latin typeface="Cambria Math" panose="02040503050406030204" pitchFamily="18" charset="0"/>
                            <a:ea typeface="微软雅黑" panose="020B0503020204020204" pitchFamily="34" charset="-122"/>
                          </a:rPr>
                          <m:t>𝟏</m:t>
                        </m:r>
                      </m:num>
                      <m:den>
                        <m:r>
                          <a:rPr lang="en-US" altLang="zh-CN" sz="4400" b="1" i="1" dirty="0" smtClean="0">
                            <a:solidFill>
                              <a:srgbClr val="99C538"/>
                            </a:solidFill>
                            <a:latin typeface="Cambria Math" panose="02040503050406030204" pitchFamily="18" charset="0"/>
                            <a:ea typeface="微软雅黑" panose="020B0503020204020204" pitchFamily="34" charset="-122"/>
                          </a:rPr>
                          <m:t>𝟒</m:t>
                        </m:r>
                      </m:den>
                    </m:f>
                  </m:oMath>
                </a14:m>
                <a:r>
                  <a:rPr lang="zh-CN" altLang="en-US" sz="4400" b="1" dirty="0">
                    <a:solidFill>
                      <a:srgbClr val="99C538"/>
                    </a:solidFill>
                    <a:latin typeface="UTM Avo" panose="02040603050506020204" pitchFamily="18" charset="0"/>
                    <a:ea typeface="微软雅黑" panose="020B0503020204020204" pitchFamily="34" charset="-122"/>
                  </a:rPr>
                  <a:t> </a:t>
                </a:r>
                <a:r>
                  <a:rPr lang="en-US" altLang="zh-CN" sz="4400" b="1" dirty="0">
                    <a:solidFill>
                      <a:srgbClr val="99C538"/>
                    </a:solidFill>
                    <a:latin typeface="UTM Avo" panose="02040603050506020204" pitchFamily="18" charset="0"/>
                    <a:ea typeface="微软雅黑" panose="020B0503020204020204" pitchFamily="34" charset="-122"/>
                  </a:rPr>
                  <a:t>: </a:t>
                </a:r>
                <a:r>
                  <a:rPr lang="en-US" altLang="zh-CN" sz="3200" b="1" dirty="0">
                    <a:solidFill>
                      <a:srgbClr val="99C538"/>
                    </a:solidFill>
                    <a:latin typeface="UTM Avo" panose="02040603050506020204" pitchFamily="18" charset="0"/>
                    <a:ea typeface="微软雅黑" panose="020B0503020204020204" pitchFamily="34" charset="-122"/>
                  </a:rPr>
                  <a:t>3</a:t>
                </a:r>
                <a:endParaRPr lang="zh-CN" altLang="en-US" sz="4400" b="1" dirty="0">
                  <a:solidFill>
                    <a:srgbClr val="99C538"/>
                  </a:solidFill>
                  <a:latin typeface="UTM Avo" panose="02040603050506020204" pitchFamily="18" charset="0"/>
                  <a:ea typeface="微软雅黑" panose="020B0503020204020204" pitchFamily="34" charset="-122"/>
                </a:endParaRPr>
              </a:p>
            </p:txBody>
          </p:sp>
        </mc:Choice>
        <mc:Fallback xmlns="">
          <p:sp>
            <p:nvSpPr>
              <p:cNvPr id="6" name="五边形 5"/>
              <p:cNvSpPr>
                <a:spLocks noRot="1" noChangeAspect="1" noMove="1" noResize="1" noEditPoints="1" noAdjustHandles="1" noChangeArrowheads="1" noChangeShapeType="1" noTextEdit="1"/>
              </p:cNvSpPr>
              <p:nvPr/>
            </p:nvSpPr>
            <p:spPr>
              <a:xfrm>
                <a:off x="2115949" y="3540768"/>
                <a:ext cx="3166664" cy="655607"/>
              </a:xfrm>
              <a:prstGeom prst="homePlate">
                <a:avLst/>
              </a:prstGeom>
              <a:blipFill>
                <a:blip r:embed="rId7"/>
                <a:stretch>
                  <a:fillRect t="-29907" b="-51402"/>
                </a:stretch>
              </a:blipFill>
              <a:ln>
                <a:no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 name="五边形 6"/>
              <p:cNvSpPr/>
              <p:nvPr/>
            </p:nvSpPr>
            <p:spPr>
              <a:xfrm>
                <a:off x="2065433" y="5817513"/>
                <a:ext cx="3166664" cy="655607"/>
              </a:xfrm>
              <a:prstGeom prst="homePlat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3200" b="1" dirty="0">
                    <a:solidFill>
                      <a:srgbClr val="4BB1A8"/>
                    </a:solidFill>
                    <a:latin typeface="UTM Avo" panose="02040603050506020204" pitchFamily="18" charset="0"/>
                    <a:ea typeface="微软雅黑" panose="020B0503020204020204" pitchFamily="34" charset="-122"/>
                  </a:rPr>
                  <a:t>4</a:t>
                </a:r>
                <a:r>
                  <a:rPr lang="en-US" altLang="zh-CN" sz="4400" b="1" dirty="0">
                    <a:solidFill>
                      <a:srgbClr val="4BB1A8"/>
                    </a:solidFill>
                    <a:latin typeface="UTM Avo" panose="02040603050506020204" pitchFamily="18" charset="0"/>
                    <a:ea typeface="微软雅黑" panose="020B0503020204020204" pitchFamily="34" charset="-122"/>
                  </a:rPr>
                  <a:t> : </a:t>
                </a:r>
                <a14:m>
                  <m:oMath xmlns:m="http://schemas.openxmlformats.org/officeDocument/2006/math">
                    <m:f>
                      <m:fPr>
                        <m:ctrlPr>
                          <a:rPr lang="en-US" altLang="zh-CN" sz="4400" b="1" i="1" smtClean="0">
                            <a:solidFill>
                              <a:srgbClr val="4BB1A8"/>
                            </a:solidFill>
                            <a:latin typeface="Cambria Math" panose="02040503050406030204" pitchFamily="18" charset="0"/>
                            <a:ea typeface="微软雅黑" panose="020B0503020204020204" pitchFamily="34" charset="-122"/>
                          </a:rPr>
                        </m:ctrlPr>
                      </m:fPr>
                      <m:num>
                        <m:r>
                          <a:rPr lang="en-US" altLang="zh-CN" sz="4400" b="1" i="1" smtClean="0">
                            <a:solidFill>
                              <a:srgbClr val="4BB1A8"/>
                            </a:solidFill>
                            <a:latin typeface="Cambria Math" panose="02040503050406030204" pitchFamily="18" charset="0"/>
                            <a:ea typeface="微软雅黑" panose="020B0503020204020204" pitchFamily="34" charset="-122"/>
                          </a:rPr>
                          <m:t>𝟏</m:t>
                        </m:r>
                      </m:num>
                      <m:den>
                        <m:r>
                          <a:rPr lang="en-US" altLang="zh-CN" sz="4400" b="1" i="1" smtClean="0">
                            <a:solidFill>
                              <a:srgbClr val="4BB1A8"/>
                            </a:solidFill>
                            <a:latin typeface="Cambria Math" panose="02040503050406030204" pitchFamily="18" charset="0"/>
                            <a:ea typeface="微软雅黑" panose="020B0503020204020204" pitchFamily="34" charset="-122"/>
                          </a:rPr>
                          <m:t>𝟑</m:t>
                        </m:r>
                      </m:den>
                    </m:f>
                  </m:oMath>
                </a14:m>
                <a:endParaRPr lang="zh-CN" altLang="en-US" sz="4400" b="1" dirty="0">
                  <a:solidFill>
                    <a:srgbClr val="4BB1A8"/>
                  </a:solidFill>
                  <a:latin typeface="UTM Avo" panose="02040603050506020204" pitchFamily="18" charset="0"/>
                  <a:ea typeface="微软雅黑" panose="020B0503020204020204" pitchFamily="34" charset="-122"/>
                </a:endParaRPr>
              </a:p>
            </p:txBody>
          </p:sp>
        </mc:Choice>
        <mc:Fallback xmlns="">
          <p:sp>
            <p:nvSpPr>
              <p:cNvPr id="7" name="五边形 6"/>
              <p:cNvSpPr>
                <a:spLocks noRot="1" noChangeAspect="1" noMove="1" noResize="1" noEditPoints="1" noAdjustHandles="1" noChangeArrowheads="1" noChangeShapeType="1" noTextEdit="1"/>
              </p:cNvSpPr>
              <p:nvPr/>
            </p:nvSpPr>
            <p:spPr>
              <a:xfrm>
                <a:off x="2065433" y="5817513"/>
                <a:ext cx="3166664" cy="655607"/>
              </a:xfrm>
              <a:prstGeom prst="homePlate">
                <a:avLst/>
              </a:prstGeom>
              <a:blipFill>
                <a:blip r:embed="rId8"/>
                <a:stretch>
                  <a:fillRect t="-28704" b="-50000"/>
                </a:stretch>
              </a:blipFill>
              <a:ln>
                <a:noFill/>
              </a:ln>
            </p:spPr>
            <p:txBody>
              <a:bodyPr/>
              <a:lstStyle/>
              <a:p>
                <a:r>
                  <a:rPr lang="en-US">
                    <a:noFill/>
                  </a:rPr>
                  <a:t> </a:t>
                </a:r>
              </a:p>
            </p:txBody>
          </p:sp>
        </mc:Fallback>
      </mc:AlternateContent>
      <p:pic>
        <p:nvPicPr>
          <p:cNvPr id="8" name="图片 7" descr="6"/>
          <p:cNvPicPr>
            <a:picLocks noChangeAspect="1"/>
          </p:cNvPicPr>
          <p:nvPr/>
        </p:nvPicPr>
        <p:blipFill>
          <a:blip r:embed="rId9"/>
          <a:srcRect r="74368"/>
          <a:stretch>
            <a:fillRect/>
          </a:stretch>
        </p:blipFill>
        <p:spPr>
          <a:xfrm>
            <a:off x="-3810" y="4604385"/>
            <a:ext cx="1602105" cy="2278380"/>
          </a:xfrm>
          <a:prstGeom prst="rect">
            <a:avLst/>
          </a:prstGeom>
        </p:spPr>
      </p:pic>
      <p:pic>
        <p:nvPicPr>
          <p:cNvPr id="9" name="图片 8" descr="6"/>
          <p:cNvPicPr>
            <a:picLocks noChangeAspect="1"/>
          </p:cNvPicPr>
          <p:nvPr/>
        </p:nvPicPr>
        <p:blipFill>
          <a:blip r:embed="rId9"/>
          <a:srcRect l="47449" t="21697"/>
          <a:stretch>
            <a:fillRect/>
          </a:stretch>
        </p:blipFill>
        <p:spPr>
          <a:xfrm>
            <a:off x="9053195" y="5132705"/>
            <a:ext cx="3137535" cy="1704340"/>
          </a:xfrm>
          <a:prstGeom prst="rect">
            <a:avLst/>
          </a:prstGeom>
        </p:spPr>
      </p:pic>
      <p:sp>
        <p:nvSpPr>
          <p:cNvPr id="14" name="矩形 13">
            <a:extLst>
              <a:ext uri="{FF2B5EF4-FFF2-40B4-BE49-F238E27FC236}">
                <a16:creationId xmlns:a16="http://schemas.microsoft.com/office/drawing/2014/main" id="{16BC682C-430E-4A2E-8FBC-9146623E9995}"/>
              </a:ext>
            </a:extLst>
          </p:cNvPr>
          <p:cNvSpPr/>
          <p:nvPr/>
        </p:nvSpPr>
        <p:spPr>
          <a:xfrm>
            <a:off x="1597708" y="420924"/>
            <a:ext cx="2952906" cy="976165"/>
          </a:xfrm>
          <a:prstGeom prst="rect">
            <a:avLst/>
          </a:prstGeom>
        </p:spPr>
        <p:txBody>
          <a:bodyPr wrap="squar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150000"/>
              </a:lnSpc>
              <a:defRPr/>
            </a:pPr>
            <a:endParaRPr lang="zh-CN" altLang="en-US" sz="4400" b="1" spc="300" dirty="0">
              <a:solidFill>
                <a:schemeClr val="bg1"/>
              </a:solidFill>
              <a:latin typeface="UTM Avo" panose="02040603050506020204" pitchFamily="18" charset="0"/>
              <a:ea typeface="微软雅黑" panose="020B0503020204020204" pitchFamily="34" charset="-122"/>
              <a:sym typeface="微软雅黑" panose="020B0503020204020204" charset="-122"/>
            </a:endParaRPr>
          </a:p>
        </p:txBody>
      </p:sp>
      <p:pic>
        <p:nvPicPr>
          <p:cNvPr id="21" name="图片 5">
            <a:extLst>
              <a:ext uri="{FF2B5EF4-FFF2-40B4-BE49-F238E27FC236}">
                <a16:creationId xmlns:a16="http://schemas.microsoft.com/office/drawing/2014/main" id="{8AD27BCA-3951-4A1E-9FCE-E23D44216A62}"/>
              </a:ext>
            </a:extLst>
          </p:cNvPr>
          <p:cNvPicPr>
            <a:picLocks noChangeAspect="1"/>
          </p:cNvPicPr>
          <p:nvPr/>
        </p:nvPicPr>
        <p:blipFill rotWithShape="1">
          <a:blip r:embed="rId10">
            <a:lum contrast="20000"/>
          </a:blip>
          <a:srcRect b="83242"/>
          <a:stretch>
            <a:fillRect/>
          </a:stretch>
        </p:blipFill>
        <p:spPr>
          <a:xfrm>
            <a:off x="-330564" y="6674780"/>
            <a:ext cx="12600000" cy="190477"/>
          </a:xfrm>
          <a:prstGeom prst="rect">
            <a:avLst/>
          </a:prstGeom>
          <a:effectLst>
            <a:outerShdw blurRad="63500" sx="102000" sy="102000" algn="ctr" rotWithShape="0">
              <a:prstClr val="black">
                <a:alpha val="40000"/>
              </a:prstClr>
            </a:outerShdw>
          </a:effectLst>
        </p:spPr>
      </p:pic>
      <mc:AlternateContent xmlns:mc="http://schemas.openxmlformats.org/markup-compatibility/2006" xmlns:a14="http://schemas.microsoft.com/office/drawing/2010/main">
        <mc:Choice Requires="a14">
          <p:sp>
            <p:nvSpPr>
              <p:cNvPr id="23" name="文本框 50">
                <a:extLst>
                  <a:ext uri="{FF2B5EF4-FFF2-40B4-BE49-F238E27FC236}">
                    <a16:creationId xmlns:a16="http://schemas.microsoft.com/office/drawing/2014/main" id="{5D4EBA33-331C-4998-89F6-C0FE23B50320}"/>
                  </a:ext>
                </a:extLst>
              </p:cNvPr>
              <p:cNvSpPr txBox="1"/>
              <p:nvPr/>
            </p:nvSpPr>
            <p:spPr>
              <a:xfrm>
                <a:off x="5800853" y="5391971"/>
                <a:ext cx="4708525" cy="1014317"/>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f>
                        <m:fPr>
                          <m:ctrlPr>
                            <a:rPr lang="en-US" altLang="zh-CN" sz="3200" b="1" i="1" dirty="0" smtClean="0">
                              <a:solidFill>
                                <a:schemeClr val="bg1"/>
                              </a:solidFill>
                              <a:latin typeface="Cambria Math" panose="02040503050406030204" pitchFamily="18" charset="0"/>
                              <a:ea typeface="Cambria Math" panose="02040503050406030204" pitchFamily="18" charset="0"/>
                            </a:rPr>
                          </m:ctrlPr>
                        </m:fPr>
                        <m:num>
                          <m:r>
                            <a:rPr lang="en-US" altLang="zh-CN" sz="3200" b="1" i="1" dirty="0" smtClean="0">
                              <a:solidFill>
                                <a:schemeClr val="bg1"/>
                              </a:solidFill>
                              <a:latin typeface="Cambria Math" panose="02040503050406030204" pitchFamily="18" charset="0"/>
                              <a:ea typeface="Cambria Math" panose="02040503050406030204" pitchFamily="18" charset="0"/>
                            </a:rPr>
                            <m:t>𝟑</m:t>
                          </m:r>
                        </m:num>
                        <m:den>
                          <m:r>
                            <a:rPr lang="en-US" altLang="zh-CN" sz="3200" b="1" i="1" dirty="0" smtClean="0">
                              <a:solidFill>
                                <a:schemeClr val="bg1"/>
                              </a:solidFill>
                              <a:latin typeface="Cambria Math" panose="02040503050406030204" pitchFamily="18" charset="0"/>
                              <a:ea typeface="Cambria Math" panose="02040503050406030204" pitchFamily="18" charset="0"/>
                            </a:rPr>
                            <m:t>𝟒</m:t>
                          </m:r>
                        </m:den>
                      </m:f>
                    </m:oMath>
                  </m:oMathPara>
                </a14:m>
                <a:endParaRPr lang="zh-CN" altLang="en-US" sz="3200" b="1" dirty="0">
                  <a:solidFill>
                    <a:schemeClr val="bg1"/>
                  </a:solidFill>
                  <a:latin typeface="Cambria Math" panose="02040503050406030204" pitchFamily="18" charset="0"/>
                  <a:ea typeface="微软雅黑" panose="020B0503020204020204" pitchFamily="34" charset="-122"/>
                </a:endParaRPr>
              </a:p>
            </p:txBody>
          </p:sp>
        </mc:Choice>
        <mc:Fallback xmlns="">
          <p:sp>
            <p:nvSpPr>
              <p:cNvPr id="23" name="文本框 50">
                <a:extLst>
                  <a:ext uri="{FF2B5EF4-FFF2-40B4-BE49-F238E27FC236}">
                    <a16:creationId xmlns:a16="http://schemas.microsoft.com/office/drawing/2014/main" id="{5D4EBA33-331C-4998-89F6-C0FE23B50320}"/>
                  </a:ext>
                </a:extLst>
              </p:cNvPr>
              <p:cNvSpPr txBox="1">
                <a:spLocks noRot="1" noChangeAspect="1" noMove="1" noResize="1" noEditPoints="1" noAdjustHandles="1" noChangeArrowheads="1" noChangeShapeType="1" noTextEdit="1"/>
              </p:cNvSpPr>
              <p:nvPr/>
            </p:nvSpPr>
            <p:spPr>
              <a:xfrm>
                <a:off x="5800853" y="5391971"/>
                <a:ext cx="4708525" cy="1014317"/>
              </a:xfrm>
              <a:prstGeom prst="rect">
                <a:avLst/>
              </a:prstGeom>
              <a:blipFill>
                <a:blip r:embed="rId11"/>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4" name="文本框 47">
                <a:extLst>
                  <a:ext uri="{FF2B5EF4-FFF2-40B4-BE49-F238E27FC236}">
                    <a16:creationId xmlns:a16="http://schemas.microsoft.com/office/drawing/2014/main" id="{1D874710-3A27-4156-B9A4-BE8A656D6B17}"/>
                  </a:ext>
                </a:extLst>
              </p:cNvPr>
              <p:cNvSpPr txBox="1"/>
              <p:nvPr/>
            </p:nvSpPr>
            <p:spPr>
              <a:xfrm>
                <a:off x="5718314" y="953677"/>
                <a:ext cx="4708525" cy="1012521"/>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f>
                        <m:fPr>
                          <m:ctrlPr>
                            <a:rPr lang="en-US" altLang="zh-CN" sz="3200" b="1" i="1" dirty="0" smtClean="0">
                              <a:solidFill>
                                <a:schemeClr val="bg1"/>
                              </a:solidFill>
                              <a:latin typeface="Cambria Math" panose="02040503050406030204" pitchFamily="18" charset="0"/>
                              <a:ea typeface="Cambria Math" panose="02040503050406030204" pitchFamily="18" charset="0"/>
                            </a:rPr>
                          </m:ctrlPr>
                        </m:fPr>
                        <m:num>
                          <m:r>
                            <a:rPr lang="en-US" altLang="zh-CN" sz="3200" b="1" i="1" dirty="0" smtClean="0">
                              <a:solidFill>
                                <a:schemeClr val="bg1"/>
                              </a:solidFill>
                              <a:latin typeface="Cambria Math" panose="02040503050406030204" pitchFamily="18" charset="0"/>
                              <a:ea typeface="Cambria Math" panose="02040503050406030204" pitchFamily="18" charset="0"/>
                            </a:rPr>
                            <m:t>𝟒</m:t>
                          </m:r>
                        </m:num>
                        <m:den>
                          <m:r>
                            <a:rPr lang="en-US" altLang="zh-CN" sz="3200" b="1" i="1" dirty="0" smtClean="0">
                              <a:solidFill>
                                <a:schemeClr val="bg1"/>
                              </a:solidFill>
                              <a:latin typeface="Cambria Math" panose="02040503050406030204" pitchFamily="18" charset="0"/>
                              <a:ea typeface="Cambria Math" panose="02040503050406030204" pitchFamily="18" charset="0"/>
                            </a:rPr>
                            <m:t>𝟏𝟐</m:t>
                          </m:r>
                        </m:den>
                      </m:f>
                    </m:oMath>
                  </m:oMathPara>
                </a14:m>
                <a:endParaRPr lang="zh-CN" altLang="en-US" sz="3200" b="1" dirty="0">
                  <a:solidFill>
                    <a:schemeClr val="bg1"/>
                  </a:solidFill>
                  <a:latin typeface="Cambria Math" panose="02040503050406030204" pitchFamily="18" charset="0"/>
                  <a:ea typeface="微软雅黑" panose="020B0503020204020204" pitchFamily="34" charset="-122"/>
                </a:endParaRPr>
              </a:p>
            </p:txBody>
          </p:sp>
        </mc:Choice>
        <mc:Fallback xmlns="">
          <p:sp>
            <p:nvSpPr>
              <p:cNvPr id="24" name="文本框 47">
                <a:extLst>
                  <a:ext uri="{FF2B5EF4-FFF2-40B4-BE49-F238E27FC236}">
                    <a16:creationId xmlns:a16="http://schemas.microsoft.com/office/drawing/2014/main" id="{1D874710-3A27-4156-B9A4-BE8A656D6B17}"/>
                  </a:ext>
                </a:extLst>
              </p:cNvPr>
              <p:cNvSpPr txBox="1">
                <a:spLocks noRot="1" noChangeAspect="1" noMove="1" noResize="1" noEditPoints="1" noAdjustHandles="1" noChangeArrowheads="1" noChangeShapeType="1" noTextEdit="1"/>
              </p:cNvSpPr>
              <p:nvPr/>
            </p:nvSpPr>
            <p:spPr>
              <a:xfrm>
                <a:off x="5718314" y="953677"/>
                <a:ext cx="4708525" cy="1012521"/>
              </a:xfrm>
              <a:prstGeom prst="rect">
                <a:avLst/>
              </a:prstGeom>
              <a:blipFill>
                <a:blip r:embed="rId12"/>
                <a:stretch>
                  <a:fillRect/>
                </a:stretch>
              </a:blipFill>
            </p:spPr>
            <p:txBody>
              <a:bodyPr/>
              <a:lstStyle/>
              <a:p>
                <a:r>
                  <a:rPr lang="en-US">
                    <a:noFill/>
                  </a:rPr>
                  <a:t> </a:t>
                </a:r>
              </a:p>
            </p:txBody>
          </p:sp>
        </mc:Fallback>
      </mc:AlternateContent>
      <p:sp>
        <p:nvSpPr>
          <p:cNvPr id="25" name="文本框 48">
            <a:extLst>
              <a:ext uri="{FF2B5EF4-FFF2-40B4-BE49-F238E27FC236}">
                <a16:creationId xmlns:a16="http://schemas.microsoft.com/office/drawing/2014/main" id="{6F4AF47D-4A97-483D-982F-7F428B995E06}"/>
              </a:ext>
            </a:extLst>
          </p:cNvPr>
          <p:cNvSpPr txBox="1"/>
          <p:nvPr/>
        </p:nvSpPr>
        <p:spPr>
          <a:xfrm>
            <a:off x="7836088" y="2608290"/>
            <a:ext cx="1217107" cy="584775"/>
          </a:xfrm>
          <a:prstGeom prst="rect">
            <a:avLst/>
          </a:prstGeom>
          <a:noFill/>
        </p:spPr>
        <p:txBody>
          <a:bodyPr wrap="square" rtlCol="0">
            <a:spAutoFit/>
          </a:bodyPr>
          <a:lstStyle/>
          <a:p>
            <a:r>
              <a:rPr lang="en-US" altLang="zh-CN" sz="3200" b="1" dirty="0">
                <a:solidFill>
                  <a:schemeClr val="bg1"/>
                </a:solidFill>
                <a:latin typeface="Cambria Math" panose="02040503050406030204" pitchFamily="18" charset="0"/>
                <a:ea typeface="Cambria Math" panose="02040503050406030204" pitchFamily="18" charset="0"/>
              </a:rPr>
              <a:t>12</a:t>
            </a:r>
            <a:endParaRPr lang="zh-CN" altLang="en-US" sz="3200" b="1" dirty="0">
              <a:solidFill>
                <a:schemeClr val="bg1"/>
              </a:solidFill>
              <a:latin typeface="Cambria Math" panose="02040503050406030204" pitchFamily="18" charset="0"/>
              <a:ea typeface="微软雅黑" panose="020B0503020204020204" pitchFamily="34" charset="-122"/>
            </a:endParaRPr>
          </a:p>
        </p:txBody>
      </p:sp>
      <p:sp>
        <p:nvSpPr>
          <p:cNvPr id="26" name="TextBox 25">
            <a:extLst>
              <a:ext uri="{FF2B5EF4-FFF2-40B4-BE49-F238E27FC236}">
                <a16:creationId xmlns:a16="http://schemas.microsoft.com/office/drawing/2014/main" id="{011A17D2-E29B-4E5C-8982-7D31C66A05AF}"/>
              </a:ext>
            </a:extLst>
          </p:cNvPr>
          <p:cNvSpPr txBox="1"/>
          <p:nvPr/>
        </p:nvSpPr>
        <p:spPr>
          <a:xfrm>
            <a:off x="4253553" y="1217515"/>
            <a:ext cx="556182" cy="769441"/>
          </a:xfrm>
          <a:prstGeom prst="rect">
            <a:avLst/>
          </a:prstGeom>
          <a:noFill/>
        </p:spPr>
        <p:txBody>
          <a:bodyPr wrap="square" rtlCol="0">
            <a:spAutoFit/>
          </a:bodyPr>
          <a:lstStyle/>
          <a:p>
            <a:r>
              <a:rPr lang="en-US" sz="4400" b="1" dirty="0">
                <a:solidFill>
                  <a:srgbClr val="02736A"/>
                </a:solidFill>
              </a:rPr>
              <a:t>=</a:t>
            </a:r>
          </a:p>
        </p:txBody>
      </p:sp>
      <p:sp>
        <p:nvSpPr>
          <p:cNvPr id="27" name="TextBox 26">
            <a:extLst>
              <a:ext uri="{FF2B5EF4-FFF2-40B4-BE49-F238E27FC236}">
                <a16:creationId xmlns:a16="http://schemas.microsoft.com/office/drawing/2014/main" id="{F3DEC0D3-AFE0-414D-B584-31131625FA03}"/>
              </a:ext>
            </a:extLst>
          </p:cNvPr>
          <p:cNvSpPr txBox="1"/>
          <p:nvPr/>
        </p:nvSpPr>
        <p:spPr>
          <a:xfrm>
            <a:off x="4249988" y="3529031"/>
            <a:ext cx="556182" cy="769441"/>
          </a:xfrm>
          <a:prstGeom prst="rect">
            <a:avLst/>
          </a:prstGeom>
          <a:noFill/>
        </p:spPr>
        <p:txBody>
          <a:bodyPr wrap="square" rtlCol="0">
            <a:spAutoFit/>
          </a:bodyPr>
          <a:lstStyle/>
          <a:p>
            <a:r>
              <a:rPr lang="en-US" sz="4400" b="1" dirty="0">
                <a:solidFill>
                  <a:srgbClr val="02736A"/>
                </a:solidFill>
              </a:rPr>
              <a:t>=</a:t>
            </a:r>
          </a:p>
        </p:txBody>
      </p:sp>
      <p:sp>
        <p:nvSpPr>
          <p:cNvPr id="28" name="TextBox 27">
            <a:extLst>
              <a:ext uri="{FF2B5EF4-FFF2-40B4-BE49-F238E27FC236}">
                <a16:creationId xmlns:a16="http://schemas.microsoft.com/office/drawing/2014/main" id="{F5539EF2-F606-47A5-9631-4FD79784BB33}"/>
              </a:ext>
            </a:extLst>
          </p:cNvPr>
          <p:cNvSpPr txBox="1"/>
          <p:nvPr/>
        </p:nvSpPr>
        <p:spPr>
          <a:xfrm>
            <a:off x="4276090" y="5822429"/>
            <a:ext cx="556182" cy="769441"/>
          </a:xfrm>
          <a:prstGeom prst="rect">
            <a:avLst/>
          </a:prstGeom>
          <a:noFill/>
        </p:spPr>
        <p:txBody>
          <a:bodyPr wrap="square" rtlCol="0">
            <a:spAutoFit/>
          </a:bodyPr>
          <a:lstStyle/>
          <a:p>
            <a:r>
              <a:rPr lang="en-US" sz="4400" b="1" dirty="0">
                <a:solidFill>
                  <a:srgbClr val="02736A"/>
                </a:solidFill>
              </a:rPr>
              <a:t>=</a:t>
            </a:r>
          </a:p>
        </p:txBody>
      </p:sp>
      <mc:AlternateContent xmlns:mc="http://schemas.openxmlformats.org/markup-compatibility/2006" xmlns:a14="http://schemas.microsoft.com/office/drawing/2010/main">
        <mc:Choice Requires="a14">
          <p:sp>
            <p:nvSpPr>
              <p:cNvPr id="51" name="文本框 50"/>
              <p:cNvSpPr txBox="1"/>
              <p:nvPr/>
            </p:nvSpPr>
            <p:spPr>
              <a:xfrm>
                <a:off x="5838953" y="3745279"/>
                <a:ext cx="4708525" cy="1014317"/>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f>
                        <m:fPr>
                          <m:ctrlPr>
                            <a:rPr lang="en-US" altLang="zh-CN" sz="3200" b="1" i="1" dirty="0" smtClean="0">
                              <a:solidFill>
                                <a:schemeClr val="bg1"/>
                              </a:solidFill>
                              <a:latin typeface="Cambria Math" panose="02040503050406030204" pitchFamily="18" charset="0"/>
                              <a:ea typeface="Cambria Math" panose="02040503050406030204" pitchFamily="18" charset="0"/>
                            </a:rPr>
                          </m:ctrlPr>
                        </m:fPr>
                        <m:num>
                          <m:r>
                            <a:rPr lang="en-US" altLang="zh-CN" sz="3200" b="1" i="1" dirty="0" smtClean="0">
                              <a:solidFill>
                                <a:schemeClr val="bg1"/>
                              </a:solidFill>
                              <a:latin typeface="Cambria Math" panose="02040503050406030204" pitchFamily="18" charset="0"/>
                              <a:ea typeface="Cambria Math" panose="02040503050406030204" pitchFamily="18" charset="0"/>
                            </a:rPr>
                            <m:t>𝟏</m:t>
                          </m:r>
                        </m:num>
                        <m:den>
                          <m:r>
                            <a:rPr lang="en-US" altLang="zh-CN" sz="3200" b="1" i="1" dirty="0" smtClean="0">
                              <a:solidFill>
                                <a:schemeClr val="bg1"/>
                              </a:solidFill>
                              <a:latin typeface="Cambria Math" panose="02040503050406030204" pitchFamily="18" charset="0"/>
                              <a:ea typeface="Cambria Math" panose="02040503050406030204" pitchFamily="18" charset="0"/>
                            </a:rPr>
                            <m:t>𝟏𝟐</m:t>
                          </m:r>
                        </m:den>
                      </m:f>
                    </m:oMath>
                  </m:oMathPara>
                </a14:m>
                <a:endParaRPr lang="zh-CN" altLang="en-US" sz="3200" b="1" dirty="0">
                  <a:solidFill>
                    <a:schemeClr val="bg1"/>
                  </a:solidFill>
                  <a:latin typeface="Cambria Math" panose="02040503050406030204" pitchFamily="18" charset="0"/>
                  <a:ea typeface="微软雅黑" panose="020B0503020204020204" pitchFamily="34" charset="-122"/>
                </a:endParaRPr>
              </a:p>
            </p:txBody>
          </p:sp>
        </mc:Choice>
        <mc:Fallback xmlns="">
          <p:sp>
            <p:nvSpPr>
              <p:cNvPr id="51" name="文本框 50"/>
              <p:cNvSpPr txBox="1">
                <a:spLocks noRot="1" noChangeAspect="1" noMove="1" noResize="1" noEditPoints="1" noAdjustHandles="1" noChangeArrowheads="1" noChangeShapeType="1" noTextEdit="1"/>
              </p:cNvSpPr>
              <p:nvPr/>
            </p:nvSpPr>
            <p:spPr>
              <a:xfrm>
                <a:off x="5838953" y="3745279"/>
                <a:ext cx="4708525" cy="1014317"/>
              </a:xfrm>
              <a:prstGeom prst="rect">
                <a:avLst/>
              </a:prstGeom>
              <a:blipFill>
                <a:blip r:embed="rId13"/>
                <a:stretch>
                  <a:fillRect/>
                </a:stretch>
              </a:blipFill>
            </p:spPr>
            <p:txBody>
              <a:bodyPr/>
              <a:lstStyle/>
              <a:p>
                <a:r>
                  <a:rPr lang="en-US">
                    <a:noFill/>
                  </a:rPr>
                  <a:t> </a:t>
                </a:r>
              </a:p>
            </p:txBody>
          </p:sp>
        </mc:Fallback>
      </mc:AlternateContent>
      <p:pic>
        <p:nvPicPr>
          <p:cNvPr id="33" name="图片 3" descr="ef934acf26a66943004c3543c69f61a0">
            <a:extLst>
              <a:ext uri="{FF2B5EF4-FFF2-40B4-BE49-F238E27FC236}">
                <a16:creationId xmlns:a16="http://schemas.microsoft.com/office/drawing/2014/main" id="{2A4B8D82-108E-49BB-A495-304FE3B5F832}"/>
              </a:ext>
            </a:extLst>
          </p:cNvPr>
          <p:cNvPicPr>
            <a:picLocks noChangeAspect="1"/>
          </p:cNvPicPr>
          <p:nvPr/>
        </p:nvPicPr>
        <p:blipFill rotWithShape="1">
          <a:blip r:embed="rId14">
            <a:extLst>
              <a:ext uri="{BEBA8EAE-BF5A-486C-A8C5-ECC9F3942E4B}">
                <a14:imgProps xmlns:a14="http://schemas.microsoft.com/office/drawing/2010/main">
                  <a14:imgLayer r:embed="rId15">
                    <a14:imgEffect>
                      <a14:backgroundRemoval t="230" b="33242" l="1076" r="30823">
                        <a14:foregroundMark x1="5190" y1="6244" x2="21203" y2="8402"/>
                        <a14:foregroundMark x1="21203" y1="8402" x2="9810" y2="13774"/>
                        <a14:foregroundMark x1="9810" y1="13774" x2="9177" y2="13499"/>
                        <a14:foregroundMark x1="4241" y1="5647" x2="16962" y2="4086"/>
                        <a14:foregroundMark x1="16962" y1="4086" x2="29810" y2="11524"/>
                        <a14:foregroundMark x1="29810" y1="11524" x2="13861" y2="17585"/>
                        <a14:foregroundMark x1="13861" y1="17585" x2="3797" y2="16988"/>
                        <a14:foregroundMark x1="8291" y1="1561" x2="13734" y2="7668"/>
                        <a14:foregroundMark x1="13734" y1="7668" x2="18165" y2="31084"/>
                        <a14:foregroundMark x1="22128" y1="19218" x2="24810" y2="2938"/>
                        <a14:foregroundMark x1="24810" y1="2938" x2="17405" y2="28375"/>
                        <a14:foregroundMark x1="17405" y1="28375" x2="4430" y2="8815"/>
                        <a14:foregroundMark x1="4430" y1="8815" x2="3291" y2="781"/>
                        <a14:foregroundMark x1="3291" y1="781" x2="25949" y2="367"/>
                        <a14:foregroundMark x1="24177" y1="9550" x2="16646" y2="33242"/>
                        <a14:foregroundMark x1="23228" y1="14646" x2="7405" y2="16850"/>
                        <a14:foregroundMark x1="7405" y1="16850" x2="5253" y2="9734"/>
                        <a14:foregroundMark x1="5253" y1="9734" x2="15886" y2="4178"/>
                        <a14:foregroundMark x1="15886" y1="4178" x2="19557" y2="15611"/>
                        <a14:foregroundMark x1="19557" y1="15611" x2="13797" y2="24885"/>
                        <a14:foregroundMark x1="13797" y1="24885" x2="2405" y2="20661"/>
                        <a14:foregroundMark x1="2405" y1="20661" x2="2722" y2="781"/>
                        <a14:foregroundMark x1="2722" y1="781" x2="23861" y2="5969"/>
                        <a14:foregroundMark x1="23861" y1="5969" x2="19177" y2="15886"/>
                        <a14:foregroundMark x1="19177" y1="15886" x2="18291" y2="27686"/>
                        <a14:foregroundMark x1="18291" y1="27686" x2="25316" y2="9183"/>
                        <a14:foregroundMark x1="23924" y1="4683" x2="18101" y2="13774"/>
                        <a14:foregroundMark x1="18101" y1="13774" x2="6962" y2="17218"/>
                        <a14:foregroundMark x1="6962" y1="17218" x2="696" y2="9229"/>
                        <a14:foregroundMark x1="696" y1="9229" x2="12975" y2="964"/>
                        <a14:foregroundMark x1="12975" y1="964" x2="30886" y2="3306"/>
                        <a14:foregroundMark x1="30886" y1="3306" x2="13797" y2="18779"/>
                        <a14:foregroundMark x1="6013" y1="18549" x2="1329" y2="7989"/>
                        <a14:foregroundMark x1="1329" y1="7989" x2="3608" y2="19513"/>
                        <a14:foregroundMark x1="3608" y1="19513" x2="6709" y2="18182"/>
                        <a14:foregroundMark x1="3861" y1="11157" x2="13734" y2="22452"/>
                        <a14:foregroundMark x1="13734" y1="22452" x2="1962" y2="22498"/>
                        <a14:foregroundMark x1="1962" y1="22498" x2="1962" y2="22498"/>
                        <a14:foregroundMark x1="316" y1="7622" x2="3354" y2="19605"/>
                        <a14:foregroundMark x1="3354" y1="19605" x2="1076" y2="22865"/>
                        <a14:foregroundMark x1="10000" y1="9550" x2="21139" y2="10560"/>
                        <a14:foregroundMark x1="21139" y1="10560" x2="14114" y2="16391"/>
                        <a14:foregroundMark x1="14114" y1="16391" x2="10316" y2="9734"/>
                        <a14:foregroundMark x1="10316" y1="9734" x2="11456" y2="8770"/>
                        <a14:foregroundMark x1="7658" y1="17769" x2="17152" y2="25574"/>
                        <a14:foregroundMark x1="17152" y1="25574" x2="18987" y2="31084"/>
                        <a14:foregroundMark x1="22975" y1="10927" x2="17848" y2="26768"/>
                        <a14:foregroundMark x1="17848" y1="26768" x2="22025" y2="13866"/>
                        <a14:backgroundMark x1="23481" y1="19330" x2="22025" y2="28558"/>
                      </a14:backgroundRemoval>
                    </a14:imgEffect>
                  </a14:imgLayer>
                </a14:imgProps>
              </a:ext>
            </a:extLst>
          </a:blip>
          <a:srcRect t="-2957" r="70247" b="67859"/>
          <a:stretch/>
        </p:blipFill>
        <p:spPr>
          <a:xfrm>
            <a:off x="9373188" y="222430"/>
            <a:ext cx="1602104" cy="2278381"/>
          </a:xfrm>
          <a:prstGeom prst="rect">
            <a:avLst/>
          </a:prstGeom>
        </p:spPr>
      </p:pic>
      <p:pic>
        <p:nvPicPr>
          <p:cNvPr id="34" name="图片 3" descr="ef934acf26a66943004c3543c69f61a0">
            <a:extLst>
              <a:ext uri="{FF2B5EF4-FFF2-40B4-BE49-F238E27FC236}">
                <a16:creationId xmlns:a16="http://schemas.microsoft.com/office/drawing/2014/main" id="{B03C88BE-D4B7-4BF6-831B-6489D19A5AE2}"/>
              </a:ext>
            </a:extLst>
          </p:cNvPr>
          <p:cNvPicPr>
            <a:picLocks noChangeAspect="1"/>
          </p:cNvPicPr>
          <p:nvPr/>
        </p:nvPicPr>
        <p:blipFill rotWithShape="1">
          <a:blip r:embed="rId16">
            <a:extLst>
              <a:ext uri="{BEBA8EAE-BF5A-486C-A8C5-ECC9F3942E4B}">
                <a14:imgProps xmlns:a14="http://schemas.microsoft.com/office/drawing/2010/main">
                  <a14:imgLayer r:embed="rId15">
                    <a14:imgEffect>
                      <a14:backgroundRemoval t="31589" b="67126" l="443" r="28228">
                        <a14:foregroundMark x1="15063" y1="31589" x2="24557" y2="39945"/>
                        <a14:foregroundMark x1="24557" y1="39945" x2="21962" y2="33747"/>
                        <a14:foregroundMark x1="24747" y1="36088" x2="28354" y2="46924"/>
                        <a14:foregroundMark x1="28354" y1="46924" x2="4241" y2="51974"/>
                        <a14:foregroundMark x1="4241" y1="51974" x2="9114" y2="37282"/>
                        <a14:foregroundMark x1="9114" y1="37282" x2="25000" y2="36501"/>
                        <a14:foregroundMark x1="759" y1="53811" x2="5443" y2="43848"/>
                        <a14:foregroundMark x1="5443" y1="43848" x2="506" y2="41873"/>
                        <a14:foregroundMark x1="16582" y1="57530" x2="17975" y2="67126"/>
                        <a14:foregroundMark x1="21962" y1="47337" x2="11139" y2="44995"/>
                      </a14:backgroundRemoval>
                    </a14:imgEffect>
                  </a14:imgLayer>
                </a14:imgProps>
              </a:ext>
            </a:extLst>
          </a:blip>
          <a:srcRect t="29660" r="70649" b="34242"/>
          <a:stretch/>
        </p:blipFill>
        <p:spPr>
          <a:xfrm>
            <a:off x="9455462" y="2238758"/>
            <a:ext cx="1580421" cy="2343380"/>
          </a:xfrm>
          <a:prstGeom prst="rect">
            <a:avLst/>
          </a:prstGeom>
        </p:spPr>
      </p:pic>
      <p:pic>
        <p:nvPicPr>
          <p:cNvPr id="35" name="图片 3" descr="ef934acf26a66943004c3543c69f61a0">
            <a:extLst>
              <a:ext uri="{FF2B5EF4-FFF2-40B4-BE49-F238E27FC236}">
                <a16:creationId xmlns:a16="http://schemas.microsoft.com/office/drawing/2014/main" id="{B26C2A32-AF0D-4C27-AE81-80AF1786B8B7}"/>
              </a:ext>
            </a:extLst>
          </p:cNvPr>
          <p:cNvPicPr>
            <a:picLocks noChangeAspect="1"/>
          </p:cNvPicPr>
          <p:nvPr/>
        </p:nvPicPr>
        <p:blipFill rotWithShape="1">
          <a:blip r:embed="rId17">
            <a:extLst>
              <a:ext uri="{BEBA8EAE-BF5A-486C-A8C5-ECC9F3942E4B}">
                <a14:imgProps xmlns:a14="http://schemas.microsoft.com/office/drawing/2010/main">
                  <a14:imgLayer r:embed="rId15">
                    <a14:imgEffect>
                      <a14:backgroundRemoval t="68365" b="99862" l="1013" r="26266">
                        <a14:foregroundMark x1="12722" y1="69559" x2="25000" y2="69743"/>
                        <a14:foregroundMark x1="25000" y1="69743" x2="27785" y2="81451"/>
                        <a14:foregroundMark x1="27785" y1="81451" x2="25219" y2="85391"/>
                        <a14:foregroundMark x1="16013" y1="84803" x2="1013" y2="83242"/>
                        <a14:foregroundMark x1="1013" y1="83242" x2="6013" y2="76997"/>
                        <a14:foregroundMark x1="6013" y1="76997" x2="14937" y2="79247"/>
                        <a14:foregroundMark x1="14937" y1="79247" x2="16962" y2="82094"/>
                        <a14:backgroundMark x1="22848" y1="86593" x2="21076" y2="98301"/>
                        <a14:backgroundMark x1="21076" y1="98301" x2="27658" y2="87236"/>
                        <a14:backgroundMark x1="27658" y1="87236" x2="23797" y2="87971"/>
                        <a14:backgroundMark x1="24051" y1="86180" x2="24051" y2="88935"/>
                        <a14:backgroundMark x1="25000" y1="86593" x2="25253" y2="85216"/>
                        <a14:backgroundMark x1="21962" y1="96189" x2="19367" y2="99495"/>
                        <a14:backgroundMark x1="26203" y1="85583" x2="24557" y2="89899"/>
                      </a14:backgroundRemoval>
                    </a14:imgEffect>
                  </a14:imgLayer>
                </a14:imgProps>
              </a:ext>
            </a:extLst>
          </a:blip>
          <a:srcRect t="64902" r="70795"/>
          <a:stretch/>
        </p:blipFill>
        <p:spPr>
          <a:xfrm>
            <a:off x="9594013" y="4450445"/>
            <a:ext cx="1572620" cy="2278380"/>
          </a:xfrm>
          <a:prstGeom prst="rect">
            <a:avLst/>
          </a:prstGeom>
        </p:spPr>
      </p:pic>
      <p:pic>
        <p:nvPicPr>
          <p:cNvPr id="10" name="Picture 9" descr="A group of people in clothing&#10;&#10;Description automatically generated with low confidence">
            <a:extLst>
              <a:ext uri="{FF2B5EF4-FFF2-40B4-BE49-F238E27FC236}">
                <a16:creationId xmlns:a16="http://schemas.microsoft.com/office/drawing/2014/main" id="{2AE1FA87-CE86-4537-945C-4C67EAB6918F}"/>
              </a:ext>
            </a:extLst>
          </p:cNvPr>
          <p:cNvPicPr>
            <a:picLocks noChangeAspect="1"/>
          </p:cNvPicPr>
          <p:nvPr/>
        </p:nvPicPr>
        <p:blipFill>
          <a:blip r:embed="rId18">
            <a:extLst>
              <a:ext uri="{28A0092B-C50C-407E-A947-70E740481C1C}">
                <a14:useLocalDpi xmlns:a14="http://schemas.microsoft.com/office/drawing/2010/main" val="0"/>
              </a:ext>
            </a:extLst>
          </a:blip>
          <a:stretch>
            <a:fillRect/>
          </a:stretch>
        </p:blipFill>
        <p:spPr>
          <a:xfrm>
            <a:off x="7442754" y="4043468"/>
            <a:ext cx="3711322" cy="3711322"/>
          </a:xfrm>
          <a:prstGeom prst="rect">
            <a:avLst/>
          </a:prstGeom>
        </p:spPr>
      </p:pic>
    </p:spTree>
    <p:extLst>
      <p:ext uri="{BB962C8B-B14F-4D97-AF65-F5344CB8AC3E}">
        <p14:creationId xmlns:p14="http://schemas.microsoft.com/office/powerpoint/2010/main" val="1648919635"/>
      </p:ext>
    </p:extLst>
  </p:cSld>
  <p:clrMapOvr>
    <a:masterClrMapping/>
  </p:clrMapOvr>
  <mc:AlternateContent xmlns:mc="http://schemas.openxmlformats.org/markup-compatibility/2006">
    <mc:Choice xmlns:p159="http://schemas.microsoft.com/office/powerpoint/2015/09/main" xmlns=""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6"/>
                                        </p:tgtEl>
                                        <p:attrNameLst>
                                          <p:attrName>style.visibility</p:attrName>
                                        </p:attrNameLst>
                                      </p:cBhvr>
                                      <p:to>
                                        <p:strVal val="visible"/>
                                      </p:to>
                                    </p:set>
                                    <p:anim calcmode="lin" valueType="num">
                                      <p:cBhvr>
                                        <p:cTn id="7" dur="500" fill="hold"/>
                                        <p:tgtEl>
                                          <p:spTgt spid="26"/>
                                        </p:tgtEl>
                                        <p:attrNameLst>
                                          <p:attrName>ppt_w</p:attrName>
                                        </p:attrNameLst>
                                      </p:cBhvr>
                                      <p:tavLst>
                                        <p:tav tm="0">
                                          <p:val>
                                            <p:fltVal val="0"/>
                                          </p:val>
                                        </p:tav>
                                        <p:tav tm="100000">
                                          <p:val>
                                            <p:strVal val="#ppt_w"/>
                                          </p:val>
                                        </p:tav>
                                      </p:tavLst>
                                    </p:anim>
                                    <p:anim calcmode="lin" valueType="num">
                                      <p:cBhvr>
                                        <p:cTn id="8" dur="500" fill="hold"/>
                                        <p:tgtEl>
                                          <p:spTgt spid="26"/>
                                        </p:tgtEl>
                                        <p:attrNameLst>
                                          <p:attrName>ppt_h</p:attrName>
                                        </p:attrNameLst>
                                      </p:cBhvr>
                                      <p:tavLst>
                                        <p:tav tm="0">
                                          <p:val>
                                            <p:fltVal val="0"/>
                                          </p:val>
                                        </p:tav>
                                        <p:tav tm="100000">
                                          <p:val>
                                            <p:strVal val="#ppt_h"/>
                                          </p:val>
                                        </p:tav>
                                      </p:tavLst>
                                    </p:anim>
                                    <p:animEffect transition="in" filter="fade">
                                      <p:cBhvr>
                                        <p:cTn id="9" dur="500"/>
                                        <p:tgtEl>
                                          <p:spTgt spid="26"/>
                                        </p:tgtEl>
                                      </p:cBhvr>
                                    </p:animEffect>
                                  </p:childTnLst>
                                </p:cTn>
                              </p:par>
                            </p:childTnLst>
                          </p:cTn>
                        </p:par>
                      </p:childTnLst>
                    </p:cTn>
                  </p:par>
                  <p:par>
                    <p:cTn id="10" fill="hold">
                      <p:stCondLst>
                        <p:cond delay="indefinite"/>
                      </p:stCondLst>
                      <p:childTnLst>
                        <p:par>
                          <p:cTn id="11" fill="hold">
                            <p:stCondLst>
                              <p:cond delay="0"/>
                            </p:stCondLst>
                            <p:childTnLst>
                              <p:par>
                                <p:cTn id="12" presetID="49" presetClass="path" presetSubtype="0" accel="50000" decel="50000" fill="hold" grpId="0" nodeType="clickEffect">
                                  <p:stCondLst>
                                    <p:cond delay="0"/>
                                  </p:stCondLst>
                                  <p:childTnLst>
                                    <p:animMotion origin="layout" path="M -2.08333E-7 4.81481E-6 L -0.27435 -0.61945 " pathEditMode="relative" rAng="0" ptsTypes="AA">
                                      <p:cBhvr>
                                        <p:cTn id="13" dur="2000" fill="hold"/>
                                        <p:tgtEl>
                                          <p:spTgt spid="23"/>
                                        </p:tgtEl>
                                        <p:attrNameLst>
                                          <p:attrName>ppt_x</p:attrName>
                                          <p:attrName>ppt_y</p:attrName>
                                        </p:attrNameLst>
                                      </p:cBhvr>
                                      <p:rCtr x="-13724" y="-30972"/>
                                    </p:animMotion>
                                  </p:childTnLst>
                                </p:cTn>
                              </p:par>
                              <p:par>
                                <p:cTn id="14" presetID="3" presetClass="emph" presetSubtype="2" fill="hold" grpId="1" nodeType="withEffect">
                                  <p:stCondLst>
                                    <p:cond delay="0"/>
                                  </p:stCondLst>
                                  <p:childTnLst>
                                    <p:animClr clrSpc="rgb" dir="cw">
                                      <p:cBhvr override="childStyle">
                                        <p:cTn id="15" dur="2000" fill="hold"/>
                                        <p:tgtEl>
                                          <p:spTgt spid="23"/>
                                        </p:tgtEl>
                                        <p:attrNameLst>
                                          <p:attrName>style.color</p:attrName>
                                        </p:attrNameLst>
                                      </p:cBhvr>
                                      <p:to>
                                        <a:schemeClr val="accent2"/>
                                      </p:to>
                                    </p:animClr>
                                  </p:childTnLst>
                                </p:cTn>
                              </p:par>
                            </p:childTnLst>
                          </p:cTn>
                        </p:par>
                      </p:childTnLst>
                    </p:cTn>
                  </p:par>
                  <p:par>
                    <p:cTn id="16" fill="hold">
                      <p:stCondLst>
                        <p:cond delay="indefinite"/>
                      </p:stCondLst>
                      <p:childTnLst>
                        <p:par>
                          <p:cTn id="17" fill="hold">
                            <p:stCondLst>
                              <p:cond delay="0"/>
                            </p:stCondLst>
                            <p:childTnLst>
                              <p:par>
                                <p:cTn id="18" presetID="53" presetClass="entr" presetSubtype="16" fill="hold" nodeType="clickEffect">
                                  <p:stCondLst>
                                    <p:cond delay="0"/>
                                  </p:stCondLst>
                                  <p:childTnLst>
                                    <p:set>
                                      <p:cBhvr>
                                        <p:cTn id="19" dur="1" fill="hold">
                                          <p:stCondLst>
                                            <p:cond delay="0"/>
                                          </p:stCondLst>
                                        </p:cTn>
                                        <p:tgtEl>
                                          <p:spTgt spid="33"/>
                                        </p:tgtEl>
                                        <p:attrNameLst>
                                          <p:attrName>style.visibility</p:attrName>
                                        </p:attrNameLst>
                                      </p:cBhvr>
                                      <p:to>
                                        <p:strVal val="visible"/>
                                      </p:to>
                                    </p:set>
                                    <p:anim calcmode="lin" valueType="num">
                                      <p:cBhvr>
                                        <p:cTn id="20" dur="500" fill="hold"/>
                                        <p:tgtEl>
                                          <p:spTgt spid="33"/>
                                        </p:tgtEl>
                                        <p:attrNameLst>
                                          <p:attrName>ppt_w</p:attrName>
                                        </p:attrNameLst>
                                      </p:cBhvr>
                                      <p:tavLst>
                                        <p:tav tm="0">
                                          <p:val>
                                            <p:fltVal val="0"/>
                                          </p:val>
                                        </p:tav>
                                        <p:tav tm="100000">
                                          <p:val>
                                            <p:strVal val="#ppt_w"/>
                                          </p:val>
                                        </p:tav>
                                      </p:tavLst>
                                    </p:anim>
                                    <p:anim calcmode="lin" valueType="num">
                                      <p:cBhvr>
                                        <p:cTn id="21" dur="500" fill="hold"/>
                                        <p:tgtEl>
                                          <p:spTgt spid="33"/>
                                        </p:tgtEl>
                                        <p:attrNameLst>
                                          <p:attrName>ppt_h</p:attrName>
                                        </p:attrNameLst>
                                      </p:cBhvr>
                                      <p:tavLst>
                                        <p:tav tm="0">
                                          <p:val>
                                            <p:fltVal val="0"/>
                                          </p:val>
                                        </p:tav>
                                        <p:tav tm="100000">
                                          <p:val>
                                            <p:strVal val="#ppt_h"/>
                                          </p:val>
                                        </p:tav>
                                      </p:tavLst>
                                    </p:anim>
                                    <p:animEffect transition="in" filter="fade">
                                      <p:cBhvr>
                                        <p:cTn id="22" dur="500"/>
                                        <p:tgtEl>
                                          <p:spTgt spid="33"/>
                                        </p:tgtEl>
                                      </p:cBhvr>
                                    </p:animEffect>
                                  </p:childTnLst>
                                  <p:subTnLst>
                                    <p:audio>
                                      <p:cMediaNode>
                                        <p:cTn display="0" masterRel="sameClick">
                                          <p:stCondLst>
                                            <p:cond evt="begin" delay="0">
                                              <p:tn val="18"/>
                                            </p:cond>
                                          </p:stCondLst>
                                          <p:endCondLst>
                                            <p:cond evt="onStopAudio" delay="0">
                                              <p:tgtEl>
                                                <p:sldTgt/>
                                              </p:tgtEl>
                                            </p:cond>
                                          </p:endCondLst>
                                        </p:cTn>
                                        <p:tgtEl>
                                          <p:sndTgt r:embed="rId3" name="chimes.wav"/>
                                        </p:tgtEl>
                                      </p:cMediaNode>
                                    </p:audio>
                                  </p:subTnLst>
                                </p:cTn>
                              </p:par>
                            </p:childTnLst>
                          </p:cTn>
                        </p:par>
                      </p:childTnLst>
                    </p:cTn>
                  </p:par>
                  <p:par>
                    <p:cTn id="23" fill="hold">
                      <p:stCondLst>
                        <p:cond delay="indefinite"/>
                      </p:stCondLst>
                      <p:childTnLst>
                        <p:par>
                          <p:cTn id="24" fill="hold">
                            <p:stCondLst>
                              <p:cond delay="0"/>
                            </p:stCondLst>
                            <p:childTnLst>
                              <p:par>
                                <p:cTn id="25" presetID="53" presetClass="entr" presetSubtype="16" fill="hold" grpId="0" nodeType="clickEffect">
                                  <p:stCondLst>
                                    <p:cond delay="0"/>
                                  </p:stCondLst>
                                  <p:childTnLst>
                                    <p:set>
                                      <p:cBhvr>
                                        <p:cTn id="26" dur="1" fill="hold">
                                          <p:stCondLst>
                                            <p:cond delay="0"/>
                                          </p:stCondLst>
                                        </p:cTn>
                                        <p:tgtEl>
                                          <p:spTgt spid="27"/>
                                        </p:tgtEl>
                                        <p:attrNameLst>
                                          <p:attrName>style.visibility</p:attrName>
                                        </p:attrNameLst>
                                      </p:cBhvr>
                                      <p:to>
                                        <p:strVal val="visible"/>
                                      </p:to>
                                    </p:set>
                                    <p:anim calcmode="lin" valueType="num">
                                      <p:cBhvr>
                                        <p:cTn id="27" dur="500" fill="hold"/>
                                        <p:tgtEl>
                                          <p:spTgt spid="27"/>
                                        </p:tgtEl>
                                        <p:attrNameLst>
                                          <p:attrName>ppt_w</p:attrName>
                                        </p:attrNameLst>
                                      </p:cBhvr>
                                      <p:tavLst>
                                        <p:tav tm="0">
                                          <p:val>
                                            <p:fltVal val="0"/>
                                          </p:val>
                                        </p:tav>
                                        <p:tav tm="100000">
                                          <p:val>
                                            <p:strVal val="#ppt_w"/>
                                          </p:val>
                                        </p:tav>
                                      </p:tavLst>
                                    </p:anim>
                                    <p:anim calcmode="lin" valueType="num">
                                      <p:cBhvr>
                                        <p:cTn id="28" dur="500" fill="hold"/>
                                        <p:tgtEl>
                                          <p:spTgt spid="27"/>
                                        </p:tgtEl>
                                        <p:attrNameLst>
                                          <p:attrName>ppt_h</p:attrName>
                                        </p:attrNameLst>
                                      </p:cBhvr>
                                      <p:tavLst>
                                        <p:tav tm="0">
                                          <p:val>
                                            <p:fltVal val="0"/>
                                          </p:val>
                                        </p:tav>
                                        <p:tav tm="100000">
                                          <p:val>
                                            <p:strVal val="#ppt_h"/>
                                          </p:val>
                                        </p:tav>
                                      </p:tavLst>
                                    </p:anim>
                                    <p:animEffect transition="in" filter="fade">
                                      <p:cBhvr>
                                        <p:cTn id="29" dur="500"/>
                                        <p:tgtEl>
                                          <p:spTgt spid="27"/>
                                        </p:tgtEl>
                                      </p:cBhvr>
                                    </p:animEffect>
                                  </p:childTnLst>
                                </p:cTn>
                              </p:par>
                            </p:childTnLst>
                          </p:cTn>
                        </p:par>
                      </p:childTnLst>
                    </p:cTn>
                  </p:par>
                  <p:par>
                    <p:cTn id="30" fill="hold">
                      <p:stCondLst>
                        <p:cond delay="indefinite"/>
                      </p:stCondLst>
                      <p:childTnLst>
                        <p:par>
                          <p:cTn id="31" fill="hold">
                            <p:stCondLst>
                              <p:cond delay="0"/>
                            </p:stCondLst>
                            <p:childTnLst>
                              <p:par>
                                <p:cTn id="32" presetID="49" presetClass="path" presetSubtype="0" accel="50000" decel="50000" fill="hold" grpId="0" nodeType="clickEffect">
                                  <p:stCondLst>
                                    <p:cond delay="0"/>
                                  </p:stCondLst>
                                  <p:iterate type="lt">
                                    <p:tmPct val="0"/>
                                  </p:iterate>
                                  <p:childTnLst>
                                    <p:animMotion origin="layout" path="M 4.79167E-6 2.59259E-6 L -0.25977 -0.06088 " pathEditMode="relative" rAng="0" ptsTypes="AA">
                                      <p:cBhvr>
                                        <p:cTn id="33" dur="2000" fill="hold"/>
                                        <p:tgtEl>
                                          <p:spTgt spid="51"/>
                                        </p:tgtEl>
                                        <p:attrNameLst>
                                          <p:attrName>ppt_x</p:attrName>
                                          <p:attrName>ppt_y</p:attrName>
                                        </p:attrNameLst>
                                      </p:cBhvr>
                                      <p:rCtr x="-12995" y="-3056"/>
                                    </p:animMotion>
                                  </p:childTnLst>
                                </p:cTn>
                              </p:par>
                              <p:par>
                                <p:cTn id="34" presetID="3" presetClass="emph" presetSubtype="2" fill="hold" grpId="1" nodeType="withEffect">
                                  <p:stCondLst>
                                    <p:cond delay="0"/>
                                  </p:stCondLst>
                                  <p:iterate type="lt">
                                    <p:tmPct val="0"/>
                                  </p:iterate>
                                  <p:childTnLst>
                                    <p:animClr clrSpc="rgb" dir="cw">
                                      <p:cBhvr override="childStyle">
                                        <p:cTn id="35" dur="2000" fill="hold"/>
                                        <p:tgtEl>
                                          <p:spTgt spid="51"/>
                                        </p:tgtEl>
                                        <p:attrNameLst>
                                          <p:attrName>style.color</p:attrName>
                                        </p:attrNameLst>
                                      </p:cBhvr>
                                      <p:to>
                                        <a:schemeClr val="accent2"/>
                                      </p:to>
                                    </p:animClr>
                                  </p:childTnLst>
                                  <p:subTnLst>
                                    <p:audio>
                                      <p:cMediaNode>
                                        <p:cTn display="0" masterRel="sameClick">
                                          <p:stCondLst>
                                            <p:cond evt="begin" delay="0">
                                              <p:tn val="34"/>
                                            </p:cond>
                                          </p:stCondLst>
                                          <p:endCondLst>
                                            <p:cond evt="onStopAudio" delay="0">
                                              <p:tgtEl>
                                                <p:sldTgt/>
                                              </p:tgtEl>
                                            </p:cond>
                                          </p:endCondLst>
                                        </p:cTn>
                                        <p:tgtEl>
                                          <p:sndTgt r:embed="rId3" name="chimes.wav"/>
                                        </p:tgtEl>
                                      </p:cMediaNode>
                                    </p:audio>
                                  </p:subTnLst>
                                </p:cTn>
                              </p:par>
                            </p:childTnLst>
                          </p:cTn>
                        </p:par>
                      </p:childTnLst>
                    </p:cTn>
                  </p:par>
                  <p:par>
                    <p:cTn id="36" fill="hold">
                      <p:stCondLst>
                        <p:cond delay="indefinite"/>
                      </p:stCondLst>
                      <p:childTnLst>
                        <p:par>
                          <p:cTn id="37" fill="hold">
                            <p:stCondLst>
                              <p:cond delay="0"/>
                            </p:stCondLst>
                            <p:childTnLst>
                              <p:par>
                                <p:cTn id="38" presetID="53" presetClass="entr" presetSubtype="16" fill="hold" nodeType="clickEffect">
                                  <p:stCondLst>
                                    <p:cond delay="0"/>
                                  </p:stCondLst>
                                  <p:childTnLst>
                                    <p:set>
                                      <p:cBhvr>
                                        <p:cTn id="39" dur="1" fill="hold">
                                          <p:stCondLst>
                                            <p:cond delay="0"/>
                                          </p:stCondLst>
                                        </p:cTn>
                                        <p:tgtEl>
                                          <p:spTgt spid="34"/>
                                        </p:tgtEl>
                                        <p:attrNameLst>
                                          <p:attrName>style.visibility</p:attrName>
                                        </p:attrNameLst>
                                      </p:cBhvr>
                                      <p:to>
                                        <p:strVal val="visible"/>
                                      </p:to>
                                    </p:set>
                                    <p:anim calcmode="lin" valueType="num">
                                      <p:cBhvr>
                                        <p:cTn id="40" dur="500" fill="hold"/>
                                        <p:tgtEl>
                                          <p:spTgt spid="34"/>
                                        </p:tgtEl>
                                        <p:attrNameLst>
                                          <p:attrName>ppt_w</p:attrName>
                                        </p:attrNameLst>
                                      </p:cBhvr>
                                      <p:tavLst>
                                        <p:tav tm="0">
                                          <p:val>
                                            <p:fltVal val="0"/>
                                          </p:val>
                                        </p:tav>
                                        <p:tav tm="100000">
                                          <p:val>
                                            <p:strVal val="#ppt_w"/>
                                          </p:val>
                                        </p:tav>
                                      </p:tavLst>
                                    </p:anim>
                                    <p:anim calcmode="lin" valueType="num">
                                      <p:cBhvr>
                                        <p:cTn id="41" dur="500" fill="hold"/>
                                        <p:tgtEl>
                                          <p:spTgt spid="34"/>
                                        </p:tgtEl>
                                        <p:attrNameLst>
                                          <p:attrName>ppt_h</p:attrName>
                                        </p:attrNameLst>
                                      </p:cBhvr>
                                      <p:tavLst>
                                        <p:tav tm="0">
                                          <p:val>
                                            <p:fltVal val="0"/>
                                          </p:val>
                                        </p:tav>
                                        <p:tav tm="100000">
                                          <p:val>
                                            <p:strVal val="#ppt_h"/>
                                          </p:val>
                                        </p:tav>
                                      </p:tavLst>
                                    </p:anim>
                                    <p:animEffect transition="in" filter="fade">
                                      <p:cBhvr>
                                        <p:cTn id="42" dur="500"/>
                                        <p:tgtEl>
                                          <p:spTgt spid="34"/>
                                        </p:tgtEl>
                                      </p:cBhvr>
                                    </p:animEffect>
                                  </p:childTnLst>
                                  <p:subTnLst>
                                    <p:audio>
                                      <p:cMediaNode>
                                        <p:cTn display="0" masterRel="sameClick">
                                          <p:stCondLst>
                                            <p:cond evt="begin" delay="0">
                                              <p:tn val="38"/>
                                            </p:cond>
                                          </p:stCondLst>
                                          <p:endCondLst>
                                            <p:cond evt="onStopAudio" delay="0">
                                              <p:tgtEl>
                                                <p:sldTgt/>
                                              </p:tgtEl>
                                            </p:cond>
                                          </p:endCondLst>
                                        </p:cTn>
                                        <p:tgtEl>
                                          <p:sndTgt r:embed="rId3" name="chimes.wav"/>
                                        </p:tgtEl>
                                      </p:cMediaNode>
                                    </p:audio>
                                  </p:subTnLst>
                                </p:cTn>
                              </p:par>
                            </p:childTnLst>
                          </p:cTn>
                        </p:par>
                      </p:childTnLst>
                    </p:cTn>
                  </p:par>
                  <p:par>
                    <p:cTn id="43" fill="hold">
                      <p:stCondLst>
                        <p:cond delay="indefinite"/>
                      </p:stCondLst>
                      <p:childTnLst>
                        <p:par>
                          <p:cTn id="44" fill="hold">
                            <p:stCondLst>
                              <p:cond delay="0"/>
                            </p:stCondLst>
                            <p:childTnLst>
                              <p:par>
                                <p:cTn id="45" presetID="53" presetClass="entr" presetSubtype="16" fill="hold" grpId="0" nodeType="clickEffect">
                                  <p:stCondLst>
                                    <p:cond delay="0"/>
                                  </p:stCondLst>
                                  <p:childTnLst>
                                    <p:set>
                                      <p:cBhvr>
                                        <p:cTn id="46" dur="1" fill="hold">
                                          <p:stCondLst>
                                            <p:cond delay="0"/>
                                          </p:stCondLst>
                                        </p:cTn>
                                        <p:tgtEl>
                                          <p:spTgt spid="28"/>
                                        </p:tgtEl>
                                        <p:attrNameLst>
                                          <p:attrName>style.visibility</p:attrName>
                                        </p:attrNameLst>
                                      </p:cBhvr>
                                      <p:to>
                                        <p:strVal val="visible"/>
                                      </p:to>
                                    </p:set>
                                    <p:anim calcmode="lin" valueType="num">
                                      <p:cBhvr>
                                        <p:cTn id="47" dur="500" fill="hold"/>
                                        <p:tgtEl>
                                          <p:spTgt spid="28"/>
                                        </p:tgtEl>
                                        <p:attrNameLst>
                                          <p:attrName>ppt_w</p:attrName>
                                        </p:attrNameLst>
                                      </p:cBhvr>
                                      <p:tavLst>
                                        <p:tav tm="0">
                                          <p:val>
                                            <p:fltVal val="0"/>
                                          </p:val>
                                        </p:tav>
                                        <p:tav tm="100000">
                                          <p:val>
                                            <p:strVal val="#ppt_w"/>
                                          </p:val>
                                        </p:tav>
                                      </p:tavLst>
                                    </p:anim>
                                    <p:anim calcmode="lin" valueType="num">
                                      <p:cBhvr>
                                        <p:cTn id="48" dur="500" fill="hold"/>
                                        <p:tgtEl>
                                          <p:spTgt spid="28"/>
                                        </p:tgtEl>
                                        <p:attrNameLst>
                                          <p:attrName>ppt_h</p:attrName>
                                        </p:attrNameLst>
                                      </p:cBhvr>
                                      <p:tavLst>
                                        <p:tav tm="0">
                                          <p:val>
                                            <p:fltVal val="0"/>
                                          </p:val>
                                        </p:tav>
                                        <p:tav tm="100000">
                                          <p:val>
                                            <p:strVal val="#ppt_h"/>
                                          </p:val>
                                        </p:tav>
                                      </p:tavLst>
                                    </p:anim>
                                    <p:animEffect transition="in" filter="fade">
                                      <p:cBhvr>
                                        <p:cTn id="49" dur="500"/>
                                        <p:tgtEl>
                                          <p:spTgt spid="28"/>
                                        </p:tgtEl>
                                      </p:cBhvr>
                                    </p:animEffect>
                                  </p:childTnLst>
                                </p:cTn>
                              </p:par>
                            </p:childTnLst>
                          </p:cTn>
                        </p:par>
                      </p:childTnLst>
                    </p:cTn>
                  </p:par>
                  <p:par>
                    <p:cTn id="50" fill="hold">
                      <p:stCondLst>
                        <p:cond delay="indefinite"/>
                      </p:stCondLst>
                      <p:childTnLst>
                        <p:par>
                          <p:cTn id="51" fill="hold">
                            <p:stCondLst>
                              <p:cond delay="0"/>
                            </p:stCondLst>
                            <p:childTnLst>
                              <p:par>
                                <p:cTn id="52" presetID="49" presetClass="path" presetSubtype="0" accel="50000" decel="50000" fill="hold" grpId="0" nodeType="clickEffect">
                                  <p:stCondLst>
                                    <p:cond delay="0"/>
                                  </p:stCondLst>
                                  <p:childTnLst>
                                    <p:animMotion origin="layout" path="M 1.875E-6 3.33333E-6 L -0.25977 0.48078 " pathEditMode="relative" rAng="0" ptsTypes="AA">
                                      <p:cBhvr>
                                        <p:cTn id="53" dur="2000" fill="hold"/>
                                        <p:tgtEl>
                                          <p:spTgt spid="25"/>
                                        </p:tgtEl>
                                        <p:attrNameLst>
                                          <p:attrName>ppt_x</p:attrName>
                                          <p:attrName>ppt_y</p:attrName>
                                        </p:attrNameLst>
                                      </p:cBhvr>
                                      <p:rCtr x="-12995" y="24028"/>
                                    </p:animMotion>
                                  </p:childTnLst>
                                </p:cTn>
                              </p:par>
                              <p:par>
                                <p:cTn id="54" presetID="3" presetClass="emph" presetSubtype="2" fill="hold" grpId="1" nodeType="withEffect">
                                  <p:stCondLst>
                                    <p:cond delay="0"/>
                                  </p:stCondLst>
                                  <p:childTnLst>
                                    <p:animClr clrSpc="rgb" dir="cw">
                                      <p:cBhvr override="childStyle">
                                        <p:cTn id="55" dur="2000" fill="hold"/>
                                        <p:tgtEl>
                                          <p:spTgt spid="25"/>
                                        </p:tgtEl>
                                        <p:attrNameLst>
                                          <p:attrName>style.color</p:attrName>
                                        </p:attrNameLst>
                                      </p:cBhvr>
                                      <p:to>
                                        <a:schemeClr val="accent2"/>
                                      </p:to>
                                    </p:animClr>
                                  </p:childTnLst>
                                </p:cTn>
                              </p:par>
                            </p:childTnLst>
                          </p:cTn>
                        </p:par>
                      </p:childTnLst>
                    </p:cTn>
                  </p:par>
                  <p:par>
                    <p:cTn id="56" fill="hold">
                      <p:stCondLst>
                        <p:cond delay="indefinite"/>
                      </p:stCondLst>
                      <p:childTnLst>
                        <p:par>
                          <p:cTn id="57" fill="hold">
                            <p:stCondLst>
                              <p:cond delay="0"/>
                            </p:stCondLst>
                            <p:childTnLst>
                              <p:par>
                                <p:cTn id="58" presetID="53" presetClass="entr" presetSubtype="16" fill="hold" nodeType="clickEffect">
                                  <p:stCondLst>
                                    <p:cond delay="0"/>
                                  </p:stCondLst>
                                  <p:childTnLst>
                                    <p:set>
                                      <p:cBhvr>
                                        <p:cTn id="59" dur="1" fill="hold">
                                          <p:stCondLst>
                                            <p:cond delay="0"/>
                                          </p:stCondLst>
                                        </p:cTn>
                                        <p:tgtEl>
                                          <p:spTgt spid="35"/>
                                        </p:tgtEl>
                                        <p:attrNameLst>
                                          <p:attrName>style.visibility</p:attrName>
                                        </p:attrNameLst>
                                      </p:cBhvr>
                                      <p:to>
                                        <p:strVal val="visible"/>
                                      </p:to>
                                    </p:set>
                                    <p:anim calcmode="lin" valueType="num">
                                      <p:cBhvr>
                                        <p:cTn id="60" dur="500" fill="hold"/>
                                        <p:tgtEl>
                                          <p:spTgt spid="35"/>
                                        </p:tgtEl>
                                        <p:attrNameLst>
                                          <p:attrName>ppt_w</p:attrName>
                                        </p:attrNameLst>
                                      </p:cBhvr>
                                      <p:tavLst>
                                        <p:tav tm="0">
                                          <p:val>
                                            <p:fltVal val="0"/>
                                          </p:val>
                                        </p:tav>
                                        <p:tav tm="100000">
                                          <p:val>
                                            <p:strVal val="#ppt_w"/>
                                          </p:val>
                                        </p:tav>
                                      </p:tavLst>
                                    </p:anim>
                                    <p:anim calcmode="lin" valueType="num">
                                      <p:cBhvr>
                                        <p:cTn id="61" dur="500" fill="hold"/>
                                        <p:tgtEl>
                                          <p:spTgt spid="35"/>
                                        </p:tgtEl>
                                        <p:attrNameLst>
                                          <p:attrName>ppt_h</p:attrName>
                                        </p:attrNameLst>
                                      </p:cBhvr>
                                      <p:tavLst>
                                        <p:tav tm="0">
                                          <p:val>
                                            <p:fltVal val="0"/>
                                          </p:val>
                                        </p:tav>
                                        <p:tav tm="100000">
                                          <p:val>
                                            <p:strVal val="#ppt_h"/>
                                          </p:val>
                                        </p:tav>
                                      </p:tavLst>
                                    </p:anim>
                                    <p:animEffect transition="in" filter="fade">
                                      <p:cBhvr>
                                        <p:cTn id="62" dur="500"/>
                                        <p:tgtEl>
                                          <p:spTgt spid="35"/>
                                        </p:tgtEl>
                                      </p:cBhvr>
                                    </p:animEffect>
                                  </p:childTnLst>
                                  <p:subTnLst>
                                    <p:audio>
                                      <p:cMediaNode>
                                        <p:cTn display="0" masterRel="sameClick">
                                          <p:stCondLst>
                                            <p:cond evt="begin" delay="0">
                                              <p:tn val="58"/>
                                            </p:cond>
                                          </p:stCondLst>
                                          <p:endCondLst>
                                            <p:cond evt="onStopAudio" delay="0">
                                              <p:tgtEl>
                                                <p:sldTgt/>
                                              </p:tgtEl>
                                            </p:cond>
                                          </p:endCondLst>
                                        </p:cTn>
                                        <p:tgtEl>
                                          <p:sndTgt r:embed="rId3" name="chimes.wav"/>
                                        </p:tgtEl>
                                      </p:cMediaNode>
                                    </p:audio>
                                  </p:subTnLst>
                                </p:cTn>
                              </p:par>
                            </p:childTnLst>
                          </p:cTn>
                        </p:par>
                      </p:childTnLst>
                    </p:cTn>
                  </p:par>
                  <p:par>
                    <p:cTn id="63" fill="hold">
                      <p:stCondLst>
                        <p:cond delay="indefinite"/>
                      </p:stCondLst>
                      <p:childTnLst>
                        <p:par>
                          <p:cTn id="64" fill="hold">
                            <p:stCondLst>
                              <p:cond delay="0"/>
                            </p:stCondLst>
                            <p:childTnLst>
                              <p:par>
                                <p:cTn id="65" presetID="53" presetClass="exit" presetSubtype="32" fill="hold" grpId="0" nodeType="clickEffect">
                                  <p:stCondLst>
                                    <p:cond delay="0"/>
                                  </p:stCondLst>
                                  <p:childTnLst>
                                    <p:anim calcmode="lin" valueType="num">
                                      <p:cBhvr>
                                        <p:cTn id="66" dur="500"/>
                                        <p:tgtEl>
                                          <p:spTgt spid="24"/>
                                        </p:tgtEl>
                                        <p:attrNameLst>
                                          <p:attrName>ppt_w</p:attrName>
                                        </p:attrNameLst>
                                      </p:cBhvr>
                                      <p:tavLst>
                                        <p:tav tm="0">
                                          <p:val>
                                            <p:strVal val="ppt_w"/>
                                          </p:val>
                                        </p:tav>
                                        <p:tav tm="100000">
                                          <p:val>
                                            <p:fltVal val="0"/>
                                          </p:val>
                                        </p:tav>
                                      </p:tavLst>
                                    </p:anim>
                                    <p:anim calcmode="lin" valueType="num">
                                      <p:cBhvr>
                                        <p:cTn id="67" dur="500"/>
                                        <p:tgtEl>
                                          <p:spTgt spid="24"/>
                                        </p:tgtEl>
                                        <p:attrNameLst>
                                          <p:attrName>ppt_h</p:attrName>
                                        </p:attrNameLst>
                                      </p:cBhvr>
                                      <p:tavLst>
                                        <p:tav tm="0">
                                          <p:val>
                                            <p:strVal val="ppt_h"/>
                                          </p:val>
                                        </p:tav>
                                        <p:tav tm="100000">
                                          <p:val>
                                            <p:fltVal val="0"/>
                                          </p:val>
                                        </p:tav>
                                      </p:tavLst>
                                    </p:anim>
                                    <p:animEffect transition="out" filter="fade">
                                      <p:cBhvr>
                                        <p:cTn id="68" dur="500"/>
                                        <p:tgtEl>
                                          <p:spTgt spid="24"/>
                                        </p:tgtEl>
                                      </p:cBhvr>
                                    </p:animEffect>
                                    <p:set>
                                      <p:cBhvr>
                                        <p:cTn id="69" dur="1" fill="hold">
                                          <p:stCondLst>
                                            <p:cond delay="499"/>
                                          </p:stCondLst>
                                        </p:cTn>
                                        <p:tgtEl>
                                          <p:spTgt spid="24"/>
                                        </p:tgtEl>
                                        <p:attrNameLst>
                                          <p:attrName>style.visibility</p:attrName>
                                        </p:attrNameLst>
                                      </p:cBhvr>
                                      <p:to>
                                        <p:strVal val="hidden"/>
                                      </p:to>
                                    </p:set>
                                  </p:childTnLst>
                                </p:cTn>
                              </p:par>
                              <p:par>
                                <p:cTn id="70" presetID="53" presetClass="exit" presetSubtype="32" fill="hold" grpId="0" nodeType="withEffect">
                                  <p:stCondLst>
                                    <p:cond delay="0"/>
                                  </p:stCondLst>
                                  <p:childTnLst>
                                    <p:anim calcmode="lin" valueType="num">
                                      <p:cBhvr>
                                        <p:cTn id="71" dur="500"/>
                                        <p:tgtEl>
                                          <p:spTgt spid="29"/>
                                        </p:tgtEl>
                                        <p:attrNameLst>
                                          <p:attrName>ppt_w</p:attrName>
                                        </p:attrNameLst>
                                      </p:cBhvr>
                                      <p:tavLst>
                                        <p:tav tm="0">
                                          <p:val>
                                            <p:strVal val="ppt_w"/>
                                          </p:val>
                                        </p:tav>
                                        <p:tav tm="100000">
                                          <p:val>
                                            <p:fltVal val="0"/>
                                          </p:val>
                                        </p:tav>
                                      </p:tavLst>
                                    </p:anim>
                                    <p:anim calcmode="lin" valueType="num">
                                      <p:cBhvr>
                                        <p:cTn id="72" dur="500"/>
                                        <p:tgtEl>
                                          <p:spTgt spid="29"/>
                                        </p:tgtEl>
                                        <p:attrNameLst>
                                          <p:attrName>ppt_h</p:attrName>
                                        </p:attrNameLst>
                                      </p:cBhvr>
                                      <p:tavLst>
                                        <p:tav tm="0">
                                          <p:val>
                                            <p:strVal val="ppt_h"/>
                                          </p:val>
                                        </p:tav>
                                        <p:tav tm="100000">
                                          <p:val>
                                            <p:fltVal val="0"/>
                                          </p:val>
                                        </p:tav>
                                      </p:tavLst>
                                    </p:anim>
                                    <p:animEffect transition="out" filter="fade">
                                      <p:cBhvr>
                                        <p:cTn id="73" dur="500"/>
                                        <p:tgtEl>
                                          <p:spTgt spid="29"/>
                                        </p:tgtEl>
                                      </p:cBhvr>
                                    </p:animEffect>
                                    <p:set>
                                      <p:cBhvr>
                                        <p:cTn id="74" dur="1" fill="hold">
                                          <p:stCondLst>
                                            <p:cond delay="499"/>
                                          </p:stCondLst>
                                        </p:cTn>
                                        <p:tgtEl>
                                          <p:spTgt spid="29"/>
                                        </p:tgtEl>
                                        <p:attrNameLst>
                                          <p:attrName>style.visibility</p:attrName>
                                        </p:attrNameLst>
                                      </p:cBhvr>
                                      <p:to>
                                        <p:strVal val="hidden"/>
                                      </p:to>
                                    </p:set>
                                  </p:childTnLst>
                                </p:cTn>
                              </p:par>
                              <p:par>
                                <p:cTn id="75" presetID="53" presetClass="exit" presetSubtype="32" fill="hold" grpId="0" nodeType="withEffect">
                                  <p:stCondLst>
                                    <p:cond delay="0"/>
                                  </p:stCondLst>
                                  <p:childTnLst>
                                    <p:anim calcmode="lin" valueType="num">
                                      <p:cBhvr>
                                        <p:cTn id="76" dur="500"/>
                                        <p:tgtEl>
                                          <p:spTgt spid="30"/>
                                        </p:tgtEl>
                                        <p:attrNameLst>
                                          <p:attrName>ppt_w</p:attrName>
                                        </p:attrNameLst>
                                      </p:cBhvr>
                                      <p:tavLst>
                                        <p:tav tm="0">
                                          <p:val>
                                            <p:strVal val="ppt_w"/>
                                          </p:val>
                                        </p:tav>
                                        <p:tav tm="100000">
                                          <p:val>
                                            <p:fltVal val="0"/>
                                          </p:val>
                                        </p:tav>
                                      </p:tavLst>
                                    </p:anim>
                                    <p:anim calcmode="lin" valueType="num">
                                      <p:cBhvr>
                                        <p:cTn id="77" dur="500"/>
                                        <p:tgtEl>
                                          <p:spTgt spid="30"/>
                                        </p:tgtEl>
                                        <p:attrNameLst>
                                          <p:attrName>ppt_h</p:attrName>
                                        </p:attrNameLst>
                                      </p:cBhvr>
                                      <p:tavLst>
                                        <p:tav tm="0">
                                          <p:val>
                                            <p:strVal val="ppt_h"/>
                                          </p:val>
                                        </p:tav>
                                        <p:tav tm="100000">
                                          <p:val>
                                            <p:fltVal val="0"/>
                                          </p:val>
                                        </p:tav>
                                      </p:tavLst>
                                    </p:anim>
                                    <p:animEffect transition="out" filter="fade">
                                      <p:cBhvr>
                                        <p:cTn id="78" dur="500"/>
                                        <p:tgtEl>
                                          <p:spTgt spid="30"/>
                                        </p:tgtEl>
                                      </p:cBhvr>
                                    </p:animEffect>
                                    <p:set>
                                      <p:cBhvr>
                                        <p:cTn id="79" dur="1" fill="hold">
                                          <p:stCondLst>
                                            <p:cond delay="499"/>
                                          </p:stCondLst>
                                        </p:cTn>
                                        <p:tgtEl>
                                          <p:spTgt spid="30"/>
                                        </p:tgtEl>
                                        <p:attrNameLst>
                                          <p:attrName>style.visibility</p:attrName>
                                        </p:attrNameLst>
                                      </p:cBhvr>
                                      <p:to>
                                        <p:strVal val="hidden"/>
                                      </p:to>
                                    </p:set>
                                  </p:childTnLst>
                                </p:cTn>
                              </p:par>
                              <p:par>
                                <p:cTn id="80" presetID="53" presetClass="exit" presetSubtype="32" fill="hold" grpId="0" nodeType="withEffect">
                                  <p:stCondLst>
                                    <p:cond delay="0"/>
                                  </p:stCondLst>
                                  <p:childTnLst>
                                    <p:anim calcmode="lin" valueType="num">
                                      <p:cBhvr>
                                        <p:cTn id="81" dur="500"/>
                                        <p:tgtEl>
                                          <p:spTgt spid="31"/>
                                        </p:tgtEl>
                                        <p:attrNameLst>
                                          <p:attrName>ppt_w</p:attrName>
                                        </p:attrNameLst>
                                      </p:cBhvr>
                                      <p:tavLst>
                                        <p:tav tm="0">
                                          <p:val>
                                            <p:strVal val="ppt_w"/>
                                          </p:val>
                                        </p:tav>
                                        <p:tav tm="100000">
                                          <p:val>
                                            <p:fltVal val="0"/>
                                          </p:val>
                                        </p:tav>
                                      </p:tavLst>
                                    </p:anim>
                                    <p:anim calcmode="lin" valueType="num">
                                      <p:cBhvr>
                                        <p:cTn id="82" dur="500"/>
                                        <p:tgtEl>
                                          <p:spTgt spid="31"/>
                                        </p:tgtEl>
                                        <p:attrNameLst>
                                          <p:attrName>ppt_h</p:attrName>
                                        </p:attrNameLst>
                                      </p:cBhvr>
                                      <p:tavLst>
                                        <p:tav tm="0">
                                          <p:val>
                                            <p:strVal val="ppt_h"/>
                                          </p:val>
                                        </p:tav>
                                        <p:tav tm="100000">
                                          <p:val>
                                            <p:fltVal val="0"/>
                                          </p:val>
                                        </p:tav>
                                      </p:tavLst>
                                    </p:anim>
                                    <p:animEffect transition="out" filter="fade">
                                      <p:cBhvr>
                                        <p:cTn id="83" dur="500"/>
                                        <p:tgtEl>
                                          <p:spTgt spid="31"/>
                                        </p:tgtEl>
                                      </p:cBhvr>
                                    </p:animEffect>
                                    <p:set>
                                      <p:cBhvr>
                                        <p:cTn id="84" dur="1" fill="hold">
                                          <p:stCondLst>
                                            <p:cond delay="499"/>
                                          </p:stCondLst>
                                        </p:cTn>
                                        <p:tgtEl>
                                          <p:spTgt spid="31"/>
                                        </p:tgtEl>
                                        <p:attrNameLst>
                                          <p:attrName>style.visibility</p:attrName>
                                        </p:attrNameLst>
                                      </p:cBhvr>
                                      <p:to>
                                        <p:strVal val="hidden"/>
                                      </p:to>
                                    </p:set>
                                  </p:childTnLst>
                                </p:cTn>
                              </p:par>
                              <p:par>
                                <p:cTn id="85" presetID="53" presetClass="exit" presetSubtype="32" fill="hold" grpId="0" nodeType="withEffect">
                                  <p:stCondLst>
                                    <p:cond delay="0"/>
                                  </p:stCondLst>
                                  <p:childTnLst>
                                    <p:anim calcmode="lin" valueType="num">
                                      <p:cBhvr>
                                        <p:cTn id="86" dur="500"/>
                                        <p:tgtEl>
                                          <p:spTgt spid="32"/>
                                        </p:tgtEl>
                                        <p:attrNameLst>
                                          <p:attrName>ppt_w</p:attrName>
                                        </p:attrNameLst>
                                      </p:cBhvr>
                                      <p:tavLst>
                                        <p:tav tm="0">
                                          <p:val>
                                            <p:strVal val="ppt_w"/>
                                          </p:val>
                                        </p:tav>
                                        <p:tav tm="100000">
                                          <p:val>
                                            <p:fltVal val="0"/>
                                          </p:val>
                                        </p:tav>
                                      </p:tavLst>
                                    </p:anim>
                                    <p:anim calcmode="lin" valueType="num">
                                      <p:cBhvr>
                                        <p:cTn id="87" dur="500"/>
                                        <p:tgtEl>
                                          <p:spTgt spid="32"/>
                                        </p:tgtEl>
                                        <p:attrNameLst>
                                          <p:attrName>ppt_h</p:attrName>
                                        </p:attrNameLst>
                                      </p:cBhvr>
                                      <p:tavLst>
                                        <p:tav tm="0">
                                          <p:val>
                                            <p:strVal val="ppt_h"/>
                                          </p:val>
                                        </p:tav>
                                        <p:tav tm="100000">
                                          <p:val>
                                            <p:fltVal val="0"/>
                                          </p:val>
                                        </p:tav>
                                      </p:tavLst>
                                    </p:anim>
                                    <p:animEffect transition="out" filter="fade">
                                      <p:cBhvr>
                                        <p:cTn id="88" dur="500"/>
                                        <p:tgtEl>
                                          <p:spTgt spid="32"/>
                                        </p:tgtEl>
                                      </p:cBhvr>
                                    </p:animEffect>
                                    <p:set>
                                      <p:cBhvr>
                                        <p:cTn id="89" dur="1" fill="hold">
                                          <p:stCondLst>
                                            <p:cond delay="499"/>
                                          </p:stCondLst>
                                        </p:cTn>
                                        <p:tgtEl>
                                          <p:spTgt spid="32"/>
                                        </p:tgtEl>
                                        <p:attrNameLst>
                                          <p:attrName>style.visibility</p:attrName>
                                        </p:attrNameLst>
                                      </p:cBhvr>
                                      <p:to>
                                        <p:strVal val="hidden"/>
                                      </p:to>
                                    </p:set>
                                  </p:childTnLst>
                                </p:cTn>
                              </p:par>
                              <p:par>
                                <p:cTn id="90" presetID="49" presetClass="path" presetSubtype="0" accel="50000" decel="50000" fill="hold" nodeType="withEffect">
                                  <p:stCondLst>
                                    <p:cond delay="0"/>
                                  </p:stCondLst>
                                  <p:childTnLst>
                                    <p:animMotion origin="layout" path="M 4.79167E-6 3.7037E-7 L -0.21576 0.30116 " pathEditMode="relative" rAng="0" ptsTypes="AA">
                                      <p:cBhvr>
                                        <p:cTn id="91" dur="2000" fill="hold"/>
                                        <p:tgtEl>
                                          <p:spTgt spid="33"/>
                                        </p:tgtEl>
                                        <p:attrNameLst>
                                          <p:attrName>ppt_x</p:attrName>
                                          <p:attrName>ppt_y</p:attrName>
                                        </p:attrNameLst>
                                      </p:cBhvr>
                                      <p:rCtr x="-10794" y="15046"/>
                                    </p:animMotion>
                                  </p:childTnLst>
                                </p:cTn>
                              </p:par>
                              <p:par>
                                <p:cTn id="92" presetID="49" presetClass="path" presetSubtype="0" accel="50000" decel="50000" fill="hold" nodeType="withEffect">
                                  <p:stCondLst>
                                    <p:cond delay="0"/>
                                  </p:stCondLst>
                                  <p:childTnLst>
                                    <p:animMotion origin="layout" path="M -4.58333E-6 -2.22222E-6 L -0.09987 0.03912 " pathEditMode="relative" rAng="0" ptsTypes="AA">
                                      <p:cBhvr>
                                        <p:cTn id="93" dur="2000" fill="hold"/>
                                        <p:tgtEl>
                                          <p:spTgt spid="34"/>
                                        </p:tgtEl>
                                        <p:attrNameLst>
                                          <p:attrName>ppt_x</p:attrName>
                                          <p:attrName>ppt_y</p:attrName>
                                        </p:attrNameLst>
                                      </p:cBhvr>
                                      <p:rCtr x="-5000" y="1944"/>
                                    </p:animMotion>
                                  </p:childTnLst>
                                </p:cTn>
                              </p:par>
                              <p:par>
                                <p:cTn id="94" presetID="56" presetClass="path" presetSubtype="0" accel="50000" decel="50000" fill="hold" nodeType="withEffect">
                                  <p:stCondLst>
                                    <p:cond delay="0"/>
                                  </p:stCondLst>
                                  <p:childTnLst>
                                    <p:animMotion origin="layout" path="M -2.08333E-6 3.7037E-6 L 0.04245 -0.33797 " pathEditMode="relative" rAng="0" ptsTypes="AA">
                                      <p:cBhvr>
                                        <p:cTn id="95" dur="2000" fill="hold"/>
                                        <p:tgtEl>
                                          <p:spTgt spid="35"/>
                                        </p:tgtEl>
                                        <p:attrNameLst>
                                          <p:attrName>ppt_x</p:attrName>
                                          <p:attrName>ppt_y</p:attrName>
                                        </p:attrNameLst>
                                      </p:cBhvr>
                                      <p:rCtr x="2122" y="-16898"/>
                                    </p:animMotion>
                                  </p:childTnLst>
                                </p:cTn>
                              </p:par>
                              <p:par>
                                <p:cTn id="96" presetID="53" presetClass="entr" presetSubtype="16" fill="hold" nodeType="withEffect">
                                  <p:stCondLst>
                                    <p:cond delay="0"/>
                                  </p:stCondLst>
                                  <p:childTnLst>
                                    <p:set>
                                      <p:cBhvr>
                                        <p:cTn id="97" dur="1" fill="hold">
                                          <p:stCondLst>
                                            <p:cond delay="0"/>
                                          </p:stCondLst>
                                        </p:cTn>
                                        <p:tgtEl>
                                          <p:spTgt spid="10"/>
                                        </p:tgtEl>
                                        <p:attrNameLst>
                                          <p:attrName>style.visibility</p:attrName>
                                        </p:attrNameLst>
                                      </p:cBhvr>
                                      <p:to>
                                        <p:strVal val="visible"/>
                                      </p:to>
                                    </p:set>
                                    <p:anim calcmode="lin" valueType="num">
                                      <p:cBhvr>
                                        <p:cTn id="98" dur="500" fill="hold"/>
                                        <p:tgtEl>
                                          <p:spTgt spid="10"/>
                                        </p:tgtEl>
                                        <p:attrNameLst>
                                          <p:attrName>ppt_w</p:attrName>
                                        </p:attrNameLst>
                                      </p:cBhvr>
                                      <p:tavLst>
                                        <p:tav tm="0">
                                          <p:val>
                                            <p:fltVal val="0"/>
                                          </p:val>
                                        </p:tav>
                                        <p:tav tm="100000">
                                          <p:val>
                                            <p:strVal val="#ppt_w"/>
                                          </p:val>
                                        </p:tav>
                                      </p:tavLst>
                                    </p:anim>
                                    <p:anim calcmode="lin" valueType="num">
                                      <p:cBhvr>
                                        <p:cTn id="99" dur="500" fill="hold"/>
                                        <p:tgtEl>
                                          <p:spTgt spid="10"/>
                                        </p:tgtEl>
                                        <p:attrNameLst>
                                          <p:attrName>ppt_h</p:attrName>
                                        </p:attrNameLst>
                                      </p:cBhvr>
                                      <p:tavLst>
                                        <p:tav tm="0">
                                          <p:val>
                                            <p:fltVal val="0"/>
                                          </p:val>
                                        </p:tav>
                                        <p:tav tm="100000">
                                          <p:val>
                                            <p:strVal val="#ppt_h"/>
                                          </p:val>
                                        </p:tav>
                                      </p:tavLst>
                                    </p:anim>
                                    <p:animEffect transition="in" filter="fade">
                                      <p:cBhvr>
                                        <p:cTn id="100" dur="500"/>
                                        <p:tgtEl>
                                          <p:spTgt spid="10"/>
                                        </p:tgtEl>
                                      </p:cBhvr>
                                    </p:animEffect>
                                  </p:childTnLst>
                                  <p:subTnLst>
                                    <p:audio>
                                      <p:cMediaNode>
                                        <p:cTn display="0" masterRel="sameClick">
                                          <p:stCondLst>
                                            <p:cond evt="begin" delay="0">
                                              <p:tn val="96"/>
                                            </p:cond>
                                          </p:stCondLst>
                                          <p:endCondLst>
                                            <p:cond evt="onStopAudio" delay="0">
                                              <p:tgtEl>
                                                <p:sldTgt/>
                                              </p:tgtEl>
                                            </p:cond>
                                          </p:endCondLst>
                                        </p:cTn>
                                        <p:tgtEl>
                                          <p:sndTgt r:embed="rId4" name="applause.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31" grpId="0" animBg="1"/>
      <p:bldP spid="32" grpId="0" animBg="1"/>
      <p:bldP spid="29" grpId="0" animBg="1"/>
      <p:bldP spid="23" grpId="0"/>
      <p:bldP spid="23" grpId="1"/>
      <p:bldP spid="24" grpId="0"/>
      <p:bldP spid="25" grpId="0"/>
      <p:bldP spid="25" grpId="1"/>
      <p:bldP spid="26" grpId="0"/>
      <p:bldP spid="27" grpId="0"/>
      <p:bldP spid="28" grpId="0"/>
      <p:bldP spid="51" grpId="0"/>
      <p:bldP spid="51" grpId="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组合 5"/>
          <p:cNvGrpSpPr/>
          <p:nvPr/>
        </p:nvGrpSpPr>
        <p:grpSpPr>
          <a:xfrm>
            <a:off x="1521508" y="257308"/>
            <a:ext cx="3551555" cy="1078151"/>
            <a:chOff x="2638269" y="2965026"/>
            <a:chExt cx="3551555" cy="1078151"/>
          </a:xfrm>
        </p:grpSpPr>
        <p:sp>
          <p:nvSpPr>
            <p:cNvPr id="7" name="文本框 1"/>
            <p:cNvSpPr txBox="1">
              <a:spLocks noChangeArrowheads="1"/>
            </p:cNvSpPr>
            <p:nvPr/>
          </p:nvSpPr>
          <p:spPr bwMode="auto">
            <a:xfrm>
              <a:off x="2638269" y="2965026"/>
              <a:ext cx="3551555"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1300">
                  <a:solidFill>
                    <a:schemeClr val="tx1"/>
                  </a:solidFill>
                  <a:latin typeface="Nexa Light" panose="02000000000000000000" pitchFamily="50" charset="0"/>
                  <a:ea typeface="微软雅黑" panose="020B0503020204020204" charset="-122"/>
                </a:defRPr>
              </a:lvl1pPr>
              <a:lvl2pPr marL="742950" indent="-285750">
                <a:defRPr sz="1300">
                  <a:solidFill>
                    <a:schemeClr val="tx1"/>
                  </a:solidFill>
                  <a:latin typeface="Nexa Light" panose="02000000000000000000" pitchFamily="50" charset="0"/>
                  <a:ea typeface="微软雅黑" panose="020B0503020204020204" charset="-122"/>
                </a:defRPr>
              </a:lvl2pPr>
              <a:lvl3pPr marL="1143000" indent="-228600">
                <a:defRPr sz="1300">
                  <a:solidFill>
                    <a:schemeClr val="tx1"/>
                  </a:solidFill>
                  <a:latin typeface="Nexa Light" panose="02000000000000000000" pitchFamily="50" charset="0"/>
                  <a:ea typeface="微软雅黑" panose="020B0503020204020204" charset="-122"/>
                </a:defRPr>
              </a:lvl3pPr>
              <a:lvl4pPr marL="1600200" indent="-228600">
                <a:defRPr sz="1300">
                  <a:solidFill>
                    <a:schemeClr val="tx1"/>
                  </a:solidFill>
                  <a:latin typeface="Nexa Light" panose="02000000000000000000" pitchFamily="50" charset="0"/>
                  <a:ea typeface="微软雅黑" panose="020B0503020204020204" charset="-122"/>
                </a:defRPr>
              </a:lvl4pPr>
              <a:lvl5pPr marL="2057400" indent="-228600">
                <a:defRPr sz="1300">
                  <a:solidFill>
                    <a:schemeClr val="tx1"/>
                  </a:solidFill>
                  <a:latin typeface="Nexa Light" panose="02000000000000000000" pitchFamily="50" charset="0"/>
                  <a:ea typeface="微软雅黑" panose="020B0503020204020204" charset="-122"/>
                </a:defRPr>
              </a:lvl5pPr>
              <a:lvl6pPr marL="2514600" indent="-228600" defTabSz="685800" eaLnBrk="0" fontAlgn="base" hangingPunct="0">
                <a:spcBef>
                  <a:spcPct val="0"/>
                </a:spcBef>
                <a:spcAft>
                  <a:spcPct val="0"/>
                </a:spcAft>
                <a:defRPr sz="1300">
                  <a:solidFill>
                    <a:schemeClr val="tx1"/>
                  </a:solidFill>
                  <a:latin typeface="Nexa Light" panose="02000000000000000000" pitchFamily="50" charset="0"/>
                  <a:ea typeface="微软雅黑" panose="020B0503020204020204" charset="-122"/>
                </a:defRPr>
              </a:lvl6pPr>
              <a:lvl7pPr marL="2971800" indent="-228600" defTabSz="685800" eaLnBrk="0" fontAlgn="base" hangingPunct="0">
                <a:spcBef>
                  <a:spcPct val="0"/>
                </a:spcBef>
                <a:spcAft>
                  <a:spcPct val="0"/>
                </a:spcAft>
                <a:defRPr sz="1300">
                  <a:solidFill>
                    <a:schemeClr val="tx1"/>
                  </a:solidFill>
                  <a:latin typeface="Nexa Light" panose="02000000000000000000" pitchFamily="50" charset="0"/>
                  <a:ea typeface="微软雅黑" panose="020B0503020204020204" charset="-122"/>
                </a:defRPr>
              </a:lvl7pPr>
              <a:lvl8pPr marL="3429000" indent="-228600" defTabSz="685800" eaLnBrk="0" fontAlgn="base" hangingPunct="0">
                <a:spcBef>
                  <a:spcPct val="0"/>
                </a:spcBef>
                <a:spcAft>
                  <a:spcPct val="0"/>
                </a:spcAft>
                <a:defRPr sz="1300">
                  <a:solidFill>
                    <a:schemeClr val="tx1"/>
                  </a:solidFill>
                  <a:latin typeface="Nexa Light" panose="02000000000000000000" pitchFamily="50" charset="0"/>
                  <a:ea typeface="微软雅黑" panose="020B0503020204020204" charset="-122"/>
                </a:defRPr>
              </a:lvl8pPr>
              <a:lvl9pPr marL="3886200" indent="-228600" defTabSz="685800" eaLnBrk="0" fontAlgn="base" hangingPunct="0">
                <a:spcBef>
                  <a:spcPct val="0"/>
                </a:spcBef>
                <a:spcAft>
                  <a:spcPct val="0"/>
                </a:spcAft>
                <a:defRPr sz="1300">
                  <a:solidFill>
                    <a:schemeClr val="tx1"/>
                  </a:solidFill>
                  <a:latin typeface="Nexa Light" panose="02000000000000000000" pitchFamily="50" charset="0"/>
                  <a:ea typeface="微软雅黑" panose="020B0503020204020204" charset="-122"/>
                </a:defRPr>
              </a:lvl9pPr>
            </a:lstStyle>
            <a:p>
              <a:pPr>
                <a:defRPr/>
              </a:pPr>
              <a:r>
                <a:rPr lang="en-US" altLang="zh-CN" sz="4400" b="1" dirty="0">
                  <a:solidFill>
                    <a:schemeClr val="bg1"/>
                  </a:solidFill>
                  <a:latin typeface="UTM Loko" panose="02040603050506020204" pitchFamily="18" charset="0"/>
                  <a:ea typeface="微软雅黑" panose="020B0503020204020204" pitchFamily="34" charset="-122"/>
                  <a:cs typeface="+mn-ea"/>
                  <a:sym typeface="+mn-lt"/>
                </a:rPr>
                <a:t>KHỞI ĐỘNG</a:t>
              </a:r>
              <a:endParaRPr lang="zh-CN" altLang="en-US" sz="4400" b="1" dirty="0">
                <a:solidFill>
                  <a:schemeClr val="bg1"/>
                </a:solidFill>
                <a:latin typeface="UTM Loko" panose="02040603050506020204" pitchFamily="18" charset="0"/>
                <a:ea typeface="微软雅黑" panose="020B0503020204020204" pitchFamily="34" charset="-122"/>
                <a:cs typeface="+mn-ea"/>
                <a:sym typeface="+mn-lt"/>
              </a:endParaRPr>
            </a:p>
          </p:txBody>
        </p:sp>
        <p:sp>
          <p:nvSpPr>
            <p:cNvPr id="8" name="矩形 7"/>
            <p:cNvSpPr/>
            <p:nvPr/>
          </p:nvSpPr>
          <p:spPr>
            <a:xfrm>
              <a:off x="2638269" y="3073040"/>
              <a:ext cx="2952906" cy="970137"/>
            </a:xfrm>
            <a:prstGeom prst="rect">
              <a:avLst/>
            </a:prstGeom>
          </p:spPr>
          <p:txBody>
            <a:bodyPr wrap="squar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150000"/>
                </a:lnSpc>
                <a:defRPr/>
              </a:pPr>
              <a:endParaRPr lang="zh-CN" altLang="en-US" sz="4400" b="1" spc="300" dirty="0">
                <a:solidFill>
                  <a:schemeClr val="bg1"/>
                </a:solidFill>
                <a:latin typeface="UTM Flamenco" panose="02040603050506020204" pitchFamily="18" charset="0"/>
                <a:ea typeface="微软雅黑" panose="020B0503020204020204" pitchFamily="34" charset="-122"/>
                <a:sym typeface="微软雅黑" panose="020B0503020204020204" charset="-122"/>
              </a:endParaRPr>
            </a:p>
          </p:txBody>
        </p:sp>
      </p:grpSp>
      <p:grpSp>
        <p:nvGrpSpPr>
          <p:cNvPr id="9" name="组合 8"/>
          <p:cNvGrpSpPr/>
          <p:nvPr/>
        </p:nvGrpSpPr>
        <p:grpSpPr>
          <a:xfrm>
            <a:off x="525931" y="0"/>
            <a:ext cx="910170" cy="1109471"/>
            <a:chOff x="6219365" y="418888"/>
            <a:chExt cx="910170" cy="1109471"/>
          </a:xfrm>
        </p:grpSpPr>
        <p:sp>
          <p:nvSpPr>
            <p:cNvPr id="10" name="椭圆 9"/>
            <p:cNvSpPr/>
            <p:nvPr/>
          </p:nvSpPr>
          <p:spPr>
            <a:xfrm>
              <a:off x="6219365" y="600685"/>
              <a:ext cx="910170" cy="910170"/>
            </a:xfrm>
            <a:prstGeom prst="ellipse">
              <a:avLst/>
            </a:prstGeom>
            <a:solidFill>
              <a:srgbClr val="97F1E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bg1"/>
                </a:solidFill>
                <a:latin typeface="微软雅黑" panose="020B0503020204020204" pitchFamily="34" charset="-122"/>
                <a:ea typeface="微软雅黑" panose="020B0503020204020204" pitchFamily="34" charset="-122"/>
              </a:endParaRPr>
            </a:p>
          </p:txBody>
        </p:sp>
        <p:pic>
          <p:nvPicPr>
            <p:cNvPr id="11" name="图片 10"/>
            <p:cNvPicPr>
              <a:picLocks noChangeAspect="1"/>
            </p:cNvPicPr>
            <p:nvPr/>
          </p:nvPicPr>
          <p:blipFill rotWithShape="1">
            <a:blip r:embed="rId3" cstate="print">
              <a:extLst>
                <a:ext uri="{28A0092B-C50C-407E-A947-70E740481C1C}">
                  <a14:useLocalDpi xmlns:a14="http://schemas.microsoft.com/office/drawing/2010/main" val="0"/>
                </a:ext>
              </a:extLst>
            </a:blip>
            <a:srcRect r="83312" b="67495"/>
            <a:stretch>
              <a:fillRect/>
            </a:stretch>
          </p:blipFill>
          <p:spPr>
            <a:xfrm>
              <a:off x="6473953" y="418888"/>
              <a:ext cx="562601" cy="1109471"/>
            </a:xfrm>
            <a:prstGeom prst="rect">
              <a:avLst/>
            </a:prstGeom>
          </p:spPr>
        </p:pic>
      </p:grpSp>
      <p:sp>
        <p:nvSpPr>
          <p:cNvPr id="12" name="圆角矩形标注 11"/>
          <p:cNvSpPr/>
          <p:nvPr/>
        </p:nvSpPr>
        <p:spPr>
          <a:xfrm>
            <a:off x="545209" y="2368254"/>
            <a:ext cx="4623468" cy="3724202"/>
          </a:xfrm>
          <a:prstGeom prst="wedgeRoundRectCallout">
            <a:avLst>
              <a:gd name="adj1" fmla="val -30410"/>
              <a:gd name="adj2" fmla="val -59514"/>
              <a:gd name="adj3" fmla="val 16667"/>
            </a:avLst>
          </a:prstGeom>
          <a:noFill/>
          <a:ln w="28575">
            <a:solidFill>
              <a:srgbClr val="4BB1A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bg1"/>
              </a:solidFill>
              <a:latin typeface="微软雅黑" panose="020B0503020204020204" pitchFamily="34" charset="-122"/>
              <a:ea typeface="微软雅黑" panose="020B0503020204020204" pitchFamily="34" charset="-122"/>
            </a:endParaRPr>
          </a:p>
        </p:txBody>
      </p:sp>
      <p:sp>
        <p:nvSpPr>
          <p:cNvPr id="23" name="圆角矩形标注 22"/>
          <p:cNvSpPr/>
          <p:nvPr/>
        </p:nvSpPr>
        <p:spPr>
          <a:xfrm rot="10800000">
            <a:off x="7263423" y="2168179"/>
            <a:ext cx="4661875" cy="2985479"/>
          </a:xfrm>
          <a:prstGeom prst="wedgeRoundRectCallout">
            <a:avLst/>
          </a:prstGeom>
          <a:noFill/>
          <a:ln w="28575">
            <a:solidFill>
              <a:srgbClr val="FED2D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bg1"/>
              </a:solidFill>
              <a:latin typeface="微软雅黑" panose="020B0503020204020204" pitchFamily="34" charset="-122"/>
              <a:ea typeface="微软雅黑" panose="020B0503020204020204" pitchFamily="34" charset="-122"/>
            </a:endParaRPr>
          </a:p>
        </p:txBody>
      </p:sp>
      <p:pic>
        <p:nvPicPr>
          <p:cNvPr id="16" name="图片 1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265515" y="2192945"/>
            <a:ext cx="2507644" cy="4585883"/>
          </a:xfrm>
          <a:prstGeom prst="rect">
            <a:avLst/>
          </a:prstGeom>
        </p:spPr>
      </p:pic>
      <mc:AlternateContent xmlns:mc="http://schemas.openxmlformats.org/markup-compatibility/2006" xmlns:a14="http://schemas.microsoft.com/office/drawing/2010/main">
        <mc:Choice Requires="a14">
          <p:sp>
            <p:nvSpPr>
              <p:cNvPr id="25" name="文本框 24"/>
              <p:cNvSpPr txBox="1"/>
              <p:nvPr/>
            </p:nvSpPr>
            <p:spPr>
              <a:xfrm>
                <a:off x="632405" y="2469960"/>
                <a:ext cx="4813516" cy="3529621"/>
              </a:xfrm>
              <a:prstGeom prst="rect">
                <a:avLst/>
              </a:prstGeom>
              <a:noFill/>
            </p:spPr>
            <p:txBody>
              <a:bodyPr wrap="square" rtlCol="0">
                <a:spAutoFit/>
              </a:bodyPr>
              <a:lstStyle/>
              <a:p>
                <a:r>
                  <a:rPr lang="en-US" altLang="en-US" sz="3600" b="1" dirty="0">
                    <a:solidFill>
                      <a:schemeClr val="bg1"/>
                    </a:solidFill>
                    <a:latin typeface="UTM Avo" panose="02040603050506020204" pitchFamily="18" charset="0"/>
                  </a:rPr>
                  <a:t>Hình </a:t>
                </a:r>
                <a:r>
                  <a:rPr lang="en-US" altLang="en-US" sz="3600" b="1" dirty="0" err="1">
                    <a:solidFill>
                      <a:schemeClr val="bg1"/>
                    </a:solidFill>
                    <a:latin typeface="UTM Avo" panose="02040603050506020204" pitchFamily="18" charset="0"/>
                  </a:rPr>
                  <a:t>chữ</a:t>
                </a:r>
                <a:r>
                  <a:rPr lang="en-US" altLang="en-US" sz="3600" b="1" dirty="0">
                    <a:solidFill>
                      <a:schemeClr val="bg1"/>
                    </a:solidFill>
                    <a:latin typeface="UTM Avo" panose="02040603050506020204" pitchFamily="18" charset="0"/>
                  </a:rPr>
                  <a:t> </a:t>
                </a:r>
                <a:r>
                  <a:rPr lang="en-US" altLang="en-US" sz="3600" b="1" dirty="0" err="1">
                    <a:solidFill>
                      <a:schemeClr val="bg1"/>
                    </a:solidFill>
                    <a:latin typeface="UTM Avo" panose="02040603050506020204" pitchFamily="18" charset="0"/>
                  </a:rPr>
                  <a:t>nhật</a:t>
                </a:r>
                <a:r>
                  <a:rPr lang="en-US" altLang="en-US" sz="3600" b="1" dirty="0">
                    <a:solidFill>
                      <a:schemeClr val="bg1"/>
                    </a:solidFill>
                    <a:latin typeface="UTM Avo" panose="02040603050506020204" pitchFamily="18" charset="0"/>
                  </a:rPr>
                  <a:t> ABCD có </a:t>
                </a:r>
                <a:r>
                  <a:rPr lang="en-US" altLang="en-US" sz="3600" b="1" dirty="0" err="1">
                    <a:solidFill>
                      <a:schemeClr val="bg1"/>
                    </a:solidFill>
                    <a:latin typeface="UTM Avo" panose="02040603050506020204" pitchFamily="18" charset="0"/>
                  </a:rPr>
                  <a:t>diện</a:t>
                </a:r>
                <a:r>
                  <a:rPr lang="en-US" altLang="en-US" sz="3600" b="1" dirty="0">
                    <a:solidFill>
                      <a:schemeClr val="bg1"/>
                    </a:solidFill>
                    <a:latin typeface="UTM Avo" panose="02040603050506020204" pitchFamily="18" charset="0"/>
                  </a:rPr>
                  <a:t> </a:t>
                </a:r>
                <a:r>
                  <a:rPr lang="en-US" altLang="en-US" sz="3600" b="1" dirty="0" err="1">
                    <a:solidFill>
                      <a:schemeClr val="bg1"/>
                    </a:solidFill>
                    <a:latin typeface="UTM Avo" panose="02040603050506020204" pitchFamily="18" charset="0"/>
                  </a:rPr>
                  <a:t>tích</a:t>
                </a:r>
                <a:r>
                  <a:rPr lang="en-US" altLang="en-US" sz="3600" b="1" dirty="0">
                    <a:solidFill>
                      <a:schemeClr val="bg1"/>
                    </a:solidFill>
                    <a:latin typeface="UTM Avo" panose="02040603050506020204" pitchFamily="18" charset="0"/>
                  </a:rPr>
                  <a:t> </a:t>
                </a:r>
                <a14:m>
                  <m:oMath xmlns:m="http://schemas.openxmlformats.org/officeDocument/2006/math">
                    <m:f>
                      <m:fPr>
                        <m:ctrlPr>
                          <a:rPr lang="en-US" altLang="en-US" sz="4000" b="1" i="1" smtClean="0">
                            <a:solidFill>
                              <a:srgbClr val="FF0000"/>
                            </a:solidFill>
                            <a:latin typeface="Cambria Math" panose="02040503050406030204" pitchFamily="18" charset="0"/>
                          </a:rPr>
                        </m:ctrlPr>
                      </m:fPr>
                      <m:num>
                        <m:r>
                          <a:rPr lang="en-US" altLang="en-US" sz="4000" b="1" i="1" smtClean="0">
                            <a:solidFill>
                              <a:srgbClr val="FF0000"/>
                            </a:solidFill>
                            <a:latin typeface="Cambria Math" panose="02040503050406030204" pitchFamily="18" charset="0"/>
                          </a:rPr>
                          <m:t>𝟕</m:t>
                        </m:r>
                      </m:num>
                      <m:den>
                        <m:r>
                          <a:rPr lang="en-US" altLang="en-US" sz="4000" b="1" i="1" smtClean="0">
                            <a:solidFill>
                              <a:srgbClr val="FF0000"/>
                            </a:solidFill>
                            <a:latin typeface="Cambria Math" panose="02040503050406030204" pitchFamily="18" charset="0"/>
                          </a:rPr>
                          <m:t>𝟏𝟓</m:t>
                        </m:r>
                      </m:den>
                    </m:f>
                  </m:oMath>
                </a14:m>
                <a:r>
                  <a:rPr lang="en-US" altLang="en-US" sz="4000" b="1" dirty="0">
                    <a:solidFill>
                      <a:srgbClr val="FF0000"/>
                    </a:solidFill>
                    <a:latin typeface="UTM Avo" panose="02040603050506020204" pitchFamily="18" charset="0"/>
                  </a:rPr>
                  <a:t>  </a:t>
                </a:r>
                <a:r>
                  <a:rPr lang="en-US" altLang="en-US" sz="3600" b="1" dirty="0">
                    <a:solidFill>
                      <a:schemeClr val="bg1"/>
                    </a:solidFill>
                    <a:latin typeface="UTM Avo" panose="02040603050506020204" pitchFamily="18" charset="0"/>
                  </a:rPr>
                  <a:t>m</a:t>
                </a:r>
                <a:r>
                  <a:rPr lang="en-US" altLang="en-US" sz="3600" b="1" baseline="30000" dirty="0">
                    <a:solidFill>
                      <a:schemeClr val="bg1"/>
                    </a:solidFill>
                    <a:latin typeface="UTM Avo" panose="02040603050506020204" pitchFamily="18" charset="0"/>
                  </a:rPr>
                  <a:t>2</a:t>
                </a:r>
                <a:r>
                  <a:rPr lang="en-US" altLang="en-US" sz="3600" b="1" dirty="0">
                    <a:solidFill>
                      <a:schemeClr val="bg1"/>
                    </a:solidFill>
                    <a:latin typeface="UTM Avo" panose="02040603050506020204" pitchFamily="18" charset="0"/>
                  </a:rPr>
                  <a:t>,  </a:t>
                </a:r>
                <a:r>
                  <a:rPr lang="en-US" altLang="en-US" sz="3600" b="1" dirty="0" err="1">
                    <a:solidFill>
                      <a:schemeClr val="bg1"/>
                    </a:solidFill>
                    <a:latin typeface="UTM Avo" panose="02040603050506020204" pitchFamily="18" charset="0"/>
                  </a:rPr>
                  <a:t>chiều</a:t>
                </a:r>
                <a:r>
                  <a:rPr lang="en-US" altLang="en-US" sz="3600" b="1" dirty="0">
                    <a:solidFill>
                      <a:schemeClr val="bg1"/>
                    </a:solidFill>
                    <a:latin typeface="UTM Avo" panose="02040603050506020204" pitchFamily="18" charset="0"/>
                  </a:rPr>
                  <a:t> </a:t>
                </a:r>
                <a:r>
                  <a:rPr lang="en-US" altLang="en-US" sz="3600" b="1" dirty="0" err="1">
                    <a:solidFill>
                      <a:schemeClr val="bg1"/>
                    </a:solidFill>
                    <a:latin typeface="UTM Avo" panose="02040603050506020204" pitchFamily="18" charset="0"/>
                  </a:rPr>
                  <a:t>rộng</a:t>
                </a:r>
                <a:r>
                  <a:rPr lang="en-US" altLang="en-US" sz="3600" b="1" dirty="0">
                    <a:solidFill>
                      <a:schemeClr val="bg1"/>
                    </a:solidFill>
                    <a:latin typeface="UTM Avo" panose="02040603050506020204" pitchFamily="18" charset="0"/>
                  </a:rPr>
                  <a:t> là </a:t>
                </a:r>
                <a14:m>
                  <m:oMath xmlns:m="http://schemas.openxmlformats.org/officeDocument/2006/math">
                    <m:f>
                      <m:fPr>
                        <m:ctrlPr>
                          <a:rPr lang="en-US" altLang="en-US" sz="4000" b="1" i="1" smtClean="0">
                            <a:solidFill>
                              <a:srgbClr val="FF0000"/>
                            </a:solidFill>
                            <a:latin typeface="Cambria Math" panose="02040503050406030204" pitchFamily="18" charset="0"/>
                          </a:rPr>
                        </m:ctrlPr>
                      </m:fPr>
                      <m:num>
                        <m:r>
                          <a:rPr lang="en-US" altLang="en-US" sz="4000" b="1" i="1" smtClean="0">
                            <a:solidFill>
                              <a:srgbClr val="FF0000"/>
                            </a:solidFill>
                            <a:latin typeface="Cambria Math" panose="02040503050406030204" pitchFamily="18" charset="0"/>
                          </a:rPr>
                          <m:t>𝟐</m:t>
                        </m:r>
                      </m:num>
                      <m:den>
                        <m:r>
                          <a:rPr lang="en-US" altLang="en-US" sz="4000" b="1" i="1" smtClean="0">
                            <a:solidFill>
                              <a:srgbClr val="FF0000"/>
                            </a:solidFill>
                            <a:latin typeface="Cambria Math" panose="02040503050406030204" pitchFamily="18" charset="0"/>
                          </a:rPr>
                          <m:t>𝟑</m:t>
                        </m:r>
                      </m:den>
                    </m:f>
                  </m:oMath>
                </a14:m>
                <a:r>
                  <a:rPr lang="en-US" altLang="en-US" sz="4000" b="1" dirty="0">
                    <a:solidFill>
                      <a:srgbClr val="FF0000"/>
                    </a:solidFill>
                    <a:latin typeface="UTM Avo" panose="02040603050506020204" pitchFamily="18" charset="0"/>
                  </a:rPr>
                  <a:t> </a:t>
                </a:r>
                <a:r>
                  <a:rPr lang="en-US" altLang="en-US" sz="3600" b="1" dirty="0">
                    <a:solidFill>
                      <a:schemeClr val="bg1"/>
                    </a:solidFill>
                    <a:latin typeface="UTM Avo" panose="02040603050506020204" pitchFamily="18" charset="0"/>
                  </a:rPr>
                  <a:t>m. </a:t>
                </a:r>
                <a:r>
                  <a:rPr lang="en-US" altLang="en-US" sz="3600" b="1" dirty="0" err="1">
                    <a:solidFill>
                      <a:schemeClr val="bg1"/>
                    </a:solidFill>
                    <a:latin typeface="UTM Avo" panose="02040603050506020204" pitchFamily="18" charset="0"/>
                  </a:rPr>
                  <a:t>Tính</a:t>
                </a:r>
                <a:r>
                  <a:rPr lang="en-US" altLang="en-US" sz="3600" b="1" dirty="0">
                    <a:solidFill>
                      <a:schemeClr val="bg1"/>
                    </a:solidFill>
                    <a:latin typeface="UTM Avo" panose="02040603050506020204" pitchFamily="18" charset="0"/>
                  </a:rPr>
                  <a:t> </a:t>
                </a:r>
                <a:r>
                  <a:rPr lang="en-US" altLang="en-US" sz="3600" b="1" dirty="0" err="1">
                    <a:solidFill>
                      <a:schemeClr val="bg1"/>
                    </a:solidFill>
                    <a:latin typeface="UTM Avo" panose="02040603050506020204" pitchFamily="18" charset="0"/>
                  </a:rPr>
                  <a:t>chiều</a:t>
                </a:r>
                <a:r>
                  <a:rPr lang="en-US" altLang="en-US" sz="3600" b="1" dirty="0">
                    <a:solidFill>
                      <a:schemeClr val="bg1"/>
                    </a:solidFill>
                    <a:latin typeface="UTM Avo" panose="02040603050506020204" pitchFamily="18" charset="0"/>
                  </a:rPr>
                  <a:t> </a:t>
                </a:r>
                <a:r>
                  <a:rPr lang="en-US" altLang="en-US" sz="3600" b="1" dirty="0" err="1">
                    <a:solidFill>
                      <a:schemeClr val="bg1"/>
                    </a:solidFill>
                    <a:latin typeface="UTM Avo" panose="02040603050506020204" pitchFamily="18" charset="0"/>
                  </a:rPr>
                  <a:t>dài</a:t>
                </a:r>
                <a:r>
                  <a:rPr lang="en-US" altLang="en-US" sz="3600" b="1" dirty="0">
                    <a:solidFill>
                      <a:schemeClr val="bg1"/>
                    </a:solidFill>
                    <a:latin typeface="UTM Avo" panose="02040603050506020204" pitchFamily="18" charset="0"/>
                  </a:rPr>
                  <a:t> </a:t>
                </a:r>
                <a:r>
                  <a:rPr lang="en-US" altLang="en-US" sz="3600" b="1" dirty="0" err="1">
                    <a:solidFill>
                      <a:schemeClr val="bg1"/>
                    </a:solidFill>
                    <a:latin typeface="UTM Avo" panose="02040603050506020204" pitchFamily="18" charset="0"/>
                  </a:rPr>
                  <a:t>của</a:t>
                </a:r>
                <a:r>
                  <a:rPr lang="en-US" altLang="en-US" sz="3600" b="1" dirty="0">
                    <a:solidFill>
                      <a:schemeClr val="bg1"/>
                    </a:solidFill>
                    <a:latin typeface="UTM Avo" panose="02040603050506020204" pitchFamily="18" charset="0"/>
                  </a:rPr>
                  <a:t> </a:t>
                </a:r>
                <a:r>
                  <a:rPr lang="en-US" altLang="en-US" sz="3600" b="1" dirty="0" err="1">
                    <a:solidFill>
                      <a:schemeClr val="bg1"/>
                    </a:solidFill>
                    <a:latin typeface="UTM Avo" panose="02040603050506020204" pitchFamily="18" charset="0"/>
                  </a:rPr>
                  <a:t>hình</a:t>
                </a:r>
                <a:r>
                  <a:rPr lang="en-US" altLang="en-US" sz="3600" b="1" dirty="0">
                    <a:solidFill>
                      <a:schemeClr val="bg1"/>
                    </a:solidFill>
                    <a:latin typeface="UTM Avo" panose="02040603050506020204" pitchFamily="18" charset="0"/>
                  </a:rPr>
                  <a:t> </a:t>
                </a:r>
                <a:r>
                  <a:rPr lang="en-US" altLang="en-US" sz="3600" b="1" dirty="0" err="1">
                    <a:solidFill>
                      <a:schemeClr val="bg1"/>
                    </a:solidFill>
                    <a:latin typeface="UTM Avo" panose="02040603050506020204" pitchFamily="18" charset="0"/>
                  </a:rPr>
                  <a:t>đó</a:t>
                </a:r>
                <a:r>
                  <a:rPr lang="en-US" altLang="en-US" sz="3600" b="1" dirty="0">
                    <a:solidFill>
                      <a:schemeClr val="bg1"/>
                    </a:solidFill>
                    <a:latin typeface="UTM Avo" panose="02040603050506020204" pitchFamily="18" charset="0"/>
                  </a:rPr>
                  <a:t>. </a:t>
                </a:r>
                <a:endParaRPr lang="zh-CN" altLang="en-US" sz="3600" b="1" dirty="0">
                  <a:solidFill>
                    <a:schemeClr val="bg1"/>
                  </a:solidFill>
                  <a:latin typeface="UTM Avo" panose="02040603050506020204" pitchFamily="18" charset="0"/>
                  <a:ea typeface="微软雅黑" panose="020B0503020204020204" pitchFamily="34" charset="-122"/>
                </a:endParaRPr>
              </a:p>
            </p:txBody>
          </p:sp>
        </mc:Choice>
        <mc:Fallback xmlns="">
          <p:sp>
            <p:nvSpPr>
              <p:cNvPr id="25" name="文本框 24"/>
              <p:cNvSpPr txBox="1">
                <a:spLocks noRot="1" noChangeAspect="1" noMove="1" noResize="1" noEditPoints="1" noAdjustHandles="1" noChangeArrowheads="1" noChangeShapeType="1" noTextEdit="1"/>
              </p:cNvSpPr>
              <p:nvPr/>
            </p:nvSpPr>
            <p:spPr>
              <a:xfrm>
                <a:off x="632405" y="2469960"/>
                <a:ext cx="4813516" cy="3529621"/>
              </a:xfrm>
              <a:prstGeom prst="rect">
                <a:avLst/>
              </a:prstGeom>
              <a:blipFill>
                <a:blip r:embed="rId5"/>
                <a:stretch>
                  <a:fillRect l="-3929" t="-2591" b="-5527"/>
                </a:stretch>
              </a:blipFill>
            </p:spPr>
            <p:txBody>
              <a:bodyPr/>
              <a:lstStyle/>
              <a:p>
                <a:r>
                  <a:rPr lang="en-US">
                    <a:noFill/>
                  </a:rPr>
                  <a:t> </a:t>
                </a:r>
              </a:p>
            </p:txBody>
          </p:sp>
        </mc:Fallback>
      </mc:AlternateContent>
      <p:sp>
        <p:nvSpPr>
          <p:cNvPr id="22" name="波形 21"/>
          <p:cNvSpPr/>
          <p:nvPr/>
        </p:nvSpPr>
        <p:spPr>
          <a:xfrm>
            <a:off x="525931" y="1265913"/>
            <a:ext cx="2509517" cy="793631"/>
          </a:xfrm>
          <a:prstGeom prst="wave">
            <a:avLst/>
          </a:prstGeom>
          <a:solidFill>
            <a:srgbClr val="6BC7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3600" b="1" dirty="0" err="1">
                <a:solidFill>
                  <a:schemeClr val="bg1"/>
                </a:solidFill>
                <a:latin typeface="UTM Loko" panose="02040603050506020204" pitchFamily="18" charset="0"/>
                <a:ea typeface="微软雅黑" panose="020B0503020204020204" pitchFamily="34" charset="-122"/>
              </a:rPr>
              <a:t>Ví</a:t>
            </a:r>
            <a:r>
              <a:rPr lang="en-US" altLang="zh-CN" sz="3600" b="1" dirty="0">
                <a:solidFill>
                  <a:schemeClr val="bg1"/>
                </a:solidFill>
                <a:latin typeface="UTM Loko" panose="02040603050506020204" pitchFamily="18" charset="0"/>
                <a:ea typeface="微软雅黑" panose="020B0503020204020204" pitchFamily="34" charset="-122"/>
              </a:rPr>
              <a:t> </a:t>
            </a:r>
            <a:r>
              <a:rPr lang="en-US" altLang="zh-CN" sz="3600" b="1" dirty="0" err="1">
                <a:solidFill>
                  <a:schemeClr val="bg1"/>
                </a:solidFill>
                <a:latin typeface="UTM Loko" panose="02040603050506020204" pitchFamily="18" charset="0"/>
                <a:ea typeface="微软雅黑" panose="020B0503020204020204" pitchFamily="34" charset="-122"/>
              </a:rPr>
              <a:t>dụ</a:t>
            </a:r>
            <a:r>
              <a:rPr lang="en-US" altLang="zh-CN" sz="3600" b="1" dirty="0">
                <a:solidFill>
                  <a:schemeClr val="bg1"/>
                </a:solidFill>
                <a:latin typeface="UTM Loko" panose="02040603050506020204" pitchFamily="18" charset="0"/>
                <a:ea typeface="微软雅黑" panose="020B0503020204020204" pitchFamily="34" charset="-122"/>
              </a:rPr>
              <a:t>:</a:t>
            </a:r>
            <a:endParaRPr lang="zh-CN" altLang="en-US" sz="3600" b="1" dirty="0">
              <a:solidFill>
                <a:schemeClr val="bg1"/>
              </a:solidFill>
              <a:latin typeface="UTM Loko" panose="02040603050506020204" pitchFamily="18" charset="0"/>
              <a:ea typeface="微软雅黑" panose="020B0503020204020204" pitchFamily="34" charset="-122"/>
            </a:endParaRPr>
          </a:p>
        </p:txBody>
      </p:sp>
      <p:pic>
        <p:nvPicPr>
          <p:cNvPr id="3" name="图片 2" descr="6"/>
          <p:cNvPicPr>
            <a:picLocks noChangeAspect="1"/>
          </p:cNvPicPr>
          <p:nvPr/>
        </p:nvPicPr>
        <p:blipFill>
          <a:blip r:embed="rId6"/>
          <a:srcRect r="74368"/>
          <a:stretch>
            <a:fillRect/>
          </a:stretch>
        </p:blipFill>
        <p:spPr>
          <a:xfrm>
            <a:off x="-3810" y="4604385"/>
            <a:ext cx="1602105" cy="2278380"/>
          </a:xfrm>
          <a:prstGeom prst="rect">
            <a:avLst/>
          </a:prstGeom>
        </p:spPr>
      </p:pic>
      <p:pic>
        <p:nvPicPr>
          <p:cNvPr id="5" name="图片 4" descr="6"/>
          <p:cNvPicPr>
            <a:picLocks noChangeAspect="1"/>
          </p:cNvPicPr>
          <p:nvPr/>
        </p:nvPicPr>
        <p:blipFill>
          <a:blip r:embed="rId6"/>
          <a:srcRect l="47449" t="21697"/>
          <a:stretch>
            <a:fillRect/>
          </a:stretch>
        </p:blipFill>
        <p:spPr>
          <a:xfrm>
            <a:off x="9123073" y="5091203"/>
            <a:ext cx="3137535" cy="1704340"/>
          </a:xfrm>
          <a:prstGeom prst="rect">
            <a:avLst/>
          </a:prstGeom>
        </p:spPr>
      </p:pic>
      <p:pic>
        <p:nvPicPr>
          <p:cNvPr id="19" name="图片 5">
            <a:extLst>
              <a:ext uri="{FF2B5EF4-FFF2-40B4-BE49-F238E27FC236}">
                <a16:creationId xmlns:a16="http://schemas.microsoft.com/office/drawing/2014/main" id="{1DEE5686-71CE-41EF-B6C4-11144AAF8DE4}"/>
              </a:ext>
            </a:extLst>
          </p:cNvPr>
          <p:cNvPicPr>
            <a:picLocks noChangeAspect="1"/>
          </p:cNvPicPr>
          <p:nvPr/>
        </p:nvPicPr>
        <p:blipFill rotWithShape="1">
          <a:blip r:embed="rId7">
            <a:lum contrast="20000"/>
          </a:blip>
          <a:srcRect t="-1" r="42475" b="77784"/>
          <a:stretch/>
        </p:blipFill>
        <p:spPr>
          <a:xfrm>
            <a:off x="-581028" y="5862678"/>
            <a:ext cx="12814112" cy="1020087"/>
          </a:xfrm>
          <a:prstGeom prst="rect">
            <a:avLst/>
          </a:prstGeom>
          <a:effectLst>
            <a:outerShdw blurRad="63500" sx="102000" sy="102000" algn="ctr" rotWithShape="0">
              <a:prstClr val="black">
                <a:alpha val="40000"/>
              </a:prstClr>
            </a:outerShdw>
          </a:effectLst>
        </p:spPr>
      </p:pic>
      <p:grpSp>
        <p:nvGrpSpPr>
          <p:cNvPr id="43" name="Group 35">
            <a:extLst>
              <a:ext uri="{FF2B5EF4-FFF2-40B4-BE49-F238E27FC236}">
                <a16:creationId xmlns:a16="http://schemas.microsoft.com/office/drawing/2014/main" id="{249043A9-4C18-473E-BBF1-001165B5B1DA}"/>
              </a:ext>
            </a:extLst>
          </p:cNvPr>
          <p:cNvGrpSpPr>
            <a:grpSpLocks/>
          </p:cNvGrpSpPr>
          <p:nvPr/>
        </p:nvGrpSpPr>
        <p:grpSpPr bwMode="auto">
          <a:xfrm>
            <a:off x="7569200" y="2569110"/>
            <a:ext cx="3251199" cy="2533650"/>
            <a:chOff x="3271" y="2107"/>
            <a:chExt cx="2048" cy="1596"/>
          </a:xfrm>
        </p:grpSpPr>
        <p:sp>
          <p:nvSpPr>
            <p:cNvPr id="44" name="Rectangle 11">
              <a:extLst>
                <a:ext uri="{FF2B5EF4-FFF2-40B4-BE49-F238E27FC236}">
                  <a16:creationId xmlns:a16="http://schemas.microsoft.com/office/drawing/2014/main" id="{E456DA3C-19EF-4F2D-B92C-1E07086AD423}"/>
                </a:ext>
              </a:extLst>
            </p:cNvPr>
            <p:cNvSpPr>
              <a:spLocks noChangeArrowheads="1"/>
            </p:cNvSpPr>
            <p:nvPr/>
          </p:nvSpPr>
          <p:spPr bwMode="auto">
            <a:xfrm>
              <a:off x="3516" y="2417"/>
              <a:ext cx="1630" cy="955"/>
            </a:xfrm>
            <a:prstGeom prst="rect">
              <a:avLst/>
            </a:prstGeom>
            <a:ln>
              <a:headEnd/>
              <a:tailEnd/>
            </a:ln>
          </p:spPr>
          <p:style>
            <a:lnRef idx="2">
              <a:schemeClr val="dk1"/>
            </a:lnRef>
            <a:fillRef idx="1">
              <a:schemeClr val="lt1"/>
            </a:fillRef>
            <a:effectRef idx="0">
              <a:schemeClr val="dk1"/>
            </a:effectRef>
            <a:fontRef idx="minor">
              <a:schemeClr val="dk1"/>
            </a:fontRef>
          </p:style>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a:solidFill>
                  <a:srgbClr val="000000"/>
                </a:solidFill>
                <a:latin typeface="Times New Roman" panose="02020603050405020304" pitchFamily="18" charset="0"/>
              </a:endParaRPr>
            </a:p>
          </p:txBody>
        </p:sp>
        <p:sp>
          <p:nvSpPr>
            <p:cNvPr id="45" name="Text Box 13">
              <a:extLst>
                <a:ext uri="{FF2B5EF4-FFF2-40B4-BE49-F238E27FC236}">
                  <a16:creationId xmlns:a16="http://schemas.microsoft.com/office/drawing/2014/main" id="{C1C8F706-C42E-4F3E-BA8B-EFA88CB1FE41}"/>
                </a:ext>
              </a:extLst>
            </p:cNvPr>
            <p:cNvSpPr txBox="1">
              <a:spLocks noChangeArrowheads="1"/>
            </p:cNvSpPr>
            <p:nvPr/>
          </p:nvSpPr>
          <p:spPr bwMode="auto">
            <a:xfrm>
              <a:off x="3271" y="2107"/>
              <a:ext cx="204" cy="3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50000"/>
                </a:spcBef>
                <a:buFontTx/>
                <a:buNone/>
              </a:pPr>
              <a:r>
                <a:rPr lang="en-US" altLang="en-US" b="1" dirty="0">
                  <a:latin typeface="Times New Roman" panose="02020603050405020304" pitchFamily="18" charset="0"/>
                </a:rPr>
                <a:t>A</a:t>
              </a:r>
            </a:p>
          </p:txBody>
        </p:sp>
        <p:sp>
          <p:nvSpPr>
            <p:cNvPr id="46" name="Text Box 14">
              <a:extLst>
                <a:ext uri="{FF2B5EF4-FFF2-40B4-BE49-F238E27FC236}">
                  <a16:creationId xmlns:a16="http://schemas.microsoft.com/office/drawing/2014/main" id="{5D03437C-9B6F-488E-800A-0A892EA7502F}"/>
                </a:ext>
              </a:extLst>
            </p:cNvPr>
            <p:cNvSpPr txBox="1">
              <a:spLocks noChangeArrowheads="1"/>
            </p:cNvSpPr>
            <p:nvPr/>
          </p:nvSpPr>
          <p:spPr bwMode="auto">
            <a:xfrm>
              <a:off x="5115" y="2149"/>
              <a:ext cx="204" cy="3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50000"/>
                </a:spcBef>
                <a:buFontTx/>
                <a:buNone/>
              </a:pPr>
              <a:r>
                <a:rPr lang="en-US" altLang="en-US" b="1" dirty="0">
                  <a:latin typeface="Times New Roman" panose="02020603050405020304" pitchFamily="18" charset="0"/>
                </a:rPr>
                <a:t>B</a:t>
              </a:r>
            </a:p>
          </p:txBody>
        </p:sp>
        <p:sp>
          <p:nvSpPr>
            <p:cNvPr id="47" name="Text Box 15">
              <a:extLst>
                <a:ext uri="{FF2B5EF4-FFF2-40B4-BE49-F238E27FC236}">
                  <a16:creationId xmlns:a16="http://schemas.microsoft.com/office/drawing/2014/main" id="{3ED6C6DF-692A-484F-B919-A0AE30966F04}"/>
                </a:ext>
              </a:extLst>
            </p:cNvPr>
            <p:cNvSpPr txBox="1">
              <a:spLocks noChangeArrowheads="1"/>
            </p:cNvSpPr>
            <p:nvPr/>
          </p:nvSpPr>
          <p:spPr bwMode="auto">
            <a:xfrm>
              <a:off x="5095" y="3335"/>
              <a:ext cx="163" cy="3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50000"/>
                </a:spcBef>
                <a:buFontTx/>
                <a:buNone/>
              </a:pPr>
              <a:r>
                <a:rPr lang="en-US" altLang="en-US" b="1">
                  <a:latin typeface="Times New Roman" panose="02020603050405020304" pitchFamily="18" charset="0"/>
                </a:rPr>
                <a:t>C</a:t>
              </a:r>
            </a:p>
          </p:txBody>
        </p:sp>
        <p:sp>
          <p:nvSpPr>
            <p:cNvPr id="48" name="Text Box 16">
              <a:extLst>
                <a:ext uri="{FF2B5EF4-FFF2-40B4-BE49-F238E27FC236}">
                  <a16:creationId xmlns:a16="http://schemas.microsoft.com/office/drawing/2014/main" id="{57D4070C-351F-4A27-8C18-42A1683A0C0E}"/>
                </a:ext>
              </a:extLst>
            </p:cNvPr>
            <p:cNvSpPr txBox="1">
              <a:spLocks noChangeArrowheads="1"/>
            </p:cNvSpPr>
            <p:nvPr/>
          </p:nvSpPr>
          <p:spPr bwMode="auto">
            <a:xfrm>
              <a:off x="3292" y="3335"/>
              <a:ext cx="163" cy="3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50000"/>
                </a:spcBef>
                <a:buFontTx/>
                <a:buNone/>
              </a:pPr>
              <a:r>
                <a:rPr lang="en-US" altLang="en-US" b="1" dirty="0">
                  <a:latin typeface="Times New Roman" panose="02020603050405020304" pitchFamily="18" charset="0"/>
                </a:rPr>
                <a:t>D</a:t>
              </a:r>
            </a:p>
          </p:txBody>
        </p:sp>
      </p:grpSp>
      <p:sp>
        <p:nvSpPr>
          <p:cNvPr id="49" name="Text Box 17">
            <a:extLst>
              <a:ext uri="{FF2B5EF4-FFF2-40B4-BE49-F238E27FC236}">
                <a16:creationId xmlns:a16="http://schemas.microsoft.com/office/drawing/2014/main" id="{0FF6522A-A64A-4C39-A228-3E4CF219DBAB}"/>
              </a:ext>
            </a:extLst>
          </p:cNvPr>
          <p:cNvSpPr txBox="1">
            <a:spLocks noChangeArrowheads="1"/>
          </p:cNvSpPr>
          <p:nvPr/>
        </p:nvSpPr>
        <p:spPr bwMode="auto">
          <a:xfrm>
            <a:off x="8701881" y="2482902"/>
            <a:ext cx="1100138"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50000"/>
              </a:spcBef>
              <a:buFontTx/>
              <a:buNone/>
            </a:pPr>
            <a:r>
              <a:rPr lang="en-US" altLang="en-US" b="1" dirty="0">
                <a:solidFill>
                  <a:srgbClr val="FF3300"/>
                </a:solidFill>
                <a:latin typeface="Times New Roman" panose="02020603050405020304" pitchFamily="18" charset="0"/>
              </a:rPr>
              <a:t>? </a:t>
            </a:r>
            <a:r>
              <a:rPr lang="en-US" altLang="en-US" b="1" dirty="0">
                <a:latin typeface="Times New Roman" panose="02020603050405020304" pitchFamily="18" charset="0"/>
              </a:rPr>
              <a:t>m</a:t>
            </a:r>
          </a:p>
        </p:txBody>
      </p:sp>
      <p:sp>
        <p:nvSpPr>
          <p:cNvPr id="54" name="Text Box 21">
            <a:extLst>
              <a:ext uri="{FF2B5EF4-FFF2-40B4-BE49-F238E27FC236}">
                <a16:creationId xmlns:a16="http://schemas.microsoft.com/office/drawing/2014/main" id="{A2DD4FFB-4F9C-4B58-A472-CEE20F90C2BC}"/>
              </a:ext>
            </a:extLst>
          </p:cNvPr>
          <p:cNvSpPr txBox="1">
            <a:spLocks noChangeArrowheads="1"/>
          </p:cNvSpPr>
          <p:nvPr/>
        </p:nvSpPr>
        <p:spPr bwMode="auto">
          <a:xfrm>
            <a:off x="8701093" y="3354927"/>
            <a:ext cx="582613"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50000"/>
              </a:spcBef>
              <a:buFontTx/>
              <a:buNone/>
            </a:pPr>
            <a:r>
              <a:rPr lang="en-US" altLang="en-US" sz="2800" dirty="0">
                <a:solidFill>
                  <a:srgbClr val="FF0000"/>
                </a:solidFill>
                <a:latin typeface="Times New Roman" panose="02020603050405020304" pitchFamily="18" charset="0"/>
              </a:rPr>
              <a:t> </a:t>
            </a:r>
            <a:endParaRPr lang="en-US" altLang="en-US" sz="2800" b="1" u="sng" dirty="0">
              <a:solidFill>
                <a:srgbClr val="FF0000"/>
              </a:solidFill>
              <a:latin typeface="Times New Roman" panose="02020603050405020304" pitchFamily="18" charset="0"/>
            </a:endParaRPr>
          </a:p>
        </p:txBody>
      </p:sp>
      <mc:AlternateContent xmlns:mc="http://schemas.openxmlformats.org/markup-compatibility/2006" xmlns:a14="http://schemas.microsoft.com/office/drawing/2010/main">
        <mc:Choice Requires="a14">
          <p:sp>
            <p:nvSpPr>
              <p:cNvPr id="57" name="TextBox 56">
                <a:extLst>
                  <a:ext uri="{FF2B5EF4-FFF2-40B4-BE49-F238E27FC236}">
                    <a16:creationId xmlns:a16="http://schemas.microsoft.com/office/drawing/2014/main" id="{C61DB3DC-1317-40F2-9E46-E9CEF18FFAA7}"/>
                  </a:ext>
                </a:extLst>
              </p:cNvPr>
              <p:cNvSpPr txBox="1"/>
              <p:nvPr/>
            </p:nvSpPr>
            <p:spPr>
              <a:xfrm>
                <a:off x="8635628" y="3211014"/>
                <a:ext cx="1037143" cy="886140"/>
              </a:xfrm>
              <a:prstGeom prst="rect">
                <a:avLst/>
              </a:prstGeom>
              <a:noFill/>
            </p:spPr>
            <p:txBody>
              <a:bodyPr wrap="none" lIns="0" tIns="0" rIns="0" bIns="0" rtlCol="0">
                <a:spAutoFit/>
              </a:bodyPr>
              <a:lstStyle/>
              <a:p>
                <a14:m>
                  <m:oMath xmlns:m="http://schemas.openxmlformats.org/officeDocument/2006/math">
                    <m:f>
                      <m:fPr>
                        <m:ctrlPr>
                          <a:rPr lang="en-US" sz="4000" b="1" i="1" smtClean="0">
                            <a:solidFill>
                              <a:srgbClr val="FF0000"/>
                            </a:solidFill>
                            <a:latin typeface="Cambria Math" panose="02040503050406030204" pitchFamily="18" charset="0"/>
                          </a:rPr>
                        </m:ctrlPr>
                      </m:fPr>
                      <m:num>
                        <m:r>
                          <a:rPr lang="en-US" sz="4000" b="1" i="1" smtClean="0">
                            <a:solidFill>
                              <a:srgbClr val="FF0000"/>
                            </a:solidFill>
                            <a:latin typeface="Cambria Math" panose="02040503050406030204" pitchFamily="18" charset="0"/>
                          </a:rPr>
                          <m:t>𝟕</m:t>
                        </m:r>
                      </m:num>
                      <m:den>
                        <m:r>
                          <a:rPr lang="en-US" sz="4000" b="1" i="1" smtClean="0">
                            <a:solidFill>
                              <a:srgbClr val="FF0000"/>
                            </a:solidFill>
                            <a:latin typeface="Cambria Math" panose="02040503050406030204" pitchFamily="18" charset="0"/>
                          </a:rPr>
                          <m:t>𝟏𝟓</m:t>
                        </m:r>
                      </m:den>
                    </m:f>
                  </m:oMath>
                </a14:m>
                <a:r>
                  <a:rPr lang="en-US" sz="4000" b="1" dirty="0">
                    <a:solidFill>
                      <a:srgbClr val="FF0000"/>
                    </a:solidFill>
                  </a:rPr>
                  <a:t> </a:t>
                </a:r>
                <a:r>
                  <a:rPr lang="en-US" sz="3200" b="1" dirty="0">
                    <a:solidFill>
                      <a:srgbClr val="000000"/>
                    </a:solidFill>
                  </a:rPr>
                  <a:t>m²</a:t>
                </a:r>
              </a:p>
            </p:txBody>
          </p:sp>
        </mc:Choice>
        <mc:Fallback xmlns="">
          <p:sp>
            <p:nvSpPr>
              <p:cNvPr id="57" name="TextBox 56">
                <a:extLst>
                  <a:ext uri="{FF2B5EF4-FFF2-40B4-BE49-F238E27FC236}">
                    <a16:creationId xmlns:a16="http://schemas.microsoft.com/office/drawing/2014/main" id="{C61DB3DC-1317-40F2-9E46-E9CEF18FFAA7}"/>
                  </a:ext>
                </a:extLst>
              </p:cNvPr>
              <p:cNvSpPr txBox="1">
                <a:spLocks noRot="1" noChangeAspect="1" noMove="1" noResize="1" noEditPoints="1" noAdjustHandles="1" noChangeArrowheads="1" noChangeShapeType="1" noTextEdit="1"/>
              </p:cNvSpPr>
              <p:nvPr/>
            </p:nvSpPr>
            <p:spPr>
              <a:xfrm>
                <a:off x="8635628" y="3211014"/>
                <a:ext cx="1037143" cy="886140"/>
              </a:xfrm>
              <a:prstGeom prst="rect">
                <a:avLst/>
              </a:prstGeom>
              <a:blipFill>
                <a:blip r:embed="rId8"/>
                <a:stretch>
                  <a:fillRect l="-588" r="-23529" b="-10345"/>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 name="TextBox 3">
                <a:extLst>
                  <a:ext uri="{FF2B5EF4-FFF2-40B4-BE49-F238E27FC236}">
                    <a16:creationId xmlns:a16="http://schemas.microsoft.com/office/drawing/2014/main" id="{CD1468AE-E5EC-4A57-9F21-53098FC1E342}"/>
                  </a:ext>
                </a:extLst>
              </p:cNvPr>
              <p:cNvSpPr txBox="1"/>
              <p:nvPr/>
            </p:nvSpPr>
            <p:spPr>
              <a:xfrm>
                <a:off x="10746872" y="3335091"/>
                <a:ext cx="673261" cy="889154"/>
              </a:xfrm>
              <a:prstGeom prst="rect">
                <a:avLst/>
              </a:prstGeom>
              <a:noFill/>
            </p:spPr>
            <p:txBody>
              <a:bodyPr wrap="none" lIns="0" tIns="0" rIns="0" bIns="0" rtlCol="0">
                <a:spAutoFit/>
              </a:bodyPr>
              <a:lstStyle/>
              <a:p>
                <a14:m>
                  <m:oMath xmlns:m="http://schemas.openxmlformats.org/officeDocument/2006/math">
                    <m:f>
                      <m:fPr>
                        <m:ctrlPr>
                          <a:rPr lang="en-US" sz="4000" b="1" i="1" smtClean="0">
                            <a:solidFill>
                              <a:srgbClr val="FF0000"/>
                            </a:solidFill>
                            <a:latin typeface="Cambria Math" panose="02040503050406030204" pitchFamily="18" charset="0"/>
                          </a:rPr>
                        </m:ctrlPr>
                      </m:fPr>
                      <m:num>
                        <m:r>
                          <a:rPr lang="en-US" sz="4000" b="1" i="1" smtClean="0">
                            <a:solidFill>
                              <a:srgbClr val="FF0000"/>
                            </a:solidFill>
                            <a:latin typeface="Cambria Math" panose="02040503050406030204" pitchFamily="18" charset="0"/>
                          </a:rPr>
                          <m:t>𝟐</m:t>
                        </m:r>
                      </m:num>
                      <m:den>
                        <m:r>
                          <a:rPr lang="en-US" sz="4000" b="1" i="1" smtClean="0">
                            <a:solidFill>
                              <a:srgbClr val="FF0000"/>
                            </a:solidFill>
                            <a:latin typeface="Cambria Math" panose="02040503050406030204" pitchFamily="18" charset="0"/>
                          </a:rPr>
                          <m:t>𝟑</m:t>
                        </m:r>
                      </m:den>
                    </m:f>
                  </m:oMath>
                </a14:m>
                <a:r>
                  <a:rPr lang="en-US" sz="4000" b="1" dirty="0">
                    <a:solidFill>
                      <a:srgbClr val="FF0000"/>
                    </a:solidFill>
                  </a:rPr>
                  <a:t> </a:t>
                </a:r>
                <a:r>
                  <a:rPr lang="en-US" sz="3200" b="1" dirty="0"/>
                  <a:t>m</a:t>
                </a:r>
              </a:p>
            </p:txBody>
          </p:sp>
        </mc:Choice>
        <mc:Fallback xmlns="">
          <p:sp>
            <p:nvSpPr>
              <p:cNvPr id="4" name="TextBox 3">
                <a:extLst>
                  <a:ext uri="{FF2B5EF4-FFF2-40B4-BE49-F238E27FC236}">
                    <a16:creationId xmlns:a16="http://schemas.microsoft.com/office/drawing/2014/main" id="{CD1468AE-E5EC-4A57-9F21-53098FC1E342}"/>
                  </a:ext>
                </a:extLst>
              </p:cNvPr>
              <p:cNvSpPr txBox="1">
                <a:spLocks noRot="1" noChangeAspect="1" noMove="1" noResize="1" noEditPoints="1" noAdjustHandles="1" noChangeArrowheads="1" noChangeShapeType="1" noTextEdit="1"/>
              </p:cNvSpPr>
              <p:nvPr/>
            </p:nvSpPr>
            <p:spPr>
              <a:xfrm>
                <a:off x="10746872" y="3335091"/>
                <a:ext cx="673261" cy="889154"/>
              </a:xfrm>
              <a:prstGeom prst="rect">
                <a:avLst/>
              </a:prstGeom>
              <a:blipFill>
                <a:blip r:embed="rId9"/>
                <a:stretch>
                  <a:fillRect l="-909" r="-36364" b="-10274"/>
                </a:stretch>
              </a:blipFill>
            </p:spPr>
            <p:txBody>
              <a:bodyPr/>
              <a:lstStyle/>
              <a:p>
                <a:r>
                  <a:rPr lang="en-US">
                    <a:noFill/>
                  </a:rPr>
                  <a:t> </a:t>
                </a:r>
              </a:p>
            </p:txBody>
          </p:sp>
        </mc:Fallback>
      </mc:AlternateContent>
    </p:spTree>
  </p:cSld>
  <p:clrMapOvr>
    <a:masterClrMapping/>
  </p:clrMapOvr>
  <mc:AlternateContent xmlns:mc="http://schemas.openxmlformats.org/markup-compatibility/2006">
    <mc:Choice xmlns:p159="http://schemas.microsoft.com/office/powerpoint/2015/09/main" xmlns=""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par>
                                <p:cTn id="8" presetID="10" presetClass="entr" presetSubtype="0" fill="hold"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fade">
                                      <p:cBhvr>
                                        <p:cTn id="10" dur="500"/>
                                        <p:tgtEl>
                                          <p:spTgt spid="9"/>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22"/>
                                        </p:tgtEl>
                                        <p:attrNameLst>
                                          <p:attrName>style.visibility</p:attrName>
                                        </p:attrNameLst>
                                      </p:cBhvr>
                                      <p:to>
                                        <p:strVal val="visible"/>
                                      </p:to>
                                    </p:set>
                                    <p:animEffect transition="in" filter="fade">
                                      <p:cBhvr>
                                        <p:cTn id="15" dur="500"/>
                                        <p:tgtEl>
                                          <p:spTgt spid="22"/>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12"/>
                                        </p:tgtEl>
                                        <p:attrNameLst>
                                          <p:attrName>style.visibility</p:attrName>
                                        </p:attrNameLst>
                                      </p:cBhvr>
                                      <p:to>
                                        <p:strVal val="visible"/>
                                      </p:to>
                                    </p:set>
                                    <p:animEffect transition="in" filter="fade">
                                      <p:cBhvr>
                                        <p:cTn id="20" dur="500"/>
                                        <p:tgtEl>
                                          <p:spTgt spid="12"/>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23"/>
                                        </p:tgtEl>
                                        <p:attrNameLst>
                                          <p:attrName>style.visibility</p:attrName>
                                        </p:attrNameLst>
                                      </p:cBhvr>
                                      <p:to>
                                        <p:strVal val="visible"/>
                                      </p:to>
                                    </p:set>
                                    <p:animEffect transition="in" filter="fade">
                                      <p:cBhvr>
                                        <p:cTn id="23" dur="500"/>
                                        <p:tgtEl>
                                          <p:spTgt spid="23"/>
                                        </p:tgtEl>
                                      </p:cBhvr>
                                    </p:animEffect>
                                  </p:childTnLst>
                                </p:cTn>
                              </p:par>
                              <p:par>
                                <p:cTn id="24" presetID="10" presetClass="entr" presetSubtype="0" fill="hold" nodeType="withEffect">
                                  <p:stCondLst>
                                    <p:cond delay="0"/>
                                  </p:stCondLst>
                                  <p:childTnLst>
                                    <p:set>
                                      <p:cBhvr>
                                        <p:cTn id="25" dur="1" fill="hold">
                                          <p:stCondLst>
                                            <p:cond delay="0"/>
                                          </p:stCondLst>
                                        </p:cTn>
                                        <p:tgtEl>
                                          <p:spTgt spid="16"/>
                                        </p:tgtEl>
                                        <p:attrNameLst>
                                          <p:attrName>style.visibility</p:attrName>
                                        </p:attrNameLst>
                                      </p:cBhvr>
                                      <p:to>
                                        <p:strVal val="visible"/>
                                      </p:to>
                                    </p:set>
                                    <p:animEffect transition="in" filter="fade">
                                      <p:cBhvr>
                                        <p:cTn id="26" dur="500"/>
                                        <p:tgtEl>
                                          <p:spTgt spid="16"/>
                                        </p:tgtEl>
                                      </p:cBhvr>
                                    </p:animEffect>
                                  </p:childTnLst>
                                </p:cTn>
                              </p:par>
                              <p:par>
                                <p:cTn id="27" presetID="10" presetClass="entr" presetSubtype="0" fill="hold" grpId="0" nodeType="withEffect">
                                  <p:stCondLst>
                                    <p:cond delay="0"/>
                                  </p:stCondLst>
                                  <p:childTnLst>
                                    <p:set>
                                      <p:cBhvr>
                                        <p:cTn id="28" dur="1" fill="hold">
                                          <p:stCondLst>
                                            <p:cond delay="0"/>
                                          </p:stCondLst>
                                        </p:cTn>
                                        <p:tgtEl>
                                          <p:spTgt spid="25"/>
                                        </p:tgtEl>
                                        <p:attrNameLst>
                                          <p:attrName>style.visibility</p:attrName>
                                        </p:attrNameLst>
                                      </p:cBhvr>
                                      <p:to>
                                        <p:strVal val="visible"/>
                                      </p:to>
                                    </p:set>
                                    <p:animEffect transition="in" filter="fade">
                                      <p:cBhvr>
                                        <p:cTn id="29" dur="500"/>
                                        <p:tgtEl>
                                          <p:spTgt spid="25"/>
                                        </p:tgtEl>
                                      </p:cBhvr>
                                    </p:animEffect>
                                  </p:childTnLst>
                                </p:cTn>
                              </p:par>
                            </p:childTnLst>
                          </p:cTn>
                        </p:par>
                      </p:childTnLst>
                    </p:cTn>
                  </p:par>
                  <p:par>
                    <p:cTn id="30" fill="hold">
                      <p:stCondLst>
                        <p:cond delay="indefinite"/>
                      </p:stCondLst>
                      <p:childTnLst>
                        <p:par>
                          <p:cTn id="31" fill="hold">
                            <p:stCondLst>
                              <p:cond delay="0"/>
                            </p:stCondLst>
                            <p:childTnLst>
                              <p:par>
                                <p:cTn id="32" presetID="3" presetClass="entr" presetSubtype="10" fill="hold" nodeType="clickEffect">
                                  <p:stCondLst>
                                    <p:cond delay="0"/>
                                  </p:stCondLst>
                                  <p:childTnLst>
                                    <p:set>
                                      <p:cBhvr>
                                        <p:cTn id="33" dur="1" fill="hold">
                                          <p:stCondLst>
                                            <p:cond delay="0"/>
                                          </p:stCondLst>
                                        </p:cTn>
                                        <p:tgtEl>
                                          <p:spTgt spid="43"/>
                                        </p:tgtEl>
                                        <p:attrNameLst>
                                          <p:attrName>style.visibility</p:attrName>
                                        </p:attrNameLst>
                                      </p:cBhvr>
                                      <p:to>
                                        <p:strVal val="visible"/>
                                      </p:to>
                                    </p:set>
                                    <p:animEffect transition="in" filter="blinds(horizontal)">
                                      <p:cBhvr>
                                        <p:cTn id="34" dur="500"/>
                                        <p:tgtEl>
                                          <p:spTgt spid="43"/>
                                        </p:tgtEl>
                                      </p:cBhvr>
                                    </p:animEffect>
                                  </p:childTnLst>
                                </p:cTn>
                              </p:par>
                            </p:childTnLst>
                          </p:cTn>
                        </p:par>
                      </p:childTnLst>
                    </p:cTn>
                  </p:par>
                  <p:par>
                    <p:cTn id="35" fill="hold">
                      <p:stCondLst>
                        <p:cond delay="indefinite"/>
                      </p:stCondLst>
                      <p:childTnLst>
                        <p:par>
                          <p:cTn id="36" fill="hold">
                            <p:stCondLst>
                              <p:cond delay="0"/>
                            </p:stCondLst>
                            <p:childTnLst>
                              <p:par>
                                <p:cTn id="37" presetID="16" presetClass="entr" presetSubtype="21" fill="hold" grpId="0" nodeType="clickEffect">
                                  <p:stCondLst>
                                    <p:cond delay="0"/>
                                  </p:stCondLst>
                                  <p:childTnLst>
                                    <p:set>
                                      <p:cBhvr>
                                        <p:cTn id="38" dur="1" fill="hold">
                                          <p:stCondLst>
                                            <p:cond delay="0"/>
                                          </p:stCondLst>
                                        </p:cTn>
                                        <p:tgtEl>
                                          <p:spTgt spid="57"/>
                                        </p:tgtEl>
                                        <p:attrNameLst>
                                          <p:attrName>style.visibility</p:attrName>
                                        </p:attrNameLst>
                                      </p:cBhvr>
                                      <p:to>
                                        <p:strVal val="visible"/>
                                      </p:to>
                                    </p:set>
                                    <p:animEffect transition="in" filter="barn(inVertical)">
                                      <p:cBhvr>
                                        <p:cTn id="39" dur="500"/>
                                        <p:tgtEl>
                                          <p:spTgt spid="57"/>
                                        </p:tgtEl>
                                      </p:cBhvr>
                                    </p:animEffect>
                                  </p:childTnLst>
                                </p:cTn>
                              </p:par>
                            </p:childTnLst>
                          </p:cTn>
                        </p:par>
                      </p:childTnLst>
                    </p:cTn>
                  </p:par>
                  <p:par>
                    <p:cTn id="40" fill="hold">
                      <p:stCondLst>
                        <p:cond delay="indefinite"/>
                      </p:stCondLst>
                      <p:childTnLst>
                        <p:par>
                          <p:cTn id="41" fill="hold">
                            <p:stCondLst>
                              <p:cond delay="0"/>
                            </p:stCondLst>
                            <p:childTnLst>
                              <p:par>
                                <p:cTn id="42" presetID="16" presetClass="entr" presetSubtype="21" fill="hold" grpId="0" nodeType="clickEffect">
                                  <p:stCondLst>
                                    <p:cond delay="0"/>
                                  </p:stCondLst>
                                  <p:childTnLst>
                                    <p:set>
                                      <p:cBhvr>
                                        <p:cTn id="43" dur="1" fill="hold">
                                          <p:stCondLst>
                                            <p:cond delay="0"/>
                                          </p:stCondLst>
                                        </p:cTn>
                                        <p:tgtEl>
                                          <p:spTgt spid="4"/>
                                        </p:tgtEl>
                                        <p:attrNameLst>
                                          <p:attrName>style.visibility</p:attrName>
                                        </p:attrNameLst>
                                      </p:cBhvr>
                                      <p:to>
                                        <p:strVal val="visible"/>
                                      </p:to>
                                    </p:set>
                                    <p:animEffect transition="in" filter="barn(inVertical)">
                                      <p:cBhvr>
                                        <p:cTn id="44" dur="500"/>
                                        <p:tgtEl>
                                          <p:spTgt spid="4"/>
                                        </p:tgtEl>
                                      </p:cBhvr>
                                    </p:animEffect>
                                  </p:childTnLst>
                                </p:cTn>
                              </p:par>
                            </p:childTnLst>
                          </p:cTn>
                        </p:par>
                      </p:childTnLst>
                    </p:cTn>
                  </p:par>
                  <p:par>
                    <p:cTn id="45" fill="hold">
                      <p:stCondLst>
                        <p:cond delay="indefinite"/>
                      </p:stCondLst>
                      <p:childTnLst>
                        <p:par>
                          <p:cTn id="46" fill="hold">
                            <p:stCondLst>
                              <p:cond delay="0"/>
                            </p:stCondLst>
                            <p:childTnLst>
                              <p:par>
                                <p:cTn id="47" presetID="5" presetClass="entr" presetSubtype="10" fill="hold" grpId="0" nodeType="clickEffect">
                                  <p:stCondLst>
                                    <p:cond delay="0"/>
                                  </p:stCondLst>
                                  <p:childTnLst>
                                    <p:set>
                                      <p:cBhvr>
                                        <p:cTn id="48" dur="1" fill="hold">
                                          <p:stCondLst>
                                            <p:cond delay="0"/>
                                          </p:stCondLst>
                                        </p:cTn>
                                        <p:tgtEl>
                                          <p:spTgt spid="49"/>
                                        </p:tgtEl>
                                        <p:attrNameLst>
                                          <p:attrName>style.visibility</p:attrName>
                                        </p:attrNameLst>
                                      </p:cBhvr>
                                      <p:to>
                                        <p:strVal val="visible"/>
                                      </p:to>
                                    </p:set>
                                    <p:animEffect transition="in" filter="checkerboard(across)">
                                      <p:cBhvr>
                                        <p:cTn id="49" dur="500"/>
                                        <p:tgtEl>
                                          <p:spTgt spid="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23" grpId="0" bldLvl="0" animBg="1"/>
      <p:bldP spid="25" grpId="0"/>
      <p:bldP spid="22" grpId="0" animBg="1"/>
      <p:bldP spid="49" grpId="0"/>
      <p:bldP spid="57" grpId="0"/>
      <p:bldP spid="4"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图片 5"/>
          <p:cNvPicPr>
            <a:picLocks noChangeAspect="1"/>
          </p:cNvPicPr>
          <p:nvPr/>
        </p:nvPicPr>
        <p:blipFill rotWithShape="1">
          <a:blip r:embed="rId3">
            <a:lum contrast="20000"/>
          </a:blip>
          <a:srcRect b="83242"/>
          <a:stretch>
            <a:fillRect/>
          </a:stretch>
        </p:blipFill>
        <p:spPr>
          <a:xfrm>
            <a:off x="-330564" y="6468838"/>
            <a:ext cx="12600000" cy="396420"/>
          </a:xfrm>
          <a:prstGeom prst="rect">
            <a:avLst/>
          </a:prstGeom>
          <a:effectLst>
            <a:outerShdw blurRad="63500" sx="102000" sy="102000" algn="ctr" rotWithShape="0">
              <a:prstClr val="black">
                <a:alpha val="40000"/>
              </a:prstClr>
            </a:outerShdw>
          </a:effectLst>
        </p:spPr>
      </p:pic>
      <p:pic>
        <p:nvPicPr>
          <p:cNvPr id="11" name="图片 10"/>
          <p:cNvPicPr>
            <a:picLocks noChangeAspect="1"/>
          </p:cNvPicPr>
          <p:nvPr/>
        </p:nvPicPr>
        <p:blipFill>
          <a:blip r:embed="rId4">
            <a:lum contrast="20000"/>
          </a:blip>
          <a:stretch>
            <a:fillRect/>
          </a:stretch>
        </p:blipFill>
        <p:spPr>
          <a:xfrm>
            <a:off x="10177608" y="-707253"/>
            <a:ext cx="2722500" cy="2553750"/>
          </a:xfrm>
          <a:prstGeom prst="rect">
            <a:avLst/>
          </a:prstGeom>
          <a:effectLst>
            <a:outerShdw blurRad="63500" sx="102000" sy="102000" algn="ctr" rotWithShape="0">
              <a:prstClr val="black">
                <a:alpha val="40000"/>
              </a:prstClr>
            </a:outerShdw>
          </a:effectLst>
        </p:spPr>
      </p:pic>
      <p:sp>
        <p:nvSpPr>
          <p:cNvPr id="10" name="Freeform 8"/>
          <p:cNvSpPr/>
          <p:nvPr/>
        </p:nvSpPr>
        <p:spPr bwMode="auto">
          <a:xfrm>
            <a:off x="5509846" y="1833390"/>
            <a:ext cx="6435969" cy="3786373"/>
          </a:xfrm>
          <a:custGeom>
            <a:avLst/>
            <a:gdLst>
              <a:gd name="T0" fmla="*/ 2634 w 2634"/>
              <a:gd name="T1" fmla="*/ 1344 h 1701"/>
              <a:gd name="T2" fmla="*/ 2435 w 2634"/>
              <a:gd name="T3" fmla="*/ 1025 h 1701"/>
              <a:gd name="T4" fmla="*/ 2485 w 2634"/>
              <a:gd name="T5" fmla="*/ 885 h 1701"/>
              <a:gd name="T6" fmla="*/ 2260 w 2634"/>
              <a:gd name="T7" fmla="*/ 660 h 1701"/>
              <a:gd name="T8" fmla="*/ 2209 w 2634"/>
              <a:gd name="T9" fmla="*/ 666 h 1701"/>
              <a:gd name="T10" fmla="*/ 2209 w 2634"/>
              <a:gd name="T11" fmla="*/ 659 h 1701"/>
              <a:gd name="T12" fmla="*/ 1932 w 2634"/>
              <a:gd name="T13" fmla="*/ 382 h 1701"/>
              <a:gd name="T14" fmla="*/ 1899 w 2634"/>
              <a:gd name="T15" fmla="*/ 384 h 1701"/>
              <a:gd name="T16" fmla="*/ 1396 w 2634"/>
              <a:gd name="T17" fmla="*/ 0 h 1701"/>
              <a:gd name="T18" fmla="*/ 963 w 2634"/>
              <a:gd name="T19" fmla="*/ 231 h 1701"/>
              <a:gd name="T20" fmla="*/ 789 w 2634"/>
              <a:gd name="T21" fmla="*/ 191 h 1701"/>
              <a:gd name="T22" fmla="*/ 382 w 2634"/>
              <a:gd name="T23" fmla="*/ 598 h 1701"/>
              <a:gd name="T24" fmla="*/ 382 w 2634"/>
              <a:gd name="T25" fmla="*/ 604 h 1701"/>
              <a:gd name="T26" fmla="*/ 0 w 2634"/>
              <a:gd name="T27" fmla="*/ 1137 h 1701"/>
              <a:gd name="T28" fmla="*/ 564 w 2634"/>
              <a:gd name="T29" fmla="*/ 1701 h 1701"/>
              <a:gd name="T30" fmla="*/ 2290 w 2634"/>
              <a:gd name="T31" fmla="*/ 1701 h 1701"/>
              <a:gd name="T32" fmla="*/ 2290 w 2634"/>
              <a:gd name="T33" fmla="*/ 1700 h 1701"/>
              <a:gd name="T34" fmla="*/ 2634 w 2634"/>
              <a:gd name="T35" fmla="*/ 1344 h 17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634" h="1701">
                <a:moveTo>
                  <a:pt x="2634" y="1344"/>
                </a:moveTo>
                <a:cubicBezTo>
                  <a:pt x="2634" y="1204"/>
                  <a:pt x="2553" y="1084"/>
                  <a:pt x="2435" y="1025"/>
                </a:cubicBezTo>
                <a:cubicBezTo>
                  <a:pt x="2466" y="987"/>
                  <a:pt x="2485" y="938"/>
                  <a:pt x="2485" y="885"/>
                </a:cubicBezTo>
                <a:cubicBezTo>
                  <a:pt x="2485" y="761"/>
                  <a:pt x="2384" y="660"/>
                  <a:pt x="2260" y="660"/>
                </a:cubicBezTo>
                <a:cubicBezTo>
                  <a:pt x="2242" y="660"/>
                  <a:pt x="2225" y="663"/>
                  <a:pt x="2209" y="666"/>
                </a:cubicBezTo>
                <a:cubicBezTo>
                  <a:pt x="2209" y="664"/>
                  <a:pt x="2209" y="662"/>
                  <a:pt x="2209" y="659"/>
                </a:cubicBezTo>
                <a:cubicBezTo>
                  <a:pt x="2209" y="506"/>
                  <a:pt x="2085" y="382"/>
                  <a:pt x="1932" y="382"/>
                </a:cubicBezTo>
                <a:cubicBezTo>
                  <a:pt x="1921" y="382"/>
                  <a:pt x="1910" y="383"/>
                  <a:pt x="1899" y="384"/>
                </a:cubicBezTo>
                <a:cubicBezTo>
                  <a:pt x="1839" y="163"/>
                  <a:pt x="1637" y="0"/>
                  <a:pt x="1396" y="0"/>
                </a:cubicBezTo>
                <a:cubicBezTo>
                  <a:pt x="1216" y="0"/>
                  <a:pt x="1057" y="91"/>
                  <a:pt x="963" y="231"/>
                </a:cubicBezTo>
                <a:cubicBezTo>
                  <a:pt x="910" y="206"/>
                  <a:pt x="851" y="191"/>
                  <a:pt x="789" y="191"/>
                </a:cubicBezTo>
                <a:cubicBezTo>
                  <a:pt x="564" y="191"/>
                  <a:pt x="382" y="373"/>
                  <a:pt x="382" y="598"/>
                </a:cubicBezTo>
                <a:cubicBezTo>
                  <a:pt x="382" y="600"/>
                  <a:pt x="382" y="602"/>
                  <a:pt x="382" y="604"/>
                </a:cubicBezTo>
                <a:cubicBezTo>
                  <a:pt x="160" y="679"/>
                  <a:pt x="0" y="889"/>
                  <a:pt x="0" y="1137"/>
                </a:cubicBezTo>
                <a:cubicBezTo>
                  <a:pt x="0" y="1448"/>
                  <a:pt x="252" y="1701"/>
                  <a:pt x="564" y="1701"/>
                </a:cubicBezTo>
                <a:cubicBezTo>
                  <a:pt x="2290" y="1701"/>
                  <a:pt x="2290" y="1701"/>
                  <a:pt x="2290" y="1701"/>
                </a:cubicBezTo>
                <a:cubicBezTo>
                  <a:pt x="2290" y="1700"/>
                  <a:pt x="2290" y="1700"/>
                  <a:pt x="2290" y="1700"/>
                </a:cubicBezTo>
                <a:cubicBezTo>
                  <a:pt x="2481" y="1693"/>
                  <a:pt x="2634" y="1537"/>
                  <a:pt x="2634" y="1344"/>
                </a:cubicBezTo>
                <a:close/>
              </a:path>
            </a:pathLst>
          </a:custGeom>
          <a:solidFill>
            <a:schemeClr val="accent4">
              <a:lumMod val="20000"/>
              <a:lumOff val="80000"/>
            </a:schemeClr>
          </a:solidFill>
          <a:ln w="63500">
            <a:solidFill>
              <a:srgbClr val="0070C0"/>
            </a:solidFill>
            <a:round/>
          </a:ln>
          <a:effectLst>
            <a:outerShdw blurRad="63500" sx="102000" sy="102000" algn="ctr" rotWithShape="0">
              <a:prstClr val="black">
                <a:alpha val="40000"/>
              </a:prstClr>
            </a:outerShdw>
          </a:effectLst>
        </p:spPr>
        <p:txBody>
          <a:bodyPr vert="horz" wrap="square" lIns="91440" tIns="45720" rIns="91440" bIns="45720" numCol="1" anchor="t" anchorCtr="0" compatLnSpc="1"/>
          <a:lstStyle/>
          <a:p>
            <a:endParaRPr lang="zh-CN" altLang="en-US"/>
          </a:p>
        </p:txBody>
      </p:sp>
      <p:sp>
        <p:nvSpPr>
          <p:cNvPr id="12" name="文本框 11"/>
          <p:cNvSpPr txBox="1"/>
          <p:nvPr/>
        </p:nvSpPr>
        <p:spPr>
          <a:xfrm>
            <a:off x="6890839" y="4035505"/>
            <a:ext cx="4338047" cy="1862048"/>
          </a:xfrm>
          <a:prstGeom prst="rect">
            <a:avLst/>
          </a:prstGeom>
          <a:noFill/>
        </p:spPr>
        <p:txBody>
          <a:bodyPr wrap="none" rtlCol="0">
            <a:spAutoFit/>
          </a:bodyPr>
          <a:lstStyle/>
          <a:p>
            <a:r>
              <a:rPr lang="en-US" altLang="zh-CN" sz="11500" b="1" dirty="0">
                <a:ln w="0">
                  <a:noFill/>
                </a:ln>
                <a:solidFill>
                  <a:srgbClr val="FA0B41"/>
                </a:solidFill>
                <a:effectLst>
                  <a:outerShdw blurRad="50800" dist="38100" algn="l" rotWithShape="0">
                    <a:prstClr val="black">
                      <a:alpha val="40000"/>
                    </a:prstClr>
                  </a:outerShdw>
                  <a:reflection blurRad="6350" stA="55000" endA="300" endPos="45500" dir="5400000" sy="-100000" algn="bl" rotWithShape="0"/>
                </a:effectLst>
                <a:latin typeface="#9Slide07 IcielLa Chic Pro Shad" panose="02000506090000020004" pitchFamily="2" charset="0"/>
                <a:ea typeface="微软雅黑" panose="020B0503020204020204" pitchFamily="34" charset="-122"/>
              </a:rPr>
              <a:t>DẶN DÒ</a:t>
            </a:r>
            <a:endParaRPr lang="zh-CN" altLang="en-US" sz="11500" b="1" dirty="0">
              <a:ln w="0">
                <a:noFill/>
              </a:ln>
              <a:solidFill>
                <a:srgbClr val="FA0B41"/>
              </a:solidFill>
              <a:effectLst>
                <a:outerShdw blurRad="50800" dist="38100" algn="l" rotWithShape="0">
                  <a:prstClr val="black">
                    <a:alpha val="40000"/>
                  </a:prstClr>
                </a:outerShdw>
                <a:reflection blurRad="6350" stA="55000" endA="300" endPos="45500" dir="5400000" sy="-100000" algn="bl" rotWithShape="0"/>
              </a:effectLst>
              <a:latin typeface="#9Slide07 IcielLa Chic Pro Shad" panose="02000506090000020004" pitchFamily="2" charset="0"/>
              <a:ea typeface="微软雅黑" panose="020B0503020204020204" pitchFamily="34" charset="-122"/>
            </a:endParaRPr>
          </a:p>
        </p:txBody>
      </p:sp>
      <p:sp>
        <p:nvSpPr>
          <p:cNvPr id="15" name="文本框 14"/>
          <p:cNvSpPr txBox="1"/>
          <p:nvPr/>
        </p:nvSpPr>
        <p:spPr>
          <a:xfrm>
            <a:off x="6585151" y="-85311"/>
            <a:ext cx="2771913" cy="5386090"/>
          </a:xfrm>
          <a:prstGeom prst="rect">
            <a:avLst/>
          </a:prstGeom>
          <a:noFill/>
        </p:spPr>
        <p:txBody>
          <a:bodyPr wrap="none" rtlCol="0">
            <a:spAutoFit/>
          </a:bodyPr>
          <a:lstStyle/>
          <a:p>
            <a:r>
              <a:rPr lang="en-US" altLang="zh-CN" sz="34400" i="1" dirty="0">
                <a:ln w="0">
                  <a:noFill/>
                </a:ln>
                <a:solidFill>
                  <a:srgbClr val="FA0B41"/>
                </a:solidFill>
                <a:latin typeface="微软雅黑" panose="020B0503020204020204" pitchFamily="34" charset="-122"/>
                <a:ea typeface="微软雅黑" panose="020B0503020204020204" pitchFamily="34" charset="-122"/>
              </a:rPr>
              <a:t>4</a:t>
            </a:r>
            <a:endParaRPr lang="zh-CN" altLang="en-US" sz="34400" i="1" dirty="0">
              <a:ln w="0">
                <a:noFill/>
              </a:ln>
              <a:solidFill>
                <a:srgbClr val="FA0B41"/>
              </a:solidFill>
              <a:latin typeface="微软雅黑" panose="020B0503020204020204" pitchFamily="34" charset="-122"/>
              <a:ea typeface="微软雅黑" panose="020B0503020204020204" pitchFamily="34" charset="-122"/>
            </a:endParaRPr>
          </a:p>
        </p:txBody>
      </p:sp>
      <p:pic>
        <p:nvPicPr>
          <p:cNvPr id="16" name="图片 15"/>
          <p:cNvPicPr>
            <a:picLocks noChangeAspect="1"/>
          </p:cNvPicPr>
          <p:nvPr/>
        </p:nvPicPr>
        <p:blipFill>
          <a:blip r:embed="rId5">
            <a:lum contrast="20000"/>
          </a:blip>
          <a:stretch>
            <a:fillRect/>
          </a:stretch>
        </p:blipFill>
        <p:spPr>
          <a:xfrm>
            <a:off x="8418832" y="2434711"/>
            <a:ext cx="1776058" cy="944997"/>
          </a:xfrm>
          <a:prstGeom prst="rect">
            <a:avLst/>
          </a:prstGeom>
          <a:effectLst>
            <a:outerShdw blurRad="63500" sx="102000" sy="102000" algn="ctr" rotWithShape="0">
              <a:prstClr val="black">
                <a:alpha val="40000"/>
              </a:prstClr>
            </a:outerShdw>
          </a:effectLst>
        </p:spPr>
      </p:pic>
      <p:pic>
        <p:nvPicPr>
          <p:cNvPr id="2" name="图片 1"/>
          <p:cNvPicPr>
            <a:picLocks noChangeAspect="1"/>
          </p:cNvPicPr>
          <p:nvPr/>
        </p:nvPicPr>
        <p:blipFill>
          <a:blip r:embed="rId6">
            <a:lum contrast="20000"/>
          </a:blip>
          <a:stretch>
            <a:fillRect/>
          </a:stretch>
        </p:blipFill>
        <p:spPr>
          <a:xfrm>
            <a:off x="-1319104" y="1213011"/>
            <a:ext cx="8399229" cy="5644989"/>
          </a:xfrm>
          <a:prstGeom prst="rect">
            <a:avLst/>
          </a:prstGeom>
          <a:effectLst>
            <a:outerShdw blurRad="63500" sx="102000" sy="102000" algn="ctr" rotWithShape="0">
              <a:prstClr val="black">
                <a:alpha val="40000"/>
              </a:prstClr>
            </a:outerShdw>
          </a:effectLst>
        </p:spPr>
      </p:pic>
    </p:spTree>
  </p:cSld>
  <p:clrMapOvr>
    <a:masterClrMapping/>
  </p:clrMapOvr>
  <mc:AlternateContent xmlns:mc="http://schemas.openxmlformats.org/markup-compatibility/2006">
    <mc:Choice xmlns:p159="http://schemas.microsoft.com/office/powerpoint/2015/09/main" xmlns="" Requires="p159">
      <p:transition xmlns:p14="http://schemas.microsoft.com/office/powerpoint/2010/main" spd="slow" p14:dur="2000">
        <p159:morph option="byObject"/>
      </p:transition>
    </mc:Choice>
    <mc:Fallback>
      <p:transition spd="slow">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14:presetBounceEnd="20000">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14:bounceEnd="20000">
                                          <p:cBhvr additive="base">
                                            <p:cTn id="7" dur="750" fill="hold"/>
                                            <p:tgtEl>
                                              <p:spTgt spid="2"/>
                                            </p:tgtEl>
                                            <p:attrNameLst>
                                              <p:attrName>ppt_x</p:attrName>
                                            </p:attrNameLst>
                                          </p:cBhvr>
                                          <p:tavLst>
                                            <p:tav tm="0">
                                              <p:val>
                                                <p:strVal val="#ppt_x"/>
                                              </p:val>
                                            </p:tav>
                                            <p:tav tm="100000">
                                              <p:val>
                                                <p:strVal val="#ppt_x"/>
                                              </p:val>
                                            </p:tav>
                                          </p:tavLst>
                                        </p:anim>
                                        <p:anim calcmode="lin" valueType="num" p14:bounceEnd="20000">
                                          <p:cBhvr additive="base">
                                            <p:cTn id="8" dur="750" fill="hold"/>
                                            <p:tgtEl>
                                              <p:spTgt spid="2"/>
                                            </p:tgtEl>
                                            <p:attrNameLst>
                                              <p:attrName>ppt_y</p:attrName>
                                            </p:attrNameLst>
                                          </p:cBhvr>
                                          <p:tavLst>
                                            <p:tav tm="0">
                                              <p:val>
                                                <p:strVal val="1+#ppt_h/2"/>
                                              </p:val>
                                            </p:tav>
                                            <p:tav tm="100000">
                                              <p:val>
                                                <p:strVal val="#ppt_y"/>
                                              </p:val>
                                            </p:tav>
                                          </p:tavLst>
                                        </p:anim>
                                      </p:childTnLst>
                                    </p:cTn>
                                  </p:par>
                                  <p:par>
                                    <p:cTn id="9" presetID="2" presetClass="entr" presetSubtype="3" fill="hold" nodeType="withEffect" p14:presetBounceEnd="20000">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14:bounceEnd="20000">
                                          <p:cBhvr additive="base">
                                            <p:cTn id="11" dur="750" fill="hold"/>
                                            <p:tgtEl>
                                              <p:spTgt spid="11"/>
                                            </p:tgtEl>
                                            <p:attrNameLst>
                                              <p:attrName>ppt_x</p:attrName>
                                            </p:attrNameLst>
                                          </p:cBhvr>
                                          <p:tavLst>
                                            <p:tav tm="0">
                                              <p:val>
                                                <p:strVal val="1+#ppt_w/2"/>
                                              </p:val>
                                            </p:tav>
                                            <p:tav tm="100000">
                                              <p:val>
                                                <p:strVal val="#ppt_x"/>
                                              </p:val>
                                            </p:tav>
                                          </p:tavLst>
                                        </p:anim>
                                        <p:anim calcmode="lin" valueType="num" p14:bounceEnd="20000">
                                          <p:cBhvr additive="base">
                                            <p:cTn id="12" dur="750" fill="hold"/>
                                            <p:tgtEl>
                                              <p:spTgt spid="11"/>
                                            </p:tgtEl>
                                            <p:attrNameLst>
                                              <p:attrName>ppt_y</p:attrName>
                                            </p:attrNameLst>
                                          </p:cBhvr>
                                          <p:tavLst>
                                            <p:tav tm="0">
                                              <p:val>
                                                <p:strVal val="0-#ppt_h/2"/>
                                              </p:val>
                                            </p:tav>
                                            <p:tav tm="100000">
                                              <p:val>
                                                <p:strVal val="#ppt_y"/>
                                              </p:val>
                                            </p:tav>
                                          </p:tavLst>
                                        </p:anim>
                                      </p:childTnLst>
                                    </p:cTn>
                                  </p:par>
                                  <p:par>
                                    <p:cTn id="13" presetID="42" presetClass="entr" presetSubtype="0" fill="hold" grpId="0" nodeType="with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fade">
                                          <p:cBhvr>
                                            <p:cTn id="15" dur="500"/>
                                            <p:tgtEl>
                                              <p:spTgt spid="10"/>
                                            </p:tgtEl>
                                          </p:cBhvr>
                                        </p:animEffect>
                                        <p:anim calcmode="lin" valueType="num">
                                          <p:cBhvr>
                                            <p:cTn id="16" dur="500" fill="hold"/>
                                            <p:tgtEl>
                                              <p:spTgt spid="10"/>
                                            </p:tgtEl>
                                            <p:attrNameLst>
                                              <p:attrName>ppt_x</p:attrName>
                                            </p:attrNameLst>
                                          </p:cBhvr>
                                          <p:tavLst>
                                            <p:tav tm="0">
                                              <p:val>
                                                <p:strVal val="#ppt_x"/>
                                              </p:val>
                                            </p:tav>
                                            <p:tav tm="100000">
                                              <p:val>
                                                <p:strVal val="#ppt_x"/>
                                              </p:val>
                                            </p:tav>
                                          </p:tavLst>
                                        </p:anim>
                                        <p:anim calcmode="lin" valueType="num">
                                          <p:cBhvr>
                                            <p:cTn id="17" dur="500" fill="hold"/>
                                            <p:tgtEl>
                                              <p:spTgt spid="10"/>
                                            </p:tgtEl>
                                            <p:attrNameLst>
                                              <p:attrName>ppt_y</p:attrName>
                                            </p:attrNameLst>
                                          </p:cBhvr>
                                          <p:tavLst>
                                            <p:tav tm="0">
                                              <p:val>
                                                <p:strVal val="#ppt_y+.1"/>
                                              </p:val>
                                            </p:tav>
                                            <p:tav tm="100000">
                                              <p:val>
                                                <p:strVal val="#ppt_y"/>
                                              </p:val>
                                            </p:tav>
                                          </p:tavLst>
                                        </p:anim>
                                      </p:childTnLst>
                                    </p:cTn>
                                  </p:par>
                                </p:childTnLst>
                              </p:cTn>
                            </p:par>
                            <p:par>
                              <p:cTn id="18" fill="hold">
                                <p:stCondLst>
                                  <p:cond delay="1000"/>
                                </p:stCondLst>
                                <p:childTnLst>
                                  <p:par>
                                    <p:cTn id="19" presetID="49" presetClass="entr" presetSubtype="0" decel="100000" fill="hold" grpId="0" nodeType="afterEffect">
                                      <p:stCondLst>
                                        <p:cond delay="0"/>
                                      </p:stCondLst>
                                      <p:childTnLst>
                                        <p:set>
                                          <p:cBhvr>
                                            <p:cTn id="20" dur="1" fill="hold">
                                              <p:stCondLst>
                                                <p:cond delay="0"/>
                                              </p:stCondLst>
                                            </p:cTn>
                                            <p:tgtEl>
                                              <p:spTgt spid="15"/>
                                            </p:tgtEl>
                                            <p:attrNameLst>
                                              <p:attrName>style.visibility</p:attrName>
                                            </p:attrNameLst>
                                          </p:cBhvr>
                                          <p:to>
                                            <p:strVal val="visible"/>
                                          </p:to>
                                        </p:set>
                                        <p:anim calcmode="lin" valueType="num">
                                          <p:cBhvr>
                                            <p:cTn id="21" dur="500" fill="hold"/>
                                            <p:tgtEl>
                                              <p:spTgt spid="15"/>
                                            </p:tgtEl>
                                            <p:attrNameLst>
                                              <p:attrName>ppt_w</p:attrName>
                                            </p:attrNameLst>
                                          </p:cBhvr>
                                          <p:tavLst>
                                            <p:tav tm="0">
                                              <p:val>
                                                <p:fltVal val="0"/>
                                              </p:val>
                                            </p:tav>
                                            <p:tav tm="100000">
                                              <p:val>
                                                <p:strVal val="#ppt_w"/>
                                              </p:val>
                                            </p:tav>
                                          </p:tavLst>
                                        </p:anim>
                                        <p:anim calcmode="lin" valueType="num">
                                          <p:cBhvr>
                                            <p:cTn id="22" dur="500" fill="hold"/>
                                            <p:tgtEl>
                                              <p:spTgt spid="15"/>
                                            </p:tgtEl>
                                            <p:attrNameLst>
                                              <p:attrName>ppt_h</p:attrName>
                                            </p:attrNameLst>
                                          </p:cBhvr>
                                          <p:tavLst>
                                            <p:tav tm="0">
                                              <p:val>
                                                <p:fltVal val="0"/>
                                              </p:val>
                                            </p:tav>
                                            <p:tav tm="100000">
                                              <p:val>
                                                <p:strVal val="#ppt_h"/>
                                              </p:val>
                                            </p:tav>
                                          </p:tavLst>
                                        </p:anim>
                                        <p:anim calcmode="lin" valueType="num">
                                          <p:cBhvr>
                                            <p:cTn id="23" dur="500" fill="hold"/>
                                            <p:tgtEl>
                                              <p:spTgt spid="15"/>
                                            </p:tgtEl>
                                            <p:attrNameLst>
                                              <p:attrName>style.rotation</p:attrName>
                                            </p:attrNameLst>
                                          </p:cBhvr>
                                          <p:tavLst>
                                            <p:tav tm="0">
                                              <p:val>
                                                <p:fltVal val="360"/>
                                              </p:val>
                                            </p:tav>
                                            <p:tav tm="100000">
                                              <p:val>
                                                <p:fltVal val="0"/>
                                              </p:val>
                                            </p:tav>
                                          </p:tavLst>
                                        </p:anim>
                                        <p:animEffect transition="in" filter="fade">
                                          <p:cBhvr>
                                            <p:cTn id="24" dur="500"/>
                                            <p:tgtEl>
                                              <p:spTgt spid="15"/>
                                            </p:tgtEl>
                                          </p:cBhvr>
                                        </p:animEffect>
                                      </p:childTnLst>
                                    </p:cTn>
                                  </p:par>
                                  <p:par>
                                    <p:cTn id="25" presetID="2" presetClass="entr" presetSubtype="2" fill="hold" nodeType="withEffect" p14:presetBounceEnd="20000">
                                      <p:stCondLst>
                                        <p:cond delay="0"/>
                                      </p:stCondLst>
                                      <p:childTnLst>
                                        <p:set>
                                          <p:cBhvr>
                                            <p:cTn id="26" dur="1" fill="hold">
                                              <p:stCondLst>
                                                <p:cond delay="0"/>
                                              </p:stCondLst>
                                            </p:cTn>
                                            <p:tgtEl>
                                              <p:spTgt spid="16"/>
                                            </p:tgtEl>
                                            <p:attrNameLst>
                                              <p:attrName>style.visibility</p:attrName>
                                            </p:attrNameLst>
                                          </p:cBhvr>
                                          <p:to>
                                            <p:strVal val="visible"/>
                                          </p:to>
                                        </p:set>
                                        <p:anim calcmode="lin" valueType="num" p14:bounceEnd="20000">
                                          <p:cBhvr additive="base">
                                            <p:cTn id="27" dur="750" fill="hold"/>
                                            <p:tgtEl>
                                              <p:spTgt spid="16"/>
                                            </p:tgtEl>
                                            <p:attrNameLst>
                                              <p:attrName>ppt_x</p:attrName>
                                            </p:attrNameLst>
                                          </p:cBhvr>
                                          <p:tavLst>
                                            <p:tav tm="0">
                                              <p:val>
                                                <p:strVal val="1+#ppt_w/2"/>
                                              </p:val>
                                            </p:tav>
                                            <p:tav tm="100000">
                                              <p:val>
                                                <p:strVal val="#ppt_x"/>
                                              </p:val>
                                            </p:tav>
                                          </p:tavLst>
                                        </p:anim>
                                        <p:anim calcmode="lin" valueType="num" p14:bounceEnd="20000">
                                          <p:cBhvr additive="base">
                                            <p:cTn id="28" dur="750" fill="hold"/>
                                            <p:tgtEl>
                                              <p:spTgt spid="16"/>
                                            </p:tgtEl>
                                            <p:attrNameLst>
                                              <p:attrName>ppt_y</p:attrName>
                                            </p:attrNameLst>
                                          </p:cBhvr>
                                          <p:tavLst>
                                            <p:tav tm="0">
                                              <p:val>
                                                <p:strVal val="#ppt_y"/>
                                              </p:val>
                                            </p:tav>
                                            <p:tav tm="100000">
                                              <p:val>
                                                <p:strVal val="#ppt_y"/>
                                              </p:val>
                                            </p:tav>
                                          </p:tavLst>
                                        </p:anim>
                                      </p:childTnLst>
                                    </p:cTn>
                                  </p:par>
                                </p:childTnLst>
                              </p:cTn>
                            </p:par>
                            <p:par>
                              <p:cTn id="29" fill="hold">
                                <p:stCondLst>
                                  <p:cond delay="1500"/>
                                </p:stCondLst>
                                <p:childTnLst>
                                  <p:par>
                                    <p:cTn id="30" presetID="42" presetClass="entr" presetSubtype="0" fill="hold" grpId="0" nodeType="afterEffect">
                                      <p:stCondLst>
                                        <p:cond delay="0"/>
                                      </p:stCondLst>
                                      <p:childTnLst>
                                        <p:set>
                                          <p:cBhvr>
                                            <p:cTn id="31" dur="1" fill="hold">
                                              <p:stCondLst>
                                                <p:cond delay="0"/>
                                              </p:stCondLst>
                                            </p:cTn>
                                            <p:tgtEl>
                                              <p:spTgt spid="12"/>
                                            </p:tgtEl>
                                            <p:attrNameLst>
                                              <p:attrName>style.visibility</p:attrName>
                                            </p:attrNameLst>
                                          </p:cBhvr>
                                          <p:to>
                                            <p:strVal val="visible"/>
                                          </p:to>
                                        </p:set>
                                        <p:animEffect transition="in" filter="fade">
                                          <p:cBhvr>
                                            <p:cTn id="32" dur="500"/>
                                            <p:tgtEl>
                                              <p:spTgt spid="12"/>
                                            </p:tgtEl>
                                          </p:cBhvr>
                                        </p:animEffect>
                                        <p:anim calcmode="lin" valueType="num">
                                          <p:cBhvr>
                                            <p:cTn id="33" dur="500" fill="hold"/>
                                            <p:tgtEl>
                                              <p:spTgt spid="12"/>
                                            </p:tgtEl>
                                            <p:attrNameLst>
                                              <p:attrName>ppt_x</p:attrName>
                                            </p:attrNameLst>
                                          </p:cBhvr>
                                          <p:tavLst>
                                            <p:tav tm="0">
                                              <p:val>
                                                <p:strVal val="#ppt_x"/>
                                              </p:val>
                                            </p:tav>
                                            <p:tav tm="100000">
                                              <p:val>
                                                <p:strVal val="#ppt_x"/>
                                              </p:val>
                                            </p:tav>
                                          </p:tavLst>
                                        </p:anim>
                                        <p:anim calcmode="lin" valueType="num">
                                          <p:cBhvr>
                                            <p:cTn id="34" dur="500" fill="hold"/>
                                            <p:tgtEl>
                                              <p:spTgt spid="1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2" grpId="0"/>
          <p:bldP spid="15"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750" fill="hold"/>
                                            <p:tgtEl>
                                              <p:spTgt spid="2"/>
                                            </p:tgtEl>
                                            <p:attrNameLst>
                                              <p:attrName>ppt_x</p:attrName>
                                            </p:attrNameLst>
                                          </p:cBhvr>
                                          <p:tavLst>
                                            <p:tav tm="0">
                                              <p:val>
                                                <p:strVal val="#ppt_x"/>
                                              </p:val>
                                            </p:tav>
                                            <p:tav tm="100000">
                                              <p:val>
                                                <p:strVal val="#ppt_x"/>
                                              </p:val>
                                            </p:tav>
                                          </p:tavLst>
                                        </p:anim>
                                        <p:anim calcmode="lin" valueType="num">
                                          <p:cBhvr additive="base">
                                            <p:cTn id="8" dur="750" fill="hold"/>
                                            <p:tgtEl>
                                              <p:spTgt spid="2"/>
                                            </p:tgtEl>
                                            <p:attrNameLst>
                                              <p:attrName>ppt_y</p:attrName>
                                            </p:attrNameLst>
                                          </p:cBhvr>
                                          <p:tavLst>
                                            <p:tav tm="0">
                                              <p:val>
                                                <p:strVal val="1+#ppt_h/2"/>
                                              </p:val>
                                            </p:tav>
                                            <p:tav tm="100000">
                                              <p:val>
                                                <p:strVal val="#ppt_y"/>
                                              </p:val>
                                            </p:tav>
                                          </p:tavLst>
                                        </p:anim>
                                      </p:childTnLst>
                                    </p:cTn>
                                  </p:par>
                                  <p:par>
                                    <p:cTn id="9" presetID="2" presetClass="entr" presetSubtype="3" fill="hold" nodeType="with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750" fill="hold"/>
                                            <p:tgtEl>
                                              <p:spTgt spid="11"/>
                                            </p:tgtEl>
                                            <p:attrNameLst>
                                              <p:attrName>ppt_x</p:attrName>
                                            </p:attrNameLst>
                                          </p:cBhvr>
                                          <p:tavLst>
                                            <p:tav tm="0">
                                              <p:val>
                                                <p:strVal val="1+#ppt_w/2"/>
                                              </p:val>
                                            </p:tav>
                                            <p:tav tm="100000">
                                              <p:val>
                                                <p:strVal val="#ppt_x"/>
                                              </p:val>
                                            </p:tav>
                                          </p:tavLst>
                                        </p:anim>
                                        <p:anim calcmode="lin" valueType="num">
                                          <p:cBhvr additive="base">
                                            <p:cTn id="12" dur="750" fill="hold"/>
                                            <p:tgtEl>
                                              <p:spTgt spid="11"/>
                                            </p:tgtEl>
                                            <p:attrNameLst>
                                              <p:attrName>ppt_y</p:attrName>
                                            </p:attrNameLst>
                                          </p:cBhvr>
                                          <p:tavLst>
                                            <p:tav tm="0">
                                              <p:val>
                                                <p:strVal val="0-#ppt_h/2"/>
                                              </p:val>
                                            </p:tav>
                                            <p:tav tm="100000">
                                              <p:val>
                                                <p:strVal val="#ppt_y"/>
                                              </p:val>
                                            </p:tav>
                                          </p:tavLst>
                                        </p:anim>
                                      </p:childTnLst>
                                    </p:cTn>
                                  </p:par>
                                  <p:par>
                                    <p:cTn id="13" presetID="42" presetClass="entr" presetSubtype="0" fill="hold" grpId="0" nodeType="with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fade">
                                          <p:cBhvr>
                                            <p:cTn id="15" dur="500"/>
                                            <p:tgtEl>
                                              <p:spTgt spid="10"/>
                                            </p:tgtEl>
                                          </p:cBhvr>
                                        </p:animEffect>
                                        <p:anim calcmode="lin" valueType="num">
                                          <p:cBhvr>
                                            <p:cTn id="16" dur="500" fill="hold"/>
                                            <p:tgtEl>
                                              <p:spTgt spid="10"/>
                                            </p:tgtEl>
                                            <p:attrNameLst>
                                              <p:attrName>ppt_x</p:attrName>
                                            </p:attrNameLst>
                                          </p:cBhvr>
                                          <p:tavLst>
                                            <p:tav tm="0">
                                              <p:val>
                                                <p:strVal val="#ppt_x"/>
                                              </p:val>
                                            </p:tav>
                                            <p:tav tm="100000">
                                              <p:val>
                                                <p:strVal val="#ppt_x"/>
                                              </p:val>
                                            </p:tav>
                                          </p:tavLst>
                                        </p:anim>
                                        <p:anim calcmode="lin" valueType="num">
                                          <p:cBhvr>
                                            <p:cTn id="17" dur="500" fill="hold"/>
                                            <p:tgtEl>
                                              <p:spTgt spid="10"/>
                                            </p:tgtEl>
                                            <p:attrNameLst>
                                              <p:attrName>ppt_y</p:attrName>
                                            </p:attrNameLst>
                                          </p:cBhvr>
                                          <p:tavLst>
                                            <p:tav tm="0">
                                              <p:val>
                                                <p:strVal val="#ppt_y+.1"/>
                                              </p:val>
                                            </p:tav>
                                            <p:tav tm="100000">
                                              <p:val>
                                                <p:strVal val="#ppt_y"/>
                                              </p:val>
                                            </p:tav>
                                          </p:tavLst>
                                        </p:anim>
                                      </p:childTnLst>
                                    </p:cTn>
                                  </p:par>
                                </p:childTnLst>
                              </p:cTn>
                            </p:par>
                            <p:par>
                              <p:cTn id="18" fill="hold">
                                <p:stCondLst>
                                  <p:cond delay="1000"/>
                                </p:stCondLst>
                                <p:childTnLst>
                                  <p:par>
                                    <p:cTn id="19" presetID="49" presetClass="entr" presetSubtype="0" decel="100000" fill="hold" grpId="0" nodeType="afterEffect">
                                      <p:stCondLst>
                                        <p:cond delay="0"/>
                                      </p:stCondLst>
                                      <p:childTnLst>
                                        <p:set>
                                          <p:cBhvr>
                                            <p:cTn id="20" dur="1" fill="hold">
                                              <p:stCondLst>
                                                <p:cond delay="0"/>
                                              </p:stCondLst>
                                            </p:cTn>
                                            <p:tgtEl>
                                              <p:spTgt spid="15"/>
                                            </p:tgtEl>
                                            <p:attrNameLst>
                                              <p:attrName>style.visibility</p:attrName>
                                            </p:attrNameLst>
                                          </p:cBhvr>
                                          <p:to>
                                            <p:strVal val="visible"/>
                                          </p:to>
                                        </p:set>
                                        <p:anim calcmode="lin" valueType="num">
                                          <p:cBhvr>
                                            <p:cTn id="21" dur="500" fill="hold"/>
                                            <p:tgtEl>
                                              <p:spTgt spid="15"/>
                                            </p:tgtEl>
                                            <p:attrNameLst>
                                              <p:attrName>ppt_w</p:attrName>
                                            </p:attrNameLst>
                                          </p:cBhvr>
                                          <p:tavLst>
                                            <p:tav tm="0">
                                              <p:val>
                                                <p:fltVal val="0"/>
                                              </p:val>
                                            </p:tav>
                                            <p:tav tm="100000">
                                              <p:val>
                                                <p:strVal val="#ppt_w"/>
                                              </p:val>
                                            </p:tav>
                                          </p:tavLst>
                                        </p:anim>
                                        <p:anim calcmode="lin" valueType="num">
                                          <p:cBhvr>
                                            <p:cTn id="22" dur="500" fill="hold"/>
                                            <p:tgtEl>
                                              <p:spTgt spid="15"/>
                                            </p:tgtEl>
                                            <p:attrNameLst>
                                              <p:attrName>ppt_h</p:attrName>
                                            </p:attrNameLst>
                                          </p:cBhvr>
                                          <p:tavLst>
                                            <p:tav tm="0">
                                              <p:val>
                                                <p:fltVal val="0"/>
                                              </p:val>
                                            </p:tav>
                                            <p:tav tm="100000">
                                              <p:val>
                                                <p:strVal val="#ppt_h"/>
                                              </p:val>
                                            </p:tav>
                                          </p:tavLst>
                                        </p:anim>
                                        <p:anim calcmode="lin" valueType="num">
                                          <p:cBhvr>
                                            <p:cTn id="23" dur="500" fill="hold"/>
                                            <p:tgtEl>
                                              <p:spTgt spid="15"/>
                                            </p:tgtEl>
                                            <p:attrNameLst>
                                              <p:attrName>style.rotation</p:attrName>
                                            </p:attrNameLst>
                                          </p:cBhvr>
                                          <p:tavLst>
                                            <p:tav tm="0">
                                              <p:val>
                                                <p:fltVal val="360"/>
                                              </p:val>
                                            </p:tav>
                                            <p:tav tm="100000">
                                              <p:val>
                                                <p:fltVal val="0"/>
                                              </p:val>
                                            </p:tav>
                                          </p:tavLst>
                                        </p:anim>
                                        <p:animEffect transition="in" filter="fade">
                                          <p:cBhvr>
                                            <p:cTn id="24" dur="500"/>
                                            <p:tgtEl>
                                              <p:spTgt spid="15"/>
                                            </p:tgtEl>
                                          </p:cBhvr>
                                        </p:animEffect>
                                      </p:childTnLst>
                                    </p:cTn>
                                  </p:par>
                                  <p:par>
                                    <p:cTn id="25" presetID="2" presetClass="entr" presetSubtype="2" fill="hold" nodeType="withEffect">
                                      <p:stCondLst>
                                        <p:cond delay="0"/>
                                      </p:stCondLst>
                                      <p:childTnLst>
                                        <p:set>
                                          <p:cBhvr>
                                            <p:cTn id="26" dur="1" fill="hold">
                                              <p:stCondLst>
                                                <p:cond delay="0"/>
                                              </p:stCondLst>
                                            </p:cTn>
                                            <p:tgtEl>
                                              <p:spTgt spid="16"/>
                                            </p:tgtEl>
                                            <p:attrNameLst>
                                              <p:attrName>style.visibility</p:attrName>
                                            </p:attrNameLst>
                                          </p:cBhvr>
                                          <p:to>
                                            <p:strVal val="visible"/>
                                          </p:to>
                                        </p:set>
                                        <p:anim calcmode="lin" valueType="num">
                                          <p:cBhvr additive="base">
                                            <p:cTn id="27" dur="750" fill="hold"/>
                                            <p:tgtEl>
                                              <p:spTgt spid="16"/>
                                            </p:tgtEl>
                                            <p:attrNameLst>
                                              <p:attrName>ppt_x</p:attrName>
                                            </p:attrNameLst>
                                          </p:cBhvr>
                                          <p:tavLst>
                                            <p:tav tm="0">
                                              <p:val>
                                                <p:strVal val="1+#ppt_w/2"/>
                                              </p:val>
                                            </p:tav>
                                            <p:tav tm="100000">
                                              <p:val>
                                                <p:strVal val="#ppt_x"/>
                                              </p:val>
                                            </p:tav>
                                          </p:tavLst>
                                        </p:anim>
                                        <p:anim calcmode="lin" valueType="num">
                                          <p:cBhvr additive="base">
                                            <p:cTn id="28" dur="750" fill="hold"/>
                                            <p:tgtEl>
                                              <p:spTgt spid="16"/>
                                            </p:tgtEl>
                                            <p:attrNameLst>
                                              <p:attrName>ppt_y</p:attrName>
                                            </p:attrNameLst>
                                          </p:cBhvr>
                                          <p:tavLst>
                                            <p:tav tm="0">
                                              <p:val>
                                                <p:strVal val="#ppt_y"/>
                                              </p:val>
                                            </p:tav>
                                            <p:tav tm="100000">
                                              <p:val>
                                                <p:strVal val="#ppt_y"/>
                                              </p:val>
                                            </p:tav>
                                          </p:tavLst>
                                        </p:anim>
                                      </p:childTnLst>
                                    </p:cTn>
                                  </p:par>
                                </p:childTnLst>
                              </p:cTn>
                            </p:par>
                            <p:par>
                              <p:cTn id="29" fill="hold">
                                <p:stCondLst>
                                  <p:cond delay="1500"/>
                                </p:stCondLst>
                                <p:childTnLst>
                                  <p:par>
                                    <p:cTn id="30" presetID="42" presetClass="entr" presetSubtype="0" fill="hold" grpId="0" nodeType="afterEffect">
                                      <p:stCondLst>
                                        <p:cond delay="0"/>
                                      </p:stCondLst>
                                      <p:childTnLst>
                                        <p:set>
                                          <p:cBhvr>
                                            <p:cTn id="31" dur="1" fill="hold">
                                              <p:stCondLst>
                                                <p:cond delay="0"/>
                                              </p:stCondLst>
                                            </p:cTn>
                                            <p:tgtEl>
                                              <p:spTgt spid="12"/>
                                            </p:tgtEl>
                                            <p:attrNameLst>
                                              <p:attrName>style.visibility</p:attrName>
                                            </p:attrNameLst>
                                          </p:cBhvr>
                                          <p:to>
                                            <p:strVal val="visible"/>
                                          </p:to>
                                        </p:set>
                                        <p:animEffect transition="in" filter="fade">
                                          <p:cBhvr>
                                            <p:cTn id="32" dur="500"/>
                                            <p:tgtEl>
                                              <p:spTgt spid="12"/>
                                            </p:tgtEl>
                                          </p:cBhvr>
                                        </p:animEffect>
                                        <p:anim calcmode="lin" valueType="num">
                                          <p:cBhvr>
                                            <p:cTn id="33" dur="500" fill="hold"/>
                                            <p:tgtEl>
                                              <p:spTgt spid="12"/>
                                            </p:tgtEl>
                                            <p:attrNameLst>
                                              <p:attrName>ppt_x</p:attrName>
                                            </p:attrNameLst>
                                          </p:cBhvr>
                                          <p:tavLst>
                                            <p:tav tm="0">
                                              <p:val>
                                                <p:strVal val="#ppt_x"/>
                                              </p:val>
                                            </p:tav>
                                            <p:tav tm="100000">
                                              <p:val>
                                                <p:strVal val="#ppt_x"/>
                                              </p:val>
                                            </p:tav>
                                          </p:tavLst>
                                        </p:anim>
                                        <p:anim calcmode="lin" valueType="num">
                                          <p:cBhvr>
                                            <p:cTn id="34" dur="500" fill="hold"/>
                                            <p:tgtEl>
                                              <p:spTgt spid="12"/>
                                            </p:tgtEl>
                                            <p:attrNameLst>
                                              <p:attrName>ppt_y</p:attrName>
                                            </p:attrNameLst>
                                          </p:cBhvr>
                                          <p:tavLst>
                                            <p:tav tm="0">
                                              <p:val>
                                                <p:strVal val="#ppt_y+.1"/>
                                              </p:val>
                                            </p:tav>
                                            <p:tav tm="100000">
                                              <p:val>
                                                <p:strVal val="#ppt_y"/>
                                              </p:val>
                                            </p:tav>
                                          </p:tavLst>
                                        </p:anim>
                                      </p:childTnLst>
                                    </p:cTn>
                                  </p:par>
                                </p:childTnLst>
                              </p:cTn>
                            </p:par>
                            <p:par>
                              <p:cTn id="35" fill="hold">
                                <p:stCondLst>
                                  <p:cond delay="2000"/>
                                </p:stCondLst>
                                <p:childTnLst>
                                  <p:par>
                                    <p:cTn id="36" presetID="42" presetClass="entr" presetSubtype="0" fill="hold" grpId="0" nodeType="afterEffect">
                                      <p:stCondLst>
                                        <p:cond delay="0"/>
                                      </p:stCondLst>
                                      <p:childTnLst>
                                        <p:set>
                                          <p:cBhvr>
                                            <p:cTn id="37" dur="1" fill="hold">
                                              <p:stCondLst>
                                                <p:cond delay="0"/>
                                              </p:stCondLst>
                                            </p:cTn>
                                            <p:tgtEl>
                                              <p:spTgt spid="14"/>
                                            </p:tgtEl>
                                            <p:attrNameLst>
                                              <p:attrName>style.visibility</p:attrName>
                                            </p:attrNameLst>
                                          </p:cBhvr>
                                          <p:to>
                                            <p:strVal val="visible"/>
                                          </p:to>
                                        </p:set>
                                        <p:animEffect transition="in" filter="fade">
                                          <p:cBhvr>
                                            <p:cTn id="38" dur="500"/>
                                            <p:tgtEl>
                                              <p:spTgt spid="14"/>
                                            </p:tgtEl>
                                          </p:cBhvr>
                                        </p:animEffect>
                                        <p:anim calcmode="lin" valueType="num">
                                          <p:cBhvr>
                                            <p:cTn id="39" dur="500" fill="hold"/>
                                            <p:tgtEl>
                                              <p:spTgt spid="14"/>
                                            </p:tgtEl>
                                            <p:attrNameLst>
                                              <p:attrName>ppt_x</p:attrName>
                                            </p:attrNameLst>
                                          </p:cBhvr>
                                          <p:tavLst>
                                            <p:tav tm="0">
                                              <p:val>
                                                <p:strVal val="#ppt_x"/>
                                              </p:val>
                                            </p:tav>
                                            <p:tav tm="100000">
                                              <p:val>
                                                <p:strVal val="#ppt_x"/>
                                              </p:val>
                                            </p:tav>
                                          </p:tavLst>
                                        </p:anim>
                                        <p:anim calcmode="lin" valueType="num">
                                          <p:cBhvr>
                                            <p:cTn id="40" dur="500" fill="hold"/>
                                            <p:tgtEl>
                                              <p:spTgt spid="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2" grpId="0"/>
          <p:bldP spid="14" grpId="0"/>
          <p:bldP spid="15" grpId="0"/>
        </p:bldLst>
      </p:timing>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H_SubTitle_1">
            <a:extLst>
              <a:ext uri="{FF2B5EF4-FFF2-40B4-BE49-F238E27FC236}">
                <a16:creationId xmlns:a16="http://schemas.microsoft.com/office/drawing/2014/main" id="{C097CB63-4BC5-491F-AC87-B9710C62AD64}"/>
              </a:ext>
            </a:extLst>
          </p:cNvPr>
          <p:cNvSpPr>
            <a:spLocks/>
          </p:cNvSpPr>
          <p:nvPr>
            <p:custDataLst>
              <p:tags r:id="rId1"/>
            </p:custDataLst>
          </p:nvPr>
        </p:nvSpPr>
        <p:spPr bwMode="auto">
          <a:xfrm>
            <a:off x="3311848" y="2089242"/>
            <a:ext cx="1238766" cy="1189215"/>
          </a:xfrm>
          <a:custGeom>
            <a:avLst/>
            <a:gdLst>
              <a:gd name="T0" fmla="*/ 1859239 w 5162"/>
              <a:gd name="T1" fmla="*/ 620001 h 4955"/>
              <a:gd name="T2" fmla="*/ 1781002 w 5162"/>
              <a:gd name="T3" fmla="*/ 565046 h 4955"/>
              <a:gd name="T4" fmla="*/ 1678777 w 5162"/>
              <a:gd name="T5" fmla="*/ 539227 h 4955"/>
              <a:gd name="T6" fmla="*/ 1565480 w 5162"/>
              <a:gd name="T7" fmla="*/ 535170 h 4955"/>
              <a:gd name="T8" fmla="*/ 1354388 w 5162"/>
              <a:gd name="T9" fmla="*/ 562464 h 4955"/>
              <a:gd name="T10" fmla="*/ 1243675 w 5162"/>
              <a:gd name="T11" fmla="*/ 583487 h 4955"/>
              <a:gd name="T12" fmla="*/ 1226330 w 5162"/>
              <a:gd name="T13" fmla="*/ 403130 h 4955"/>
              <a:gd name="T14" fmla="*/ 1184259 w 5162"/>
              <a:gd name="T15" fmla="*/ 226461 h 4955"/>
              <a:gd name="T16" fmla="*/ 1138867 w 5162"/>
              <a:gd name="T17" fmla="*/ 125402 h 4955"/>
              <a:gd name="T18" fmla="*/ 1075760 w 5162"/>
              <a:gd name="T19" fmla="*/ 46104 h 4955"/>
              <a:gd name="T20" fmla="*/ 990511 w 5162"/>
              <a:gd name="T21" fmla="*/ 4057 h 4955"/>
              <a:gd name="T22" fmla="*/ 902679 w 5162"/>
              <a:gd name="T23" fmla="*/ 6639 h 4955"/>
              <a:gd name="T24" fmla="*/ 820383 w 5162"/>
              <a:gd name="T25" fmla="*/ 54218 h 4955"/>
              <a:gd name="T26" fmla="*/ 759491 w 5162"/>
              <a:gd name="T27" fmla="*/ 136835 h 4955"/>
              <a:gd name="T28" fmla="*/ 716312 w 5162"/>
              <a:gd name="T29" fmla="*/ 240107 h 4955"/>
              <a:gd name="T30" fmla="*/ 674611 w 5162"/>
              <a:gd name="T31" fmla="*/ 428948 h 4955"/>
              <a:gd name="T32" fmla="*/ 660956 w 5162"/>
              <a:gd name="T33" fmla="*/ 590126 h 4955"/>
              <a:gd name="T34" fmla="*/ 527362 w 5162"/>
              <a:gd name="T35" fmla="*/ 558038 h 4955"/>
              <a:gd name="T36" fmla="*/ 325127 w 5162"/>
              <a:gd name="T37" fmla="*/ 534433 h 4955"/>
              <a:gd name="T38" fmla="*/ 212938 w 5162"/>
              <a:gd name="T39" fmla="*/ 541072 h 4955"/>
              <a:gd name="T40" fmla="*/ 112927 w 5162"/>
              <a:gd name="T41" fmla="*/ 570209 h 4955"/>
              <a:gd name="T42" fmla="*/ 38011 w 5162"/>
              <a:gd name="T43" fmla="*/ 629222 h 4955"/>
              <a:gd name="T44" fmla="*/ 2952 w 5162"/>
              <a:gd name="T45" fmla="*/ 709258 h 4955"/>
              <a:gd name="T46" fmla="*/ 11071 w 5162"/>
              <a:gd name="T47" fmla="*/ 804784 h 4955"/>
              <a:gd name="T48" fmla="*/ 61999 w 5162"/>
              <a:gd name="T49" fmla="*/ 890352 h 4955"/>
              <a:gd name="T50" fmla="*/ 141713 w 5162"/>
              <a:gd name="T51" fmla="*/ 965962 h 4955"/>
              <a:gd name="T52" fmla="*/ 284901 w 5162"/>
              <a:gd name="T53" fmla="*/ 1057063 h 4955"/>
              <a:gd name="T54" fmla="*/ 457244 w 5162"/>
              <a:gd name="T55" fmla="*/ 1135623 h 4955"/>
              <a:gd name="T56" fmla="*/ 439161 w 5162"/>
              <a:gd name="T57" fmla="*/ 1204594 h 4955"/>
              <a:gd name="T58" fmla="*/ 348746 w 5162"/>
              <a:gd name="T59" fmla="*/ 1379788 h 4955"/>
              <a:gd name="T60" fmla="*/ 302984 w 5162"/>
              <a:gd name="T61" fmla="*/ 1514410 h 4955"/>
              <a:gd name="T62" fmla="*/ 289699 w 5162"/>
              <a:gd name="T63" fmla="*/ 1621740 h 4955"/>
              <a:gd name="T64" fmla="*/ 308151 w 5162"/>
              <a:gd name="T65" fmla="*/ 1717266 h 4955"/>
              <a:gd name="T66" fmla="*/ 369412 w 5162"/>
              <a:gd name="T67" fmla="*/ 1792507 h 4955"/>
              <a:gd name="T68" fmla="*/ 448756 w 5162"/>
              <a:gd name="T69" fmla="*/ 1825333 h 4955"/>
              <a:gd name="T70" fmla="*/ 545446 w 5162"/>
              <a:gd name="T71" fmla="*/ 1817588 h 4955"/>
              <a:gd name="T72" fmla="*/ 642504 w 5162"/>
              <a:gd name="T73" fmla="*/ 1774804 h 4955"/>
              <a:gd name="T74" fmla="*/ 746574 w 5162"/>
              <a:gd name="T75" fmla="*/ 1700300 h 4955"/>
              <a:gd name="T76" fmla="*/ 892346 w 5162"/>
              <a:gd name="T77" fmla="*/ 1555350 h 4955"/>
              <a:gd name="T78" fmla="*/ 958036 w 5162"/>
              <a:gd name="T79" fmla="*/ 1488961 h 4955"/>
              <a:gd name="T80" fmla="*/ 1077237 w 5162"/>
              <a:gd name="T81" fmla="*/ 1625059 h 4955"/>
              <a:gd name="T82" fmla="*/ 1214890 w 5162"/>
              <a:gd name="T83" fmla="*/ 1744191 h 4955"/>
              <a:gd name="T84" fmla="*/ 1310841 w 5162"/>
              <a:gd name="T85" fmla="*/ 1799884 h 4955"/>
              <a:gd name="T86" fmla="*/ 1408268 w 5162"/>
              <a:gd name="T87" fmla="*/ 1827177 h 4955"/>
              <a:gd name="T88" fmla="*/ 1502374 w 5162"/>
              <a:gd name="T89" fmla="*/ 1812055 h 4955"/>
              <a:gd name="T90" fmla="*/ 1572123 w 5162"/>
              <a:gd name="T91" fmla="*/ 1758206 h 4955"/>
              <a:gd name="T92" fmla="*/ 1610504 w 5162"/>
              <a:gd name="T93" fmla="*/ 1671163 h 4955"/>
              <a:gd name="T94" fmla="*/ 1611980 w 5162"/>
              <a:gd name="T95" fmla="*/ 1568997 h 4955"/>
              <a:gd name="T96" fmla="*/ 1586516 w 5162"/>
              <a:gd name="T97" fmla="*/ 1459824 h 4955"/>
              <a:gd name="T98" fmla="*/ 1510124 w 5162"/>
              <a:gd name="T99" fmla="*/ 1282417 h 4955"/>
              <a:gd name="T100" fmla="*/ 1426720 w 5162"/>
              <a:gd name="T101" fmla="*/ 1143738 h 4955"/>
              <a:gd name="T102" fmla="*/ 1530052 w 5162"/>
              <a:gd name="T103" fmla="*/ 1101322 h 4955"/>
              <a:gd name="T104" fmla="*/ 1716788 w 5162"/>
              <a:gd name="T105" fmla="*/ 999894 h 4955"/>
              <a:gd name="T106" fmla="*/ 1805727 w 5162"/>
              <a:gd name="T107" fmla="*/ 929448 h 4955"/>
              <a:gd name="T108" fmla="*/ 1872893 w 5162"/>
              <a:gd name="T109" fmla="*/ 849044 h 4955"/>
              <a:gd name="T110" fmla="*/ 1904262 w 5162"/>
              <a:gd name="T111" fmla="*/ 758312 h 4955"/>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5162" h="4955">
                <a:moveTo>
                  <a:pt x="5137" y="1856"/>
                </a:moveTo>
                <a:lnTo>
                  <a:pt x="5137" y="1856"/>
                </a:lnTo>
                <a:lnTo>
                  <a:pt x="5125" y="1823"/>
                </a:lnTo>
                <a:lnTo>
                  <a:pt x="5111" y="1791"/>
                </a:lnTo>
                <a:lnTo>
                  <a:pt x="5096" y="1762"/>
                </a:lnTo>
                <a:lnTo>
                  <a:pt x="5078" y="1733"/>
                </a:lnTo>
                <a:lnTo>
                  <a:pt x="5059" y="1706"/>
                </a:lnTo>
                <a:lnTo>
                  <a:pt x="5038" y="1681"/>
                </a:lnTo>
                <a:lnTo>
                  <a:pt x="5016" y="1658"/>
                </a:lnTo>
                <a:lnTo>
                  <a:pt x="4993" y="1635"/>
                </a:lnTo>
                <a:lnTo>
                  <a:pt x="4968" y="1614"/>
                </a:lnTo>
                <a:lnTo>
                  <a:pt x="4941" y="1596"/>
                </a:lnTo>
                <a:lnTo>
                  <a:pt x="4914" y="1578"/>
                </a:lnTo>
                <a:lnTo>
                  <a:pt x="4886" y="1562"/>
                </a:lnTo>
                <a:lnTo>
                  <a:pt x="4856" y="1546"/>
                </a:lnTo>
                <a:lnTo>
                  <a:pt x="4826" y="1532"/>
                </a:lnTo>
                <a:lnTo>
                  <a:pt x="4793" y="1520"/>
                </a:lnTo>
                <a:lnTo>
                  <a:pt x="4760" y="1508"/>
                </a:lnTo>
                <a:lnTo>
                  <a:pt x="4727" y="1498"/>
                </a:lnTo>
                <a:lnTo>
                  <a:pt x="4693" y="1488"/>
                </a:lnTo>
                <a:lnTo>
                  <a:pt x="4657" y="1480"/>
                </a:lnTo>
                <a:lnTo>
                  <a:pt x="4622" y="1474"/>
                </a:lnTo>
                <a:lnTo>
                  <a:pt x="4586" y="1467"/>
                </a:lnTo>
                <a:lnTo>
                  <a:pt x="4549" y="1462"/>
                </a:lnTo>
                <a:lnTo>
                  <a:pt x="4511" y="1458"/>
                </a:lnTo>
                <a:lnTo>
                  <a:pt x="4473" y="1455"/>
                </a:lnTo>
                <a:lnTo>
                  <a:pt x="4436" y="1452"/>
                </a:lnTo>
                <a:lnTo>
                  <a:pt x="4397" y="1451"/>
                </a:lnTo>
                <a:lnTo>
                  <a:pt x="4359" y="1449"/>
                </a:lnTo>
                <a:lnTo>
                  <a:pt x="4320" y="1448"/>
                </a:lnTo>
                <a:lnTo>
                  <a:pt x="4281" y="1449"/>
                </a:lnTo>
                <a:lnTo>
                  <a:pt x="4242" y="1451"/>
                </a:lnTo>
                <a:lnTo>
                  <a:pt x="4164" y="1455"/>
                </a:lnTo>
                <a:lnTo>
                  <a:pt x="4088" y="1460"/>
                </a:lnTo>
                <a:lnTo>
                  <a:pt x="4012" y="1468"/>
                </a:lnTo>
                <a:lnTo>
                  <a:pt x="3938" y="1478"/>
                </a:lnTo>
                <a:lnTo>
                  <a:pt x="3867" y="1488"/>
                </a:lnTo>
                <a:lnTo>
                  <a:pt x="3798" y="1500"/>
                </a:lnTo>
                <a:lnTo>
                  <a:pt x="3732" y="1513"/>
                </a:lnTo>
                <a:lnTo>
                  <a:pt x="3670" y="1525"/>
                </a:lnTo>
                <a:lnTo>
                  <a:pt x="3614" y="1538"/>
                </a:lnTo>
                <a:lnTo>
                  <a:pt x="3560" y="1549"/>
                </a:lnTo>
                <a:lnTo>
                  <a:pt x="3514" y="1561"/>
                </a:lnTo>
                <a:lnTo>
                  <a:pt x="3437" y="1581"/>
                </a:lnTo>
                <a:lnTo>
                  <a:pt x="3388" y="1595"/>
                </a:lnTo>
                <a:lnTo>
                  <a:pt x="3371" y="1600"/>
                </a:lnTo>
                <a:lnTo>
                  <a:pt x="3370" y="1582"/>
                </a:lnTo>
                <a:lnTo>
                  <a:pt x="3368" y="1531"/>
                </a:lnTo>
                <a:lnTo>
                  <a:pt x="3363" y="1453"/>
                </a:lnTo>
                <a:lnTo>
                  <a:pt x="3360" y="1403"/>
                </a:lnTo>
                <a:lnTo>
                  <a:pt x="3355" y="1350"/>
                </a:lnTo>
                <a:lnTo>
                  <a:pt x="3350" y="1292"/>
                </a:lnTo>
                <a:lnTo>
                  <a:pt x="3342" y="1229"/>
                </a:lnTo>
                <a:lnTo>
                  <a:pt x="3333" y="1163"/>
                </a:lnTo>
                <a:lnTo>
                  <a:pt x="3323" y="1093"/>
                </a:lnTo>
                <a:lnTo>
                  <a:pt x="3311" y="1023"/>
                </a:lnTo>
                <a:lnTo>
                  <a:pt x="3297" y="949"/>
                </a:lnTo>
                <a:lnTo>
                  <a:pt x="3281" y="875"/>
                </a:lnTo>
                <a:lnTo>
                  <a:pt x="3264" y="800"/>
                </a:lnTo>
                <a:lnTo>
                  <a:pt x="3244" y="725"/>
                </a:lnTo>
                <a:lnTo>
                  <a:pt x="3232" y="687"/>
                </a:lnTo>
                <a:lnTo>
                  <a:pt x="3220" y="651"/>
                </a:lnTo>
                <a:lnTo>
                  <a:pt x="3209" y="614"/>
                </a:lnTo>
                <a:lnTo>
                  <a:pt x="3196" y="577"/>
                </a:lnTo>
                <a:lnTo>
                  <a:pt x="3183" y="541"/>
                </a:lnTo>
                <a:lnTo>
                  <a:pt x="3168" y="507"/>
                </a:lnTo>
                <a:lnTo>
                  <a:pt x="3153" y="471"/>
                </a:lnTo>
                <a:lnTo>
                  <a:pt x="3137" y="437"/>
                </a:lnTo>
                <a:lnTo>
                  <a:pt x="3122" y="404"/>
                </a:lnTo>
                <a:lnTo>
                  <a:pt x="3104" y="371"/>
                </a:lnTo>
                <a:lnTo>
                  <a:pt x="3086" y="340"/>
                </a:lnTo>
                <a:lnTo>
                  <a:pt x="3068" y="308"/>
                </a:lnTo>
                <a:lnTo>
                  <a:pt x="3048" y="279"/>
                </a:lnTo>
                <a:lnTo>
                  <a:pt x="3028" y="250"/>
                </a:lnTo>
                <a:lnTo>
                  <a:pt x="3007" y="223"/>
                </a:lnTo>
                <a:lnTo>
                  <a:pt x="2985" y="197"/>
                </a:lnTo>
                <a:lnTo>
                  <a:pt x="2962" y="171"/>
                </a:lnTo>
                <a:lnTo>
                  <a:pt x="2939" y="147"/>
                </a:lnTo>
                <a:lnTo>
                  <a:pt x="2915" y="125"/>
                </a:lnTo>
                <a:lnTo>
                  <a:pt x="2888" y="105"/>
                </a:lnTo>
                <a:lnTo>
                  <a:pt x="2862" y="86"/>
                </a:lnTo>
                <a:lnTo>
                  <a:pt x="2835" y="68"/>
                </a:lnTo>
                <a:lnTo>
                  <a:pt x="2807" y="54"/>
                </a:lnTo>
                <a:lnTo>
                  <a:pt x="2778" y="40"/>
                </a:lnTo>
                <a:lnTo>
                  <a:pt x="2747" y="27"/>
                </a:lnTo>
                <a:lnTo>
                  <a:pt x="2716" y="18"/>
                </a:lnTo>
                <a:lnTo>
                  <a:pt x="2684" y="11"/>
                </a:lnTo>
                <a:lnTo>
                  <a:pt x="2651" y="4"/>
                </a:lnTo>
                <a:lnTo>
                  <a:pt x="2616" y="1"/>
                </a:lnTo>
                <a:lnTo>
                  <a:pt x="2580" y="0"/>
                </a:lnTo>
                <a:lnTo>
                  <a:pt x="2546" y="1"/>
                </a:lnTo>
                <a:lnTo>
                  <a:pt x="2511" y="4"/>
                </a:lnTo>
                <a:lnTo>
                  <a:pt x="2477" y="11"/>
                </a:lnTo>
                <a:lnTo>
                  <a:pt x="2446" y="18"/>
                </a:lnTo>
                <a:lnTo>
                  <a:pt x="2414" y="27"/>
                </a:lnTo>
                <a:lnTo>
                  <a:pt x="2384" y="40"/>
                </a:lnTo>
                <a:lnTo>
                  <a:pt x="2354" y="54"/>
                </a:lnTo>
                <a:lnTo>
                  <a:pt x="2326" y="68"/>
                </a:lnTo>
                <a:lnTo>
                  <a:pt x="2299" y="86"/>
                </a:lnTo>
                <a:lnTo>
                  <a:pt x="2272" y="105"/>
                </a:lnTo>
                <a:lnTo>
                  <a:pt x="2247" y="125"/>
                </a:lnTo>
                <a:lnTo>
                  <a:pt x="2223" y="147"/>
                </a:lnTo>
                <a:lnTo>
                  <a:pt x="2199" y="171"/>
                </a:lnTo>
                <a:lnTo>
                  <a:pt x="2177" y="197"/>
                </a:lnTo>
                <a:lnTo>
                  <a:pt x="2155" y="223"/>
                </a:lnTo>
                <a:lnTo>
                  <a:pt x="2134" y="250"/>
                </a:lnTo>
                <a:lnTo>
                  <a:pt x="2114" y="279"/>
                </a:lnTo>
                <a:lnTo>
                  <a:pt x="2094" y="308"/>
                </a:lnTo>
                <a:lnTo>
                  <a:pt x="2075" y="340"/>
                </a:lnTo>
                <a:lnTo>
                  <a:pt x="2058" y="371"/>
                </a:lnTo>
                <a:lnTo>
                  <a:pt x="2040" y="404"/>
                </a:lnTo>
                <a:lnTo>
                  <a:pt x="2024" y="437"/>
                </a:lnTo>
                <a:lnTo>
                  <a:pt x="2008" y="471"/>
                </a:lnTo>
                <a:lnTo>
                  <a:pt x="1994" y="507"/>
                </a:lnTo>
                <a:lnTo>
                  <a:pt x="1979" y="541"/>
                </a:lnTo>
                <a:lnTo>
                  <a:pt x="1965" y="577"/>
                </a:lnTo>
                <a:lnTo>
                  <a:pt x="1953" y="614"/>
                </a:lnTo>
                <a:lnTo>
                  <a:pt x="1941" y="651"/>
                </a:lnTo>
                <a:lnTo>
                  <a:pt x="1929" y="687"/>
                </a:lnTo>
                <a:lnTo>
                  <a:pt x="1918" y="725"/>
                </a:lnTo>
                <a:lnTo>
                  <a:pt x="1898" y="800"/>
                </a:lnTo>
                <a:lnTo>
                  <a:pt x="1880" y="875"/>
                </a:lnTo>
                <a:lnTo>
                  <a:pt x="1864" y="949"/>
                </a:lnTo>
                <a:lnTo>
                  <a:pt x="1851" y="1023"/>
                </a:lnTo>
                <a:lnTo>
                  <a:pt x="1838" y="1093"/>
                </a:lnTo>
                <a:lnTo>
                  <a:pt x="1828" y="1163"/>
                </a:lnTo>
                <a:lnTo>
                  <a:pt x="1819" y="1229"/>
                </a:lnTo>
                <a:lnTo>
                  <a:pt x="1812" y="1292"/>
                </a:lnTo>
                <a:lnTo>
                  <a:pt x="1807" y="1350"/>
                </a:lnTo>
                <a:lnTo>
                  <a:pt x="1801" y="1403"/>
                </a:lnTo>
                <a:lnTo>
                  <a:pt x="1798" y="1453"/>
                </a:lnTo>
                <a:lnTo>
                  <a:pt x="1793" y="1531"/>
                </a:lnTo>
                <a:lnTo>
                  <a:pt x="1791" y="1582"/>
                </a:lnTo>
                <a:lnTo>
                  <a:pt x="1791" y="1600"/>
                </a:lnTo>
                <a:lnTo>
                  <a:pt x="1774" y="1595"/>
                </a:lnTo>
                <a:lnTo>
                  <a:pt x="1725" y="1581"/>
                </a:lnTo>
                <a:lnTo>
                  <a:pt x="1648" y="1561"/>
                </a:lnTo>
                <a:lnTo>
                  <a:pt x="1601" y="1549"/>
                </a:lnTo>
                <a:lnTo>
                  <a:pt x="1548" y="1538"/>
                </a:lnTo>
                <a:lnTo>
                  <a:pt x="1491" y="1525"/>
                </a:lnTo>
                <a:lnTo>
                  <a:pt x="1429" y="1513"/>
                </a:lnTo>
                <a:lnTo>
                  <a:pt x="1364" y="1500"/>
                </a:lnTo>
                <a:lnTo>
                  <a:pt x="1295" y="1488"/>
                </a:lnTo>
                <a:lnTo>
                  <a:pt x="1223" y="1478"/>
                </a:lnTo>
                <a:lnTo>
                  <a:pt x="1150" y="1468"/>
                </a:lnTo>
                <a:lnTo>
                  <a:pt x="1074" y="1460"/>
                </a:lnTo>
                <a:lnTo>
                  <a:pt x="997" y="1455"/>
                </a:lnTo>
                <a:lnTo>
                  <a:pt x="919" y="1451"/>
                </a:lnTo>
                <a:lnTo>
                  <a:pt x="881" y="1449"/>
                </a:lnTo>
                <a:lnTo>
                  <a:pt x="842" y="1448"/>
                </a:lnTo>
                <a:lnTo>
                  <a:pt x="804" y="1449"/>
                </a:lnTo>
                <a:lnTo>
                  <a:pt x="765" y="1451"/>
                </a:lnTo>
                <a:lnTo>
                  <a:pt x="726" y="1452"/>
                </a:lnTo>
                <a:lnTo>
                  <a:pt x="688" y="1455"/>
                </a:lnTo>
                <a:lnTo>
                  <a:pt x="650" y="1458"/>
                </a:lnTo>
                <a:lnTo>
                  <a:pt x="614" y="1462"/>
                </a:lnTo>
                <a:lnTo>
                  <a:pt x="577" y="1467"/>
                </a:lnTo>
                <a:lnTo>
                  <a:pt x="540" y="1474"/>
                </a:lnTo>
                <a:lnTo>
                  <a:pt x="504" y="1480"/>
                </a:lnTo>
                <a:lnTo>
                  <a:pt x="470" y="1488"/>
                </a:lnTo>
                <a:lnTo>
                  <a:pt x="435" y="1498"/>
                </a:lnTo>
                <a:lnTo>
                  <a:pt x="401" y="1508"/>
                </a:lnTo>
                <a:lnTo>
                  <a:pt x="369" y="1520"/>
                </a:lnTo>
                <a:lnTo>
                  <a:pt x="337" y="1532"/>
                </a:lnTo>
                <a:lnTo>
                  <a:pt x="306" y="1546"/>
                </a:lnTo>
                <a:lnTo>
                  <a:pt x="276" y="1562"/>
                </a:lnTo>
                <a:lnTo>
                  <a:pt x="248" y="1578"/>
                </a:lnTo>
                <a:lnTo>
                  <a:pt x="220" y="1596"/>
                </a:lnTo>
                <a:lnTo>
                  <a:pt x="194" y="1614"/>
                </a:lnTo>
                <a:lnTo>
                  <a:pt x="169" y="1635"/>
                </a:lnTo>
                <a:lnTo>
                  <a:pt x="146" y="1658"/>
                </a:lnTo>
                <a:lnTo>
                  <a:pt x="124" y="1681"/>
                </a:lnTo>
                <a:lnTo>
                  <a:pt x="103" y="1706"/>
                </a:lnTo>
                <a:lnTo>
                  <a:pt x="84" y="1733"/>
                </a:lnTo>
                <a:lnTo>
                  <a:pt x="67" y="1762"/>
                </a:lnTo>
                <a:lnTo>
                  <a:pt x="51" y="1791"/>
                </a:lnTo>
                <a:lnTo>
                  <a:pt x="37" y="1823"/>
                </a:lnTo>
                <a:lnTo>
                  <a:pt x="25" y="1856"/>
                </a:lnTo>
                <a:lnTo>
                  <a:pt x="15" y="1890"/>
                </a:lnTo>
                <a:lnTo>
                  <a:pt x="8" y="1923"/>
                </a:lnTo>
                <a:lnTo>
                  <a:pt x="3" y="1957"/>
                </a:lnTo>
                <a:lnTo>
                  <a:pt x="1" y="1991"/>
                </a:lnTo>
                <a:lnTo>
                  <a:pt x="0" y="2023"/>
                </a:lnTo>
                <a:lnTo>
                  <a:pt x="2" y="2056"/>
                </a:lnTo>
                <a:lnTo>
                  <a:pt x="6" y="2087"/>
                </a:lnTo>
                <a:lnTo>
                  <a:pt x="12" y="2119"/>
                </a:lnTo>
                <a:lnTo>
                  <a:pt x="20" y="2151"/>
                </a:lnTo>
                <a:lnTo>
                  <a:pt x="30" y="2182"/>
                </a:lnTo>
                <a:lnTo>
                  <a:pt x="42" y="2213"/>
                </a:lnTo>
                <a:lnTo>
                  <a:pt x="55" y="2242"/>
                </a:lnTo>
                <a:lnTo>
                  <a:pt x="70" y="2272"/>
                </a:lnTo>
                <a:lnTo>
                  <a:pt x="87" y="2302"/>
                </a:lnTo>
                <a:lnTo>
                  <a:pt x="105" y="2330"/>
                </a:lnTo>
                <a:lnTo>
                  <a:pt x="125" y="2359"/>
                </a:lnTo>
                <a:lnTo>
                  <a:pt x="146" y="2387"/>
                </a:lnTo>
                <a:lnTo>
                  <a:pt x="168" y="2414"/>
                </a:lnTo>
                <a:lnTo>
                  <a:pt x="192" y="2442"/>
                </a:lnTo>
                <a:lnTo>
                  <a:pt x="216" y="2469"/>
                </a:lnTo>
                <a:lnTo>
                  <a:pt x="242" y="2495"/>
                </a:lnTo>
                <a:lnTo>
                  <a:pt x="269" y="2520"/>
                </a:lnTo>
                <a:lnTo>
                  <a:pt x="296" y="2547"/>
                </a:lnTo>
                <a:lnTo>
                  <a:pt x="325" y="2571"/>
                </a:lnTo>
                <a:lnTo>
                  <a:pt x="355" y="2596"/>
                </a:lnTo>
                <a:lnTo>
                  <a:pt x="384" y="2619"/>
                </a:lnTo>
                <a:lnTo>
                  <a:pt x="415" y="2643"/>
                </a:lnTo>
                <a:lnTo>
                  <a:pt x="446" y="2667"/>
                </a:lnTo>
                <a:lnTo>
                  <a:pt x="478" y="2689"/>
                </a:lnTo>
                <a:lnTo>
                  <a:pt x="511" y="2711"/>
                </a:lnTo>
                <a:lnTo>
                  <a:pt x="575" y="2753"/>
                </a:lnTo>
                <a:lnTo>
                  <a:pt x="641" y="2793"/>
                </a:lnTo>
                <a:lnTo>
                  <a:pt x="707" y="2831"/>
                </a:lnTo>
                <a:lnTo>
                  <a:pt x="772" y="2866"/>
                </a:lnTo>
                <a:lnTo>
                  <a:pt x="836" y="2900"/>
                </a:lnTo>
                <a:lnTo>
                  <a:pt x="898" y="2931"/>
                </a:lnTo>
                <a:lnTo>
                  <a:pt x="959" y="2960"/>
                </a:lnTo>
                <a:lnTo>
                  <a:pt x="1016" y="2986"/>
                </a:lnTo>
                <a:lnTo>
                  <a:pt x="1070" y="3010"/>
                </a:lnTo>
                <a:lnTo>
                  <a:pt x="1120" y="3031"/>
                </a:lnTo>
                <a:lnTo>
                  <a:pt x="1165" y="3049"/>
                </a:lnTo>
                <a:lnTo>
                  <a:pt x="1239" y="3079"/>
                </a:lnTo>
                <a:lnTo>
                  <a:pt x="1286" y="3095"/>
                </a:lnTo>
                <a:lnTo>
                  <a:pt x="1303" y="3102"/>
                </a:lnTo>
                <a:lnTo>
                  <a:pt x="1296" y="3101"/>
                </a:lnTo>
                <a:lnTo>
                  <a:pt x="1285" y="3115"/>
                </a:lnTo>
                <a:lnTo>
                  <a:pt x="1258" y="3157"/>
                </a:lnTo>
                <a:lnTo>
                  <a:pt x="1215" y="3225"/>
                </a:lnTo>
                <a:lnTo>
                  <a:pt x="1190" y="3266"/>
                </a:lnTo>
                <a:lnTo>
                  <a:pt x="1162" y="3313"/>
                </a:lnTo>
                <a:lnTo>
                  <a:pt x="1133" y="3363"/>
                </a:lnTo>
                <a:lnTo>
                  <a:pt x="1102" y="3418"/>
                </a:lnTo>
                <a:lnTo>
                  <a:pt x="1071" y="3477"/>
                </a:lnTo>
                <a:lnTo>
                  <a:pt x="1038" y="3539"/>
                </a:lnTo>
                <a:lnTo>
                  <a:pt x="1007" y="3604"/>
                </a:lnTo>
                <a:lnTo>
                  <a:pt x="975" y="3671"/>
                </a:lnTo>
                <a:lnTo>
                  <a:pt x="945" y="3741"/>
                </a:lnTo>
                <a:lnTo>
                  <a:pt x="915" y="3812"/>
                </a:lnTo>
                <a:lnTo>
                  <a:pt x="888" y="3885"/>
                </a:lnTo>
                <a:lnTo>
                  <a:pt x="874" y="3922"/>
                </a:lnTo>
                <a:lnTo>
                  <a:pt x="863" y="3958"/>
                </a:lnTo>
                <a:lnTo>
                  <a:pt x="851" y="3995"/>
                </a:lnTo>
                <a:lnTo>
                  <a:pt x="840" y="4033"/>
                </a:lnTo>
                <a:lnTo>
                  <a:pt x="830" y="4070"/>
                </a:lnTo>
                <a:lnTo>
                  <a:pt x="821" y="4106"/>
                </a:lnTo>
                <a:lnTo>
                  <a:pt x="812" y="4143"/>
                </a:lnTo>
                <a:lnTo>
                  <a:pt x="805" y="4180"/>
                </a:lnTo>
                <a:lnTo>
                  <a:pt x="799" y="4217"/>
                </a:lnTo>
                <a:lnTo>
                  <a:pt x="793" y="4254"/>
                </a:lnTo>
                <a:lnTo>
                  <a:pt x="789" y="4289"/>
                </a:lnTo>
                <a:lnTo>
                  <a:pt x="786" y="4326"/>
                </a:lnTo>
                <a:lnTo>
                  <a:pt x="785" y="4361"/>
                </a:lnTo>
                <a:lnTo>
                  <a:pt x="785" y="4397"/>
                </a:lnTo>
                <a:lnTo>
                  <a:pt x="785" y="4431"/>
                </a:lnTo>
                <a:lnTo>
                  <a:pt x="788" y="4465"/>
                </a:lnTo>
                <a:lnTo>
                  <a:pt x="791" y="4499"/>
                </a:lnTo>
                <a:lnTo>
                  <a:pt x="797" y="4531"/>
                </a:lnTo>
                <a:lnTo>
                  <a:pt x="804" y="4564"/>
                </a:lnTo>
                <a:lnTo>
                  <a:pt x="812" y="4595"/>
                </a:lnTo>
                <a:lnTo>
                  <a:pt x="823" y="4626"/>
                </a:lnTo>
                <a:lnTo>
                  <a:pt x="835" y="4656"/>
                </a:lnTo>
                <a:lnTo>
                  <a:pt x="849" y="4686"/>
                </a:lnTo>
                <a:lnTo>
                  <a:pt x="865" y="4713"/>
                </a:lnTo>
                <a:lnTo>
                  <a:pt x="883" y="4740"/>
                </a:lnTo>
                <a:lnTo>
                  <a:pt x="902" y="4767"/>
                </a:lnTo>
                <a:lnTo>
                  <a:pt x="924" y="4792"/>
                </a:lnTo>
                <a:lnTo>
                  <a:pt x="947" y="4816"/>
                </a:lnTo>
                <a:lnTo>
                  <a:pt x="973" y="4839"/>
                </a:lnTo>
                <a:lnTo>
                  <a:pt x="1001" y="4860"/>
                </a:lnTo>
                <a:lnTo>
                  <a:pt x="1031" y="4880"/>
                </a:lnTo>
                <a:lnTo>
                  <a:pt x="1060" y="4898"/>
                </a:lnTo>
                <a:lnTo>
                  <a:pt x="1091" y="4913"/>
                </a:lnTo>
                <a:lnTo>
                  <a:pt x="1121" y="4925"/>
                </a:lnTo>
                <a:lnTo>
                  <a:pt x="1153" y="4936"/>
                </a:lnTo>
                <a:lnTo>
                  <a:pt x="1184" y="4943"/>
                </a:lnTo>
                <a:lnTo>
                  <a:pt x="1216" y="4949"/>
                </a:lnTo>
                <a:lnTo>
                  <a:pt x="1247" y="4954"/>
                </a:lnTo>
                <a:lnTo>
                  <a:pt x="1280" y="4955"/>
                </a:lnTo>
                <a:lnTo>
                  <a:pt x="1313" y="4955"/>
                </a:lnTo>
                <a:lnTo>
                  <a:pt x="1345" y="4954"/>
                </a:lnTo>
                <a:lnTo>
                  <a:pt x="1378" y="4949"/>
                </a:lnTo>
                <a:lnTo>
                  <a:pt x="1411" y="4944"/>
                </a:lnTo>
                <a:lnTo>
                  <a:pt x="1444" y="4937"/>
                </a:lnTo>
                <a:lnTo>
                  <a:pt x="1478" y="4928"/>
                </a:lnTo>
                <a:lnTo>
                  <a:pt x="1510" y="4919"/>
                </a:lnTo>
                <a:lnTo>
                  <a:pt x="1544" y="4907"/>
                </a:lnTo>
                <a:lnTo>
                  <a:pt x="1576" y="4895"/>
                </a:lnTo>
                <a:lnTo>
                  <a:pt x="1610" y="4880"/>
                </a:lnTo>
                <a:lnTo>
                  <a:pt x="1643" y="4865"/>
                </a:lnTo>
                <a:lnTo>
                  <a:pt x="1676" y="4849"/>
                </a:lnTo>
                <a:lnTo>
                  <a:pt x="1709" y="4831"/>
                </a:lnTo>
                <a:lnTo>
                  <a:pt x="1741" y="4812"/>
                </a:lnTo>
                <a:lnTo>
                  <a:pt x="1774" y="4793"/>
                </a:lnTo>
                <a:lnTo>
                  <a:pt x="1806" y="4772"/>
                </a:lnTo>
                <a:lnTo>
                  <a:pt x="1838" y="4751"/>
                </a:lnTo>
                <a:lnTo>
                  <a:pt x="1870" y="4729"/>
                </a:lnTo>
                <a:lnTo>
                  <a:pt x="1901" y="4706"/>
                </a:lnTo>
                <a:lnTo>
                  <a:pt x="1932" y="4682"/>
                </a:lnTo>
                <a:lnTo>
                  <a:pt x="1963" y="4659"/>
                </a:lnTo>
                <a:lnTo>
                  <a:pt x="2023" y="4610"/>
                </a:lnTo>
                <a:lnTo>
                  <a:pt x="2081" y="4559"/>
                </a:lnTo>
                <a:lnTo>
                  <a:pt x="2138" y="4509"/>
                </a:lnTo>
                <a:lnTo>
                  <a:pt x="2191" y="4458"/>
                </a:lnTo>
                <a:lnTo>
                  <a:pt x="2243" y="4406"/>
                </a:lnTo>
                <a:lnTo>
                  <a:pt x="2291" y="4357"/>
                </a:lnTo>
                <a:lnTo>
                  <a:pt x="2337" y="4307"/>
                </a:lnTo>
                <a:lnTo>
                  <a:pt x="2380" y="4261"/>
                </a:lnTo>
                <a:lnTo>
                  <a:pt x="2418" y="4217"/>
                </a:lnTo>
                <a:lnTo>
                  <a:pt x="2454" y="4176"/>
                </a:lnTo>
                <a:lnTo>
                  <a:pt x="2486" y="4139"/>
                </a:lnTo>
                <a:lnTo>
                  <a:pt x="2535" y="4078"/>
                </a:lnTo>
                <a:lnTo>
                  <a:pt x="2567" y="4037"/>
                </a:lnTo>
                <a:lnTo>
                  <a:pt x="2577" y="4023"/>
                </a:lnTo>
                <a:lnTo>
                  <a:pt x="2584" y="4023"/>
                </a:lnTo>
                <a:lnTo>
                  <a:pt x="2596" y="4037"/>
                </a:lnTo>
                <a:lnTo>
                  <a:pt x="2627" y="4078"/>
                </a:lnTo>
                <a:lnTo>
                  <a:pt x="2677" y="4139"/>
                </a:lnTo>
                <a:lnTo>
                  <a:pt x="2709" y="4176"/>
                </a:lnTo>
                <a:lnTo>
                  <a:pt x="2743" y="4217"/>
                </a:lnTo>
                <a:lnTo>
                  <a:pt x="2782" y="4261"/>
                </a:lnTo>
                <a:lnTo>
                  <a:pt x="2824" y="4307"/>
                </a:lnTo>
                <a:lnTo>
                  <a:pt x="2870" y="4357"/>
                </a:lnTo>
                <a:lnTo>
                  <a:pt x="2919" y="4406"/>
                </a:lnTo>
                <a:lnTo>
                  <a:pt x="2970" y="4458"/>
                </a:lnTo>
                <a:lnTo>
                  <a:pt x="3024" y="4509"/>
                </a:lnTo>
                <a:lnTo>
                  <a:pt x="3081" y="4559"/>
                </a:lnTo>
                <a:lnTo>
                  <a:pt x="3138" y="4610"/>
                </a:lnTo>
                <a:lnTo>
                  <a:pt x="3199" y="4659"/>
                </a:lnTo>
                <a:lnTo>
                  <a:pt x="3230" y="4682"/>
                </a:lnTo>
                <a:lnTo>
                  <a:pt x="3260" y="4706"/>
                </a:lnTo>
                <a:lnTo>
                  <a:pt x="3292" y="4729"/>
                </a:lnTo>
                <a:lnTo>
                  <a:pt x="3323" y="4751"/>
                </a:lnTo>
                <a:lnTo>
                  <a:pt x="3356" y="4772"/>
                </a:lnTo>
                <a:lnTo>
                  <a:pt x="3388" y="4793"/>
                </a:lnTo>
                <a:lnTo>
                  <a:pt x="3420" y="4812"/>
                </a:lnTo>
                <a:lnTo>
                  <a:pt x="3453" y="4831"/>
                </a:lnTo>
                <a:lnTo>
                  <a:pt x="3486" y="4849"/>
                </a:lnTo>
                <a:lnTo>
                  <a:pt x="3519" y="4865"/>
                </a:lnTo>
                <a:lnTo>
                  <a:pt x="3552" y="4880"/>
                </a:lnTo>
                <a:lnTo>
                  <a:pt x="3585" y="4895"/>
                </a:lnTo>
                <a:lnTo>
                  <a:pt x="3618" y="4907"/>
                </a:lnTo>
                <a:lnTo>
                  <a:pt x="3651" y="4919"/>
                </a:lnTo>
                <a:lnTo>
                  <a:pt x="3684" y="4928"/>
                </a:lnTo>
                <a:lnTo>
                  <a:pt x="3718" y="4937"/>
                </a:lnTo>
                <a:lnTo>
                  <a:pt x="3750" y="4944"/>
                </a:lnTo>
                <a:lnTo>
                  <a:pt x="3784" y="4949"/>
                </a:lnTo>
                <a:lnTo>
                  <a:pt x="3816" y="4954"/>
                </a:lnTo>
                <a:lnTo>
                  <a:pt x="3849" y="4955"/>
                </a:lnTo>
                <a:lnTo>
                  <a:pt x="3882" y="4955"/>
                </a:lnTo>
                <a:lnTo>
                  <a:pt x="3914" y="4954"/>
                </a:lnTo>
                <a:lnTo>
                  <a:pt x="3946" y="4949"/>
                </a:lnTo>
                <a:lnTo>
                  <a:pt x="3977" y="4943"/>
                </a:lnTo>
                <a:lnTo>
                  <a:pt x="4009" y="4936"/>
                </a:lnTo>
                <a:lnTo>
                  <a:pt x="4040" y="4925"/>
                </a:lnTo>
                <a:lnTo>
                  <a:pt x="4071" y="4913"/>
                </a:lnTo>
                <a:lnTo>
                  <a:pt x="4101" y="4898"/>
                </a:lnTo>
                <a:lnTo>
                  <a:pt x="4131" y="4880"/>
                </a:lnTo>
                <a:lnTo>
                  <a:pt x="4160" y="4860"/>
                </a:lnTo>
                <a:lnTo>
                  <a:pt x="4189" y="4839"/>
                </a:lnTo>
                <a:lnTo>
                  <a:pt x="4214" y="4816"/>
                </a:lnTo>
                <a:lnTo>
                  <a:pt x="4238" y="4792"/>
                </a:lnTo>
                <a:lnTo>
                  <a:pt x="4260" y="4767"/>
                </a:lnTo>
                <a:lnTo>
                  <a:pt x="4279" y="4740"/>
                </a:lnTo>
                <a:lnTo>
                  <a:pt x="4297" y="4713"/>
                </a:lnTo>
                <a:lnTo>
                  <a:pt x="4313" y="4686"/>
                </a:lnTo>
                <a:lnTo>
                  <a:pt x="4326" y="4656"/>
                </a:lnTo>
                <a:lnTo>
                  <a:pt x="4339" y="4626"/>
                </a:lnTo>
                <a:lnTo>
                  <a:pt x="4349" y="4595"/>
                </a:lnTo>
                <a:lnTo>
                  <a:pt x="4358" y="4564"/>
                </a:lnTo>
                <a:lnTo>
                  <a:pt x="4364" y="4531"/>
                </a:lnTo>
                <a:lnTo>
                  <a:pt x="4370" y="4499"/>
                </a:lnTo>
                <a:lnTo>
                  <a:pt x="4374" y="4465"/>
                </a:lnTo>
                <a:lnTo>
                  <a:pt x="4376" y="4431"/>
                </a:lnTo>
                <a:lnTo>
                  <a:pt x="4377" y="4397"/>
                </a:lnTo>
                <a:lnTo>
                  <a:pt x="4377" y="4361"/>
                </a:lnTo>
                <a:lnTo>
                  <a:pt x="4375" y="4326"/>
                </a:lnTo>
                <a:lnTo>
                  <a:pt x="4373" y="4289"/>
                </a:lnTo>
                <a:lnTo>
                  <a:pt x="4368" y="4254"/>
                </a:lnTo>
                <a:lnTo>
                  <a:pt x="4363" y="4217"/>
                </a:lnTo>
                <a:lnTo>
                  <a:pt x="4357" y="4180"/>
                </a:lnTo>
                <a:lnTo>
                  <a:pt x="4349" y="4143"/>
                </a:lnTo>
                <a:lnTo>
                  <a:pt x="4341" y="4106"/>
                </a:lnTo>
                <a:lnTo>
                  <a:pt x="4332" y="4070"/>
                </a:lnTo>
                <a:lnTo>
                  <a:pt x="4322" y="4033"/>
                </a:lnTo>
                <a:lnTo>
                  <a:pt x="4311" y="3995"/>
                </a:lnTo>
                <a:lnTo>
                  <a:pt x="4299" y="3958"/>
                </a:lnTo>
                <a:lnTo>
                  <a:pt x="4287" y="3922"/>
                </a:lnTo>
                <a:lnTo>
                  <a:pt x="4275" y="3885"/>
                </a:lnTo>
                <a:lnTo>
                  <a:pt x="4246" y="3812"/>
                </a:lnTo>
                <a:lnTo>
                  <a:pt x="4218" y="3741"/>
                </a:lnTo>
                <a:lnTo>
                  <a:pt x="4188" y="3671"/>
                </a:lnTo>
                <a:lnTo>
                  <a:pt x="4156" y="3604"/>
                </a:lnTo>
                <a:lnTo>
                  <a:pt x="4123" y="3539"/>
                </a:lnTo>
                <a:lnTo>
                  <a:pt x="4092" y="3477"/>
                </a:lnTo>
                <a:lnTo>
                  <a:pt x="4060" y="3418"/>
                </a:lnTo>
                <a:lnTo>
                  <a:pt x="4029" y="3363"/>
                </a:lnTo>
                <a:lnTo>
                  <a:pt x="3999" y="3313"/>
                </a:lnTo>
                <a:lnTo>
                  <a:pt x="3972" y="3266"/>
                </a:lnTo>
                <a:lnTo>
                  <a:pt x="3947" y="3225"/>
                </a:lnTo>
                <a:lnTo>
                  <a:pt x="3905" y="3157"/>
                </a:lnTo>
                <a:lnTo>
                  <a:pt x="3876" y="3115"/>
                </a:lnTo>
                <a:lnTo>
                  <a:pt x="3866" y="3101"/>
                </a:lnTo>
                <a:lnTo>
                  <a:pt x="3859" y="3102"/>
                </a:lnTo>
                <a:lnTo>
                  <a:pt x="3875" y="3095"/>
                </a:lnTo>
                <a:lnTo>
                  <a:pt x="3924" y="3079"/>
                </a:lnTo>
                <a:lnTo>
                  <a:pt x="3997" y="3049"/>
                </a:lnTo>
                <a:lnTo>
                  <a:pt x="4042" y="3031"/>
                </a:lnTo>
                <a:lnTo>
                  <a:pt x="4092" y="3010"/>
                </a:lnTo>
                <a:lnTo>
                  <a:pt x="4146" y="2986"/>
                </a:lnTo>
                <a:lnTo>
                  <a:pt x="4203" y="2960"/>
                </a:lnTo>
                <a:lnTo>
                  <a:pt x="4263" y="2931"/>
                </a:lnTo>
                <a:lnTo>
                  <a:pt x="4325" y="2900"/>
                </a:lnTo>
                <a:lnTo>
                  <a:pt x="4390" y="2866"/>
                </a:lnTo>
                <a:lnTo>
                  <a:pt x="4456" y="2831"/>
                </a:lnTo>
                <a:lnTo>
                  <a:pt x="4521" y="2793"/>
                </a:lnTo>
                <a:lnTo>
                  <a:pt x="4587" y="2753"/>
                </a:lnTo>
                <a:lnTo>
                  <a:pt x="4652" y="2711"/>
                </a:lnTo>
                <a:lnTo>
                  <a:pt x="4684" y="2689"/>
                </a:lnTo>
                <a:lnTo>
                  <a:pt x="4715" y="2667"/>
                </a:lnTo>
                <a:lnTo>
                  <a:pt x="4747" y="2643"/>
                </a:lnTo>
                <a:lnTo>
                  <a:pt x="4777" y="2619"/>
                </a:lnTo>
                <a:lnTo>
                  <a:pt x="4808" y="2596"/>
                </a:lnTo>
                <a:lnTo>
                  <a:pt x="4837" y="2571"/>
                </a:lnTo>
                <a:lnTo>
                  <a:pt x="4866" y="2547"/>
                </a:lnTo>
                <a:lnTo>
                  <a:pt x="4893" y="2520"/>
                </a:lnTo>
                <a:lnTo>
                  <a:pt x="4920" y="2495"/>
                </a:lnTo>
                <a:lnTo>
                  <a:pt x="4945" y="2469"/>
                </a:lnTo>
                <a:lnTo>
                  <a:pt x="4971" y="2442"/>
                </a:lnTo>
                <a:lnTo>
                  <a:pt x="4994" y="2414"/>
                </a:lnTo>
                <a:lnTo>
                  <a:pt x="5016" y="2387"/>
                </a:lnTo>
                <a:lnTo>
                  <a:pt x="5037" y="2359"/>
                </a:lnTo>
                <a:lnTo>
                  <a:pt x="5057" y="2330"/>
                </a:lnTo>
                <a:lnTo>
                  <a:pt x="5075" y="2302"/>
                </a:lnTo>
                <a:lnTo>
                  <a:pt x="5092" y="2272"/>
                </a:lnTo>
                <a:lnTo>
                  <a:pt x="5107" y="2242"/>
                </a:lnTo>
                <a:lnTo>
                  <a:pt x="5120" y="2213"/>
                </a:lnTo>
                <a:lnTo>
                  <a:pt x="5133" y="2182"/>
                </a:lnTo>
                <a:lnTo>
                  <a:pt x="5142" y="2151"/>
                </a:lnTo>
                <a:lnTo>
                  <a:pt x="5150" y="2119"/>
                </a:lnTo>
                <a:lnTo>
                  <a:pt x="5156" y="2087"/>
                </a:lnTo>
                <a:lnTo>
                  <a:pt x="5160" y="2056"/>
                </a:lnTo>
                <a:lnTo>
                  <a:pt x="5162" y="2023"/>
                </a:lnTo>
                <a:lnTo>
                  <a:pt x="5162" y="1991"/>
                </a:lnTo>
                <a:lnTo>
                  <a:pt x="5159" y="1957"/>
                </a:lnTo>
                <a:lnTo>
                  <a:pt x="5155" y="1923"/>
                </a:lnTo>
                <a:lnTo>
                  <a:pt x="5147" y="1890"/>
                </a:lnTo>
                <a:lnTo>
                  <a:pt x="5137" y="1856"/>
                </a:lnTo>
                <a:close/>
              </a:path>
            </a:pathLst>
          </a:custGeom>
          <a:solidFill>
            <a:schemeClr val="accent1">
              <a:lumMod val="40000"/>
              <a:lumOff val="60000"/>
            </a:schemeClr>
          </a:solidFill>
          <a:ln w="38100">
            <a:solidFill>
              <a:srgbClr val="FFFFFF"/>
            </a:solidFill>
          </a:ln>
          <a:effectLst>
            <a:outerShdw blurRad="76200" dist="38100" dir="2700000" algn="tl" rotWithShape="0">
              <a:prstClr val="black">
                <a:alpha val="25000"/>
              </a:prstClr>
            </a:outerShdw>
          </a:effectLst>
        </p:spPr>
        <p:txBody>
          <a:bodyPr wrap="square" anchor="ctr">
            <a:normAutofit/>
            <a:scene3d>
              <a:camera prst="orthographicFront"/>
              <a:lightRig rig="threePt" dir="t"/>
            </a:scene3d>
            <a:sp3d contourW="12700">
              <a:contourClr>
                <a:srgbClr val="FFFFFF"/>
              </a:contourClr>
            </a:sp3d>
          </a:bodyPr>
          <a:lstStyle/>
          <a:p>
            <a:pPr algn="ctr">
              <a:defRPr/>
            </a:pPr>
            <a:endParaRPr lang="zh-CN" altLang="en-US" sz="1600" b="1" dirty="0">
              <a:solidFill>
                <a:schemeClr val="bg1"/>
              </a:solidFill>
              <a:latin typeface="微软雅黑" panose="020B0503020204020204" pitchFamily="34" charset="-122"/>
              <a:ea typeface="微软雅黑" panose="020B0503020204020204" pitchFamily="34" charset="-122"/>
            </a:endParaRPr>
          </a:p>
        </p:txBody>
      </p:sp>
      <p:sp>
        <p:nvSpPr>
          <p:cNvPr id="4" name="MH_SubTitle_2">
            <a:extLst>
              <a:ext uri="{FF2B5EF4-FFF2-40B4-BE49-F238E27FC236}">
                <a16:creationId xmlns:a16="http://schemas.microsoft.com/office/drawing/2014/main" id="{D0E5DBF4-E6BE-4082-828E-6959FB247EC2}"/>
              </a:ext>
            </a:extLst>
          </p:cNvPr>
          <p:cNvSpPr>
            <a:spLocks/>
          </p:cNvSpPr>
          <p:nvPr>
            <p:custDataLst>
              <p:tags r:id="rId2"/>
            </p:custDataLst>
          </p:nvPr>
        </p:nvSpPr>
        <p:spPr bwMode="auto">
          <a:xfrm>
            <a:off x="3311848" y="3943490"/>
            <a:ext cx="1238766" cy="1189215"/>
          </a:xfrm>
          <a:custGeom>
            <a:avLst/>
            <a:gdLst>
              <a:gd name="T0" fmla="*/ 1859239 w 5162"/>
              <a:gd name="T1" fmla="*/ 620001 h 4955"/>
              <a:gd name="T2" fmla="*/ 1781002 w 5162"/>
              <a:gd name="T3" fmla="*/ 565046 h 4955"/>
              <a:gd name="T4" fmla="*/ 1678777 w 5162"/>
              <a:gd name="T5" fmla="*/ 539227 h 4955"/>
              <a:gd name="T6" fmla="*/ 1565480 w 5162"/>
              <a:gd name="T7" fmla="*/ 535170 h 4955"/>
              <a:gd name="T8" fmla="*/ 1354388 w 5162"/>
              <a:gd name="T9" fmla="*/ 562464 h 4955"/>
              <a:gd name="T10" fmla="*/ 1243675 w 5162"/>
              <a:gd name="T11" fmla="*/ 583487 h 4955"/>
              <a:gd name="T12" fmla="*/ 1226330 w 5162"/>
              <a:gd name="T13" fmla="*/ 403130 h 4955"/>
              <a:gd name="T14" fmla="*/ 1184259 w 5162"/>
              <a:gd name="T15" fmla="*/ 226461 h 4955"/>
              <a:gd name="T16" fmla="*/ 1138867 w 5162"/>
              <a:gd name="T17" fmla="*/ 125402 h 4955"/>
              <a:gd name="T18" fmla="*/ 1075760 w 5162"/>
              <a:gd name="T19" fmla="*/ 46104 h 4955"/>
              <a:gd name="T20" fmla="*/ 990511 w 5162"/>
              <a:gd name="T21" fmla="*/ 4057 h 4955"/>
              <a:gd name="T22" fmla="*/ 902679 w 5162"/>
              <a:gd name="T23" fmla="*/ 6639 h 4955"/>
              <a:gd name="T24" fmla="*/ 820383 w 5162"/>
              <a:gd name="T25" fmla="*/ 54218 h 4955"/>
              <a:gd name="T26" fmla="*/ 759491 w 5162"/>
              <a:gd name="T27" fmla="*/ 136835 h 4955"/>
              <a:gd name="T28" fmla="*/ 716312 w 5162"/>
              <a:gd name="T29" fmla="*/ 240107 h 4955"/>
              <a:gd name="T30" fmla="*/ 674611 w 5162"/>
              <a:gd name="T31" fmla="*/ 428948 h 4955"/>
              <a:gd name="T32" fmla="*/ 660956 w 5162"/>
              <a:gd name="T33" fmla="*/ 590126 h 4955"/>
              <a:gd name="T34" fmla="*/ 527362 w 5162"/>
              <a:gd name="T35" fmla="*/ 558038 h 4955"/>
              <a:gd name="T36" fmla="*/ 325127 w 5162"/>
              <a:gd name="T37" fmla="*/ 534433 h 4955"/>
              <a:gd name="T38" fmla="*/ 212938 w 5162"/>
              <a:gd name="T39" fmla="*/ 541072 h 4955"/>
              <a:gd name="T40" fmla="*/ 112927 w 5162"/>
              <a:gd name="T41" fmla="*/ 570209 h 4955"/>
              <a:gd name="T42" fmla="*/ 38011 w 5162"/>
              <a:gd name="T43" fmla="*/ 629222 h 4955"/>
              <a:gd name="T44" fmla="*/ 2952 w 5162"/>
              <a:gd name="T45" fmla="*/ 709258 h 4955"/>
              <a:gd name="T46" fmla="*/ 11071 w 5162"/>
              <a:gd name="T47" fmla="*/ 804784 h 4955"/>
              <a:gd name="T48" fmla="*/ 61999 w 5162"/>
              <a:gd name="T49" fmla="*/ 890352 h 4955"/>
              <a:gd name="T50" fmla="*/ 141713 w 5162"/>
              <a:gd name="T51" fmla="*/ 965962 h 4955"/>
              <a:gd name="T52" fmla="*/ 284901 w 5162"/>
              <a:gd name="T53" fmla="*/ 1057063 h 4955"/>
              <a:gd name="T54" fmla="*/ 457244 w 5162"/>
              <a:gd name="T55" fmla="*/ 1135623 h 4955"/>
              <a:gd name="T56" fmla="*/ 439161 w 5162"/>
              <a:gd name="T57" fmla="*/ 1204594 h 4955"/>
              <a:gd name="T58" fmla="*/ 348746 w 5162"/>
              <a:gd name="T59" fmla="*/ 1379788 h 4955"/>
              <a:gd name="T60" fmla="*/ 302984 w 5162"/>
              <a:gd name="T61" fmla="*/ 1514410 h 4955"/>
              <a:gd name="T62" fmla="*/ 289699 w 5162"/>
              <a:gd name="T63" fmla="*/ 1621740 h 4955"/>
              <a:gd name="T64" fmla="*/ 308151 w 5162"/>
              <a:gd name="T65" fmla="*/ 1717266 h 4955"/>
              <a:gd name="T66" fmla="*/ 369412 w 5162"/>
              <a:gd name="T67" fmla="*/ 1792507 h 4955"/>
              <a:gd name="T68" fmla="*/ 448756 w 5162"/>
              <a:gd name="T69" fmla="*/ 1825333 h 4955"/>
              <a:gd name="T70" fmla="*/ 545446 w 5162"/>
              <a:gd name="T71" fmla="*/ 1817588 h 4955"/>
              <a:gd name="T72" fmla="*/ 642504 w 5162"/>
              <a:gd name="T73" fmla="*/ 1774804 h 4955"/>
              <a:gd name="T74" fmla="*/ 746574 w 5162"/>
              <a:gd name="T75" fmla="*/ 1700300 h 4955"/>
              <a:gd name="T76" fmla="*/ 892346 w 5162"/>
              <a:gd name="T77" fmla="*/ 1555350 h 4955"/>
              <a:gd name="T78" fmla="*/ 958036 w 5162"/>
              <a:gd name="T79" fmla="*/ 1488961 h 4955"/>
              <a:gd name="T80" fmla="*/ 1077237 w 5162"/>
              <a:gd name="T81" fmla="*/ 1625059 h 4955"/>
              <a:gd name="T82" fmla="*/ 1214890 w 5162"/>
              <a:gd name="T83" fmla="*/ 1744191 h 4955"/>
              <a:gd name="T84" fmla="*/ 1310841 w 5162"/>
              <a:gd name="T85" fmla="*/ 1799884 h 4955"/>
              <a:gd name="T86" fmla="*/ 1408268 w 5162"/>
              <a:gd name="T87" fmla="*/ 1827177 h 4955"/>
              <a:gd name="T88" fmla="*/ 1502374 w 5162"/>
              <a:gd name="T89" fmla="*/ 1812055 h 4955"/>
              <a:gd name="T90" fmla="*/ 1572123 w 5162"/>
              <a:gd name="T91" fmla="*/ 1758206 h 4955"/>
              <a:gd name="T92" fmla="*/ 1610504 w 5162"/>
              <a:gd name="T93" fmla="*/ 1671163 h 4955"/>
              <a:gd name="T94" fmla="*/ 1611980 w 5162"/>
              <a:gd name="T95" fmla="*/ 1568997 h 4955"/>
              <a:gd name="T96" fmla="*/ 1586516 w 5162"/>
              <a:gd name="T97" fmla="*/ 1459824 h 4955"/>
              <a:gd name="T98" fmla="*/ 1510124 w 5162"/>
              <a:gd name="T99" fmla="*/ 1282417 h 4955"/>
              <a:gd name="T100" fmla="*/ 1426720 w 5162"/>
              <a:gd name="T101" fmla="*/ 1143738 h 4955"/>
              <a:gd name="T102" fmla="*/ 1530052 w 5162"/>
              <a:gd name="T103" fmla="*/ 1101322 h 4955"/>
              <a:gd name="T104" fmla="*/ 1716788 w 5162"/>
              <a:gd name="T105" fmla="*/ 999894 h 4955"/>
              <a:gd name="T106" fmla="*/ 1805727 w 5162"/>
              <a:gd name="T107" fmla="*/ 929448 h 4955"/>
              <a:gd name="T108" fmla="*/ 1872893 w 5162"/>
              <a:gd name="T109" fmla="*/ 849044 h 4955"/>
              <a:gd name="T110" fmla="*/ 1904262 w 5162"/>
              <a:gd name="T111" fmla="*/ 758312 h 4955"/>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5162" h="4955">
                <a:moveTo>
                  <a:pt x="5137" y="1856"/>
                </a:moveTo>
                <a:lnTo>
                  <a:pt x="5137" y="1856"/>
                </a:lnTo>
                <a:lnTo>
                  <a:pt x="5125" y="1823"/>
                </a:lnTo>
                <a:lnTo>
                  <a:pt x="5111" y="1791"/>
                </a:lnTo>
                <a:lnTo>
                  <a:pt x="5096" y="1762"/>
                </a:lnTo>
                <a:lnTo>
                  <a:pt x="5078" y="1733"/>
                </a:lnTo>
                <a:lnTo>
                  <a:pt x="5059" y="1706"/>
                </a:lnTo>
                <a:lnTo>
                  <a:pt x="5038" y="1681"/>
                </a:lnTo>
                <a:lnTo>
                  <a:pt x="5016" y="1658"/>
                </a:lnTo>
                <a:lnTo>
                  <a:pt x="4993" y="1635"/>
                </a:lnTo>
                <a:lnTo>
                  <a:pt x="4968" y="1614"/>
                </a:lnTo>
                <a:lnTo>
                  <a:pt x="4941" y="1596"/>
                </a:lnTo>
                <a:lnTo>
                  <a:pt x="4914" y="1578"/>
                </a:lnTo>
                <a:lnTo>
                  <a:pt x="4886" y="1562"/>
                </a:lnTo>
                <a:lnTo>
                  <a:pt x="4856" y="1546"/>
                </a:lnTo>
                <a:lnTo>
                  <a:pt x="4826" y="1532"/>
                </a:lnTo>
                <a:lnTo>
                  <a:pt x="4793" y="1520"/>
                </a:lnTo>
                <a:lnTo>
                  <a:pt x="4760" y="1508"/>
                </a:lnTo>
                <a:lnTo>
                  <a:pt x="4727" y="1498"/>
                </a:lnTo>
                <a:lnTo>
                  <a:pt x="4693" y="1488"/>
                </a:lnTo>
                <a:lnTo>
                  <a:pt x="4657" y="1480"/>
                </a:lnTo>
                <a:lnTo>
                  <a:pt x="4622" y="1474"/>
                </a:lnTo>
                <a:lnTo>
                  <a:pt x="4586" y="1467"/>
                </a:lnTo>
                <a:lnTo>
                  <a:pt x="4549" y="1462"/>
                </a:lnTo>
                <a:lnTo>
                  <a:pt x="4511" y="1458"/>
                </a:lnTo>
                <a:lnTo>
                  <a:pt x="4473" y="1455"/>
                </a:lnTo>
                <a:lnTo>
                  <a:pt x="4436" y="1452"/>
                </a:lnTo>
                <a:lnTo>
                  <a:pt x="4397" y="1451"/>
                </a:lnTo>
                <a:lnTo>
                  <a:pt x="4359" y="1449"/>
                </a:lnTo>
                <a:lnTo>
                  <a:pt x="4320" y="1448"/>
                </a:lnTo>
                <a:lnTo>
                  <a:pt x="4281" y="1449"/>
                </a:lnTo>
                <a:lnTo>
                  <a:pt x="4242" y="1451"/>
                </a:lnTo>
                <a:lnTo>
                  <a:pt x="4164" y="1455"/>
                </a:lnTo>
                <a:lnTo>
                  <a:pt x="4088" y="1460"/>
                </a:lnTo>
                <a:lnTo>
                  <a:pt x="4012" y="1468"/>
                </a:lnTo>
                <a:lnTo>
                  <a:pt x="3938" y="1478"/>
                </a:lnTo>
                <a:lnTo>
                  <a:pt x="3867" y="1488"/>
                </a:lnTo>
                <a:lnTo>
                  <a:pt x="3798" y="1500"/>
                </a:lnTo>
                <a:lnTo>
                  <a:pt x="3732" y="1513"/>
                </a:lnTo>
                <a:lnTo>
                  <a:pt x="3670" y="1525"/>
                </a:lnTo>
                <a:lnTo>
                  <a:pt x="3614" y="1538"/>
                </a:lnTo>
                <a:lnTo>
                  <a:pt x="3560" y="1549"/>
                </a:lnTo>
                <a:lnTo>
                  <a:pt x="3514" y="1561"/>
                </a:lnTo>
                <a:lnTo>
                  <a:pt x="3437" y="1581"/>
                </a:lnTo>
                <a:lnTo>
                  <a:pt x="3388" y="1595"/>
                </a:lnTo>
                <a:lnTo>
                  <a:pt x="3371" y="1600"/>
                </a:lnTo>
                <a:lnTo>
                  <a:pt x="3370" y="1582"/>
                </a:lnTo>
                <a:lnTo>
                  <a:pt x="3368" y="1531"/>
                </a:lnTo>
                <a:lnTo>
                  <a:pt x="3363" y="1453"/>
                </a:lnTo>
                <a:lnTo>
                  <a:pt x="3360" y="1403"/>
                </a:lnTo>
                <a:lnTo>
                  <a:pt x="3355" y="1350"/>
                </a:lnTo>
                <a:lnTo>
                  <a:pt x="3350" y="1292"/>
                </a:lnTo>
                <a:lnTo>
                  <a:pt x="3342" y="1229"/>
                </a:lnTo>
                <a:lnTo>
                  <a:pt x="3333" y="1163"/>
                </a:lnTo>
                <a:lnTo>
                  <a:pt x="3323" y="1093"/>
                </a:lnTo>
                <a:lnTo>
                  <a:pt x="3311" y="1023"/>
                </a:lnTo>
                <a:lnTo>
                  <a:pt x="3297" y="949"/>
                </a:lnTo>
                <a:lnTo>
                  <a:pt x="3281" y="875"/>
                </a:lnTo>
                <a:lnTo>
                  <a:pt x="3264" y="800"/>
                </a:lnTo>
                <a:lnTo>
                  <a:pt x="3244" y="725"/>
                </a:lnTo>
                <a:lnTo>
                  <a:pt x="3232" y="687"/>
                </a:lnTo>
                <a:lnTo>
                  <a:pt x="3220" y="651"/>
                </a:lnTo>
                <a:lnTo>
                  <a:pt x="3209" y="614"/>
                </a:lnTo>
                <a:lnTo>
                  <a:pt x="3196" y="577"/>
                </a:lnTo>
                <a:lnTo>
                  <a:pt x="3183" y="541"/>
                </a:lnTo>
                <a:lnTo>
                  <a:pt x="3168" y="507"/>
                </a:lnTo>
                <a:lnTo>
                  <a:pt x="3153" y="471"/>
                </a:lnTo>
                <a:lnTo>
                  <a:pt x="3137" y="437"/>
                </a:lnTo>
                <a:lnTo>
                  <a:pt x="3122" y="404"/>
                </a:lnTo>
                <a:lnTo>
                  <a:pt x="3104" y="371"/>
                </a:lnTo>
                <a:lnTo>
                  <a:pt x="3086" y="340"/>
                </a:lnTo>
                <a:lnTo>
                  <a:pt x="3068" y="308"/>
                </a:lnTo>
                <a:lnTo>
                  <a:pt x="3048" y="279"/>
                </a:lnTo>
                <a:lnTo>
                  <a:pt x="3028" y="250"/>
                </a:lnTo>
                <a:lnTo>
                  <a:pt x="3007" y="223"/>
                </a:lnTo>
                <a:lnTo>
                  <a:pt x="2985" y="197"/>
                </a:lnTo>
                <a:lnTo>
                  <a:pt x="2962" y="171"/>
                </a:lnTo>
                <a:lnTo>
                  <a:pt x="2939" y="147"/>
                </a:lnTo>
                <a:lnTo>
                  <a:pt x="2915" y="125"/>
                </a:lnTo>
                <a:lnTo>
                  <a:pt x="2888" y="105"/>
                </a:lnTo>
                <a:lnTo>
                  <a:pt x="2862" y="86"/>
                </a:lnTo>
                <a:lnTo>
                  <a:pt x="2835" y="68"/>
                </a:lnTo>
                <a:lnTo>
                  <a:pt x="2807" y="54"/>
                </a:lnTo>
                <a:lnTo>
                  <a:pt x="2778" y="40"/>
                </a:lnTo>
                <a:lnTo>
                  <a:pt x="2747" y="27"/>
                </a:lnTo>
                <a:lnTo>
                  <a:pt x="2716" y="18"/>
                </a:lnTo>
                <a:lnTo>
                  <a:pt x="2684" y="11"/>
                </a:lnTo>
                <a:lnTo>
                  <a:pt x="2651" y="4"/>
                </a:lnTo>
                <a:lnTo>
                  <a:pt x="2616" y="1"/>
                </a:lnTo>
                <a:lnTo>
                  <a:pt x="2580" y="0"/>
                </a:lnTo>
                <a:lnTo>
                  <a:pt x="2546" y="1"/>
                </a:lnTo>
                <a:lnTo>
                  <a:pt x="2511" y="4"/>
                </a:lnTo>
                <a:lnTo>
                  <a:pt x="2477" y="11"/>
                </a:lnTo>
                <a:lnTo>
                  <a:pt x="2446" y="18"/>
                </a:lnTo>
                <a:lnTo>
                  <a:pt x="2414" y="27"/>
                </a:lnTo>
                <a:lnTo>
                  <a:pt x="2384" y="40"/>
                </a:lnTo>
                <a:lnTo>
                  <a:pt x="2354" y="54"/>
                </a:lnTo>
                <a:lnTo>
                  <a:pt x="2326" y="68"/>
                </a:lnTo>
                <a:lnTo>
                  <a:pt x="2299" y="86"/>
                </a:lnTo>
                <a:lnTo>
                  <a:pt x="2272" y="105"/>
                </a:lnTo>
                <a:lnTo>
                  <a:pt x="2247" y="125"/>
                </a:lnTo>
                <a:lnTo>
                  <a:pt x="2223" y="147"/>
                </a:lnTo>
                <a:lnTo>
                  <a:pt x="2199" y="171"/>
                </a:lnTo>
                <a:lnTo>
                  <a:pt x="2177" y="197"/>
                </a:lnTo>
                <a:lnTo>
                  <a:pt x="2155" y="223"/>
                </a:lnTo>
                <a:lnTo>
                  <a:pt x="2134" y="250"/>
                </a:lnTo>
                <a:lnTo>
                  <a:pt x="2114" y="279"/>
                </a:lnTo>
                <a:lnTo>
                  <a:pt x="2094" y="308"/>
                </a:lnTo>
                <a:lnTo>
                  <a:pt x="2075" y="340"/>
                </a:lnTo>
                <a:lnTo>
                  <a:pt x="2058" y="371"/>
                </a:lnTo>
                <a:lnTo>
                  <a:pt x="2040" y="404"/>
                </a:lnTo>
                <a:lnTo>
                  <a:pt x="2024" y="437"/>
                </a:lnTo>
                <a:lnTo>
                  <a:pt x="2008" y="471"/>
                </a:lnTo>
                <a:lnTo>
                  <a:pt x="1994" y="507"/>
                </a:lnTo>
                <a:lnTo>
                  <a:pt x="1979" y="541"/>
                </a:lnTo>
                <a:lnTo>
                  <a:pt x="1965" y="577"/>
                </a:lnTo>
                <a:lnTo>
                  <a:pt x="1953" y="614"/>
                </a:lnTo>
                <a:lnTo>
                  <a:pt x="1941" y="651"/>
                </a:lnTo>
                <a:lnTo>
                  <a:pt x="1929" y="687"/>
                </a:lnTo>
                <a:lnTo>
                  <a:pt x="1918" y="725"/>
                </a:lnTo>
                <a:lnTo>
                  <a:pt x="1898" y="800"/>
                </a:lnTo>
                <a:lnTo>
                  <a:pt x="1880" y="875"/>
                </a:lnTo>
                <a:lnTo>
                  <a:pt x="1864" y="949"/>
                </a:lnTo>
                <a:lnTo>
                  <a:pt x="1851" y="1023"/>
                </a:lnTo>
                <a:lnTo>
                  <a:pt x="1838" y="1093"/>
                </a:lnTo>
                <a:lnTo>
                  <a:pt x="1828" y="1163"/>
                </a:lnTo>
                <a:lnTo>
                  <a:pt x="1819" y="1229"/>
                </a:lnTo>
                <a:lnTo>
                  <a:pt x="1812" y="1292"/>
                </a:lnTo>
                <a:lnTo>
                  <a:pt x="1807" y="1350"/>
                </a:lnTo>
                <a:lnTo>
                  <a:pt x="1801" y="1403"/>
                </a:lnTo>
                <a:lnTo>
                  <a:pt x="1798" y="1453"/>
                </a:lnTo>
                <a:lnTo>
                  <a:pt x="1793" y="1531"/>
                </a:lnTo>
                <a:lnTo>
                  <a:pt x="1791" y="1582"/>
                </a:lnTo>
                <a:lnTo>
                  <a:pt x="1791" y="1600"/>
                </a:lnTo>
                <a:lnTo>
                  <a:pt x="1774" y="1595"/>
                </a:lnTo>
                <a:lnTo>
                  <a:pt x="1725" y="1581"/>
                </a:lnTo>
                <a:lnTo>
                  <a:pt x="1648" y="1561"/>
                </a:lnTo>
                <a:lnTo>
                  <a:pt x="1601" y="1549"/>
                </a:lnTo>
                <a:lnTo>
                  <a:pt x="1548" y="1538"/>
                </a:lnTo>
                <a:lnTo>
                  <a:pt x="1491" y="1525"/>
                </a:lnTo>
                <a:lnTo>
                  <a:pt x="1429" y="1513"/>
                </a:lnTo>
                <a:lnTo>
                  <a:pt x="1364" y="1500"/>
                </a:lnTo>
                <a:lnTo>
                  <a:pt x="1295" y="1488"/>
                </a:lnTo>
                <a:lnTo>
                  <a:pt x="1223" y="1478"/>
                </a:lnTo>
                <a:lnTo>
                  <a:pt x="1150" y="1468"/>
                </a:lnTo>
                <a:lnTo>
                  <a:pt x="1074" y="1460"/>
                </a:lnTo>
                <a:lnTo>
                  <a:pt x="997" y="1455"/>
                </a:lnTo>
                <a:lnTo>
                  <a:pt x="919" y="1451"/>
                </a:lnTo>
                <a:lnTo>
                  <a:pt x="881" y="1449"/>
                </a:lnTo>
                <a:lnTo>
                  <a:pt x="842" y="1448"/>
                </a:lnTo>
                <a:lnTo>
                  <a:pt x="804" y="1449"/>
                </a:lnTo>
                <a:lnTo>
                  <a:pt x="765" y="1451"/>
                </a:lnTo>
                <a:lnTo>
                  <a:pt x="726" y="1452"/>
                </a:lnTo>
                <a:lnTo>
                  <a:pt x="688" y="1455"/>
                </a:lnTo>
                <a:lnTo>
                  <a:pt x="650" y="1458"/>
                </a:lnTo>
                <a:lnTo>
                  <a:pt x="614" y="1462"/>
                </a:lnTo>
                <a:lnTo>
                  <a:pt x="577" y="1467"/>
                </a:lnTo>
                <a:lnTo>
                  <a:pt x="540" y="1474"/>
                </a:lnTo>
                <a:lnTo>
                  <a:pt x="504" y="1480"/>
                </a:lnTo>
                <a:lnTo>
                  <a:pt x="470" y="1488"/>
                </a:lnTo>
                <a:lnTo>
                  <a:pt x="435" y="1498"/>
                </a:lnTo>
                <a:lnTo>
                  <a:pt x="401" y="1508"/>
                </a:lnTo>
                <a:lnTo>
                  <a:pt x="369" y="1520"/>
                </a:lnTo>
                <a:lnTo>
                  <a:pt x="337" y="1532"/>
                </a:lnTo>
                <a:lnTo>
                  <a:pt x="306" y="1546"/>
                </a:lnTo>
                <a:lnTo>
                  <a:pt x="276" y="1562"/>
                </a:lnTo>
                <a:lnTo>
                  <a:pt x="248" y="1578"/>
                </a:lnTo>
                <a:lnTo>
                  <a:pt x="220" y="1596"/>
                </a:lnTo>
                <a:lnTo>
                  <a:pt x="194" y="1614"/>
                </a:lnTo>
                <a:lnTo>
                  <a:pt x="169" y="1635"/>
                </a:lnTo>
                <a:lnTo>
                  <a:pt x="146" y="1658"/>
                </a:lnTo>
                <a:lnTo>
                  <a:pt x="124" y="1681"/>
                </a:lnTo>
                <a:lnTo>
                  <a:pt x="103" y="1706"/>
                </a:lnTo>
                <a:lnTo>
                  <a:pt x="84" y="1733"/>
                </a:lnTo>
                <a:lnTo>
                  <a:pt x="67" y="1762"/>
                </a:lnTo>
                <a:lnTo>
                  <a:pt x="51" y="1791"/>
                </a:lnTo>
                <a:lnTo>
                  <a:pt x="37" y="1823"/>
                </a:lnTo>
                <a:lnTo>
                  <a:pt x="25" y="1856"/>
                </a:lnTo>
                <a:lnTo>
                  <a:pt x="15" y="1890"/>
                </a:lnTo>
                <a:lnTo>
                  <a:pt x="8" y="1923"/>
                </a:lnTo>
                <a:lnTo>
                  <a:pt x="3" y="1957"/>
                </a:lnTo>
                <a:lnTo>
                  <a:pt x="1" y="1991"/>
                </a:lnTo>
                <a:lnTo>
                  <a:pt x="0" y="2023"/>
                </a:lnTo>
                <a:lnTo>
                  <a:pt x="2" y="2056"/>
                </a:lnTo>
                <a:lnTo>
                  <a:pt x="6" y="2087"/>
                </a:lnTo>
                <a:lnTo>
                  <a:pt x="12" y="2119"/>
                </a:lnTo>
                <a:lnTo>
                  <a:pt x="20" y="2151"/>
                </a:lnTo>
                <a:lnTo>
                  <a:pt x="30" y="2182"/>
                </a:lnTo>
                <a:lnTo>
                  <a:pt x="42" y="2213"/>
                </a:lnTo>
                <a:lnTo>
                  <a:pt x="55" y="2242"/>
                </a:lnTo>
                <a:lnTo>
                  <a:pt x="70" y="2272"/>
                </a:lnTo>
                <a:lnTo>
                  <a:pt x="87" y="2302"/>
                </a:lnTo>
                <a:lnTo>
                  <a:pt x="105" y="2330"/>
                </a:lnTo>
                <a:lnTo>
                  <a:pt x="125" y="2359"/>
                </a:lnTo>
                <a:lnTo>
                  <a:pt x="146" y="2387"/>
                </a:lnTo>
                <a:lnTo>
                  <a:pt x="168" y="2414"/>
                </a:lnTo>
                <a:lnTo>
                  <a:pt x="192" y="2442"/>
                </a:lnTo>
                <a:lnTo>
                  <a:pt x="216" y="2469"/>
                </a:lnTo>
                <a:lnTo>
                  <a:pt x="242" y="2495"/>
                </a:lnTo>
                <a:lnTo>
                  <a:pt x="269" y="2520"/>
                </a:lnTo>
                <a:lnTo>
                  <a:pt x="296" y="2547"/>
                </a:lnTo>
                <a:lnTo>
                  <a:pt x="325" y="2571"/>
                </a:lnTo>
                <a:lnTo>
                  <a:pt x="355" y="2596"/>
                </a:lnTo>
                <a:lnTo>
                  <a:pt x="384" y="2619"/>
                </a:lnTo>
                <a:lnTo>
                  <a:pt x="415" y="2643"/>
                </a:lnTo>
                <a:lnTo>
                  <a:pt x="446" y="2667"/>
                </a:lnTo>
                <a:lnTo>
                  <a:pt x="478" y="2689"/>
                </a:lnTo>
                <a:lnTo>
                  <a:pt x="511" y="2711"/>
                </a:lnTo>
                <a:lnTo>
                  <a:pt x="575" y="2753"/>
                </a:lnTo>
                <a:lnTo>
                  <a:pt x="641" y="2793"/>
                </a:lnTo>
                <a:lnTo>
                  <a:pt x="707" y="2831"/>
                </a:lnTo>
                <a:lnTo>
                  <a:pt x="772" y="2866"/>
                </a:lnTo>
                <a:lnTo>
                  <a:pt x="836" y="2900"/>
                </a:lnTo>
                <a:lnTo>
                  <a:pt x="898" y="2931"/>
                </a:lnTo>
                <a:lnTo>
                  <a:pt x="959" y="2960"/>
                </a:lnTo>
                <a:lnTo>
                  <a:pt x="1016" y="2986"/>
                </a:lnTo>
                <a:lnTo>
                  <a:pt x="1070" y="3010"/>
                </a:lnTo>
                <a:lnTo>
                  <a:pt x="1120" y="3031"/>
                </a:lnTo>
                <a:lnTo>
                  <a:pt x="1165" y="3049"/>
                </a:lnTo>
                <a:lnTo>
                  <a:pt x="1239" y="3079"/>
                </a:lnTo>
                <a:lnTo>
                  <a:pt x="1286" y="3095"/>
                </a:lnTo>
                <a:lnTo>
                  <a:pt x="1303" y="3102"/>
                </a:lnTo>
                <a:lnTo>
                  <a:pt x="1296" y="3101"/>
                </a:lnTo>
                <a:lnTo>
                  <a:pt x="1285" y="3115"/>
                </a:lnTo>
                <a:lnTo>
                  <a:pt x="1258" y="3157"/>
                </a:lnTo>
                <a:lnTo>
                  <a:pt x="1215" y="3225"/>
                </a:lnTo>
                <a:lnTo>
                  <a:pt x="1190" y="3266"/>
                </a:lnTo>
                <a:lnTo>
                  <a:pt x="1162" y="3313"/>
                </a:lnTo>
                <a:lnTo>
                  <a:pt x="1133" y="3363"/>
                </a:lnTo>
                <a:lnTo>
                  <a:pt x="1102" y="3418"/>
                </a:lnTo>
                <a:lnTo>
                  <a:pt x="1071" y="3477"/>
                </a:lnTo>
                <a:lnTo>
                  <a:pt x="1038" y="3539"/>
                </a:lnTo>
                <a:lnTo>
                  <a:pt x="1007" y="3604"/>
                </a:lnTo>
                <a:lnTo>
                  <a:pt x="975" y="3671"/>
                </a:lnTo>
                <a:lnTo>
                  <a:pt x="945" y="3741"/>
                </a:lnTo>
                <a:lnTo>
                  <a:pt x="915" y="3812"/>
                </a:lnTo>
                <a:lnTo>
                  <a:pt x="888" y="3885"/>
                </a:lnTo>
                <a:lnTo>
                  <a:pt x="874" y="3922"/>
                </a:lnTo>
                <a:lnTo>
                  <a:pt x="863" y="3958"/>
                </a:lnTo>
                <a:lnTo>
                  <a:pt x="851" y="3995"/>
                </a:lnTo>
                <a:lnTo>
                  <a:pt x="840" y="4033"/>
                </a:lnTo>
                <a:lnTo>
                  <a:pt x="830" y="4070"/>
                </a:lnTo>
                <a:lnTo>
                  <a:pt x="821" y="4106"/>
                </a:lnTo>
                <a:lnTo>
                  <a:pt x="812" y="4143"/>
                </a:lnTo>
                <a:lnTo>
                  <a:pt x="805" y="4180"/>
                </a:lnTo>
                <a:lnTo>
                  <a:pt x="799" y="4217"/>
                </a:lnTo>
                <a:lnTo>
                  <a:pt x="793" y="4254"/>
                </a:lnTo>
                <a:lnTo>
                  <a:pt x="789" y="4289"/>
                </a:lnTo>
                <a:lnTo>
                  <a:pt x="786" y="4326"/>
                </a:lnTo>
                <a:lnTo>
                  <a:pt x="785" y="4361"/>
                </a:lnTo>
                <a:lnTo>
                  <a:pt x="785" y="4397"/>
                </a:lnTo>
                <a:lnTo>
                  <a:pt x="785" y="4431"/>
                </a:lnTo>
                <a:lnTo>
                  <a:pt x="788" y="4465"/>
                </a:lnTo>
                <a:lnTo>
                  <a:pt x="791" y="4499"/>
                </a:lnTo>
                <a:lnTo>
                  <a:pt x="797" y="4531"/>
                </a:lnTo>
                <a:lnTo>
                  <a:pt x="804" y="4564"/>
                </a:lnTo>
                <a:lnTo>
                  <a:pt x="812" y="4595"/>
                </a:lnTo>
                <a:lnTo>
                  <a:pt x="823" y="4626"/>
                </a:lnTo>
                <a:lnTo>
                  <a:pt x="835" y="4656"/>
                </a:lnTo>
                <a:lnTo>
                  <a:pt x="849" y="4686"/>
                </a:lnTo>
                <a:lnTo>
                  <a:pt x="865" y="4713"/>
                </a:lnTo>
                <a:lnTo>
                  <a:pt x="883" y="4740"/>
                </a:lnTo>
                <a:lnTo>
                  <a:pt x="902" y="4767"/>
                </a:lnTo>
                <a:lnTo>
                  <a:pt x="924" y="4792"/>
                </a:lnTo>
                <a:lnTo>
                  <a:pt x="947" y="4816"/>
                </a:lnTo>
                <a:lnTo>
                  <a:pt x="973" y="4839"/>
                </a:lnTo>
                <a:lnTo>
                  <a:pt x="1001" y="4860"/>
                </a:lnTo>
                <a:lnTo>
                  <a:pt x="1031" y="4880"/>
                </a:lnTo>
                <a:lnTo>
                  <a:pt x="1060" y="4898"/>
                </a:lnTo>
                <a:lnTo>
                  <a:pt x="1091" y="4913"/>
                </a:lnTo>
                <a:lnTo>
                  <a:pt x="1121" y="4925"/>
                </a:lnTo>
                <a:lnTo>
                  <a:pt x="1153" y="4936"/>
                </a:lnTo>
                <a:lnTo>
                  <a:pt x="1184" y="4943"/>
                </a:lnTo>
                <a:lnTo>
                  <a:pt x="1216" y="4949"/>
                </a:lnTo>
                <a:lnTo>
                  <a:pt x="1247" y="4954"/>
                </a:lnTo>
                <a:lnTo>
                  <a:pt x="1280" y="4955"/>
                </a:lnTo>
                <a:lnTo>
                  <a:pt x="1313" y="4955"/>
                </a:lnTo>
                <a:lnTo>
                  <a:pt x="1345" y="4954"/>
                </a:lnTo>
                <a:lnTo>
                  <a:pt x="1378" y="4949"/>
                </a:lnTo>
                <a:lnTo>
                  <a:pt x="1411" y="4944"/>
                </a:lnTo>
                <a:lnTo>
                  <a:pt x="1444" y="4937"/>
                </a:lnTo>
                <a:lnTo>
                  <a:pt x="1478" y="4928"/>
                </a:lnTo>
                <a:lnTo>
                  <a:pt x="1510" y="4919"/>
                </a:lnTo>
                <a:lnTo>
                  <a:pt x="1544" y="4907"/>
                </a:lnTo>
                <a:lnTo>
                  <a:pt x="1576" y="4895"/>
                </a:lnTo>
                <a:lnTo>
                  <a:pt x="1610" y="4880"/>
                </a:lnTo>
                <a:lnTo>
                  <a:pt x="1643" y="4865"/>
                </a:lnTo>
                <a:lnTo>
                  <a:pt x="1676" y="4849"/>
                </a:lnTo>
                <a:lnTo>
                  <a:pt x="1709" y="4831"/>
                </a:lnTo>
                <a:lnTo>
                  <a:pt x="1741" y="4812"/>
                </a:lnTo>
                <a:lnTo>
                  <a:pt x="1774" y="4793"/>
                </a:lnTo>
                <a:lnTo>
                  <a:pt x="1806" y="4772"/>
                </a:lnTo>
                <a:lnTo>
                  <a:pt x="1838" y="4751"/>
                </a:lnTo>
                <a:lnTo>
                  <a:pt x="1870" y="4729"/>
                </a:lnTo>
                <a:lnTo>
                  <a:pt x="1901" y="4706"/>
                </a:lnTo>
                <a:lnTo>
                  <a:pt x="1932" y="4682"/>
                </a:lnTo>
                <a:lnTo>
                  <a:pt x="1963" y="4659"/>
                </a:lnTo>
                <a:lnTo>
                  <a:pt x="2023" y="4610"/>
                </a:lnTo>
                <a:lnTo>
                  <a:pt x="2081" y="4559"/>
                </a:lnTo>
                <a:lnTo>
                  <a:pt x="2138" y="4509"/>
                </a:lnTo>
                <a:lnTo>
                  <a:pt x="2191" y="4458"/>
                </a:lnTo>
                <a:lnTo>
                  <a:pt x="2243" y="4406"/>
                </a:lnTo>
                <a:lnTo>
                  <a:pt x="2291" y="4357"/>
                </a:lnTo>
                <a:lnTo>
                  <a:pt x="2337" y="4307"/>
                </a:lnTo>
                <a:lnTo>
                  <a:pt x="2380" y="4261"/>
                </a:lnTo>
                <a:lnTo>
                  <a:pt x="2418" y="4217"/>
                </a:lnTo>
                <a:lnTo>
                  <a:pt x="2454" y="4176"/>
                </a:lnTo>
                <a:lnTo>
                  <a:pt x="2486" y="4139"/>
                </a:lnTo>
                <a:lnTo>
                  <a:pt x="2535" y="4078"/>
                </a:lnTo>
                <a:lnTo>
                  <a:pt x="2567" y="4037"/>
                </a:lnTo>
                <a:lnTo>
                  <a:pt x="2577" y="4023"/>
                </a:lnTo>
                <a:lnTo>
                  <a:pt x="2584" y="4023"/>
                </a:lnTo>
                <a:lnTo>
                  <a:pt x="2596" y="4037"/>
                </a:lnTo>
                <a:lnTo>
                  <a:pt x="2627" y="4078"/>
                </a:lnTo>
                <a:lnTo>
                  <a:pt x="2677" y="4139"/>
                </a:lnTo>
                <a:lnTo>
                  <a:pt x="2709" y="4176"/>
                </a:lnTo>
                <a:lnTo>
                  <a:pt x="2743" y="4217"/>
                </a:lnTo>
                <a:lnTo>
                  <a:pt x="2782" y="4261"/>
                </a:lnTo>
                <a:lnTo>
                  <a:pt x="2824" y="4307"/>
                </a:lnTo>
                <a:lnTo>
                  <a:pt x="2870" y="4357"/>
                </a:lnTo>
                <a:lnTo>
                  <a:pt x="2919" y="4406"/>
                </a:lnTo>
                <a:lnTo>
                  <a:pt x="2970" y="4458"/>
                </a:lnTo>
                <a:lnTo>
                  <a:pt x="3024" y="4509"/>
                </a:lnTo>
                <a:lnTo>
                  <a:pt x="3081" y="4559"/>
                </a:lnTo>
                <a:lnTo>
                  <a:pt x="3138" y="4610"/>
                </a:lnTo>
                <a:lnTo>
                  <a:pt x="3199" y="4659"/>
                </a:lnTo>
                <a:lnTo>
                  <a:pt x="3230" y="4682"/>
                </a:lnTo>
                <a:lnTo>
                  <a:pt x="3260" y="4706"/>
                </a:lnTo>
                <a:lnTo>
                  <a:pt x="3292" y="4729"/>
                </a:lnTo>
                <a:lnTo>
                  <a:pt x="3323" y="4751"/>
                </a:lnTo>
                <a:lnTo>
                  <a:pt x="3356" y="4772"/>
                </a:lnTo>
                <a:lnTo>
                  <a:pt x="3388" y="4793"/>
                </a:lnTo>
                <a:lnTo>
                  <a:pt x="3420" y="4812"/>
                </a:lnTo>
                <a:lnTo>
                  <a:pt x="3453" y="4831"/>
                </a:lnTo>
                <a:lnTo>
                  <a:pt x="3486" y="4849"/>
                </a:lnTo>
                <a:lnTo>
                  <a:pt x="3519" y="4865"/>
                </a:lnTo>
                <a:lnTo>
                  <a:pt x="3552" y="4880"/>
                </a:lnTo>
                <a:lnTo>
                  <a:pt x="3585" y="4895"/>
                </a:lnTo>
                <a:lnTo>
                  <a:pt x="3618" y="4907"/>
                </a:lnTo>
                <a:lnTo>
                  <a:pt x="3651" y="4919"/>
                </a:lnTo>
                <a:lnTo>
                  <a:pt x="3684" y="4928"/>
                </a:lnTo>
                <a:lnTo>
                  <a:pt x="3718" y="4937"/>
                </a:lnTo>
                <a:lnTo>
                  <a:pt x="3750" y="4944"/>
                </a:lnTo>
                <a:lnTo>
                  <a:pt x="3784" y="4949"/>
                </a:lnTo>
                <a:lnTo>
                  <a:pt x="3816" y="4954"/>
                </a:lnTo>
                <a:lnTo>
                  <a:pt x="3849" y="4955"/>
                </a:lnTo>
                <a:lnTo>
                  <a:pt x="3882" y="4955"/>
                </a:lnTo>
                <a:lnTo>
                  <a:pt x="3914" y="4954"/>
                </a:lnTo>
                <a:lnTo>
                  <a:pt x="3946" y="4949"/>
                </a:lnTo>
                <a:lnTo>
                  <a:pt x="3977" y="4943"/>
                </a:lnTo>
                <a:lnTo>
                  <a:pt x="4009" y="4936"/>
                </a:lnTo>
                <a:lnTo>
                  <a:pt x="4040" y="4925"/>
                </a:lnTo>
                <a:lnTo>
                  <a:pt x="4071" y="4913"/>
                </a:lnTo>
                <a:lnTo>
                  <a:pt x="4101" y="4898"/>
                </a:lnTo>
                <a:lnTo>
                  <a:pt x="4131" y="4880"/>
                </a:lnTo>
                <a:lnTo>
                  <a:pt x="4160" y="4860"/>
                </a:lnTo>
                <a:lnTo>
                  <a:pt x="4189" y="4839"/>
                </a:lnTo>
                <a:lnTo>
                  <a:pt x="4214" y="4816"/>
                </a:lnTo>
                <a:lnTo>
                  <a:pt x="4238" y="4792"/>
                </a:lnTo>
                <a:lnTo>
                  <a:pt x="4260" y="4767"/>
                </a:lnTo>
                <a:lnTo>
                  <a:pt x="4279" y="4740"/>
                </a:lnTo>
                <a:lnTo>
                  <a:pt x="4297" y="4713"/>
                </a:lnTo>
                <a:lnTo>
                  <a:pt x="4313" y="4686"/>
                </a:lnTo>
                <a:lnTo>
                  <a:pt x="4326" y="4656"/>
                </a:lnTo>
                <a:lnTo>
                  <a:pt x="4339" y="4626"/>
                </a:lnTo>
                <a:lnTo>
                  <a:pt x="4349" y="4595"/>
                </a:lnTo>
                <a:lnTo>
                  <a:pt x="4358" y="4564"/>
                </a:lnTo>
                <a:lnTo>
                  <a:pt x="4364" y="4531"/>
                </a:lnTo>
                <a:lnTo>
                  <a:pt x="4370" y="4499"/>
                </a:lnTo>
                <a:lnTo>
                  <a:pt x="4374" y="4465"/>
                </a:lnTo>
                <a:lnTo>
                  <a:pt x="4376" y="4431"/>
                </a:lnTo>
                <a:lnTo>
                  <a:pt x="4377" y="4397"/>
                </a:lnTo>
                <a:lnTo>
                  <a:pt x="4377" y="4361"/>
                </a:lnTo>
                <a:lnTo>
                  <a:pt x="4375" y="4326"/>
                </a:lnTo>
                <a:lnTo>
                  <a:pt x="4373" y="4289"/>
                </a:lnTo>
                <a:lnTo>
                  <a:pt x="4368" y="4254"/>
                </a:lnTo>
                <a:lnTo>
                  <a:pt x="4363" y="4217"/>
                </a:lnTo>
                <a:lnTo>
                  <a:pt x="4357" y="4180"/>
                </a:lnTo>
                <a:lnTo>
                  <a:pt x="4349" y="4143"/>
                </a:lnTo>
                <a:lnTo>
                  <a:pt x="4341" y="4106"/>
                </a:lnTo>
                <a:lnTo>
                  <a:pt x="4332" y="4070"/>
                </a:lnTo>
                <a:lnTo>
                  <a:pt x="4322" y="4033"/>
                </a:lnTo>
                <a:lnTo>
                  <a:pt x="4311" y="3995"/>
                </a:lnTo>
                <a:lnTo>
                  <a:pt x="4299" y="3958"/>
                </a:lnTo>
                <a:lnTo>
                  <a:pt x="4287" y="3922"/>
                </a:lnTo>
                <a:lnTo>
                  <a:pt x="4275" y="3885"/>
                </a:lnTo>
                <a:lnTo>
                  <a:pt x="4246" y="3812"/>
                </a:lnTo>
                <a:lnTo>
                  <a:pt x="4218" y="3741"/>
                </a:lnTo>
                <a:lnTo>
                  <a:pt x="4188" y="3671"/>
                </a:lnTo>
                <a:lnTo>
                  <a:pt x="4156" y="3604"/>
                </a:lnTo>
                <a:lnTo>
                  <a:pt x="4123" y="3539"/>
                </a:lnTo>
                <a:lnTo>
                  <a:pt x="4092" y="3477"/>
                </a:lnTo>
                <a:lnTo>
                  <a:pt x="4060" y="3418"/>
                </a:lnTo>
                <a:lnTo>
                  <a:pt x="4029" y="3363"/>
                </a:lnTo>
                <a:lnTo>
                  <a:pt x="3999" y="3313"/>
                </a:lnTo>
                <a:lnTo>
                  <a:pt x="3972" y="3266"/>
                </a:lnTo>
                <a:lnTo>
                  <a:pt x="3947" y="3225"/>
                </a:lnTo>
                <a:lnTo>
                  <a:pt x="3905" y="3157"/>
                </a:lnTo>
                <a:lnTo>
                  <a:pt x="3876" y="3115"/>
                </a:lnTo>
                <a:lnTo>
                  <a:pt x="3866" y="3101"/>
                </a:lnTo>
                <a:lnTo>
                  <a:pt x="3859" y="3102"/>
                </a:lnTo>
                <a:lnTo>
                  <a:pt x="3875" y="3095"/>
                </a:lnTo>
                <a:lnTo>
                  <a:pt x="3924" y="3079"/>
                </a:lnTo>
                <a:lnTo>
                  <a:pt x="3997" y="3049"/>
                </a:lnTo>
                <a:lnTo>
                  <a:pt x="4042" y="3031"/>
                </a:lnTo>
                <a:lnTo>
                  <a:pt x="4092" y="3010"/>
                </a:lnTo>
                <a:lnTo>
                  <a:pt x="4146" y="2986"/>
                </a:lnTo>
                <a:lnTo>
                  <a:pt x="4203" y="2960"/>
                </a:lnTo>
                <a:lnTo>
                  <a:pt x="4263" y="2931"/>
                </a:lnTo>
                <a:lnTo>
                  <a:pt x="4325" y="2900"/>
                </a:lnTo>
                <a:lnTo>
                  <a:pt x="4390" y="2866"/>
                </a:lnTo>
                <a:lnTo>
                  <a:pt x="4456" y="2831"/>
                </a:lnTo>
                <a:lnTo>
                  <a:pt x="4521" y="2793"/>
                </a:lnTo>
                <a:lnTo>
                  <a:pt x="4587" y="2753"/>
                </a:lnTo>
                <a:lnTo>
                  <a:pt x="4652" y="2711"/>
                </a:lnTo>
                <a:lnTo>
                  <a:pt x="4684" y="2689"/>
                </a:lnTo>
                <a:lnTo>
                  <a:pt x="4715" y="2667"/>
                </a:lnTo>
                <a:lnTo>
                  <a:pt x="4747" y="2643"/>
                </a:lnTo>
                <a:lnTo>
                  <a:pt x="4777" y="2619"/>
                </a:lnTo>
                <a:lnTo>
                  <a:pt x="4808" y="2596"/>
                </a:lnTo>
                <a:lnTo>
                  <a:pt x="4837" y="2571"/>
                </a:lnTo>
                <a:lnTo>
                  <a:pt x="4866" y="2547"/>
                </a:lnTo>
                <a:lnTo>
                  <a:pt x="4893" y="2520"/>
                </a:lnTo>
                <a:lnTo>
                  <a:pt x="4920" y="2495"/>
                </a:lnTo>
                <a:lnTo>
                  <a:pt x="4945" y="2469"/>
                </a:lnTo>
                <a:lnTo>
                  <a:pt x="4971" y="2442"/>
                </a:lnTo>
                <a:lnTo>
                  <a:pt x="4994" y="2414"/>
                </a:lnTo>
                <a:lnTo>
                  <a:pt x="5016" y="2387"/>
                </a:lnTo>
                <a:lnTo>
                  <a:pt x="5037" y="2359"/>
                </a:lnTo>
                <a:lnTo>
                  <a:pt x="5057" y="2330"/>
                </a:lnTo>
                <a:lnTo>
                  <a:pt x="5075" y="2302"/>
                </a:lnTo>
                <a:lnTo>
                  <a:pt x="5092" y="2272"/>
                </a:lnTo>
                <a:lnTo>
                  <a:pt x="5107" y="2242"/>
                </a:lnTo>
                <a:lnTo>
                  <a:pt x="5120" y="2213"/>
                </a:lnTo>
                <a:lnTo>
                  <a:pt x="5133" y="2182"/>
                </a:lnTo>
                <a:lnTo>
                  <a:pt x="5142" y="2151"/>
                </a:lnTo>
                <a:lnTo>
                  <a:pt x="5150" y="2119"/>
                </a:lnTo>
                <a:lnTo>
                  <a:pt x="5156" y="2087"/>
                </a:lnTo>
                <a:lnTo>
                  <a:pt x="5160" y="2056"/>
                </a:lnTo>
                <a:lnTo>
                  <a:pt x="5162" y="2023"/>
                </a:lnTo>
                <a:lnTo>
                  <a:pt x="5162" y="1991"/>
                </a:lnTo>
                <a:lnTo>
                  <a:pt x="5159" y="1957"/>
                </a:lnTo>
                <a:lnTo>
                  <a:pt x="5155" y="1923"/>
                </a:lnTo>
                <a:lnTo>
                  <a:pt x="5147" y="1890"/>
                </a:lnTo>
                <a:lnTo>
                  <a:pt x="5137" y="1856"/>
                </a:lnTo>
                <a:close/>
              </a:path>
            </a:pathLst>
          </a:custGeom>
          <a:solidFill>
            <a:srgbClr val="E46B62"/>
          </a:solidFill>
          <a:ln w="38100">
            <a:solidFill>
              <a:srgbClr val="FFFFFF"/>
            </a:solidFill>
          </a:ln>
          <a:effectLst>
            <a:outerShdw blurRad="76200" dist="38100" dir="2700000" algn="tl" rotWithShape="0">
              <a:prstClr val="black">
                <a:alpha val="25000"/>
              </a:prstClr>
            </a:outerShdw>
          </a:effectLst>
        </p:spPr>
        <p:txBody>
          <a:bodyPr wrap="square" anchor="ctr">
            <a:normAutofit/>
            <a:scene3d>
              <a:camera prst="orthographicFront"/>
              <a:lightRig rig="threePt" dir="t"/>
            </a:scene3d>
            <a:sp3d contourW="12700">
              <a:contourClr>
                <a:srgbClr val="FFFFFF"/>
              </a:contourClr>
            </a:sp3d>
          </a:bodyPr>
          <a:lstStyle/>
          <a:p>
            <a:pPr algn="ctr">
              <a:defRPr/>
            </a:pPr>
            <a:endParaRPr lang="zh-CN" altLang="en-US" sz="1600" b="1" dirty="0">
              <a:solidFill>
                <a:schemeClr val="bg1"/>
              </a:solidFill>
              <a:latin typeface="微软雅黑" panose="020B0503020204020204" pitchFamily="34" charset="-122"/>
              <a:ea typeface="微软雅黑" panose="020B0503020204020204" pitchFamily="34" charset="-122"/>
            </a:endParaRPr>
          </a:p>
        </p:txBody>
      </p:sp>
      <p:sp>
        <p:nvSpPr>
          <p:cNvPr id="11" name="TextBox 1">
            <a:extLst>
              <a:ext uri="{FF2B5EF4-FFF2-40B4-BE49-F238E27FC236}">
                <a16:creationId xmlns:a16="http://schemas.microsoft.com/office/drawing/2014/main" id="{76C511FE-4E96-456F-B5AB-01B0142FEFC4}"/>
              </a:ext>
            </a:extLst>
          </p:cNvPr>
          <p:cNvSpPr txBox="1"/>
          <p:nvPr/>
        </p:nvSpPr>
        <p:spPr>
          <a:xfrm>
            <a:off x="4809175" y="2299128"/>
            <a:ext cx="6642251" cy="769441"/>
          </a:xfrm>
          <a:prstGeom prst="rect">
            <a:avLst/>
          </a:prstGeom>
          <a:noFill/>
        </p:spPr>
        <p:txBody>
          <a:bodyPr wrap="square" rtlCol="0">
            <a:spAutoFit/>
          </a:bodyPr>
          <a:lstStyle/>
          <a:p>
            <a:pPr marL="0" marR="0" lvl="1" indent="0" defTabSz="914400" rtl="0" eaLnBrk="1" fontAlgn="auto" latinLnBrk="0" hangingPunct="1">
              <a:lnSpc>
                <a:spcPct val="100000"/>
              </a:lnSpc>
              <a:spcBef>
                <a:spcPts val="0"/>
              </a:spcBef>
              <a:spcAft>
                <a:spcPts val="0"/>
              </a:spcAft>
              <a:buClrTx/>
              <a:buSzTx/>
              <a:buFontTx/>
              <a:buNone/>
              <a:tabLst/>
              <a:defRPr/>
            </a:pPr>
            <a:r>
              <a:rPr lang="en-US" altLang="zh-CN" sz="4400" b="1" spc="300" dirty="0">
                <a:solidFill>
                  <a:schemeClr val="bg1"/>
                </a:solidFill>
                <a:latin typeface="#9Slide07 IcielLa Chic Pro Shad" panose="02000506090000020004" pitchFamily="2" charset="0"/>
                <a:ea typeface="微软雅黑" panose="020B0503020204020204" pitchFamily="34" charset="-122"/>
                <a:sym typeface="Century Gothic" panose="020B0502020202020204" pitchFamily="34" charset="0"/>
              </a:rPr>
              <a:t>- </a:t>
            </a:r>
            <a:r>
              <a:rPr lang="en-US" altLang="zh-CN" sz="4400" b="1" spc="300" dirty="0" err="1">
                <a:solidFill>
                  <a:schemeClr val="bg1"/>
                </a:solidFill>
                <a:latin typeface="#9Slide07 IcielLa Chic Pro Shad" panose="02000506090000020004" pitchFamily="2" charset="0"/>
                <a:ea typeface="微软雅黑" panose="020B0503020204020204" pitchFamily="34" charset="-122"/>
                <a:sym typeface="Century Gothic" panose="020B0502020202020204" pitchFamily="34" charset="0"/>
              </a:rPr>
              <a:t>Hoàn</a:t>
            </a:r>
            <a:r>
              <a:rPr lang="en-US" altLang="zh-CN" sz="4400" b="1" spc="300" dirty="0">
                <a:solidFill>
                  <a:schemeClr val="bg1"/>
                </a:solidFill>
                <a:latin typeface="#9Slide07 IcielLa Chic Pro Shad" panose="02000506090000020004" pitchFamily="2" charset="0"/>
                <a:ea typeface="微软雅黑" panose="020B0503020204020204" pitchFamily="34" charset="-122"/>
                <a:sym typeface="Century Gothic" panose="020B0502020202020204" pitchFamily="34" charset="0"/>
              </a:rPr>
              <a:t> </a:t>
            </a:r>
            <a:r>
              <a:rPr lang="en-US" altLang="zh-CN" sz="4400" b="1" spc="300" dirty="0" err="1">
                <a:solidFill>
                  <a:schemeClr val="bg1"/>
                </a:solidFill>
                <a:latin typeface="#9Slide07 IcielLa Chic Pro Shad" panose="02000506090000020004" pitchFamily="2" charset="0"/>
                <a:ea typeface="微软雅黑" panose="020B0503020204020204" pitchFamily="34" charset="-122"/>
                <a:sym typeface="Century Gothic" panose="020B0502020202020204" pitchFamily="34" charset="0"/>
              </a:rPr>
              <a:t>thành</a:t>
            </a:r>
            <a:r>
              <a:rPr lang="en-US" altLang="zh-CN" sz="4400" b="1" spc="300" dirty="0">
                <a:solidFill>
                  <a:schemeClr val="bg1"/>
                </a:solidFill>
                <a:latin typeface="#9Slide07 IcielLa Chic Pro Shad" panose="02000506090000020004" pitchFamily="2" charset="0"/>
                <a:ea typeface="微软雅黑" panose="020B0503020204020204" pitchFamily="34" charset="-122"/>
                <a:sym typeface="Century Gothic" panose="020B0502020202020204" pitchFamily="34" charset="0"/>
              </a:rPr>
              <a:t> </a:t>
            </a:r>
            <a:r>
              <a:rPr lang="en-US" altLang="zh-CN" sz="4400" b="1" spc="300" dirty="0" err="1">
                <a:solidFill>
                  <a:schemeClr val="bg1"/>
                </a:solidFill>
                <a:latin typeface="#9Slide07 IcielLa Chic Pro Shad" panose="02000506090000020004" pitchFamily="2" charset="0"/>
                <a:ea typeface="微软雅黑" panose="020B0503020204020204" pitchFamily="34" charset="-122"/>
                <a:sym typeface="Century Gothic" panose="020B0502020202020204" pitchFamily="34" charset="0"/>
              </a:rPr>
              <a:t>các</a:t>
            </a:r>
            <a:r>
              <a:rPr lang="en-US" altLang="zh-CN" sz="4400" b="1" spc="300" dirty="0">
                <a:solidFill>
                  <a:schemeClr val="bg1"/>
                </a:solidFill>
                <a:latin typeface="#9Slide07 IcielLa Chic Pro Shad" panose="02000506090000020004" pitchFamily="2" charset="0"/>
                <a:ea typeface="微软雅黑" panose="020B0503020204020204" pitchFamily="34" charset="-122"/>
                <a:sym typeface="Century Gothic" panose="020B0502020202020204" pitchFamily="34" charset="0"/>
              </a:rPr>
              <a:t> bài </a:t>
            </a:r>
            <a:r>
              <a:rPr lang="en-US" altLang="zh-CN" sz="4400" b="1" spc="300" dirty="0" err="1">
                <a:solidFill>
                  <a:schemeClr val="bg1"/>
                </a:solidFill>
                <a:latin typeface="#9Slide07 IcielLa Chic Pro Shad" panose="02000506090000020004" pitchFamily="2" charset="0"/>
                <a:ea typeface="微软雅黑" panose="020B0503020204020204" pitchFamily="34" charset="-122"/>
                <a:sym typeface="Century Gothic" panose="020B0502020202020204" pitchFamily="34" charset="0"/>
              </a:rPr>
              <a:t>tập</a:t>
            </a:r>
            <a:r>
              <a:rPr lang="en-US" altLang="zh-CN" sz="4400" b="1" spc="300" dirty="0">
                <a:solidFill>
                  <a:schemeClr val="bg1"/>
                </a:solidFill>
                <a:latin typeface="#9Slide07 IcielLa Chic Pro Shad" panose="02000506090000020004" pitchFamily="2" charset="0"/>
                <a:ea typeface="微软雅黑" panose="020B0503020204020204" pitchFamily="34" charset="-122"/>
                <a:sym typeface="Century Gothic" panose="020B0502020202020204" pitchFamily="34" charset="0"/>
              </a:rPr>
              <a:t>.</a:t>
            </a:r>
            <a:endParaRPr kumimoji="0" lang="zh-CN" altLang="en-US" sz="4400" b="1" i="0" u="none" strike="noStrike" kern="1200" cap="none" spc="300" normalizeH="0" baseline="0" noProof="0" dirty="0">
              <a:ln>
                <a:noFill/>
              </a:ln>
              <a:solidFill>
                <a:schemeClr val="bg1"/>
              </a:solidFill>
              <a:effectLst/>
              <a:uLnTx/>
              <a:uFillTx/>
              <a:latin typeface="#9Slide07 IcielLa Chic Pro Shad" panose="02000506090000020004" pitchFamily="2" charset="0"/>
              <a:ea typeface="微软雅黑" panose="020B0503020204020204" pitchFamily="34" charset="-122"/>
              <a:sym typeface="Century Gothic" panose="020B0502020202020204" pitchFamily="34" charset="0"/>
            </a:endParaRPr>
          </a:p>
        </p:txBody>
      </p:sp>
      <p:sp>
        <p:nvSpPr>
          <p:cNvPr id="13" name="TextBox 1">
            <a:extLst>
              <a:ext uri="{FF2B5EF4-FFF2-40B4-BE49-F238E27FC236}">
                <a16:creationId xmlns:a16="http://schemas.microsoft.com/office/drawing/2014/main" id="{A297D859-D0EE-49B5-B720-6C0FCADD0F87}"/>
              </a:ext>
            </a:extLst>
          </p:cNvPr>
          <p:cNvSpPr txBox="1"/>
          <p:nvPr/>
        </p:nvSpPr>
        <p:spPr>
          <a:xfrm>
            <a:off x="4809175" y="4025425"/>
            <a:ext cx="7382825" cy="769441"/>
          </a:xfrm>
          <a:prstGeom prst="rect">
            <a:avLst/>
          </a:prstGeom>
          <a:noFill/>
        </p:spPr>
        <p:txBody>
          <a:bodyPr wrap="square" rtlCol="0">
            <a:spAutoFit/>
          </a:bodyPr>
          <a:lstStyle/>
          <a:p>
            <a:pPr marL="0" marR="0" lvl="1" indent="0" defTabSz="914400" rtl="0" eaLnBrk="1" fontAlgn="auto" latinLnBrk="0" hangingPunct="1">
              <a:lnSpc>
                <a:spcPct val="100000"/>
              </a:lnSpc>
              <a:spcBef>
                <a:spcPts val="0"/>
              </a:spcBef>
              <a:spcAft>
                <a:spcPts val="0"/>
              </a:spcAft>
              <a:buClrTx/>
              <a:buSzTx/>
              <a:buFontTx/>
              <a:buNone/>
              <a:tabLst/>
              <a:defRPr/>
            </a:pPr>
            <a:r>
              <a:rPr lang="en-US" altLang="zh-CN" sz="4400" b="1" spc="300" dirty="0">
                <a:solidFill>
                  <a:schemeClr val="bg1"/>
                </a:solidFill>
                <a:latin typeface="#9Slide07 IcielLa Chic Pro Shad" panose="02000506090000020004" pitchFamily="2" charset="0"/>
                <a:ea typeface="微软雅黑" panose="020B0503020204020204" pitchFamily="34" charset="-122"/>
                <a:sym typeface="Century Gothic" panose="020B0502020202020204" pitchFamily="34" charset="0"/>
              </a:rPr>
              <a:t>- </a:t>
            </a:r>
            <a:r>
              <a:rPr lang="en-US" altLang="zh-CN" sz="4400" b="1" spc="300" dirty="0" err="1">
                <a:solidFill>
                  <a:schemeClr val="bg1"/>
                </a:solidFill>
                <a:latin typeface="#9Slide07 IcielLa Chic Pro Shad" panose="02000506090000020004" pitchFamily="2" charset="0"/>
                <a:ea typeface="微软雅黑" panose="020B0503020204020204" pitchFamily="34" charset="-122"/>
                <a:sym typeface="Century Gothic" panose="020B0502020202020204" pitchFamily="34" charset="0"/>
              </a:rPr>
              <a:t>Chuẩn</a:t>
            </a:r>
            <a:r>
              <a:rPr lang="en-US" altLang="zh-CN" sz="4400" b="1" spc="300" dirty="0">
                <a:solidFill>
                  <a:schemeClr val="bg1"/>
                </a:solidFill>
                <a:latin typeface="#9Slide07 IcielLa Chic Pro Shad" panose="02000506090000020004" pitchFamily="2" charset="0"/>
                <a:ea typeface="微软雅黑" panose="020B0503020204020204" pitchFamily="34" charset="-122"/>
                <a:sym typeface="Century Gothic" panose="020B0502020202020204" pitchFamily="34" charset="0"/>
              </a:rPr>
              <a:t> </a:t>
            </a:r>
            <a:r>
              <a:rPr lang="en-US" altLang="zh-CN" sz="4400" b="1" spc="300" dirty="0" err="1">
                <a:solidFill>
                  <a:schemeClr val="bg1"/>
                </a:solidFill>
                <a:latin typeface="#9Slide07 IcielLa Chic Pro Shad" panose="02000506090000020004" pitchFamily="2" charset="0"/>
                <a:ea typeface="微软雅黑" panose="020B0503020204020204" pitchFamily="34" charset="-122"/>
                <a:sym typeface="Century Gothic" panose="020B0502020202020204" pitchFamily="34" charset="0"/>
              </a:rPr>
              <a:t>bị</a:t>
            </a:r>
            <a:r>
              <a:rPr lang="en-US" altLang="zh-CN" sz="4400" b="1" spc="300" dirty="0">
                <a:solidFill>
                  <a:schemeClr val="bg1"/>
                </a:solidFill>
                <a:latin typeface="#9Slide07 IcielLa Chic Pro Shad" panose="02000506090000020004" pitchFamily="2" charset="0"/>
                <a:ea typeface="微软雅黑" panose="020B0503020204020204" pitchFamily="34" charset="-122"/>
                <a:sym typeface="Century Gothic" panose="020B0502020202020204" pitchFamily="34" charset="0"/>
              </a:rPr>
              <a:t> bài </a:t>
            </a:r>
            <a:r>
              <a:rPr lang="en-US" altLang="zh-CN" sz="4400" b="1" spc="300" dirty="0" err="1">
                <a:solidFill>
                  <a:schemeClr val="bg1"/>
                </a:solidFill>
                <a:latin typeface="#9Slide07 IcielLa Chic Pro Shad" panose="02000506090000020004" pitchFamily="2" charset="0"/>
                <a:ea typeface="微软雅黑" panose="020B0503020204020204" pitchFamily="34" charset="-122"/>
                <a:sym typeface="Century Gothic" panose="020B0502020202020204" pitchFamily="34" charset="0"/>
              </a:rPr>
              <a:t>Luyên</a:t>
            </a:r>
            <a:r>
              <a:rPr lang="en-US" altLang="zh-CN" sz="4400" b="1" spc="300" dirty="0">
                <a:solidFill>
                  <a:schemeClr val="bg1"/>
                </a:solidFill>
                <a:latin typeface="#9Slide07 IcielLa Chic Pro Shad" panose="02000506090000020004" pitchFamily="2" charset="0"/>
                <a:ea typeface="微软雅黑" panose="020B0503020204020204" pitchFamily="34" charset="-122"/>
                <a:sym typeface="Century Gothic" panose="020B0502020202020204" pitchFamily="34" charset="0"/>
              </a:rPr>
              <a:t> </a:t>
            </a:r>
            <a:r>
              <a:rPr lang="en-US" altLang="zh-CN" sz="4400" b="1" spc="300" dirty="0" err="1">
                <a:solidFill>
                  <a:schemeClr val="bg1"/>
                </a:solidFill>
                <a:latin typeface="#9Slide07 IcielLa Chic Pro Shad" panose="02000506090000020004" pitchFamily="2" charset="0"/>
                <a:ea typeface="微软雅黑" panose="020B0503020204020204" pitchFamily="34" charset="-122"/>
                <a:sym typeface="Century Gothic" panose="020B0502020202020204" pitchFamily="34" charset="0"/>
              </a:rPr>
              <a:t>tập</a:t>
            </a:r>
            <a:r>
              <a:rPr lang="en-US" altLang="zh-CN" sz="4400" b="1" spc="300" dirty="0">
                <a:solidFill>
                  <a:schemeClr val="bg1"/>
                </a:solidFill>
                <a:latin typeface="#9Slide07 IcielLa Chic Pro Shad" panose="02000506090000020004" pitchFamily="2" charset="0"/>
                <a:ea typeface="微软雅黑" panose="020B0503020204020204" pitchFamily="34" charset="-122"/>
                <a:sym typeface="Century Gothic" panose="020B0502020202020204" pitchFamily="34" charset="0"/>
              </a:rPr>
              <a:t>.</a:t>
            </a:r>
            <a:endParaRPr kumimoji="0" lang="zh-CN" altLang="en-US" sz="4400" b="1" i="0" u="none" strike="noStrike" kern="1200" cap="none" spc="300" normalizeH="0" baseline="0" noProof="0" dirty="0">
              <a:ln>
                <a:noFill/>
              </a:ln>
              <a:solidFill>
                <a:schemeClr val="bg1"/>
              </a:solidFill>
              <a:effectLst/>
              <a:uLnTx/>
              <a:uFillTx/>
              <a:latin typeface="#9Slide07 IcielLa Chic Pro Shad" panose="02000506090000020004" pitchFamily="2" charset="0"/>
              <a:ea typeface="微软雅黑" panose="020B0503020204020204" pitchFamily="34" charset="-122"/>
              <a:sym typeface="Century Gothic" panose="020B0502020202020204" pitchFamily="34" charset="0"/>
            </a:endParaRPr>
          </a:p>
        </p:txBody>
      </p:sp>
      <p:grpSp>
        <p:nvGrpSpPr>
          <p:cNvPr id="21" name="组合 20">
            <a:extLst>
              <a:ext uri="{FF2B5EF4-FFF2-40B4-BE49-F238E27FC236}">
                <a16:creationId xmlns:a16="http://schemas.microsoft.com/office/drawing/2014/main" id="{69861E2E-9567-45E2-87B8-CADDEEE8ACF7}"/>
              </a:ext>
            </a:extLst>
          </p:cNvPr>
          <p:cNvGrpSpPr/>
          <p:nvPr/>
        </p:nvGrpSpPr>
        <p:grpSpPr>
          <a:xfrm>
            <a:off x="548925" y="420924"/>
            <a:ext cx="4001689" cy="1730943"/>
            <a:chOff x="1589486" y="3073040"/>
            <a:chExt cx="4001689" cy="1730943"/>
          </a:xfrm>
        </p:grpSpPr>
        <p:sp>
          <p:nvSpPr>
            <p:cNvPr id="22" name="文本框 1">
              <a:extLst>
                <a:ext uri="{FF2B5EF4-FFF2-40B4-BE49-F238E27FC236}">
                  <a16:creationId xmlns:a16="http://schemas.microsoft.com/office/drawing/2014/main" id="{89C81846-75D8-49CB-AE2A-031F9B7C4CBE}"/>
                </a:ext>
              </a:extLst>
            </p:cNvPr>
            <p:cNvSpPr txBox="1">
              <a:spLocks noChangeArrowheads="1"/>
            </p:cNvSpPr>
            <p:nvPr/>
          </p:nvSpPr>
          <p:spPr bwMode="auto">
            <a:xfrm>
              <a:off x="1589486" y="3234323"/>
              <a:ext cx="3832576" cy="1569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1300">
                  <a:solidFill>
                    <a:schemeClr val="tx1"/>
                  </a:solidFill>
                  <a:latin typeface="Nexa Light" panose="02000000000000000000" pitchFamily="50" charset="0"/>
                  <a:ea typeface="微软雅黑" panose="020B0503020204020204" charset="-122"/>
                </a:defRPr>
              </a:lvl1pPr>
              <a:lvl2pPr marL="742950" indent="-285750">
                <a:defRPr sz="1300">
                  <a:solidFill>
                    <a:schemeClr val="tx1"/>
                  </a:solidFill>
                  <a:latin typeface="Nexa Light" panose="02000000000000000000" pitchFamily="50" charset="0"/>
                  <a:ea typeface="微软雅黑" panose="020B0503020204020204" charset="-122"/>
                </a:defRPr>
              </a:lvl2pPr>
              <a:lvl3pPr marL="1143000" indent="-228600">
                <a:defRPr sz="1300">
                  <a:solidFill>
                    <a:schemeClr val="tx1"/>
                  </a:solidFill>
                  <a:latin typeface="Nexa Light" panose="02000000000000000000" pitchFamily="50" charset="0"/>
                  <a:ea typeface="微软雅黑" panose="020B0503020204020204" charset="-122"/>
                </a:defRPr>
              </a:lvl3pPr>
              <a:lvl4pPr marL="1600200" indent="-228600">
                <a:defRPr sz="1300">
                  <a:solidFill>
                    <a:schemeClr val="tx1"/>
                  </a:solidFill>
                  <a:latin typeface="Nexa Light" panose="02000000000000000000" pitchFamily="50" charset="0"/>
                  <a:ea typeface="微软雅黑" panose="020B0503020204020204" charset="-122"/>
                </a:defRPr>
              </a:lvl4pPr>
              <a:lvl5pPr marL="2057400" indent="-228600">
                <a:defRPr sz="1300">
                  <a:solidFill>
                    <a:schemeClr val="tx1"/>
                  </a:solidFill>
                  <a:latin typeface="Nexa Light" panose="02000000000000000000" pitchFamily="50" charset="0"/>
                  <a:ea typeface="微软雅黑" panose="020B0503020204020204" charset="-122"/>
                </a:defRPr>
              </a:lvl5pPr>
              <a:lvl6pPr marL="2514600" indent="-228600" defTabSz="685800" eaLnBrk="0" fontAlgn="base" hangingPunct="0">
                <a:spcBef>
                  <a:spcPct val="0"/>
                </a:spcBef>
                <a:spcAft>
                  <a:spcPct val="0"/>
                </a:spcAft>
                <a:defRPr sz="1300">
                  <a:solidFill>
                    <a:schemeClr val="tx1"/>
                  </a:solidFill>
                  <a:latin typeface="Nexa Light" panose="02000000000000000000" pitchFamily="50" charset="0"/>
                  <a:ea typeface="微软雅黑" panose="020B0503020204020204" charset="-122"/>
                </a:defRPr>
              </a:lvl6pPr>
              <a:lvl7pPr marL="2971800" indent="-228600" defTabSz="685800" eaLnBrk="0" fontAlgn="base" hangingPunct="0">
                <a:spcBef>
                  <a:spcPct val="0"/>
                </a:spcBef>
                <a:spcAft>
                  <a:spcPct val="0"/>
                </a:spcAft>
                <a:defRPr sz="1300">
                  <a:solidFill>
                    <a:schemeClr val="tx1"/>
                  </a:solidFill>
                  <a:latin typeface="Nexa Light" panose="02000000000000000000" pitchFamily="50" charset="0"/>
                  <a:ea typeface="微软雅黑" panose="020B0503020204020204" charset="-122"/>
                </a:defRPr>
              </a:lvl7pPr>
              <a:lvl8pPr marL="3429000" indent="-228600" defTabSz="685800" eaLnBrk="0" fontAlgn="base" hangingPunct="0">
                <a:spcBef>
                  <a:spcPct val="0"/>
                </a:spcBef>
                <a:spcAft>
                  <a:spcPct val="0"/>
                </a:spcAft>
                <a:defRPr sz="1300">
                  <a:solidFill>
                    <a:schemeClr val="tx1"/>
                  </a:solidFill>
                  <a:latin typeface="Nexa Light" panose="02000000000000000000" pitchFamily="50" charset="0"/>
                  <a:ea typeface="微软雅黑" panose="020B0503020204020204" charset="-122"/>
                </a:defRPr>
              </a:lvl8pPr>
              <a:lvl9pPr marL="3886200" indent="-228600" defTabSz="685800" eaLnBrk="0" fontAlgn="base" hangingPunct="0">
                <a:spcBef>
                  <a:spcPct val="0"/>
                </a:spcBef>
                <a:spcAft>
                  <a:spcPct val="0"/>
                </a:spcAft>
                <a:defRPr sz="1300">
                  <a:solidFill>
                    <a:schemeClr val="tx1"/>
                  </a:solidFill>
                  <a:latin typeface="Nexa Light" panose="02000000000000000000" pitchFamily="50" charset="0"/>
                  <a:ea typeface="微软雅黑" panose="020B0503020204020204" charset="-122"/>
                </a:defRPr>
              </a:lvl9pPr>
            </a:lstStyle>
            <a:p>
              <a:r>
                <a:rPr lang="en-US" altLang="zh-CN" sz="9600" b="1" dirty="0">
                  <a:ln w="0">
                    <a:noFill/>
                  </a:ln>
                  <a:solidFill>
                    <a:schemeClr val="bg1"/>
                  </a:solidFill>
                  <a:effectLst>
                    <a:outerShdw blurRad="50800" dist="38100" algn="l" rotWithShape="0">
                      <a:prstClr val="black">
                        <a:alpha val="40000"/>
                      </a:prstClr>
                    </a:outerShdw>
                    <a:reflection blurRad="6350" stA="55000" endA="300" endPos="45500" dir="5400000" sy="-100000" algn="bl" rotWithShape="0"/>
                  </a:effectLst>
                  <a:latin typeface="#9Slide07 IcielLa Chic Pro Shad" panose="02000506090000020004" pitchFamily="2" charset="0"/>
                  <a:ea typeface="微软雅黑" panose="020B0503020204020204" pitchFamily="34" charset="-122"/>
                </a:rPr>
                <a:t>DẶN DÒ</a:t>
              </a:r>
              <a:endParaRPr lang="zh-CN" altLang="en-US" sz="9600" b="1" dirty="0">
                <a:ln w="0">
                  <a:noFill/>
                </a:ln>
                <a:solidFill>
                  <a:schemeClr val="bg1"/>
                </a:solidFill>
                <a:effectLst>
                  <a:outerShdw blurRad="50800" dist="38100" algn="l" rotWithShape="0">
                    <a:prstClr val="black">
                      <a:alpha val="40000"/>
                    </a:prstClr>
                  </a:outerShdw>
                  <a:reflection blurRad="6350" stA="55000" endA="300" endPos="45500" dir="5400000" sy="-100000" algn="bl" rotWithShape="0"/>
                </a:effectLst>
                <a:latin typeface="#9Slide07 IcielLa Chic Pro Shad" panose="02000506090000020004" pitchFamily="2" charset="0"/>
                <a:ea typeface="微软雅黑" panose="020B0503020204020204" pitchFamily="34" charset="-122"/>
              </a:endParaRPr>
            </a:p>
          </p:txBody>
        </p:sp>
        <p:sp>
          <p:nvSpPr>
            <p:cNvPr id="23" name="矩形 22">
              <a:extLst>
                <a:ext uri="{FF2B5EF4-FFF2-40B4-BE49-F238E27FC236}">
                  <a16:creationId xmlns:a16="http://schemas.microsoft.com/office/drawing/2014/main" id="{B9CABD00-04D1-4C3A-8459-7307FE48A3E5}"/>
                </a:ext>
              </a:extLst>
            </p:cNvPr>
            <p:cNvSpPr/>
            <p:nvPr/>
          </p:nvSpPr>
          <p:spPr>
            <a:xfrm>
              <a:off x="2638269" y="3073040"/>
              <a:ext cx="2952906" cy="1020087"/>
            </a:xfrm>
            <a:prstGeom prst="rect">
              <a:avLst/>
            </a:prstGeom>
          </p:spPr>
          <p:txBody>
            <a:bodyPr wrap="squar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150000"/>
                </a:lnSpc>
                <a:defRPr/>
              </a:pPr>
              <a:endParaRPr lang="zh-CN" altLang="en-US" sz="4400" b="1" spc="300" dirty="0">
                <a:solidFill>
                  <a:schemeClr val="bg1"/>
                </a:solidFill>
                <a:latin typeface="微软雅黑" panose="020B0503020204020204" pitchFamily="34" charset="-122"/>
                <a:ea typeface="微软雅黑" panose="020B0503020204020204" pitchFamily="34" charset="-122"/>
                <a:sym typeface="微软雅黑" panose="020B0503020204020204" charset="-122"/>
              </a:endParaRPr>
            </a:p>
          </p:txBody>
        </p:sp>
      </p:grpSp>
      <p:pic>
        <p:nvPicPr>
          <p:cNvPr id="20" name="图片 19" descr="6">
            <a:extLst>
              <a:ext uri="{FF2B5EF4-FFF2-40B4-BE49-F238E27FC236}">
                <a16:creationId xmlns:a16="http://schemas.microsoft.com/office/drawing/2014/main" id="{25E9F477-D17F-444C-900C-0A51D7FE1D52}"/>
              </a:ext>
            </a:extLst>
          </p:cNvPr>
          <p:cNvPicPr>
            <a:picLocks noChangeAspect="1"/>
          </p:cNvPicPr>
          <p:nvPr/>
        </p:nvPicPr>
        <p:blipFill>
          <a:blip r:embed="rId5"/>
          <a:srcRect r="74368"/>
          <a:stretch>
            <a:fillRect/>
          </a:stretch>
        </p:blipFill>
        <p:spPr>
          <a:xfrm>
            <a:off x="-3810" y="4604385"/>
            <a:ext cx="1602105" cy="2278380"/>
          </a:xfrm>
          <a:prstGeom prst="rect">
            <a:avLst/>
          </a:prstGeom>
        </p:spPr>
      </p:pic>
      <p:pic>
        <p:nvPicPr>
          <p:cNvPr id="27" name="图片 26" descr="6">
            <a:extLst>
              <a:ext uri="{FF2B5EF4-FFF2-40B4-BE49-F238E27FC236}">
                <a16:creationId xmlns:a16="http://schemas.microsoft.com/office/drawing/2014/main" id="{E05DEF25-6AE4-4C2C-9B98-4C6CEC4D48D1}"/>
              </a:ext>
            </a:extLst>
          </p:cNvPr>
          <p:cNvPicPr>
            <a:picLocks noChangeAspect="1"/>
          </p:cNvPicPr>
          <p:nvPr/>
        </p:nvPicPr>
        <p:blipFill>
          <a:blip r:embed="rId5"/>
          <a:srcRect l="47449" t="21697"/>
          <a:stretch>
            <a:fillRect/>
          </a:stretch>
        </p:blipFill>
        <p:spPr>
          <a:xfrm>
            <a:off x="9053195" y="5132705"/>
            <a:ext cx="3137535" cy="1704340"/>
          </a:xfrm>
          <a:prstGeom prst="rect">
            <a:avLst/>
          </a:prstGeom>
        </p:spPr>
      </p:pic>
      <p:pic>
        <p:nvPicPr>
          <p:cNvPr id="28" name="图片 27">
            <a:extLst>
              <a:ext uri="{FF2B5EF4-FFF2-40B4-BE49-F238E27FC236}">
                <a16:creationId xmlns:a16="http://schemas.microsoft.com/office/drawing/2014/main" id="{8EFFE737-C0D5-4AA8-9559-0E1DBBA1C851}"/>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9184552" y="308452"/>
            <a:ext cx="1436235" cy="1436235"/>
          </a:xfrm>
          <a:prstGeom prst="rect">
            <a:avLst/>
          </a:prstGeom>
        </p:spPr>
      </p:pic>
      <p:pic>
        <p:nvPicPr>
          <p:cNvPr id="30" name="图片 29">
            <a:extLst>
              <a:ext uri="{FF2B5EF4-FFF2-40B4-BE49-F238E27FC236}">
                <a16:creationId xmlns:a16="http://schemas.microsoft.com/office/drawing/2014/main" id="{8C8C9C3F-6CEF-41F1-BDDD-149F4FB82D11}"/>
              </a:ext>
            </a:extLst>
          </p:cNvPr>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9902671" y="-544642"/>
            <a:ext cx="2289329" cy="2289329"/>
          </a:xfrm>
          <a:prstGeom prst="rect">
            <a:avLst/>
          </a:prstGeom>
        </p:spPr>
      </p:pic>
      <p:pic>
        <p:nvPicPr>
          <p:cNvPr id="32" name="图片 5">
            <a:extLst>
              <a:ext uri="{FF2B5EF4-FFF2-40B4-BE49-F238E27FC236}">
                <a16:creationId xmlns:a16="http://schemas.microsoft.com/office/drawing/2014/main" id="{69A95E87-2E00-4BC8-928E-4ACA260F07DD}"/>
              </a:ext>
            </a:extLst>
          </p:cNvPr>
          <p:cNvPicPr>
            <a:picLocks noChangeAspect="1"/>
          </p:cNvPicPr>
          <p:nvPr/>
        </p:nvPicPr>
        <p:blipFill rotWithShape="1">
          <a:blip r:embed="rId8">
            <a:lum contrast="20000"/>
          </a:blip>
          <a:srcRect t="-1" r="66688" b="80816"/>
          <a:stretch/>
        </p:blipFill>
        <p:spPr>
          <a:xfrm>
            <a:off x="-840715" y="4876800"/>
            <a:ext cx="13031445" cy="1961180"/>
          </a:xfrm>
          <a:prstGeom prst="rect">
            <a:avLst/>
          </a:prstGeom>
          <a:effectLst>
            <a:outerShdw blurRad="63500" sx="102000" sy="102000" algn="ctr" rotWithShape="0">
              <a:prstClr val="black">
                <a:alpha val="40000"/>
              </a:prstClr>
            </a:outerShdw>
          </a:effectLst>
        </p:spPr>
      </p:pic>
    </p:spTree>
    <p:extLst>
      <p:ext uri="{BB962C8B-B14F-4D97-AF65-F5344CB8AC3E}">
        <p14:creationId xmlns:p14="http://schemas.microsoft.com/office/powerpoint/2010/main" val="3444752888"/>
      </p:ext>
    </p:extLst>
  </p:cSld>
  <p:clrMapOvr>
    <a:masterClrMapping/>
  </p:clrMapOvr>
  <mc:AlternateContent xmlns:mc="http://schemas.openxmlformats.org/markup-compatibility/2006">
    <mc:Choice xmlns:p159="http://schemas.microsoft.com/office/powerpoint/2015/09/main" xmlns=""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11">
                                            <p:txEl>
                                              <p:pRg st="0" end="0"/>
                                            </p:txEl>
                                          </p:spTgt>
                                        </p:tgtEl>
                                        <p:attrNameLst>
                                          <p:attrName>style.visibility</p:attrName>
                                        </p:attrNameLst>
                                      </p:cBhvr>
                                      <p:to>
                                        <p:strVal val="visible"/>
                                      </p:to>
                                    </p:set>
                                    <p:animEffect transition="in" filter="fade">
                                      <p:cBhvr>
                                        <p:cTn id="14" dur="1000"/>
                                        <p:tgtEl>
                                          <p:spTgt spid="11">
                                            <p:txEl>
                                              <p:pRg st="0" end="0"/>
                                            </p:txEl>
                                          </p:spTgt>
                                        </p:tgtEl>
                                      </p:cBhvr>
                                    </p:animEffect>
                                    <p:anim calcmode="lin" valueType="num">
                                      <p:cBhvr>
                                        <p:cTn id="15" dur="1000" fill="hold"/>
                                        <p:tgtEl>
                                          <p:spTgt spid="11">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11">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fade">
                                      <p:cBhvr>
                                        <p:cTn id="21" dur="1000"/>
                                        <p:tgtEl>
                                          <p:spTgt spid="4"/>
                                        </p:tgtEl>
                                      </p:cBhvr>
                                    </p:animEffect>
                                    <p:anim calcmode="lin" valueType="num">
                                      <p:cBhvr>
                                        <p:cTn id="22" dur="1000" fill="hold"/>
                                        <p:tgtEl>
                                          <p:spTgt spid="4"/>
                                        </p:tgtEl>
                                        <p:attrNameLst>
                                          <p:attrName>ppt_x</p:attrName>
                                        </p:attrNameLst>
                                      </p:cBhvr>
                                      <p:tavLst>
                                        <p:tav tm="0">
                                          <p:val>
                                            <p:strVal val="#ppt_x"/>
                                          </p:val>
                                        </p:tav>
                                        <p:tav tm="100000">
                                          <p:val>
                                            <p:strVal val="#ppt_x"/>
                                          </p:val>
                                        </p:tav>
                                      </p:tavLst>
                                    </p:anim>
                                    <p:anim calcmode="lin" valueType="num">
                                      <p:cBhvr>
                                        <p:cTn id="23"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13">
                                            <p:txEl>
                                              <p:pRg st="0" end="0"/>
                                            </p:txEl>
                                          </p:spTgt>
                                        </p:tgtEl>
                                        <p:attrNameLst>
                                          <p:attrName>style.visibility</p:attrName>
                                        </p:attrNameLst>
                                      </p:cBhvr>
                                      <p:to>
                                        <p:strVal val="visible"/>
                                      </p:to>
                                    </p:set>
                                    <p:animEffect transition="in" filter="fade">
                                      <p:cBhvr>
                                        <p:cTn id="28" dur="1000"/>
                                        <p:tgtEl>
                                          <p:spTgt spid="13">
                                            <p:txEl>
                                              <p:pRg st="0" end="0"/>
                                            </p:txEl>
                                          </p:spTgt>
                                        </p:tgtEl>
                                      </p:cBhvr>
                                    </p:animEffect>
                                    <p:anim calcmode="lin" valueType="num">
                                      <p:cBhvr>
                                        <p:cTn id="29"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30"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Freeform 8"/>
          <p:cNvSpPr/>
          <p:nvPr/>
        </p:nvSpPr>
        <p:spPr bwMode="auto">
          <a:xfrm>
            <a:off x="0" y="387647"/>
            <a:ext cx="12192000" cy="6229943"/>
          </a:xfrm>
          <a:custGeom>
            <a:avLst/>
            <a:gdLst>
              <a:gd name="T0" fmla="*/ 2061 w 2368"/>
              <a:gd name="T1" fmla="*/ 709 h 1583"/>
              <a:gd name="T2" fmla="*/ 1558 w 2368"/>
              <a:gd name="T3" fmla="*/ 270 h 1583"/>
              <a:gd name="T4" fmla="*/ 1308 w 2368"/>
              <a:gd name="T5" fmla="*/ 54 h 1583"/>
              <a:gd name="T6" fmla="*/ 1121 w 2368"/>
              <a:gd name="T7" fmla="*/ 136 h 1583"/>
              <a:gd name="T8" fmla="*/ 773 w 2368"/>
              <a:gd name="T9" fmla="*/ 0 h 1583"/>
              <a:gd name="T10" fmla="*/ 258 w 2368"/>
              <a:gd name="T11" fmla="*/ 514 h 1583"/>
              <a:gd name="T12" fmla="*/ 270 w 2368"/>
              <a:gd name="T13" fmla="*/ 622 h 1583"/>
              <a:gd name="T14" fmla="*/ 0 w 2368"/>
              <a:gd name="T15" fmla="*/ 1002 h 1583"/>
              <a:gd name="T16" fmla="*/ 403 w 2368"/>
              <a:gd name="T17" fmla="*/ 1406 h 1583"/>
              <a:gd name="T18" fmla="*/ 723 w 2368"/>
              <a:gd name="T19" fmla="*/ 1247 h 1583"/>
              <a:gd name="T20" fmla="*/ 1156 w 2368"/>
              <a:gd name="T21" fmla="*/ 1583 h 1583"/>
              <a:gd name="T22" fmla="*/ 1512 w 2368"/>
              <a:gd name="T23" fmla="*/ 1406 h 1583"/>
              <a:gd name="T24" fmla="*/ 2018 w 2368"/>
              <a:gd name="T25" fmla="*/ 1406 h 1583"/>
              <a:gd name="T26" fmla="*/ 2368 w 2368"/>
              <a:gd name="T27" fmla="*/ 1056 h 1583"/>
              <a:gd name="T28" fmla="*/ 2061 w 2368"/>
              <a:gd name="T29" fmla="*/ 709 h 1583"/>
              <a:gd name="connsiteX0" fmla="*/ 8704 w 10000"/>
              <a:gd name="connsiteY0" fmla="*/ 4479 h 10000"/>
              <a:gd name="connsiteX1" fmla="*/ 6492 w 10000"/>
              <a:gd name="connsiteY1" fmla="*/ 2461 h 10000"/>
              <a:gd name="connsiteX2" fmla="*/ 5524 w 10000"/>
              <a:gd name="connsiteY2" fmla="*/ 341 h 10000"/>
              <a:gd name="connsiteX3" fmla="*/ 4734 w 10000"/>
              <a:gd name="connsiteY3" fmla="*/ 859 h 10000"/>
              <a:gd name="connsiteX4" fmla="*/ 3264 w 10000"/>
              <a:gd name="connsiteY4" fmla="*/ 0 h 10000"/>
              <a:gd name="connsiteX5" fmla="*/ 1090 w 10000"/>
              <a:gd name="connsiteY5" fmla="*/ 3247 h 10000"/>
              <a:gd name="connsiteX6" fmla="*/ 1140 w 10000"/>
              <a:gd name="connsiteY6" fmla="*/ 3929 h 10000"/>
              <a:gd name="connsiteX7" fmla="*/ 0 w 10000"/>
              <a:gd name="connsiteY7" fmla="*/ 6330 h 10000"/>
              <a:gd name="connsiteX8" fmla="*/ 1702 w 10000"/>
              <a:gd name="connsiteY8" fmla="*/ 8882 h 10000"/>
              <a:gd name="connsiteX9" fmla="*/ 3053 w 10000"/>
              <a:gd name="connsiteY9" fmla="*/ 7877 h 10000"/>
              <a:gd name="connsiteX10" fmla="*/ 4882 w 10000"/>
              <a:gd name="connsiteY10" fmla="*/ 10000 h 10000"/>
              <a:gd name="connsiteX11" fmla="*/ 6385 w 10000"/>
              <a:gd name="connsiteY11" fmla="*/ 8882 h 10000"/>
              <a:gd name="connsiteX12" fmla="*/ 8522 w 10000"/>
              <a:gd name="connsiteY12" fmla="*/ 8882 h 10000"/>
              <a:gd name="connsiteX13" fmla="*/ 10000 w 10000"/>
              <a:gd name="connsiteY13" fmla="*/ 6671 h 10000"/>
              <a:gd name="connsiteX14" fmla="*/ 8704 w 10000"/>
              <a:gd name="connsiteY14" fmla="*/ 4479 h 10000"/>
              <a:gd name="connsiteX0-1" fmla="*/ 8704 w 10000"/>
              <a:gd name="connsiteY0-2" fmla="*/ 4479 h 10000"/>
              <a:gd name="connsiteX1-3" fmla="*/ 6492 w 10000"/>
              <a:gd name="connsiteY1-4" fmla="*/ 2461 h 10000"/>
              <a:gd name="connsiteX2-5" fmla="*/ 5872 w 10000"/>
              <a:gd name="connsiteY2-6" fmla="*/ 776 h 10000"/>
              <a:gd name="connsiteX3-7" fmla="*/ 4734 w 10000"/>
              <a:gd name="connsiteY3-8" fmla="*/ 859 h 10000"/>
              <a:gd name="connsiteX4-9" fmla="*/ 3264 w 10000"/>
              <a:gd name="connsiteY4-10" fmla="*/ 0 h 10000"/>
              <a:gd name="connsiteX5-11" fmla="*/ 1090 w 10000"/>
              <a:gd name="connsiteY5-12" fmla="*/ 3247 h 10000"/>
              <a:gd name="connsiteX6-13" fmla="*/ 1140 w 10000"/>
              <a:gd name="connsiteY6-14" fmla="*/ 3929 h 10000"/>
              <a:gd name="connsiteX7-15" fmla="*/ 0 w 10000"/>
              <a:gd name="connsiteY7-16" fmla="*/ 6330 h 10000"/>
              <a:gd name="connsiteX8-17" fmla="*/ 1702 w 10000"/>
              <a:gd name="connsiteY8-18" fmla="*/ 8882 h 10000"/>
              <a:gd name="connsiteX9-19" fmla="*/ 3053 w 10000"/>
              <a:gd name="connsiteY9-20" fmla="*/ 7877 h 10000"/>
              <a:gd name="connsiteX10-21" fmla="*/ 4882 w 10000"/>
              <a:gd name="connsiteY10-22" fmla="*/ 10000 h 10000"/>
              <a:gd name="connsiteX11-23" fmla="*/ 6385 w 10000"/>
              <a:gd name="connsiteY11-24" fmla="*/ 8882 h 10000"/>
              <a:gd name="connsiteX12-25" fmla="*/ 8522 w 10000"/>
              <a:gd name="connsiteY12-26" fmla="*/ 8882 h 10000"/>
              <a:gd name="connsiteX13-27" fmla="*/ 10000 w 10000"/>
              <a:gd name="connsiteY13-28" fmla="*/ 6671 h 10000"/>
              <a:gd name="connsiteX14-29" fmla="*/ 8704 w 10000"/>
              <a:gd name="connsiteY14-30" fmla="*/ 4479 h 10000"/>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 ang="0">
                <a:pos x="connsiteX11-23" y="connsiteY11-24"/>
              </a:cxn>
              <a:cxn ang="0">
                <a:pos x="connsiteX12-25" y="connsiteY12-26"/>
              </a:cxn>
              <a:cxn ang="0">
                <a:pos x="connsiteX13-27" y="connsiteY13-28"/>
              </a:cxn>
              <a:cxn ang="0">
                <a:pos x="connsiteX14-29" y="connsiteY14-30"/>
              </a:cxn>
            </a:cxnLst>
            <a:rect l="l" t="t" r="r" b="b"/>
            <a:pathLst>
              <a:path w="10000" h="10000">
                <a:moveTo>
                  <a:pt x="8704" y="4479"/>
                </a:moveTo>
                <a:cubicBezTo>
                  <a:pt x="8518" y="2950"/>
                  <a:pt x="7561" y="2530"/>
                  <a:pt x="6492" y="2461"/>
                </a:cubicBezTo>
                <a:cubicBezTo>
                  <a:pt x="6416" y="1690"/>
                  <a:pt x="6165" y="1043"/>
                  <a:pt x="5872" y="776"/>
                </a:cubicBezTo>
                <a:cubicBezTo>
                  <a:pt x="5579" y="509"/>
                  <a:pt x="4928" y="543"/>
                  <a:pt x="4734" y="859"/>
                </a:cubicBezTo>
                <a:cubicBezTo>
                  <a:pt x="4345" y="328"/>
                  <a:pt x="3830" y="0"/>
                  <a:pt x="3264" y="0"/>
                </a:cubicBezTo>
                <a:cubicBezTo>
                  <a:pt x="2065" y="0"/>
                  <a:pt x="1090" y="1453"/>
                  <a:pt x="1090" y="3247"/>
                </a:cubicBezTo>
                <a:cubicBezTo>
                  <a:pt x="1090" y="3481"/>
                  <a:pt x="1111" y="3708"/>
                  <a:pt x="1140" y="3929"/>
                </a:cubicBezTo>
                <a:cubicBezTo>
                  <a:pt x="477" y="4277"/>
                  <a:pt x="0" y="5218"/>
                  <a:pt x="0" y="6330"/>
                </a:cubicBezTo>
                <a:cubicBezTo>
                  <a:pt x="0" y="7738"/>
                  <a:pt x="764" y="8882"/>
                  <a:pt x="1702" y="8882"/>
                </a:cubicBezTo>
                <a:cubicBezTo>
                  <a:pt x="2255" y="8882"/>
                  <a:pt x="2745" y="8484"/>
                  <a:pt x="3053" y="7877"/>
                </a:cubicBezTo>
                <a:cubicBezTo>
                  <a:pt x="3264" y="9097"/>
                  <a:pt x="4003" y="10000"/>
                  <a:pt x="4882" y="10000"/>
                </a:cubicBezTo>
                <a:cubicBezTo>
                  <a:pt x="5494" y="10000"/>
                  <a:pt x="6039" y="9558"/>
                  <a:pt x="6385" y="8882"/>
                </a:cubicBezTo>
                <a:lnTo>
                  <a:pt x="8522" y="8882"/>
                </a:lnTo>
                <a:cubicBezTo>
                  <a:pt x="9337" y="8882"/>
                  <a:pt x="10000" y="7890"/>
                  <a:pt x="10000" y="6671"/>
                </a:cubicBezTo>
                <a:cubicBezTo>
                  <a:pt x="10000" y="5540"/>
                  <a:pt x="9434" y="4611"/>
                  <a:pt x="8704" y="4479"/>
                </a:cubicBezTo>
                <a:close/>
              </a:path>
            </a:pathLst>
          </a:custGeom>
          <a:solidFill>
            <a:schemeClr val="accent4">
              <a:lumMod val="20000"/>
              <a:lumOff val="80000"/>
            </a:schemeClr>
          </a:solidFill>
          <a:ln w="63500">
            <a:solidFill>
              <a:srgbClr val="C00000"/>
            </a:solidFill>
            <a:round/>
          </a:ln>
          <a:effectLst>
            <a:outerShdw blurRad="63500" sx="102000" sy="102000" algn="ctr" rotWithShape="0">
              <a:prstClr val="black">
                <a:alpha val="40000"/>
              </a:prstClr>
            </a:outerShdw>
          </a:effectLst>
        </p:spPr>
        <p:txBody>
          <a:bodyPr vert="horz" wrap="square" lIns="91440" tIns="45720" rIns="91440" bIns="45720" numCol="1" anchor="t" anchorCtr="0" compatLnSpc="1"/>
          <a:lstStyle/>
          <a:p>
            <a:endParaRPr lang="zh-CN" altLang="en-US"/>
          </a:p>
        </p:txBody>
      </p:sp>
      <p:pic>
        <p:nvPicPr>
          <p:cNvPr id="3" name="图片 2"/>
          <p:cNvPicPr>
            <a:picLocks noChangeAspect="1"/>
          </p:cNvPicPr>
          <p:nvPr/>
        </p:nvPicPr>
        <p:blipFill>
          <a:blip r:embed="rId3">
            <a:lum contrast="20000"/>
          </a:blip>
          <a:stretch>
            <a:fillRect/>
          </a:stretch>
        </p:blipFill>
        <p:spPr>
          <a:xfrm rot="18390134">
            <a:off x="4892" y="830978"/>
            <a:ext cx="3254133" cy="1934274"/>
          </a:xfrm>
          <a:prstGeom prst="rect">
            <a:avLst/>
          </a:prstGeom>
          <a:effectLst>
            <a:outerShdw blurRad="63500" sx="102000" sy="102000" algn="ctr" rotWithShape="0">
              <a:prstClr val="black">
                <a:alpha val="40000"/>
              </a:prstClr>
            </a:outerShdw>
          </a:effectLst>
        </p:spPr>
      </p:pic>
      <p:pic>
        <p:nvPicPr>
          <p:cNvPr id="6" name="图片 5"/>
          <p:cNvPicPr>
            <a:picLocks noChangeAspect="1"/>
          </p:cNvPicPr>
          <p:nvPr/>
        </p:nvPicPr>
        <p:blipFill>
          <a:blip r:embed="rId4">
            <a:lum contrast="20000"/>
          </a:blip>
          <a:stretch>
            <a:fillRect/>
          </a:stretch>
        </p:blipFill>
        <p:spPr>
          <a:xfrm>
            <a:off x="2997424" y="4401153"/>
            <a:ext cx="6490253" cy="1721519"/>
          </a:xfrm>
          <a:prstGeom prst="rect">
            <a:avLst/>
          </a:prstGeom>
        </p:spPr>
      </p:pic>
      <p:sp>
        <p:nvSpPr>
          <p:cNvPr id="12" name="文本框 11"/>
          <p:cNvSpPr txBox="1"/>
          <p:nvPr/>
        </p:nvSpPr>
        <p:spPr>
          <a:xfrm>
            <a:off x="365521" y="3429000"/>
            <a:ext cx="11054629" cy="1200329"/>
          </a:xfrm>
          <a:prstGeom prst="rect">
            <a:avLst/>
          </a:prstGeom>
          <a:noFill/>
        </p:spPr>
        <p:txBody>
          <a:bodyPr wrap="none" rtlCol="0">
            <a:spAutoFit/>
          </a:bodyPr>
          <a:lstStyle/>
          <a:p>
            <a:r>
              <a:rPr lang="en-US" altLang="zh-CN" sz="7200" dirty="0">
                <a:ln w="0">
                  <a:noFill/>
                </a:ln>
                <a:solidFill>
                  <a:srgbClr val="E14628"/>
                </a:solidFill>
                <a:latin typeface="UTM Loko" panose="02040603050506020204" pitchFamily="18" charset="0"/>
                <a:ea typeface="微软雅黑" panose="020B0503020204020204" pitchFamily="34" charset="-122"/>
              </a:rPr>
              <a:t>CHÚC CÁC EM HỌC TỐT!</a:t>
            </a:r>
            <a:endParaRPr lang="zh-CN" altLang="en-US" sz="7200" dirty="0">
              <a:ln w="0">
                <a:noFill/>
              </a:ln>
              <a:solidFill>
                <a:srgbClr val="E14628"/>
              </a:solidFill>
              <a:latin typeface="UTM Loko" panose="02040603050506020204" pitchFamily="18" charset="0"/>
              <a:ea typeface="微软雅黑" panose="020B0503020204020204" pitchFamily="34" charset="-122"/>
            </a:endParaRPr>
          </a:p>
        </p:txBody>
      </p:sp>
      <p:pic>
        <p:nvPicPr>
          <p:cNvPr id="24" name="图片 23"/>
          <p:cNvPicPr>
            <a:picLocks noChangeAspect="1"/>
          </p:cNvPicPr>
          <p:nvPr/>
        </p:nvPicPr>
        <p:blipFill>
          <a:blip r:embed="rId5">
            <a:lum contrast="20000"/>
          </a:blip>
          <a:stretch>
            <a:fillRect/>
          </a:stretch>
        </p:blipFill>
        <p:spPr>
          <a:xfrm>
            <a:off x="4088219" y="1571288"/>
            <a:ext cx="1801231" cy="958391"/>
          </a:xfrm>
          <a:prstGeom prst="rect">
            <a:avLst/>
          </a:prstGeom>
          <a:effectLst>
            <a:outerShdw blurRad="63500" sx="102000" sy="102000" algn="ctr" rotWithShape="0">
              <a:prstClr val="black">
                <a:alpha val="40000"/>
              </a:prstClr>
            </a:outerShdw>
          </a:effectLst>
        </p:spPr>
      </p:pic>
      <p:pic>
        <p:nvPicPr>
          <p:cNvPr id="27" name="图片 26"/>
          <p:cNvPicPr>
            <a:picLocks noChangeAspect="1"/>
          </p:cNvPicPr>
          <p:nvPr/>
        </p:nvPicPr>
        <p:blipFill>
          <a:blip r:embed="rId6">
            <a:lum contrast="20000"/>
          </a:blip>
          <a:stretch>
            <a:fillRect/>
          </a:stretch>
        </p:blipFill>
        <p:spPr>
          <a:xfrm>
            <a:off x="9034375" y="5807549"/>
            <a:ext cx="3206250" cy="1057500"/>
          </a:xfrm>
          <a:prstGeom prst="rect">
            <a:avLst/>
          </a:prstGeom>
          <a:effectLst>
            <a:outerShdw blurRad="63500" sx="102000" sy="102000" algn="ctr" rotWithShape="0">
              <a:prstClr val="black">
                <a:alpha val="40000"/>
              </a:prstClr>
            </a:outerShdw>
          </a:effectLst>
        </p:spPr>
      </p:pic>
      <p:pic>
        <p:nvPicPr>
          <p:cNvPr id="29" name="图片 28"/>
          <p:cNvPicPr>
            <a:picLocks noChangeAspect="1"/>
          </p:cNvPicPr>
          <p:nvPr/>
        </p:nvPicPr>
        <p:blipFill>
          <a:blip r:embed="rId7">
            <a:lum contrast="20000"/>
          </a:blip>
          <a:stretch>
            <a:fillRect/>
          </a:stretch>
        </p:blipFill>
        <p:spPr>
          <a:xfrm>
            <a:off x="6754487" y="945657"/>
            <a:ext cx="1046250" cy="990000"/>
          </a:xfrm>
          <a:prstGeom prst="rect">
            <a:avLst/>
          </a:prstGeom>
        </p:spPr>
      </p:pic>
      <p:pic>
        <p:nvPicPr>
          <p:cNvPr id="2" name="图片 1"/>
          <p:cNvPicPr>
            <a:picLocks noChangeAspect="1"/>
          </p:cNvPicPr>
          <p:nvPr/>
        </p:nvPicPr>
        <p:blipFill>
          <a:blip r:embed="rId8">
            <a:lum contrast="20000"/>
          </a:blip>
          <a:stretch>
            <a:fillRect/>
          </a:stretch>
        </p:blipFill>
        <p:spPr>
          <a:xfrm rot="1275709">
            <a:off x="9130999" y="791240"/>
            <a:ext cx="2970000" cy="2013750"/>
          </a:xfrm>
          <a:prstGeom prst="rect">
            <a:avLst/>
          </a:prstGeom>
          <a:effectLst>
            <a:outerShdw blurRad="63500" sx="102000" sy="102000" algn="ctr" rotWithShape="0">
              <a:prstClr val="black">
                <a:alpha val="40000"/>
              </a:prstClr>
            </a:outerShdw>
          </a:effectLst>
        </p:spPr>
      </p:pic>
      <p:pic>
        <p:nvPicPr>
          <p:cNvPr id="19" name="图片 26">
            <a:extLst>
              <a:ext uri="{FF2B5EF4-FFF2-40B4-BE49-F238E27FC236}">
                <a16:creationId xmlns:a16="http://schemas.microsoft.com/office/drawing/2014/main" id="{FEC7AB16-1882-4C12-A573-B1727762DB97}"/>
              </a:ext>
            </a:extLst>
          </p:cNvPr>
          <p:cNvPicPr>
            <a:picLocks noChangeAspect="1"/>
          </p:cNvPicPr>
          <p:nvPr/>
        </p:nvPicPr>
        <p:blipFill>
          <a:blip r:embed="rId6">
            <a:lum contrast="20000"/>
          </a:blip>
          <a:stretch>
            <a:fillRect/>
          </a:stretch>
        </p:blipFill>
        <p:spPr>
          <a:xfrm flipH="1">
            <a:off x="-48624" y="5822132"/>
            <a:ext cx="3206250" cy="1057500"/>
          </a:xfrm>
          <a:prstGeom prst="rect">
            <a:avLst/>
          </a:prstGeom>
          <a:effectLst>
            <a:outerShdw blurRad="63500" sx="102000" sy="102000" algn="ctr" rotWithShape="0">
              <a:prstClr val="black">
                <a:alpha val="40000"/>
              </a:prstClr>
            </a:outerShdw>
          </a:effectLst>
        </p:spPr>
      </p:pic>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allOver"/>
      </p:transition>
    </mc:Choice>
    <mc:Fallback xmlns="">
      <p:transition spd="slow">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fade">
                                          <p:cBhvr>
                                            <p:cTn id="7" dur="500"/>
                                            <p:tgtEl>
                                              <p:spTgt spid="23"/>
                                            </p:tgtEl>
                                          </p:cBhvr>
                                        </p:animEffect>
                                        <p:anim calcmode="lin" valueType="num">
                                          <p:cBhvr>
                                            <p:cTn id="8" dur="500" fill="hold"/>
                                            <p:tgtEl>
                                              <p:spTgt spid="23"/>
                                            </p:tgtEl>
                                            <p:attrNameLst>
                                              <p:attrName>ppt_x</p:attrName>
                                            </p:attrNameLst>
                                          </p:cBhvr>
                                          <p:tavLst>
                                            <p:tav tm="0">
                                              <p:val>
                                                <p:strVal val="#ppt_x"/>
                                              </p:val>
                                            </p:tav>
                                            <p:tav tm="100000">
                                              <p:val>
                                                <p:strVal val="#ppt_x"/>
                                              </p:val>
                                            </p:tav>
                                          </p:tavLst>
                                        </p:anim>
                                        <p:anim calcmode="lin" valueType="num">
                                          <p:cBhvr>
                                            <p:cTn id="9" dur="500" fill="hold"/>
                                            <p:tgtEl>
                                              <p:spTgt spid="23"/>
                                            </p:tgtEl>
                                            <p:attrNameLst>
                                              <p:attrName>ppt_y</p:attrName>
                                            </p:attrNameLst>
                                          </p:cBhvr>
                                          <p:tavLst>
                                            <p:tav tm="0">
                                              <p:val>
                                                <p:strVal val="#ppt_y+.1"/>
                                              </p:val>
                                            </p:tav>
                                            <p:tav tm="100000">
                                              <p:val>
                                                <p:strVal val="#ppt_y"/>
                                              </p:val>
                                            </p:tav>
                                          </p:tavLst>
                                        </p:anim>
                                      </p:childTnLst>
                                    </p:cTn>
                                  </p:par>
                                  <p:par>
                                    <p:cTn id="10" presetID="2" presetClass="entr" presetSubtype="9" fill="hold" nodeType="withEffect" p14:presetBounceEnd="20000">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14:bounceEnd="20000">
                                          <p:cBhvr additive="base">
                                            <p:cTn id="12" dur="750" fill="hold"/>
                                            <p:tgtEl>
                                              <p:spTgt spid="3"/>
                                            </p:tgtEl>
                                            <p:attrNameLst>
                                              <p:attrName>ppt_x</p:attrName>
                                            </p:attrNameLst>
                                          </p:cBhvr>
                                          <p:tavLst>
                                            <p:tav tm="0">
                                              <p:val>
                                                <p:strVal val="0-#ppt_w/2"/>
                                              </p:val>
                                            </p:tav>
                                            <p:tav tm="100000">
                                              <p:val>
                                                <p:strVal val="#ppt_x"/>
                                              </p:val>
                                            </p:tav>
                                          </p:tavLst>
                                        </p:anim>
                                        <p:anim calcmode="lin" valueType="num" p14:bounceEnd="20000">
                                          <p:cBhvr additive="base">
                                            <p:cTn id="13" dur="750" fill="hold"/>
                                            <p:tgtEl>
                                              <p:spTgt spid="3"/>
                                            </p:tgtEl>
                                            <p:attrNameLst>
                                              <p:attrName>ppt_y</p:attrName>
                                            </p:attrNameLst>
                                          </p:cBhvr>
                                          <p:tavLst>
                                            <p:tav tm="0">
                                              <p:val>
                                                <p:strVal val="0-#ppt_h/2"/>
                                              </p:val>
                                            </p:tav>
                                            <p:tav tm="100000">
                                              <p:val>
                                                <p:strVal val="#ppt_y"/>
                                              </p:val>
                                            </p:tav>
                                          </p:tavLst>
                                        </p:anim>
                                      </p:childTnLst>
                                    </p:cTn>
                                  </p:par>
                                  <p:par>
                                    <p:cTn id="14" presetID="2" presetClass="entr" presetSubtype="6" fill="hold" nodeType="withEffect" p14:presetBounceEnd="20000">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14:bounceEnd="20000">
                                          <p:cBhvr additive="base">
                                            <p:cTn id="16" dur="750" fill="hold"/>
                                            <p:tgtEl>
                                              <p:spTgt spid="2"/>
                                            </p:tgtEl>
                                            <p:attrNameLst>
                                              <p:attrName>ppt_x</p:attrName>
                                            </p:attrNameLst>
                                          </p:cBhvr>
                                          <p:tavLst>
                                            <p:tav tm="0">
                                              <p:val>
                                                <p:strVal val="1+#ppt_w/2"/>
                                              </p:val>
                                            </p:tav>
                                            <p:tav tm="100000">
                                              <p:val>
                                                <p:strVal val="#ppt_x"/>
                                              </p:val>
                                            </p:tav>
                                          </p:tavLst>
                                        </p:anim>
                                        <p:anim calcmode="lin" valueType="num" p14:bounceEnd="20000">
                                          <p:cBhvr additive="base">
                                            <p:cTn id="17" dur="750" fill="hold"/>
                                            <p:tgtEl>
                                              <p:spTgt spid="2"/>
                                            </p:tgtEl>
                                            <p:attrNameLst>
                                              <p:attrName>ppt_y</p:attrName>
                                            </p:attrNameLst>
                                          </p:cBhvr>
                                          <p:tavLst>
                                            <p:tav tm="0">
                                              <p:val>
                                                <p:strVal val="1+#ppt_h/2"/>
                                              </p:val>
                                            </p:tav>
                                            <p:tav tm="100000">
                                              <p:val>
                                                <p:strVal val="#ppt_y"/>
                                              </p:val>
                                            </p:tav>
                                          </p:tavLst>
                                        </p:anim>
                                      </p:childTnLst>
                                    </p:cTn>
                                  </p:par>
                                  <p:par>
                                    <p:cTn id="18" presetID="2" presetClass="entr" presetSubtype="2" fill="hold" nodeType="withEffect" p14:presetBounceEnd="20000">
                                      <p:stCondLst>
                                        <p:cond delay="0"/>
                                      </p:stCondLst>
                                      <p:childTnLst>
                                        <p:set>
                                          <p:cBhvr>
                                            <p:cTn id="19" dur="1" fill="hold">
                                              <p:stCondLst>
                                                <p:cond delay="0"/>
                                              </p:stCondLst>
                                            </p:cTn>
                                            <p:tgtEl>
                                              <p:spTgt spid="24"/>
                                            </p:tgtEl>
                                            <p:attrNameLst>
                                              <p:attrName>style.visibility</p:attrName>
                                            </p:attrNameLst>
                                          </p:cBhvr>
                                          <p:to>
                                            <p:strVal val="visible"/>
                                          </p:to>
                                        </p:set>
                                        <p:anim calcmode="lin" valueType="num" p14:bounceEnd="20000">
                                          <p:cBhvr additive="base">
                                            <p:cTn id="20" dur="750" fill="hold"/>
                                            <p:tgtEl>
                                              <p:spTgt spid="24"/>
                                            </p:tgtEl>
                                            <p:attrNameLst>
                                              <p:attrName>ppt_x</p:attrName>
                                            </p:attrNameLst>
                                          </p:cBhvr>
                                          <p:tavLst>
                                            <p:tav tm="0">
                                              <p:val>
                                                <p:strVal val="1+#ppt_w/2"/>
                                              </p:val>
                                            </p:tav>
                                            <p:tav tm="100000">
                                              <p:val>
                                                <p:strVal val="#ppt_x"/>
                                              </p:val>
                                            </p:tav>
                                          </p:tavLst>
                                        </p:anim>
                                        <p:anim calcmode="lin" valueType="num" p14:bounceEnd="20000">
                                          <p:cBhvr additive="base">
                                            <p:cTn id="21" dur="750" fill="hold"/>
                                            <p:tgtEl>
                                              <p:spTgt spid="24"/>
                                            </p:tgtEl>
                                            <p:attrNameLst>
                                              <p:attrName>ppt_y</p:attrName>
                                            </p:attrNameLst>
                                          </p:cBhvr>
                                          <p:tavLst>
                                            <p:tav tm="0">
                                              <p:val>
                                                <p:strVal val="#ppt_y"/>
                                              </p:val>
                                            </p:tav>
                                            <p:tav tm="100000">
                                              <p:val>
                                                <p:strVal val="#ppt_y"/>
                                              </p:val>
                                            </p:tav>
                                          </p:tavLst>
                                        </p:anim>
                                      </p:childTnLst>
                                    </p:cTn>
                                  </p:par>
                                  <p:par>
                                    <p:cTn id="22" presetID="2" presetClass="entr" presetSubtype="2" fill="hold" nodeType="withEffect" p14:presetBounceEnd="20000">
                                      <p:stCondLst>
                                        <p:cond delay="0"/>
                                      </p:stCondLst>
                                      <p:childTnLst>
                                        <p:set>
                                          <p:cBhvr>
                                            <p:cTn id="23" dur="1" fill="hold">
                                              <p:stCondLst>
                                                <p:cond delay="0"/>
                                              </p:stCondLst>
                                            </p:cTn>
                                            <p:tgtEl>
                                              <p:spTgt spid="27"/>
                                            </p:tgtEl>
                                            <p:attrNameLst>
                                              <p:attrName>style.visibility</p:attrName>
                                            </p:attrNameLst>
                                          </p:cBhvr>
                                          <p:to>
                                            <p:strVal val="visible"/>
                                          </p:to>
                                        </p:set>
                                        <p:anim calcmode="lin" valueType="num" p14:bounceEnd="20000">
                                          <p:cBhvr additive="base">
                                            <p:cTn id="24" dur="750" fill="hold"/>
                                            <p:tgtEl>
                                              <p:spTgt spid="27"/>
                                            </p:tgtEl>
                                            <p:attrNameLst>
                                              <p:attrName>ppt_x</p:attrName>
                                            </p:attrNameLst>
                                          </p:cBhvr>
                                          <p:tavLst>
                                            <p:tav tm="0">
                                              <p:val>
                                                <p:strVal val="1+#ppt_w/2"/>
                                              </p:val>
                                            </p:tav>
                                            <p:tav tm="100000">
                                              <p:val>
                                                <p:strVal val="#ppt_x"/>
                                              </p:val>
                                            </p:tav>
                                          </p:tavLst>
                                        </p:anim>
                                        <p:anim calcmode="lin" valueType="num" p14:bounceEnd="20000">
                                          <p:cBhvr additive="base">
                                            <p:cTn id="25" dur="750" fill="hold"/>
                                            <p:tgtEl>
                                              <p:spTgt spid="27"/>
                                            </p:tgtEl>
                                            <p:attrNameLst>
                                              <p:attrName>ppt_y</p:attrName>
                                            </p:attrNameLst>
                                          </p:cBhvr>
                                          <p:tavLst>
                                            <p:tav tm="0">
                                              <p:val>
                                                <p:strVal val="#ppt_y"/>
                                              </p:val>
                                            </p:tav>
                                            <p:tav tm="100000">
                                              <p:val>
                                                <p:strVal val="#ppt_y"/>
                                              </p:val>
                                            </p:tav>
                                          </p:tavLst>
                                        </p:anim>
                                      </p:childTnLst>
                                    </p:cTn>
                                  </p:par>
                                  <p:par>
                                    <p:cTn id="26" presetID="2" presetClass="entr" presetSubtype="2" fill="hold" nodeType="withEffect" p14:presetBounceEnd="20000">
                                      <p:stCondLst>
                                        <p:cond delay="0"/>
                                      </p:stCondLst>
                                      <p:childTnLst>
                                        <p:set>
                                          <p:cBhvr>
                                            <p:cTn id="27" dur="1" fill="hold">
                                              <p:stCondLst>
                                                <p:cond delay="0"/>
                                              </p:stCondLst>
                                            </p:cTn>
                                            <p:tgtEl>
                                              <p:spTgt spid="19"/>
                                            </p:tgtEl>
                                            <p:attrNameLst>
                                              <p:attrName>style.visibility</p:attrName>
                                            </p:attrNameLst>
                                          </p:cBhvr>
                                          <p:to>
                                            <p:strVal val="visible"/>
                                          </p:to>
                                        </p:set>
                                        <p:anim calcmode="lin" valueType="num" p14:bounceEnd="20000">
                                          <p:cBhvr additive="base">
                                            <p:cTn id="28" dur="750" fill="hold"/>
                                            <p:tgtEl>
                                              <p:spTgt spid="19"/>
                                            </p:tgtEl>
                                            <p:attrNameLst>
                                              <p:attrName>ppt_x</p:attrName>
                                            </p:attrNameLst>
                                          </p:cBhvr>
                                          <p:tavLst>
                                            <p:tav tm="0">
                                              <p:val>
                                                <p:strVal val="1+#ppt_w/2"/>
                                              </p:val>
                                            </p:tav>
                                            <p:tav tm="100000">
                                              <p:val>
                                                <p:strVal val="#ppt_x"/>
                                              </p:val>
                                            </p:tav>
                                          </p:tavLst>
                                        </p:anim>
                                        <p:anim calcmode="lin" valueType="num" p14:bounceEnd="20000">
                                          <p:cBhvr additive="base">
                                            <p:cTn id="29" dur="750" fill="hold"/>
                                            <p:tgtEl>
                                              <p:spTgt spid="19"/>
                                            </p:tgtEl>
                                            <p:attrNameLst>
                                              <p:attrName>ppt_y</p:attrName>
                                            </p:attrNameLst>
                                          </p:cBhvr>
                                          <p:tavLst>
                                            <p:tav tm="0">
                                              <p:val>
                                                <p:strVal val="#ppt_y"/>
                                              </p:val>
                                            </p:tav>
                                            <p:tav tm="100000">
                                              <p:val>
                                                <p:strVal val="#ppt_y"/>
                                              </p:val>
                                            </p:tav>
                                          </p:tavLst>
                                        </p:anim>
                                      </p:childTnLst>
                                    </p:cTn>
                                  </p:par>
                                </p:childTnLst>
                              </p:cTn>
                            </p:par>
                            <p:par>
                              <p:cTn id="30" fill="hold">
                                <p:stCondLst>
                                  <p:cond delay="750"/>
                                </p:stCondLst>
                                <p:childTnLst>
                                  <p:par>
                                    <p:cTn id="31" presetID="49" presetClass="entr" presetSubtype="0" decel="100000" fill="hold" grpId="0" nodeType="afterEffect">
                                      <p:stCondLst>
                                        <p:cond delay="0"/>
                                      </p:stCondLst>
                                      <p:childTnLst>
                                        <p:set>
                                          <p:cBhvr>
                                            <p:cTn id="32" dur="1" fill="hold">
                                              <p:stCondLst>
                                                <p:cond delay="0"/>
                                              </p:stCondLst>
                                            </p:cTn>
                                            <p:tgtEl>
                                              <p:spTgt spid="12"/>
                                            </p:tgtEl>
                                            <p:attrNameLst>
                                              <p:attrName>style.visibility</p:attrName>
                                            </p:attrNameLst>
                                          </p:cBhvr>
                                          <p:to>
                                            <p:strVal val="visible"/>
                                          </p:to>
                                        </p:set>
                                        <p:anim calcmode="lin" valueType="num">
                                          <p:cBhvr>
                                            <p:cTn id="33" dur="500" fill="hold"/>
                                            <p:tgtEl>
                                              <p:spTgt spid="12"/>
                                            </p:tgtEl>
                                            <p:attrNameLst>
                                              <p:attrName>ppt_w</p:attrName>
                                            </p:attrNameLst>
                                          </p:cBhvr>
                                          <p:tavLst>
                                            <p:tav tm="0">
                                              <p:val>
                                                <p:fltVal val="0"/>
                                              </p:val>
                                            </p:tav>
                                            <p:tav tm="100000">
                                              <p:val>
                                                <p:strVal val="#ppt_w"/>
                                              </p:val>
                                            </p:tav>
                                          </p:tavLst>
                                        </p:anim>
                                        <p:anim calcmode="lin" valueType="num">
                                          <p:cBhvr>
                                            <p:cTn id="34" dur="500" fill="hold"/>
                                            <p:tgtEl>
                                              <p:spTgt spid="12"/>
                                            </p:tgtEl>
                                            <p:attrNameLst>
                                              <p:attrName>ppt_h</p:attrName>
                                            </p:attrNameLst>
                                          </p:cBhvr>
                                          <p:tavLst>
                                            <p:tav tm="0">
                                              <p:val>
                                                <p:fltVal val="0"/>
                                              </p:val>
                                            </p:tav>
                                            <p:tav tm="100000">
                                              <p:val>
                                                <p:strVal val="#ppt_h"/>
                                              </p:val>
                                            </p:tav>
                                          </p:tavLst>
                                        </p:anim>
                                        <p:anim calcmode="lin" valueType="num">
                                          <p:cBhvr>
                                            <p:cTn id="35" dur="500" fill="hold"/>
                                            <p:tgtEl>
                                              <p:spTgt spid="12"/>
                                            </p:tgtEl>
                                            <p:attrNameLst>
                                              <p:attrName>style.rotation</p:attrName>
                                            </p:attrNameLst>
                                          </p:cBhvr>
                                          <p:tavLst>
                                            <p:tav tm="0">
                                              <p:val>
                                                <p:fltVal val="360"/>
                                              </p:val>
                                            </p:tav>
                                            <p:tav tm="100000">
                                              <p:val>
                                                <p:fltVal val="0"/>
                                              </p:val>
                                            </p:tav>
                                          </p:tavLst>
                                        </p:anim>
                                        <p:animEffect transition="in" filter="fade">
                                          <p:cBhvr>
                                            <p:cTn id="36" dur="500"/>
                                            <p:tgtEl>
                                              <p:spTgt spid="12"/>
                                            </p:tgtEl>
                                          </p:cBhvr>
                                        </p:animEffect>
                                      </p:childTnLst>
                                    </p:cTn>
                                  </p:par>
                                </p:childTnLst>
                              </p:cTn>
                            </p:par>
                            <p:par>
                              <p:cTn id="37" fill="hold">
                                <p:stCondLst>
                                  <p:cond delay="1250"/>
                                </p:stCondLst>
                                <p:childTnLst>
                                  <p:par>
                                    <p:cTn id="38" presetID="53" presetClass="entr" presetSubtype="16" fill="hold" nodeType="afterEffect">
                                      <p:stCondLst>
                                        <p:cond delay="0"/>
                                      </p:stCondLst>
                                      <p:childTnLst>
                                        <p:set>
                                          <p:cBhvr>
                                            <p:cTn id="39" dur="1" fill="hold">
                                              <p:stCondLst>
                                                <p:cond delay="0"/>
                                              </p:stCondLst>
                                            </p:cTn>
                                            <p:tgtEl>
                                              <p:spTgt spid="29"/>
                                            </p:tgtEl>
                                            <p:attrNameLst>
                                              <p:attrName>style.visibility</p:attrName>
                                            </p:attrNameLst>
                                          </p:cBhvr>
                                          <p:to>
                                            <p:strVal val="visible"/>
                                          </p:to>
                                        </p:set>
                                        <p:anim calcmode="lin" valueType="num">
                                          <p:cBhvr>
                                            <p:cTn id="40" dur="500" fill="hold"/>
                                            <p:tgtEl>
                                              <p:spTgt spid="29"/>
                                            </p:tgtEl>
                                            <p:attrNameLst>
                                              <p:attrName>ppt_w</p:attrName>
                                            </p:attrNameLst>
                                          </p:cBhvr>
                                          <p:tavLst>
                                            <p:tav tm="0">
                                              <p:val>
                                                <p:fltVal val="0"/>
                                              </p:val>
                                            </p:tav>
                                            <p:tav tm="100000">
                                              <p:val>
                                                <p:strVal val="#ppt_w"/>
                                              </p:val>
                                            </p:tav>
                                          </p:tavLst>
                                        </p:anim>
                                        <p:anim calcmode="lin" valueType="num">
                                          <p:cBhvr>
                                            <p:cTn id="41" dur="500" fill="hold"/>
                                            <p:tgtEl>
                                              <p:spTgt spid="29"/>
                                            </p:tgtEl>
                                            <p:attrNameLst>
                                              <p:attrName>ppt_h</p:attrName>
                                            </p:attrNameLst>
                                          </p:cBhvr>
                                          <p:tavLst>
                                            <p:tav tm="0">
                                              <p:val>
                                                <p:fltVal val="0"/>
                                              </p:val>
                                            </p:tav>
                                            <p:tav tm="100000">
                                              <p:val>
                                                <p:strVal val="#ppt_h"/>
                                              </p:val>
                                            </p:tav>
                                          </p:tavLst>
                                        </p:anim>
                                        <p:animEffect transition="in" filter="fade">
                                          <p:cBhvr>
                                            <p:cTn id="42" dur="500"/>
                                            <p:tgtEl>
                                              <p:spTgt spid="29"/>
                                            </p:tgtEl>
                                          </p:cBhvr>
                                        </p:animEffect>
                                      </p:childTnLst>
                                    </p:cTn>
                                  </p:par>
                                </p:childTnLst>
                              </p:cTn>
                            </p:par>
                            <p:par>
                              <p:cTn id="43" fill="hold">
                                <p:stCondLst>
                                  <p:cond delay="1750"/>
                                </p:stCondLst>
                                <p:childTnLst>
                                  <p:par>
                                    <p:cTn id="44" presetID="16" presetClass="entr" presetSubtype="37" fill="hold" nodeType="afterEffect">
                                      <p:stCondLst>
                                        <p:cond delay="0"/>
                                      </p:stCondLst>
                                      <p:childTnLst>
                                        <p:set>
                                          <p:cBhvr>
                                            <p:cTn id="45" dur="1" fill="hold">
                                              <p:stCondLst>
                                                <p:cond delay="0"/>
                                              </p:stCondLst>
                                            </p:cTn>
                                            <p:tgtEl>
                                              <p:spTgt spid="6"/>
                                            </p:tgtEl>
                                            <p:attrNameLst>
                                              <p:attrName>style.visibility</p:attrName>
                                            </p:attrNameLst>
                                          </p:cBhvr>
                                          <p:to>
                                            <p:strVal val="visible"/>
                                          </p:to>
                                        </p:set>
                                        <p:animEffect transition="in" filter="barn(outVertical)">
                                          <p:cBhvr>
                                            <p:cTn id="46"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12"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fade">
                                          <p:cBhvr>
                                            <p:cTn id="7" dur="500"/>
                                            <p:tgtEl>
                                              <p:spTgt spid="23"/>
                                            </p:tgtEl>
                                          </p:cBhvr>
                                        </p:animEffect>
                                        <p:anim calcmode="lin" valueType="num">
                                          <p:cBhvr>
                                            <p:cTn id="8" dur="500" fill="hold"/>
                                            <p:tgtEl>
                                              <p:spTgt spid="23"/>
                                            </p:tgtEl>
                                            <p:attrNameLst>
                                              <p:attrName>ppt_x</p:attrName>
                                            </p:attrNameLst>
                                          </p:cBhvr>
                                          <p:tavLst>
                                            <p:tav tm="0">
                                              <p:val>
                                                <p:strVal val="#ppt_x"/>
                                              </p:val>
                                            </p:tav>
                                            <p:tav tm="100000">
                                              <p:val>
                                                <p:strVal val="#ppt_x"/>
                                              </p:val>
                                            </p:tav>
                                          </p:tavLst>
                                        </p:anim>
                                        <p:anim calcmode="lin" valueType="num">
                                          <p:cBhvr>
                                            <p:cTn id="9" dur="500" fill="hold"/>
                                            <p:tgtEl>
                                              <p:spTgt spid="23"/>
                                            </p:tgtEl>
                                            <p:attrNameLst>
                                              <p:attrName>ppt_y</p:attrName>
                                            </p:attrNameLst>
                                          </p:cBhvr>
                                          <p:tavLst>
                                            <p:tav tm="0">
                                              <p:val>
                                                <p:strVal val="#ppt_y+.1"/>
                                              </p:val>
                                            </p:tav>
                                            <p:tav tm="100000">
                                              <p:val>
                                                <p:strVal val="#ppt_y"/>
                                              </p:val>
                                            </p:tav>
                                          </p:tavLst>
                                        </p:anim>
                                      </p:childTnLst>
                                    </p:cTn>
                                  </p:par>
                                  <p:par>
                                    <p:cTn id="10" presetID="2" presetClass="entr" presetSubtype="9" fill="hold" nodeType="with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additive="base">
                                            <p:cTn id="12" dur="750" fill="hold"/>
                                            <p:tgtEl>
                                              <p:spTgt spid="3"/>
                                            </p:tgtEl>
                                            <p:attrNameLst>
                                              <p:attrName>ppt_x</p:attrName>
                                            </p:attrNameLst>
                                          </p:cBhvr>
                                          <p:tavLst>
                                            <p:tav tm="0">
                                              <p:val>
                                                <p:strVal val="0-#ppt_w/2"/>
                                              </p:val>
                                            </p:tav>
                                            <p:tav tm="100000">
                                              <p:val>
                                                <p:strVal val="#ppt_x"/>
                                              </p:val>
                                            </p:tav>
                                          </p:tavLst>
                                        </p:anim>
                                        <p:anim calcmode="lin" valueType="num">
                                          <p:cBhvr additive="base">
                                            <p:cTn id="13" dur="750" fill="hold"/>
                                            <p:tgtEl>
                                              <p:spTgt spid="3"/>
                                            </p:tgtEl>
                                            <p:attrNameLst>
                                              <p:attrName>ppt_y</p:attrName>
                                            </p:attrNameLst>
                                          </p:cBhvr>
                                          <p:tavLst>
                                            <p:tav tm="0">
                                              <p:val>
                                                <p:strVal val="0-#ppt_h/2"/>
                                              </p:val>
                                            </p:tav>
                                            <p:tav tm="100000">
                                              <p:val>
                                                <p:strVal val="#ppt_y"/>
                                              </p:val>
                                            </p:tav>
                                          </p:tavLst>
                                        </p:anim>
                                      </p:childTnLst>
                                    </p:cTn>
                                  </p:par>
                                  <p:par>
                                    <p:cTn id="14" presetID="2" presetClass="entr" presetSubtype="6" fill="hold" nodeType="with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additive="base">
                                            <p:cTn id="16" dur="750" fill="hold"/>
                                            <p:tgtEl>
                                              <p:spTgt spid="2"/>
                                            </p:tgtEl>
                                            <p:attrNameLst>
                                              <p:attrName>ppt_x</p:attrName>
                                            </p:attrNameLst>
                                          </p:cBhvr>
                                          <p:tavLst>
                                            <p:tav tm="0">
                                              <p:val>
                                                <p:strVal val="1+#ppt_w/2"/>
                                              </p:val>
                                            </p:tav>
                                            <p:tav tm="100000">
                                              <p:val>
                                                <p:strVal val="#ppt_x"/>
                                              </p:val>
                                            </p:tav>
                                          </p:tavLst>
                                        </p:anim>
                                        <p:anim calcmode="lin" valueType="num">
                                          <p:cBhvr additive="base">
                                            <p:cTn id="17" dur="750" fill="hold"/>
                                            <p:tgtEl>
                                              <p:spTgt spid="2"/>
                                            </p:tgtEl>
                                            <p:attrNameLst>
                                              <p:attrName>ppt_y</p:attrName>
                                            </p:attrNameLst>
                                          </p:cBhvr>
                                          <p:tavLst>
                                            <p:tav tm="0">
                                              <p:val>
                                                <p:strVal val="1+#ppt_h/2"/>
                                              </p:val>
                                            </p:tav>
                                            <p:tav tm="100000">
                                              <p:val>
                                                <p:strVal val="#ppt_y"/>
                                              </p:val>
                                            </p:tav>
                                          </p:tavLst>
                                        </p:anim>
                                      </p:childTnLst>
                                    </p:cTn>
                                  </p:par>
                                  <p:par>
                                    <p:cTn id="18" presetID="2" presetClass="entr" presetSubtype="2" fill="hold" nodeType="withEffect">
                                      <p:stCondLst>
                                        <p:cond delay="0"/>
                                      </p:stCondLst>
                                      <p:childTnLst>
                                        <p:set>
                                          <p:cBhvr>
                                            <p:cTn id="19" dur="1" fill="hold">
                                              <p:stCondLst>
                                                <p:cond delay="0"/>
                                              </p:stCondLst>
                                            </p:cTn>
                                            <p:tgtEl>
                                              <p:spTgt spid="24"/>
                                            </p:tgtEl>
                                            <p:attrNameLst>
                                              <p:attrName>style.visibility</p:attrName>
                                            </p:attrNameLst>
                                          </p:cBhvr>
                                          <p:to>
                                            <p:strVal val="visible"/>
                                          </p:to>
                                        </p:set>
                                        <p:anim calcmode="lin" valueType="num">
                                          <p:cBhvr additive="base">
                                            <p:cTn id="20" dur="750" fill="hold"/>
                                            <p:tgtEl>
                                              <p:spTgt spid="24"/>
                                            </p:tgtEl>
                                            <p:attrNameLst>
                                              <p:attrName>ppt_x</p:attrName>
                                            </p:attrNameLst>
                                          </p:cBhvr>
                                          <p:tavLst>
                                            <p:tav tm="0">
                                              <p:val>
                                                <p:strVal val="1+#ppt_w/2"/>
                                              </p:val>
                                            </p:tav>
                                            <p:tav tm="100000">
                                              <p:val>
                                                <p:strVal val="#ppt_x"/>
                                              </p:val>
                                            </p:tav>
                                          </p:tavLst>
                                        </p:anim>
                                        <p:anim calcmode="lin" valueType="num">
                                          <p:cBhvr additive="base">
                                            <p:cTn id="21" dur="750" fill="hold"/>
                                            <p:tgtEl>
                                              <p:spTgt spid="24"/>
                                            </p:tgtEl>
                                            <p:attrNameLst>
                                              <p:attrName>ppt_y</p:attrName>
                                            </p:attrNameLst>
                                          </p:cBhvr>
                                          <p:tavLst>
                                            <p:tav tm="0">
                                              <p:val>
                                                <p:strVal val="#ppt_y"/>
                                              </p:val>
                                            </p:tav>
                                            <p:tav tm="100000">
                                              <p:val>
                                                <p:strVal val="#ppt_y"/>
                                              </p:val>
                                            </p:tav>
                                          </p:tavLst>
                                        </p:anim>
                                      </p:childTnLst>
                                    </p:cTn>
                                  </p:par>
                                  <p:par>
                                    <p:cTn id="22" presetID="2" presetClass="entr" presetSubtype="2" fill="hold" nodeType="withEffect">
                                      <p:stCondLst>
                                        <p:cond delay="0"/>
                                      </p:stCondLst>
                                      <p:childTnLst>
                                        <p:set>
                                          <p:cBhvr>
                                            <p:cTn id="23" dur="1" fill="hold">
                                              <p:stCondLst>
                                                <p:cond delay="0"/>
                                              </p:stCondLst>
                                            </p:cTn>
                                            <p:tgtEl>
                                              <p:spTgt spid="27"/>
                                            </p:tgtEl>
                                            <p:attrNameLst>
                                              <p:attrName>style.visibility</p:attrName>
                                            </p:attrNameLst>
                                          </p:cBhvr>
                                          <p:to>
                                            <p:strVal val="visible"/>
                                          </p:to>
                                        </p:set>
                                        <p:anim calcmode="lin" valueType="num">
                                          <p:cBhvr additive="base">
                                            <p:cTn id="24" dur="750" fill="hold"/>
                                            <p:tgtEl>
                                              <p:spTgt spid="27"/>
                                            </p:tgtEl>
                                            <p:attrNameLst>
                                              <p:attrName>ppt_x</p:attrName>
                                            </p:attrNameLst>
                                          </p:cBhvr>
                                          <p:tavLst>
                                            <p:tav tm="0">
                                              <p:val>
                                                <p:strVal val="1+#ppt_w/2"/>
                                              </p:val>
                                            </p:tav>
                                            <p:tav tm="100000">
                                              <p:val>
                                                <p:strVal val="#ppt_x"/>
                                              </p:val>
                                            </p:tav>
                                          </p:tavLst>
                                        </p:anim>
                                        <p:anim calcmode="lin" valueType="num">
                                          <p:cBhvr additive="base">
                                            <p:cTn id="25" dur="750" fill="hold"/>
                                            <p:tgtEl>
                                              <p:spTgt spid="27"/>
                                            </p:tgtEl>
                                            <p:attrNameLst>
                                              <p:attrName>ppt_y</p:attrName>
                                            </p:attrNameLst>
                                          </p:cBhvr>
                                          <p:tavLst>
                                            <p:tav tm="0">
                                              <p:val>
                                                <p:strVal val="#ppt_y"/>
                                              </p:val>
                                            </p:tav>
                                            <p:tav tm="100000">
                                              <p:val>
                                                <p:strVal val="#ppt_y"/>
                                              </p:val>
                                            </p:tav>
                                          </p:tavLst>
                                        </p:anim>
                                      </p:childTnLst>
                                    </p:cTn>
                                  </p:par>
                                  <p:par>
                                    <p:cTn id="26" presetID="2" presetClass="entr" presetSubtype="2" fill="hold" nodeType="withEffect">
                                      <p:stCondLst>
                                        <p:cond delay="0"/>
                                      </p:stCondLst>
                                      <p:childTnLst>
                                        <p:set>
                                          <p:cBhvr>
                                            <p:cTn id="27" dur="1" fill="hold">
                                              <p:stCondLst>
                                                <p:cond delay="0"/>
                                              </p:stCondLst>
                                            </p:cTn>
                                            <p:tgtEl>
                                              <p:spTgt spid="19"/>
                                            </p:tgtEl>
                                            <p:attrNameLst>
                                              <p:attrName>style.visibility</p:attrName>
                                            </p:attrNameLst>
                                          </p:cBhvr>
                                          <p:to>
                                            <p:strVal val="visible"/>
                                          </p:to>
                                        </p:set>
                                        <p:anim calcmode="lin" valueType="num">
                                          <p:cBhvr additive="base">
                                            <p:cTn id="28" dur="750" fill="hold"/>
                                            <p:tgtEl>
                                              <p:spTgt spid="19"/>
                                            </p:tgtEl>
                                            <p:attrNameLst>
                                              <p:attrName>ppt_x</p:attrName>
                                            </p:attrNameLst>
                                          </p:cBhvr>
                                          <p:tavLst>
                                            <p:tav tm="0">
                                              <p:val>
                                                <p:strVal val="1+#ppt_w/2"/>
                                              </p:val>
                                            </p:tav>
                                            <p:tav tm="100000">
                                              <p:val>
                                                <p:strVal val="#ppt_x"/>
                                              </p:val>
                                            </p:tav>
                                          </p:tavLst>
                                        </p:anim>
                                        <p:anim calcmode="lin" valueType="num">
                                          <p:cBhvr additive="base">
                                            <p:cTn id="29" dur="750" fill="hold"/>
                                            <p:tgtEl>
                                              <p:spTgt spid="19"/>
                                            </p:tgtEl>
                                            <p:attrNameLst>
                                              <p:attrName>ppt_y</p:attrName>
                                            </p:attrNameLst>
                                          </p:cBhvr>
                                          <p:tavLst>
                                            <p:tav tm="0">
                                              <p:val>
                                                <p:strVal val="#ppt_y"/>
                                              </p:val>
                                            </p:tav>
                                            <p:tav tm="100000">
                                              <p:val>
                                                <p:strVal val="#ppt_y"/>
                                              </p:val>
                                            </p:tav>
                                          </p:tavLst>
                                        </p:anim>
                                      </p:childTnLst>
                                    </p:cTn>
                                  </p:par>
                                </p:childTnLst>
                              </p:cTn>
                            </p:par>
                            <p:par>
                              <p:cTn id="30" fill="hold">
                                <p:stCondLst>
                                  <p:cond delay="750"/>
                                </p:stCondLst>
                                <p:childTnLst>
                                  <p:par>
                                    <p:cTn id="31" presetID="49" presetClass="entr" presetSubtype="0" decel="100000" fill="hold" grpId="0" nodeType="afterEffect">
                                      <p:stCondLst>
                                        <p:cond delay="0"/>
                                      </p:stCondLst>
                                      <p:childTnLst>
                                        <p:set>
                                          <p:cBhvr>
                                            <p:cTn id="32" dur="1" fill="hold">
                                              <p:stCondLst>
                                                <p:cond delay="0"/>
                                              </p:stCondLst>
                                            </p:cTn>
                                            <p:tgtEl>
                                              <p:spTgt spid="12"/>
                                            </p:tgtEl>
                                            <p:attrNameLst>
                                              <p:attrName>style.visibility</p:attrName>
                                            </p:attrNameLst>
                                          </p:cBhvr>
                                          <p:to>
                                            <p:strVal val="visible"/>
                                          </p:to>
                                        </p:set>
                                        <p:anim calcmode="lin" valueType="num">
                                          <p:cBhvr>
                                            <p:cTn id="33" dur="500" fill="hold"/>
                                            <p:tgtEl>
                                              <p:spTgt spid="12"/>
                                            </p:tgtEl>
                                            <p:attrNameLst>
                                              <p:attrName>ppt_w</p:attrName>
                                            </p:attrNameLst>
                                          </p:cBhvr>
                                          <p:tavLst>
                                            <p:tav tm="0">
                                              <p:val>
                                                <p:fltVal val="0"/>
                                              </p:val>
                                            </p:tav>
                                            <p:tav tm="100000">
                                              <p:val>
                                                <p:strVal val="#ppt_w"/>
                                              </p:val>
                                            </p:tav>
                                          </p:tavLst>
                                        </p:anim>
                                        <p:anim calcmode="lin" valueType="num">
                                          <p:cBhvr>
                                            <p:cTn id="34" dur="500" fill="hold"/>
                                            <p:tgtEl>
                                              <p:spTgt spid="12"/>
                                            </p:tgtEl>
                                            <p:attrNameLst>
                                              <p:attrName>ppt_h</p:attrName>
                                            </p:attrNameLst>
                                          </p:cBhvr>
                                          <p:tavLst>
                                            <p:tav tm="0">
                                              <p:val>
                                                <p:fltVal val="0"/>
                                              </p:val>
                                            </p:tav>
                                            <p:tav tm="100000">
                                              <p:val>
                                                <p:strVal val="#ppt_h"/>
                                              </p:val>
                                            </p:tav>
                                          </p:tavLst>
                                        </p:anim>
                                        <p:anim calcmode="lin" valueType="num">
                                          <p:cBhvr>
                                            <p:cTn id="35" dur="500" fill="hold"/>
                                            <p:tgtEl>
                                              <p:spTgt spid="12"/>
                                            </p:tgtEl>
                                            <p:attrNameLst>
                                              <p:attrName>style.rotation</p:attrName>
                                            </p:attrNameLst>
                                          </p:cBhvr>
                                          <p:tavLst>
                                            <p:tav tm="0">
                                              <p:val>
                                                <p:fltVal val="360"/>
                                              </p:val>
                                            </p:tav>
                                            <p:tav tm="100000">
                                              <p:val>
                                                <p:fltVal val="0"/>
                                              </p:val>
                                            </p:tav>
                                          </p:tavLst>
                                        </p:anim>
                                        <p:animEffect transition="in" filter="fade">
                                          <p:cBhvr>
                                            <p:cTn id="36" dur="500"/>
                                            <p:tgtEl>
                                              <p:spTgt spid="12"/>
                                            </p:tgtEl>
                                          </p:cBhvr>
                                        </p:animEffect>
                                      </p:childTnLst>
                                    </p:cTn>
                                  </p:par>
                                </p:childTnLst>
                              </p:cTn>
                            </p:par>
                            <p:par>
                              <p:cTn id="37" fill="hold">
                                <p:stCondLst>
                                  <p:cond delay="1250"/>
                                </p:stCondLst>
                                <p:childTnLst>
                                  <p:par>
                                    <p:cTn id="38" presetID="53" presetClass="entr" presetSubtype="16" fill="hold" nodeType="afterEffect">
                                      <p:stCondLst>
                                        <p:cond delay="0"/>
                                      </p:stCondLst>
                                      <p:childTnLst>
                                        <p:set>
                                          <p:cBhvr>
                                            <p:cTn id="39" dur="1" fill="hold">
                                              <p:stCondLst>
                                                <p:cond delay="0"/>
                                              </p:stCondLst>
                                            </p:cTn>
                                            <p:tgtEl>
                                              <p:spTgt spid="29"/>
                                            </p:tgtEl>
                                            <p:attrNameLst>
                                              <p:attrName>style.visibility</p:attrName>
                                            </p:attrNameLst>
                                          </p:cBhvr>
                                          <p:to>
                                            <p:strVal val="visible"/>
                                          </p:to>
                                        </p:set>
                                        <p:anim calcmode="lin" valueType="num">
                                          <p:cBhvr>
                                            <p:cTn id="40" dur="500" fill="hold"/>
                                            <p:tgtEl>
                                              <p:spTgt spid="29"/>
                                            </p:tgtEl>
                                            <p:attrNameLst>
                                              <p:attrName>ppt_w</p:attrName>
                                            </p:attrNameLst>
                                          </p:cBhvr>
                                          <p:tavLst>
                                            <p:tav tm="0">
                                              <p:val>
                                                <p:fltVal val="0"/>
                                              </p:val>
                                            </p:tav>
                                            <p:tav tm="100000">
                                              <p:val>
                                                <p:strVal val="#ppt_w"/>
                                              </p:val>
                                            </p:tav>
                                          </p:tavLst>
                                        </p:anim>
                                        <p:anim calcmode="lin" valueType="num">
                                          <p:cBhvr>
                                            <p:cTn id="41" dur="500" fill="hold"/>
                                            <p:tgtEl>
                                              <p:spTgt spid="29"/>
                                            </p:tgtEl>
                                            <p:attrNameLst>
                                              <p:attrName>ppt_h</p:attrName>
                                            </p:attrNameLst>
                                          </p:cBhvr>
                                          <p:tavLst>
                                            <p:tav tm="0">
                                              <p:val>
                                                <p:fltVal val="0"/>
                                              </p:val>
                                            </p:tav>
                                            <p:tav tm="100000">
                                              <p:val>
                                                <p:strVal val="#ppt_h"/>
                                              </p:val>
                                            </p:tav>
                                          </p:tavLst>
                                        </p:anim>
                                        <p:animEffect transition="in" filter="fade">
                                          <p:cBhvr>
                                            <p:cTn id="42" dur="500"/>
                                            <p:tgtEl>
                                              <p:spTgt spid="29"/>
                                            </p:tgtEl>
                                          </p:cBhvr>
                                        </p:animEffect>
                                      </p:childTnLst>
                                    </p:cTn>
                                  </p:par>
                                </p:childTnLst>
                              </p:cTn>
                            </p:par>
                            <p:par>
                              <p:cTn id="43" fill="hold">
                                <p:stCondLst>
                                  <p:cond delay="1750"/>
                                </p:stCondLst>
                                <p:childTnLst>
                                  <p:par>
                                    <p:cTn id="44" presetID="16" presetClass="entr" presetSubtype="37" fill="hold" nodeType="afterEffect">
                                      <p:stCondLst>
                                        <p:cond delay="0"/>
                                      </p:stCondLst>
                                      <p:childTnLst>
                                        <p:set>
                                          <p:cBhvr>
                                            <p:cTn id="45" dur="1" fill="hold">
                                              <p:stCondLst>
                                                <p:cond delay="0"/>
                                              </p:stCondLst>
                                            </p:cTn>
                                            <p:tgtEl>
                                              <p:spTgt spid="6"/>
                                            </p:tgtEl>
                                            <p:attrNameLst>
                                              <p:attrName>style.visibility</p:attrName>
                                            </p:attrNameLst>
                                          </p:cBhvr>
                                          <p:to>
                                            <p:strVal val="visible"/>
                                          </p:to>
                                        </p:set>
                                        <p:animEffect transition="in" filter="barn(outVertical)">
                                          <p:cBhvr>
                                            <p:cTn id="46"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12" grpId="0"/>
        </p:bldLst>
      </p:timing>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组合 5"/>
          <p:cNvGrpSpPr/>
          <p:nvPr/>
        </p:nvGrpSpPr>
        <p:grpSpPr>
          <a:xfrm>
            <a:off x="1521508" y="257308"/>
            <a:ext cx="3551555" cy="1078151"/>
            <a:chOff x="2638269" y="2965026"/>
            <a:chExt cx="3551555" cy="1078151"/>
          </a:xfrm>
        </p:grpSpPr>
        <p:sp>
          <p:nvSpPr>
            <p:cNvPr id="7" name="文本框 1"/>
            <p:cNvSpPr txBox="1">
              <a:spLocks noChangeArrowheads="1"/>
            </p:cNvSpPr>
            <p:nvPr/>
          </p:nvSpPr>
          <p:spPr bwMode="auto">
            <a:xfrm>
              <a:off x="2638269" y="2965026"/>
              <a:ext cx="3551555"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1300">
                  <a:solidFill>
                    <a:schemeClr val="tx1"/>
                  </a:solidFill>
                  <a:latin typeface="Nexa Light" panose="02000000000000000000" pitchFamily="50" charset="0"/>
                  <a:ea typeface="微软雅黑" panose="020B0503020204020204" charset="-122"/>
                </a:defRPr>
              </a:lvl1pPr>
              <a:lvl2pPr marL="742950" indent="-285750">
                <a:defRPr sz="1300">
                  <a:solidFill>
                    <a:schemeClr val="tx1"/>
                  </a:solidFill>
                  <a:latin typeface="Nexa Light" panose="02000000000000000000" pitchFamily="50" charset="0"/>
                  <a:ea typeface="微软雅黑" panose="020B0503020204020204" charset="-122"/>
                </a:defRPr>
              </a:lvl2pPr>
              <a:lvl3pPr marL="1143000" indent="-228600">
                <a:defRPr sz="1300">
                  <a:solidFill>
                    <a:schemeClr val="tx1"/>
                  </a:solidFill>
                  <a:latin typeface="Nexa Light" panose="02000000000000000000" pitchFamily="50" charset="0"/>
                  <a:ea typeface="微软雅黑" panose="020B0503020204020204" charset="-122"/>
                </a:defRPr>
              </a:lvl3pPr>
              <a:lvl4pPr marL="1600200" indent="-228600">
                <a:defRPr sz="1300">
                  <a:solidFill>
                    <a:schemeClr val="tx1"/>
                  </a:solidFill>
                  <a:latin typeface="Nexa Light" panose="02000000000000000000" pitchFamily="50" charset="0"/>
                  <a:ea typeface="微软雅黑" panose="020B0503020204020204" charset="-122"/>
                </a:defRPr>
              </a:lvl4pPr>
              <a:lvl5pPr marL="2057400" indent="-228600">
                <a:defRPr sz="1300">
                  <a:solidFill>
                    <a:schemeClr val="tx1"/>
                  </a:solidFill>
                  <a:latin typeface="Nexa Light" panose="02000000000000000000" pitchFamily="50" charset="0"/>
                  <a:ea typeface="微软雅黑" panose="020B0503020204020204" charset="-122"/>
                </a:defRPr>
              </a:lvl5pPr>
              <a:lvl6pPr marL="2514600" indent="-228600" defTabSz="685800" eaLnBrk="0" fontAlgn="base" hangingPunct="0">
                <a:spcBef>
                  <a:spcPct val="0"/>
                </a:spcBef>
                <a:spcAft>
                  <a:spcPct val="0"/>
                </a:spcAft>
                <a:defRPr sz="1300">
                  <a:solidFill>
                    <a:schemeClr val="tx1"/>
                  </a:solidFill>
                  <a:latin typeface="Nexa Light" panose="02000000000000000000" pitchFamily="50" charset="0"/>
                  <a:ea typeface="微软雅黑" panose="020B0503020204020204" charset="-122"/>
                </a:defRPr>
              </a:lvl6pPr>
              <a:lvl7pPr marL="2971800" indent="-228600" defTabSz="685800" eaLnBrk="0" fontAlgn="base" hangingPunct="0">
                <a:spcBef>
                  <a:spcPct val="0"/>
                </a:spcBef>
                <a:spcAft>
                  <a:spcPct val="0"/>
                </a:spcAft>
                <a:defRPr sz="1300">
                  <a:solidFill>
                    <a:schemeClr val="tx1"/>
                  </a:solidFill>
                  <a:latin typeface="Nexa Light" panose="02000000000000000000" pitchFamily="50" charset="0"/>
                  <a:ea typeface="微软雅黑" panose="020B0503020204020204" charset="-122"/>
                </a:defRPr>
              </a:lvl7pPr>
              <a:lvl8pPr marL="3429000" indent="-228600" defTabSz="685800" eaLnBrk="0" fontAlgn="base" hangingPunct="0">
                <a:spcBef>
                  <a:spcPct val="0"/>
                </a:spcBef>
                <a:spcAft>
                  <a:spcPct val="0"/>
                </a:spcAft>
                <a:defRPr sz="1300">
                  <a:solidFill>
                    <a:schemeClr val="tx1"/>
                  </a:solidFill>
                  <a:latin typeface="Nexa Light" panose="02000000000000000000" pitchFamily="50" charset="0"/>
                  <a:ea typeface="微软雅黑" panose="020B0503020204020204" charset="-122"/>
                </a:defRPr>
              </a:lvl8pPr>
              <a:lvl9pPr marL="3886200" indent="-228600" defTabSz="685800" eaLnBrk="0" fontAlgn="base" hangingPunct="0">
                <a:spcBef>
                  <a:spcPct val="0"/>
                </a:spcBef>
                <a:spcAft>
                  <a:spcPct val="0"/>
                </a:spcAft>
                <a:defRPr sz="1300">
                  <a:solidFill>
                    <a:schemeClr val="tx1"/>
                  </a:solidFill>
                  <a:latin typeface="Nexa Light" panose="02000000000000000000" pitchFamily="50" charset="0"/>
                  <a:ea typeface="微软雅黑" panose="020B0503020204020204" charset="-122"/>
                </a:defRPr>
              </a:lvl9pPr>
            </a:lstStyle>
            <a:p>
              <a:pPr>
                <a:defRPr/>
              </a:pPr>
              <a:r>
                <a:rPr lang="en-US" altLang="zh-CN" sz="4400" b="1" dirty="0">
                  <a:solidFill>
                    <a:schemeClr val="bg1"/>
                  </a:solidFill>
                  <a:latin typeface="UTM Loko" panose="02040603050506020204" pitchFamily="18" charset="0"/>
                  <a:ea typeface="微软雅黑" panose="020B0503020204020204" pitchFamily="34" charset="-122"/>
                  <a:cs typeface="+mn-ea"/>
                  <a:sym typeface="+mn-lt"/>
                </a:rPr>
                <a:t>KHỞI ĐỘNG</a:t>
              </a:r>
              <a:endParaRPr lang="zh-CN" altLang="en-US" sz="4400" b="1" dirty="0">
                <a:solidFill>
                  <a:schemeClr val="bg1"/>
                </a:solidFill>
                <a:latin typeface="UTM Loko" panose="02040603050506020204" pitchFamily="18" charset="0"/>
                <a:ea typeface="微软雅黑" panose="020B0503020204020204" pitchFamily="34" charset="-122"/>
                <a:cs typeface="+mn-ea"/>
                <a:sym typeface="+mn-lt"/>
              </a:endParaRPr>
            </a:p>
          </p:txBody>
        </p:sp>
        <p:sp>
          <p:nvSpPr>
            <p:cNvPr id="8" name="矩形 7"/>
            <p:cNvSpPr/>
            <p:nvPr/>
          </p:nvSpPr>
          <p:spPr>
            <a:xfrm>
              <a:off x="2638269" y="3073040"/>
              <a:ext cx="2952906" cy="970137"/>
            </a:xfrm>
            <a:prstGeom prst="rect">
              <a:avLst/>
            </a:prstGeom>
          </p:spPr>
          <p:txBody>
            <a:bodyPr wrap="squar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150000"/>
                </a:lnSpc>
                <a:defRPr/>
              </a:pPr>
              <a:endParaRPr lang="zh-CN" altLang="en-US" sz="4400" b="1" spc="300" dirty="0">
                <a:solidFill>
                  <a:schemeClr val="bg1"/>
                </a:solidFill>
                <a:latin typeface="UTM Flamenco" panose="02040603050506020204" pitchFamily="18" charset="0"/>
                <a:ea typeface="微软雅黑" panose="020B0503020204020204" pitchFamily="34" charset="-122"/>
                <a:sym typeface="微软雅黑" panose="020B0503020204020204" charset="-122"/>
              </a:endParaRPr>
            </a:p>
          </p:txBody>
        </p:sp>
      </p:grpSp>
      <p:grpSp>
        <p:nvGrpSpPr>
          <p:cNvPr id="9" name="组合 8"/>
          <p:cNvGrpSpPr/>
          <p:nvPr/>
        </p:nvGrpSpPr>
        <p:grpSpPr>
          <a:xfrm>
            <a:off x="525931" y="0"/>
            <a:ext cx="910170" cy="1109471"/>
            <a:chOff x="6219365" y="418888"/>
            <a:chExt cx="910170" cy="1109471"/>
          </a:xfrm>
        </p:grpSpPr>
        <p:sp>
          <p:nvSpPr>
            <p:cNvPr id="10" name="椭圆 9"/>
            <p:cNvSpPr/>
            <p:nvPr/>
          </p:nvSpPr>
          <p:spPr>
            <a:xfrm>
              <a:off x="6219365" y="600685"/>
              <a:ext cx="910170" cy="910170"/>
            </a:xfrm>
            <a:prstGeom prst="ellipse">
              <a:avLst/>
            </a:prstGeom>
            <a:solidFill>
              <a:srgbClr val="97F1E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bg1"/>
                </a:solidFill>
                <a:latin typeface="微软雅黑" panose="020B0503020204020204" pitchFamily="34" charset="-122"/>
                <a:ea typeface="微软雅黑" panose="020B0503020204020204" pitchFamily="34" charset="-122"/>
              </a:endParaRPr>
            </a:p>
          </p:txBody>
        </p:sp>
        <p:pic>
          <p:nvPicPr>
            <p:cNvPr id="11" name="图片 10"/>
            <p:cNvPicPr>
              <a:picLocks noChangeAspect="1"/>
            </p:cNvPicPr>
            <p:nvPr/>
          </p:nvPicPr>
          <p:blipFill rotWithShape="1">
            <a:blip r:embed="rId3" cstate="print">
              <a:extLst>
                <a:ext uri="{28A0092B-C50C-407E-A947-70E740481C1C}">
                  <a14:useLocalDpi xmlns:a14="http://schemas.microsoft.com/office/drawing/2010/main" val="0"/>
                </a:ext>
              </a:extLst>
            </a:blip>
            <a:srcRect r="83312" b="67495"/>
            <a:stretch>
              <a:fillRect/>
            </a:stretch>
          </p:blipFill>
          <p:spPr>
            <a:xfrm>
              <a:off x="6473953" y="418888"/>
              <a:ext cx="562601" cy="1109471"/>
            </a:xfrm>
            <a:prstGeom prst="rect">
              <a:avLst/>
            </a:prstGeom>
          </p:spPr>
        </p:pic>
      </p:grpSp>
      <p:sp>
        <p:nvSpPr>
          <p:cNvPr id="12" name="圆角矩形标注 11"/>
          <p:cNvSpPr/>
          <p:nvPr/>
        </p:nvSpPr>
        <p:spPr>
          <a:xfrm>
            <a:off x="4681064" y="2679020"/>
            <a:ext cx="4332317" cy="3024285"/>
          </a:xfrm>
          <a:prstGeom prst="wedgeRoundRectCallout">
            <a:avLst>
              <a:gd name="adj1" fmla="val 62710"/>
              <a:gd name="adj2" fmla="val 1516"/>
              <a:gd name="adj3" fmla="val 16667"/>
            </a:avLst>
          </a:prstGeom>
          <a:solidFill>
            <a:schemeClr val="accent2"/>
          </a:solidFill>
          <a:ln w="28575">
            <a:solidFill>
              <a:srgbClr val="4BB1A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bg1"/>
              </a:solidFill>
              <a:latin typeface="微软雅黑" panose="020B0503020204020204" pitchFamily="34" charset="-122"/>
              <a:ea typeface="微软雅黑" panose="020B0503020204020204" pitchFamily="34" charset="-122"/>
            </a:endParaRPr>
          </a:p>
        </p:txBody>
      </p:sp>
      <p:pic>
        <p:nvPicPr>
          <p:cNvPr id="16" name="图片 1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502771" y="2214383"/>
            <a:ext cx="2507644" cy="4585883"/>
          </a:xfrm>
          <a:prstGeom prst="rect">
            <a:avLst/>
          </a:prstGeom>
        </p:spPr>
      </p:pic>
      <p:sp>
        <p:nvSpPr>
          <p:cNvPr id="29" name="文本框 28"/>
          <p:cNvSpPr txBox="1"/>
          <p:nvPr/>
        </p:nvSpPr>
        <p:spPr>
          <a:xfrm>
            <a:off x="4706922" y="2918054"/>
            <a:ext cx="4417535" cy="2831544"/>
          </a:xfrm>
          <a:prstGeom prst="rect">
            <a:avLst/>
          </a:prstGeom>
          <a:noFill/>
        </p:spPr>
        <p:txBody>
          <a:bodyPr wrap="square" rtlCol="0">
            <a:spAutoFit/>
          </a:bodyPr>
          <a:lstStyle/>
          <a:p>
            <a:r>
              <a:rPr lang="en-US" altLang="en-US" sz="4000" b="1" dirty="0" err="1">
                <a:solidFill>
                  <a:schemeClr val="bg1"/>
                </a:solidFill>
                <a:latin typeface="UTM Avo" panose="02040603050506020204" pitchFamily="18" charset="0"/>
              </a:rPr>
              <a:t>Muốn</a:t>
            </a:r>
            <a:r>
              <a:rPr lang="en-US" altLang="en-US" sz="4000" b="1" dirty="0">
                <a:solidFill>
                  <a:schemeClr val="bg1"/>
                </a:solidFill>
                <a:latin typeface="UTM Avo" panose="02040603050506020204" pitchFamily="18" charset="0"/>
              </a:rPr>
              <a:t> </a:t>
            </a:r>
            <a:r>
              <a:rPr lang="en-US" altLang="en-US" sz="4000" b="1" dirty="0" err="1">
                <a:solidFill>
                  <a:schemeClr val="bg1"/>
                </a:solidFill>
                <a:latin typeface="UTM Avo" panose="02040603050506020204" pitchFamily="18" charset="0"/>
              </a:rPr>
              <a:t>tìm</a:t>
            </a:r>
            <a:r>
              <a:rPr lang="en-US" altLang="en-US" sz="4000" b="1" dirty="0">
                <a:solidFill>
                  <a:schemeClr val="bg1"/>
                </a:solidFill>
                <a:latin typeface="UTM Avo" panose="02040603050506020204" pitchFamily="18" charset="0"/>
              </a:rPr>
              <a:t> </a:t>
            </a:r>
            <a:r>
              <a:rPr lang="en-US" altLang="en-US" sz="4000" b="1" dirty="0" err="1">
                <a:solidFill>
                  <a:schemeClr val="bg1"/>
                </a:solidFill>
                <a:latin typeface="UTM Avo" panose="02040603050506020204" pitchFamily="18" charset="0"/>
              </a:rPr>
              <a:t>chiều</a:t>
            </a:r>
            <a:r>
              <a:rPr lang="en-US" altLang="en-US" sz="4000" b="1" dirty="0">
                <a:solidFill>
                  <a:schemeClr val="bg1"/>
                </a:solidFill>
                <a:latin typeface="UTM Avo" panose="02040603050506020204" pitchFamily="18" charset="0"/>
              </a:rPr>
              <a:t> </a:t>
            </a:r>
            <a:r>
              <a:rPr lang="en-US" altLang="en-US" sz="4000" b="1" dirty="0" err="1">
                <a:solidFill>
                  <a:schemeClr val="bg1"/>
                </a:solidFill>
                <a:latin typeface="UTM Avo" panose="02040603050506020204" pitchFamily="18" charset="0"/>
              </a:rPr>
              <a:t>dài</a:t>
            </a:r>
            <a:r>
              <a:rPr lang="en-US" altLang="en-US" sz="4000" b="1" dirty="0">
                <a:solidFill>
                  <a:schemeClr val="bg1"/>
                </a:solidFill>
                <a:latin typeface="UTM Avo" panose="02040603050506020204" pitchFamily="18" charset="0"/>
              </a:rPr>
              <a:t> </a:t>
            </a:r>
            <a:r>
              <a:rPr lang="en-US" altLang="en-US" sz="4000" b="1" dirty="0" err="1">
                <a:solidFill>
                  <a:schemeClr val="bg1"/>
                </a:solidFill>
                <a:latin typeface="UTM Avo" panose="02040603050506020204" pitchFamily="18" charset="0"/>
              </a:rPr>
              <a:t>của</a:t>
            </a:r>
            <a:r>
              <a:rPr lang="en-US" altLang="en-US" sz="4000" b="1" dirty="0">
                <a:solidFill>
                  <a:schemeClr val="bg1"/>
                </a:solidFill>
                <a:latin typeface="UTM Avo" panose="02040603050506020204" pitchFamily="18" charset="0"/>
              </a:rPr>
              <a:t> </a:t>
            </a:r>
            <a:r>
              <a:rPr lang="en-US" altLang="en-US" sz="4000" b="1" dirty="0" err="1">
                <a:solidFill>
                  <a:schemeClr val="bg1"/>
                </a:solidFill>
                <a:latin typeface="UTM Avo" panose="02040603050506020204" pitchFamily="18" charset="0"/>
              </a:rPr>
              <a:t>hình</a:t>
            </a:r>
            <a:r>
              <a:rPr lang="en-US" altLang="en-US" sz="4000" b="1" dirty="0">
                <a:solidFill>
                  <a:schemeClr val="bg1"/>
                </a:solidFill>
                <a:latin typeface="UTM Avo" panose="02040603050506020204" pitchFamily="18" charset="0"/>
              </a:rPr>
              <a:t> </a:t>
            </a:r>
            <a:r>
              <a:rPr lang="en-US" altLang="en-US" sz="4000" b="1" dirty="0" err="1">
                <a:solidFill>
                  <a:schemeClr val="bg1"/>
                </a:solidFill>
                <a:latin typeface="UTM Avo" panose="02040603050506020204" pitchFamily="18" charset="0"/>
              </a:rPr>
              <a:t>chữ</a:t>
            </a:r>
            <a:r>
              <a:rPr lang="en-US" altLang="en-US" sz="4000" b="1" dirty="0">
                <a:solidFill>
                  <a:schemeClr val="bg1"/>
                </a:solidFill>
                <a:latin typeface="UTM Avo" panose="02040603050506020204" pitchFamily="18" charset="0"/>
              </a:rPr>
              <a:t> </a:t>
            </a:r>
            <a:r>
              <a:rPr lang="en-US" altLang="en-US" sz="4000" b="1" dirty="0" err="1">
                <a:solidFill>
                  <a:schemeClr val="bg1"/>
                </a:solidFill>
                <a:latin typeface="UTM Avo" panose="02040603050506020204" pitchFamily="18" charset="0"/>
              </a:rPr>
              <a:t>nhật</a:t>
            </a:r>
            <a:r>
              <a:rPr lang="en-US" altLang="en-US" sz="4000" b="1" dirty="0">
                <a:solidFill>
                  <a:schemeClr val="bg1"/>
                </a:solidFill>
                <a:latin typeface="UTM Avo" panose="02040603050506020204" pitchFamily="18" charset="0"/>
              </a:rPr>
              <a:t> ta làm </a:t>
            </a:r>
            <a:r>
              <a:rPr lang="en-US" altLang="en-US" sz="4000" b="1" dirty="0" err="1">
                <a:solidFill>
                  <a:schemeClr val="bg1"/>
                </a:solidFill>
                <a:latin typeface="UTM Avo" panose="02040603050506020204" pitchFamily="18" charset="0"/>
              </a:rPr>
              <a:t>thế</a:t>
            </a:r>
            <a:r>
              <a:rPr lang="en-US" altLang="en-US" sz="4000" b="1" dirty="0">
                <a:solidFill>
                  <a:schemeClr val="bg1"/>
                </a:solidFill>
                <a:latin typeface="UTM Avo" panose="02040603050506020204" pitchFamily="18" charset="0"/>
              </a:rPr>
              <a:t> </a:t>
            </a:r>
            <a:r>
              <a:rPr lang="en-US" altLang="en-US" sz="4000" b="1" dirty="0" err="1">
                <a:solidFill>
                  <a:schemeClr val="bg1"/>
                </a:solidFill>
                <a:latin typeface="UTM Avo" panose="02040603050506020204" pitchFamily="18" charset="0"/>
              </a:rPr>
              <a:t>nào</a:t>
            </a:r>
            <a:r>
              <a:rPr lang="en-US" altLang="en-US" sz="4000" b="1" dirty="0">
                <a:solidFill>
                  <a:schemeClr val="bg1"/>
                </a:solidFill>
                <a:latin typeface="UTM Avo" panose="02040603050506020204" pitchFamily="18" charset="0"/>
              </a:rPr>
              <a:t>?</a:t>
            </a:r>
          </a:p>
          <a:p>
            <a:endParaRPr lang="zh-CN" altLang="en-US" b="1" dirty="0">
              <a:solidFill>
                <a:schemeClr val="bg1"/>
              </a:solidFill>
              <a:latin typeface="UTM Avo" panose="02040603050506020204" pitchFamily="18" charset="0"/>
              <a:ea typeface="微软雅黑" panose="020B0503020204020204" pitchFamily="34" charset="-122"/>
            </a:endParaRPr>
          </a:p>
        </p:txBody>
      </p:sp>
      <p:sp>
        <p:nvSpPr>
          <p:cNvPr id="22" name="波形 21"/>
          <p:cNvSpPr/>
          <p:nvPr/>
        </p:nvSpPr>
        <p:spPr>
          <a:xfrm>
            <a:off x="588807" y="1335459"/>
            <a:ext cx="3078732" cy="949583"/>
          </a:xfrm>
          <a:prstGeom prst="wave">
            <a:avLst/>
          </a:prstGeom>
          <a:solidFill>
            <a:srgbClr val="6BC7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4400" b="1" dirty="0" err="1">
                <a:solidFill>
                  <a:schemeClr val="bg1"/>
                </a:solidFill>
                <a:latin typeface="UTM Loko" panose="02040603050506020204" pitchFamily="18" charset="0"/>
                <a:ea typeface="微软雅黑" panose="020B0503020204020204" pitchFamily="34" charset="-122"/>
              </a:rPr>
              <a:t>Ví</a:t>
            </a:r>
            <a:r>
              <a:rPr lang="en-US" altLang="zh-CN" sz="4400" b="1" dirty="0">
                <a:solidFill>
                  <a:schemeClr val="bg1"/>
                </a:solidFill>
                <a:latin typeface="UTM Loko" panose="02040603050506020204" pitchFamily="18" charset="0"/>
                <a:ea typeface="微软雅黑" panose="020B0503020204020204" pitchFamily="34" charset="-122"/>
              </a:rPr>
              <a:t> </a:t>
            </a:r>
            <a:r>
              <a:rPr lang="en-US" altLang="zh-CN" sz="4400" b="1" dirty="0" err="1">
                <a:solidFill>
                  <a:schemeClr val="bg1"/>
                </a:solidFill>
                <a:latin typeface="UTM Loko" panose="02040603050506020204" pitchFamily="18" charset="0"/>
                <a:ea typeface="微软雅黑" panose="020B0503020204020204" pitchFamily="34" charset="-122"/>
              </a:rPr>
              <a:t>dụ</a:t>
            </a:r>
            <a:r>
              <a:rPr lang="en-US" altLang="zh-CN" sz="4400" b="1" dirty="0">
                <a:solidFill>
                  <a:schemeClr val="bg1"/>
                </a:solidFill>
                <a:latin typeface="UTM Loko" panose="02040603050506020204" pitchFamily="18" charset="0"/>
                <a:ea typeface="微软雅黑" panose="020B0503020204020204" pitchFamily="34" charset="-122"/>
              </a:rPr>
              <a:t>:</a:t>
            </a:r>
            <a:endParaRPr lang="zh-CN" altLang="en-US" sz="4400" b="1" dirty="0">
              <a:solidFill>
                <a:schemeClr val="bg1"/>
              </a:solidFill>
              <a:latin typeface="UTM Loko" panose="02040603050506020204" pitchFamily="18" charset="0"/>
              <a:ea typeface="微软雅黑" panose="020B0503020204020204" pitchFamily="34" charset="-122"/>
            </a:endParaRPr>
          </a:p>
        </p:txBody>
      </p:sp>
      <p:pic>
        <p:nvPicPr>
          <p:cNvPr id="3" name="图片 2" descr="6"/>
          <p:cNvPicPr>
            <a:picLocks noChangeAspect="1"/>
          </p:cNvPicPr>
          <p:nvPr/>
        </p:nvPicPr>
        <p:blipFill>
          <a:blip r:embed="rId5"/>
          <a:srcRect r="74368"/>
          <a:stretch>
            <a:fillRect/>
          </a:stretch>
        </p:blipFill>
        <p:spPr>
          <a:xfrm>
            <a:off x="-3810" y="4604385"/>
            <a:ext cx="1602105" cy="2278380"/>
          </a:xfrm>
          <a:prstGeom prst="rect">
            <a:avLst/>
          </a:prstGeom>
        </p:spPr>
      </p:pic>
      <p:pic>
        <p:nvPicPr>
          <p:cNvPr id="5" name="图片 4" descr="6"/>
          <p:cNvPicPr>
            <a:picLocks noChangeAspect="1"/>
          </p:cNvPicPr>
          <p:nvPr/>
        </p:nvPicPr>
        <p:blipFill>
          <a:blip r:embed="rId5"/>
          <a:srcRect l="47449" t="21697"/>
          <a:stretch>
            <a:fillRect/>
          </a:stretch>
        </p:blipFill>
        <p:spPr>
          <a:xfrm>
            <a:off x="9054465" y="5163721"/>
            <a:ext cx="3137535" cy="1704340"/>
          </a:xfrm>
          <a:prstGeom prst="rect">
            <a:avLst/>
          </a:prstGeom>
        </p:spPr>
      </p:pic>
      <p:pic>
        <p:nvPicPr>
          <p:cNvPr id="19" name="图片 5">
            <a:extLst>
              <a:ext uri="{FF2B5EF4-FFF2-40B4-BE49-F238E27FC236}">
                <a16:creationId xmlns:a16="http://schemas.microsoft.com/office/drawing/2014/main" id="{1DEE5686-71CE-41EF-B6C4-11144AAF8DE4}"/>
              </a:ext>
            </a:extLst>
          </p:cNvPr>
          <p:cNvPicPr>
            <a:picLocks noChangeAspect="1"/>
          </p:cNvPicPr>
          <p:nvPr/>
        </p:nvPicPr>
        <p:blipFill rotWithShape="1">
          <a:blip r:embed="rId6">
            <a:lum contrast="20000"/>
          </a:blip>
          <a:srcRect t="-1" r="54732" b="80724"/>
          <a:stretch/>
        </p:blipFill>
        <p:spPr>
          <a:xfrm>
            <a:off x="-839446" y="5623693"/>
            <a:ext cx="13031445" cy="1278372"/>
          </a:xfrm>
          <a:prstGeom prst="rect">
            <a:avLst/>
          </a:prstGeom>
          <a:effectLst>
            <a:outerShdw blurRad="63500" sx="102000" sy="102000" algn="ctr" rotWithShape="0">
              <a:prstClr val="black">
                <a:alpha val="40000"/>
              </a:prstClr>
            </a:outerShdw>
          </a:effectLst>
        </p:spPr>
      </p:pic>
      <p:grpSp>
        <p:nvGrpSpPr>
          <p:cNvPr id="20" name="Group 35">
            <a:extLst>
              <a:ext uri="{FF2B5EF4-FFF2-40B4-BE49-F238E27FC236}">
                <a16:creationId xmlns:a16="http://schemas.microsoft.com/office/drawing/2014/main" id="{FA3D497D-442B-4200-9B91-F0A17110C573}"/>
              </a:ext>
            </a:extLst>
          </p:cNvPr>
          <p:cNvGrpSpPr>
            <a:grpSpLocks/>
          </p:cNvGrpSpPr>
          <p:nvPr/>
        </p:nvGrpSpPr>
        <p:grpSpPr bwMode="auto">
          <a:xfrm>
            <a:off x="331450" y="2808958"/>
            <a:ext cx="3241674" cy="2530476"/>
            <a:chOff x="3273" y="2109"/>
            <a:chExt cx="2042" cy="1594"/>
          </a:xfrm>
        </p:grpSpPr>
        <p:sp>
          <p:nvSpPr>
            <p:cNvPr id="21" name="Rectangle 11">
              <a:extLst>
                <a:ext uri="{FF2B5EF4-FFF2-40B4-BE49-F238E27FC236}">
                  <a16:creationId xmlns:a16="http://schemas.microsoft.com/office/drawing/2014/main" id="{FF9F3C38-B061-4BE9-B589-8D476F8628BE}"/>
                </a:ext>
              </a:extLst>
            </p:cNvPr>
            <p:cNvSpPr>
              <a:spLocks noChangeArrowheads="1"/>
            </p:cNvSpPr>
            <p:nvPr/>
          </p:nvSpPr>
          <p:spPr bwMode="auto">
            <a:xfrm>
              <a:off x="3516" y="2417"/>
              <a:ext cx="1630" cy="955"/>
            </a:xfrm>
            <a:prstGeom prst="rect">
              <a:avLst/>
            </a:prstGeom>
            <a:ln>
              <a:headEnd/>
              <a:tailEnd/>
            </a:ln>
          </p:spPr>
          <p:style>
            <a:lnRef idx="2">
              <a:schemeClr val="dk1"/>
            </a:lnRef>
            <a:fillRef idx="1">
              <a:schemeClr val="lt1"/>
            </a:fillRef>
            <a:effectRef idx="0">
              <a:schemeClr val="dk1"/>
            </a:effectRef>
            <a:fontRef idx="minor">
              <a:schemeClr val="dk1"/>
            </a:fontRef>
          </p:style>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a:solidFill>
                  <a:srgbClr val="000000"/>
                </a:solidFill>
                <a:latin typeface="Times New Roman" panose="02020603050405020304" pitchFamily="18" charset="0"/>
              </a:endParaRPr>
            </a:p>
          </p:txBody>
        </p:sp>
        <p:sp>
          <p:nvSpPr>
            <p:cNvPr id="24" name="Text Box 13">
              <a:extLst>
                <a:ext uri="{FF2B5EF4-FFF2-40B4-BE49-F238E27FC236}">
                  <a16:creationId xmlns:a16="http://schemas.microsoft.com/office/drawing/2014/main" id="{EF235AFD-1F6E-4560-8CAB-69B4BEB1D553}"/>
                </a:ext>
              </a:extLst>
            </p:cNvPr>
            <p:cNvSpPr txBox="1">
              <a:spLocks noChangeArrowheads="1"/>
            </p:cNvSpPr>
            <p:nvPr/>
          </p:nvSpPr>
          <p:spPr bwMode="auto">
            <a:xfrm>
              <a:off x="3273" y="2109"/>
              <a:ext cx="204" cy="3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50000"/>
                </a:spcBef>
                <a:buFontTx/>
                <a:buNone/>
              </a:pPr>
              <a:r>
                <a:rPr lang="en-US" altLang="en-US" b="1" dirty="0">
                  <a:latin typeface="Times New Roman" panose="02020603050405020304" pitchFamily="18" charset="0"/>
                </a:rPr>
                <a:t>A</a:t>
              </a:r>
            </a:p>
          </p:txBody>
        </p:sp>
        <p:sp>
          <p:nvSpPr>
            <p:cNvPr id="26" name="Text Box 14">
              <a:extLst>
                <a:ext uri="{FF2B5EF4-FFF2-40B4-BE49-F238E27FC236}">
                  <a16:creationId xmlns:a16="http://schemas.microsoft.com/office/drawing/2014/main" id="{45F986F1-07FD-48CC-A6A5-84938CCFC331}"/>
                </a:ext>
              </a:extLst>
            </p:cNvPr>
            <p:cNvSpPr txBox="1">
              <a:spLocks noChangeArrowheads="1"/>
            </p:cNvSpPr>
            <p:nvPr/>
          </p:nvSpPr>
          <p:spPr bwMode="auto">
            <a:xfrm>
              <a:off x="5111" y="2132"/>
              <a:ext cx="204" cy="3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50000"/>
                </a:spcBef>
                <a:buFontTx/>
                <a:buNone/>
              </a:pPr>
              <a:r>
                <a:rPr lang="en-US" altLang="en-US" b="1" dirty="0">
                  <a:latin typeface="Times New Roman" panose="02020603050405020304" pitchFamily="18" charset="0"/>
                </a:rPr>
                <a:t>B</a:t>
              </a:r>
            </a:p>
          </p:txBody>
        </p:sp>
        <p:sp>
          <p:nvSpPr>
            <p:cNvPr id="27" name="Text Box 15">
              <a:extLst>
                <a:ext uri="{FF2B5EF4-FFF2-40B4-BE49-F238E27FC236}">
                  <a16:creationId xmlns:a16="http://schemas.microsoft.com/office/drawing/2014/main" id="{87511EDA-CF41-476D-83AE-AB93EE27469A}"/>
                </a:ext>
              </a:extLst>
            </p:cNvPr>
            <p:cNvSpPr txBox="1">
              <a:spLocks noChangeArrowheads="1"/>
            </p:cNvSpPr>
            <p:nvPr/>
          </p:nvSpPr>
          <p:spPr bwMode="auto">
            <a:xfrm>
              <a:off x="5095" y="3335"/>
              <a:ext cx="163" cy="3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50000"/>
                </a:spcBef>
                <a:buFontTx/>
                <a:buNone/>
              </a:pPr>
              <a:r>
                <a:rPr lang="en-US" altLang="en-US" b="1">
                  <a:latin typeface="Times New Roman" panose="02020603050405020304" pitchFamily="18" charset="0"/>
                </a:rPr>
                <a:t>C</a:t>
              </a:r>
            </a:p>
          </p:txBody>
        </p:sp>
        <p:sp>
          <p:nvSpPr>
            <p:cNvPr id="28" name="Text Box 16">
              <a:extLst>
                <a:ext uri="{FF2B5EF4-FFF2-40B4-BE49-F238E27FC236}">
                  <a16:creationId xmlns:a16="http://schemas.microsoft.com/office/drawing/2014/main" id="{23034A63-227D-4835-A12C-9DE508FD1699}"/>
                </a:ext>
              </a:extLst>
            </p:cNvPr>
            <p:cNvSpPr txBox="1">
              <a:spLocks noChangeArrowheads="1"/>
            </p:cNvSpPr>
            <p:nvPr/>
          </p:nvSpPr>
          <p:spPr bwMode="auto">
            <a:xfrm>
              <a:off x="3297" y="3335"/>
              <a:ext cx="163" cy="3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50000"/>
                </a:spcBef>
                <a:buFontTx/>
                <a:buNone/>
              </a:pPr>
              <a:r>
                <a:rPr lang="en-US" altLang="en-US" b="1" dirty="0">
                  <a:latin typeface="Times New Roman" panose="02020603050405020304" pitchFamily="18" charset="0"/>
                </a:rPr>
                <a:t>D</a:t>
              </a:r>
            </a:p>
          </p:txBody>
        </p:sp>
      </p:grpSp>
      <p:sp>
        <p:nvSpPr>
          <p:cNvPr id="33" name="Text Box 17">
            <a:extLst>
              <a:ext uri="{FF2B5EF4-FFF2-40B4-BE49-F238E27FC236}">
                <a16:creationId xmlns:a16="http://schemas.microsoft.com/office/drawing/2014/main" id="{777F7FB0-3E36-41CE-AB33-766EEF26BFE0}"/>
              </a:ext>
            </a:extLst>
          </p:cNvPr>
          <p:cNvSpPr txBox="1">
            <a:spLocks noChangeArrowheads="1"/>
          </p:cNvSpPr>
          <p:nvPr/>
        </p:nvSpPr>
        <p:spPr bwMode="auto">
          <a:xfrm>
            <a:off x="1460956" y="2719574"/>
            <a:ext cx="1100138"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50000"/>
              </a:spcBef>
              <a:buFontTx/>
              <a:buNone/>
            </a:pPr>
            <a:r>
              <a:rPr lang="en-US" altLang="en-US" b="1" dirty="0">
                <a:solidFill>
                  <a:srgbClr val="FF3300"/>
                </a:solidFill>
                <a:latin typeface="Times New Roman" panose="02020603050405020304" pitchFamily="18" charset="0"/>
              </a:rPr>
              <a:t>? </a:t>
            </a:r>
            <a:r>
              <a:rPr lang="en-US" altLang="en-US" b="1" dirty="0">
                <a:latin typeface="Times New Roman" panose="02020603050405020304" pitchFamily="18" charset="0"/>
              </a:rPr>
              <a:t>m</a:t>
            </a:r>
          </a:p>
        </p:txBody>
      </p:sp>
      <mc:AlternateContent xmlns:mc="http://schemas.openxmlformats.org/markup-compatibility/2006" xmlns:a14="http://schemas.microsoft.com/office/drawing/2010/main">
        <mc:Choice Requires="a14">
          <p:sp>
            <p:nvSpPr>
              <p:cNvPr id="34" name="TextBox 33">
                <a:extLst>
                  <a:ext uri="{FF2B5EF4-FFF2-40B4-BE49-F238E27FC236}">
                    <a16:creationId xmlns:a16="http://schemas.microsoft.com/office/drawing/2014/main" id="{C9920A0F-7194-4796-8B66-62A8170B7F2E}"/>
                  </a:ext>
                </a:extLst>
              </p:cNvPr>
              <p:cNvSpPr txBox="1"/>
              <p:nvPr/>
            </p:nvSpPr>
            <p:spPr>
              <a:xfrm>
                <a:off x="1394703" y="3447686"/>
                <a:ext cx="1037143" cy="886140"/>
              </a:xfrm>
              <a:prstGeom prst="rect">
                <a:avLst/>
              </a:prstGeom>
              <a:noFill/>
            </p:spPr>
            <p:txBody>
              <a:bodyPr wrap="none" lIns="0" tIns="0" rIns="0" bIns="0" rtlCol="0">
                <a:spAutoFit/>
              </a:bodyPr>
              <a:lstStyle/>
              <a:p>
                <a14:m>
                  <m:oMath xmlns:m="http://schemas.openxmlformats.org/officeDocument/2006/math">
                    <m:f>
                      <m:fPr>
                        <m:ctrlPr>
                          <a:rPr lang="en-US" sz="4000" b="1" i="1" smtClean="0">
                            <a:solidFill>
                              <a:srgbClr val="FF0000"/>
                            </a:solidFill>
                            <a:latin typeface="Cambria Math" panose="02040503050406030204" pitchFamily="18" charset="0"/>
                          </a:rPr>
                        </m:ctrlPr>
                      </m:fPr>
                      <m:num>
                        <m:r>
                          <a:rPr lang="en-US" sz="4000" b="1" i="1" smtClean="0">
                            <a:solidFill>
                              <a:srgbClr val="FF0000"/>
                            </a:solidFill>
                            <a:latin typeface="Cambria Math" panose="02040503050406030204" pitchFamily="18" charset="0"/>
                          </a:rPr>
                          <m:t>𝟕</m:t>
                        </m:r>
                      </m:num>
                      <m:den>
                        <m:r>
                          <a:rPr lang="en-US" sz="4000" b="1" i="1" smtClean="0">
                            <a:solidFill>
                              <a:srgbClr val="FF0000"/>
                            </a:solidFill>
                            <a:latin typeface="Cambria Math" panose="02040503050406030204" pitchFamily="18" charset="0"/>
                          </a:rPr>
                          <m:t>𝟏𝟓</m:t>
                        </m:r>
                      </m:den>
                    </m:f>
                  </m:oMath>
                </a14:m>
                <a:r>
                  <a:rPr lang="en-US" sz="4000" b="1" dirty="0">
                    <a:solidFill>
                      <a:srgbClr val="FF0000"/>
                    </a:solidFill>
                  </a:rPr>
                  <a:t> </a:t>
                </a:r>
                <a:r>
                  <a:rPr lang="en-US" sz="3200" b="1" dirty="0">
                    <a:solidFill>
                      <a:srgbClr val="000000"/>
                    </a:solidFill>
                  </a:rPr>
                  <a:t>m²</a:t>
                </a:r>
              </a:p>
            </p:txBody>
          </p:sp>
        </mc:Choice>
        <mc:Fallback xmlns="">
          <p:sp>
            <p:nvSpPr>
              <p:cNvPr id="34" name="TextBox 33">
                <a:extLst>
                  <a:ext uri="{FF2B5EF4-FFF2-40B4-BE49-F238E27FC236}">
                    <a16:creationId xmlns:a16="http://schemas.microsoft.com/office/drawing/2014/main" id="{C9920A0F-7194-4796-8B66-62A8170B7F2E}"/>
                  </a:ext>
                </a:extLst>
              </p:cNvPr>
              <p:cNvSpPr txBox="1">
                <a:spLocks noRot="1" noChangeAspect="1" noMove="1" noResize="1" noEditPoints="1" noAdjustHandles="1" noChangeArrowheads="1" noChangeShapeType="1" noTextEdit="1"/>
              </p:cNvSpPr>
              <p:nvPr/>
            </p:nvSpPr>
            <p:spPr>
              <a:xfrm>
                <a:off x="1394703" y="3447686"/>
                <a:ext cx="1037143" cy="886140"/>
              </a:xfrm>
              <a:prstGeom prst="rect">
                <a:avLst/>
              </a:prstGeom>
              <a:blipFill>
                <a:blip r:embed="rId7"/>
                <a:stretch>
                  <a:fillRect l="-588" r="-23529" b="-10345"/>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5" name="TextBox 34">
                <a:extLst>
                  <a:ext uri="{FF2B5EF4-FFF2-40B4-BE49-F238E27FC236}">
                    <a16:creationId xmlns:a16="http://schemas.microsoft.com/office/drawing/2014/main" id="{E244E305-9CC9-46EB-955B-9E82D0FA1C17}"/>
                  </a:ext>
                </a:extLst>
              </p:cNvPr>
              <p:cNvSpPr txBox="1"/>
              <p:nvPr/>
            </p:nvSpPr>
            <p:spPr>
              <a:xfrm>
                <a:off x="3505947" y="3571763"/>
                <a:ext cx="673261" cy="889154"/>
              </a:xfrm>
              <a:prstGeom prst="rect">
                <a:avLst/>
              </a:prstGeom>
              <a:noFill/>
            </p:spPr>
            <p:txBody>
              <a:bodyPr wrap="none" lIns="0" tIns="0" rIns="0" bIns="0" rtlCol="0">
                <a:spAutoFit/>
              </a:bodyPr>
              <a:lstStyle/>
              <a:p>
                <a14:m>
                  <m:oMath xmlns:m="http://schemas.openxmlformats.org/officeDocument/2006/math">
                    <m:f>
                      <m:fPr>
                        <m:ctrlPr>
                          <a:rPr lang="en-US" sz="4000" b="1" i="1" smtClean="0">
                            <a:solidFill>
                              <a:srgbClr val="FF0000"/>
                            </a:solidFill>
                            <a:latin typeface="Cambria Math" panose="02040503050406030204" pitchFamily="18" charset="0"/>
                          </a:rPr>
                        </m:ctrlPr>
                      </m:fPr>
                      <m:num>
                        <m:r>
                          <a:rPr lang="en-US" sz="4000" b="1" i="1" smtClean="0">
                            <a:solidFill>
                              <a:srgbClr val="FF0000"/>
                            </a:solidFill>
                            <a:latin typeface="Cambria Math" panose="02040503050406030204" pitchFamily="18" charset="0"/>
                          </a:rPr>
                          <m:t>𝟐</m:t>
                        </m:r>
                      </m:num>
                      <m:den>
                        <m:r>
                          <a:rPr lang="en-US" sz="4000" b="1" i="1" smtClean="0">
                            <a:solidFill>
                              <a:srgbClr val="FF0000"/>
                            </a:solidFill>
                            <a:latin typeface="Cambria Math" panose="02040503050406030204" pitchFamily="18" charset="0"/>
                          </a:rPr>
                          <m:t>𝟑</m:t>
                        </m:r>
                      </m:den>
                    </m:f>
                  </m:oMath>
                </a14:m>
                <a:r>
                  <a:rPr lang="en-US" sz="4000" b="1" dirty="0">
                    <a:solidFill>
                      <a:srgbClr val="FF0000"/>
                    </a:solidFill>
                  </a:rPr>
                  <a:t> </a:t>
                </a:r>
                <a:r>
                  <a:rPr lang="en-US" sz="3200" b="1" dirty="0"/>
                  <a:t>m</a:t>
                </a:r>
              </a:p>
            </p:txBody>
          </p:sp>
        </mc:Choice>
        <mc:Fallback xmlns="">
          <p:sp>
            <p:nvSpPr>
              <p:cNvPr id="35" name="TextBox 34">
                <a:extLst>
                  <a:ext uri="{FF2B5EF4-FFF2-40B4-BE49-F238E27FC236}">
                    <a16:creationId xmlns:a16="http://schemas.microsoft.com/office/drawing/2014/main" id="{E244E305-9CC9-46EB-955B-9E82D0FA1C17}"/>
                  </a:ext>
                </a:extLst>
              </p:cNvPr>
              <p:cNvSpPr txBox="1">
                <a:spLocks noRot="1" noChangeAspect="1" noMove="1" noResize="1" noEditPoints="1" noAdjustHandles="1" noChangeArrowheads="1" noChangeShapeType="1" noTextEdit="1"/>
              </p:cNvSpPr>
              <p:nvPr/>
            </p:nvSpPr>
            <p:spPr>
              <a:xfrm>
                <a:off x="3505947" y="3571763"/>
                <a:ext cx="673261" cy="889154"/>
              </a:xfrm>
              <a:prstGeom prst="rect">
                <a:avLst/>
              </a:prstGeom>
              <a:blipFill>
                <a:blip r:embed="rId8"/>
                <a:stretch>
                  <a:fillRect r="-36036" b="-9589"/>
                </a:stretch>
              </a:blipFill>
            </p:spPr>
            <p:txBody>
              <a:bodyPr/>
              <a:lstStyle/>
              <a:p>
                <a:r>
                  <a:rPr lang="en-US">
                    <a:noFill/>
                  </a:rPr>
                  <a:t> </a:t>
                </a:r>
              </a:p>
            </p:txBody>
          </p:sp>
        </mc:Fallback>
      </mc:AlternateContent>
    </p:spTree>
    <p:extLst>
      <p:ext uri="{BB962C8B-B14F-4D97-AF65-F5344CB8AC3E}">
        <p14:creationId xmlns:p14="http://schemas.microsoft.com/office/powerpoint/2010/main" val="2855332514"/>
      </p:ext>
    </p:extLst>
  </p:cSld>
  <p:clrMapOvr>
    <a:masterClrMapping/>
  </p:clrMapOvr>
  <mc:AlternateContent xmlns:mc="http://schemas.openxmlformats.org/markup-compatibility/2006">
    <mc:Choice xmlns:p159="http://schemas.microsoft.com/office/powerpoint/2015/09/main" xmlns=""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fade">
                                      <p:cBhvr>
                                        <p:cTn id="7"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组合 5"/>
          <p:cNvGrpSpPr/>
          <p:nvPr/>
        </p:nvGrpSpPr>
        <p:grpSpPr>
          <a:xfrm>
            <a:off x="1521508" y="257308"/>
            <a:ext cx="3551555" cy="1078151"/>
            <a:chOff x="2638269" y="2965026"/>
            <a:chExt cx="3551555" cy="1078151"/>
          </a:xfrm>
        </p:grpSpPr>
        <p:sp>
          <p:nvSpPr>
            <p:cNvPr id="7" name="文本框 1"/>
            <p:cNvSpPr txBox="1">
              <a:spLocks noChangeArrowheads="1"/>
            </p:cNvSpPr>
            <p:nvPr/>
          </p:nvSpPr>
          <p:spPr bwMode="auto">
            <a:xfrm>
              <a:off x="2638269" y="2965026"/>
              <a:ext cx="3551555"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1300">
                  <a:solidFill>
                    <a:schemeClr val="tx1"/>
                  </a:solidFill>
                  <a:latin typeface="Nexa Light" panose="02000000000000000000" pitchFamily="50" charset="0"/>
                  <a:ea typeface="微软雅黑" panose="020B0503020204020204" charset="-122"/>
                </a:defRPr>
              </a:lvl1pPr>
              <a:lvl2pPr marL="742950" indent="-285750">
                <a:defRPr sz="1300">
                  <a:solidFill>
                    <a:schemeClr val="tx1"/>
                  </a:solidFill>
                  <a:latin typeface="Nexa Light" panose="02000000000000000000" pitchFamily="50" charset="0"/>
                  <a:ea typeface="微软雅黑" panose="020B0503020204020204" charset="-122"/>
                </a:defRPr>
              </a:lvl2pPr>
              <a:lvl3pPr marL="1143000" indent="-228600">
                <a:defRPr sz="1300">
                  <a:solidFill>
                    <a:schemeClr val="tx1"/>
                  </a:solidFill>
                  <a:latin typeface="Nexa Light" panose="02000000000000000000" pitchFamily="50" charset="0"/>
                  <a:ea typeface="微软雅黑" panose="020B0503020204020204" charset="-122"/>
                </a:defRPr>
              </a:lvl3pPr>
              <a:lvl4pPr marL="1600200" indent="-228600">
                <a:defRPr sz="1300">
                  <a:solidFill>
                    <a:schemeClr val="tx1"/>
                  </a:solidFill>
                  <a:latin typeface="Nexa Light" panose="02000000000000000000" pitchFamily="50" charset="0"/>
                  <a:ea typeface="微软雅黑" panose="020B0503020204020204" charset="-122"/>
                </a:defRPr>
              </a:lvl4pPr>
              <a:lvl5pPr marL="2057400" indent="-228600">
                <a:defRPr sz="1300">
                  <a:solidFill>
                    <a:schemeClr val="tx1"/>
                  </a:solidFill>
                  <a:latin typeface="Nexa Light" panose="02000000000000000000" pitchFamily="50" charset="0"/>
                  <a:ea typeface="微软雅黑" panose="020B0503020204020204" charset="-122"/>
                </a:defRPr>
              </a:lvl5pPr>
              <a:lvl6pPr marL="2514600" indent="-228600" defTabSz="685800" eaLnBrk="0" fontAlgn="base" hangingPunct="0">
                <a:spcBef>
                  <a:spcPct val="0"/>
                </a:spcBef>
                <a:spcAft>
                  <a:spcPct val="0"/>
                </a:spcAft>
                <a:defRPr sz="1300">
                  <a:solidFill>
                    <a:schemeClr val="tx1"/>
                  </a:solidFill>
                  <a:latin typeface="Nexa Light" panose="02000000000000000000" pitchFamily="50" charset="0"/>
                  <a:ea typeface="微软雅黑" panose="020B0503020204020204" charset="-122"/>
                </a:defRPr>
              </a:lvl6pPr>
              <a:lvl7pPr marL="2971800" indent="-228600" defTabSz="685800" eaLnBrk="0" fontAlgn="base" hangingPunct="0">
                <a:spcBef>
                  <a:spcPct val="0"/>
                </a:spcBef>
                <a:spcAft>
                  <a:spcPct val="0"/>
                </a:spcAft>
                <a:defRPr sz="1300">
                  <a:solidFill>
                    <a:schemeClr val="tx1"/>
                  </a:solidFill>
                  <a:latin typeface="Nexa Light" panose="02000000000000000000" pitchFamily="50" charset="0"/>
                  <a:ea typeface="微软雅黑" panose="020B0503020204020204" charset="-122"/>
                </a:defRPr>
              </a:lvl7pPr>
              <a:lvl8pPr marL="3429000" indent="-228600" defTabSz="685800" eaLnBrk="0" fontAlgn="base" hangingPunct="0">
                <a:spcBef>
                  <a:spcPct val="0"/>
                </a:spcBef>
                <a:spcAft>
                  <a:spcPct val="0"/>
                </a:spcAft>
                <a:defRPr sz="1300">
                  <a:solidFill>
                    <a:schemeClr val="tx1"/>
                  </a:solidFill>
                  <a:latin typeface="Nexa Light" panose="02000000000000000000" pitchFamily="50" charset="0"/>
                  <a:ea typeface="微软雅黑" panose="020B0503020204020204" charset="-122"/>
                </a:defRPr>
              </a:lvl8pPr>
              <a:lvl9pPr marL="3886200" indent="-228600" defTabSz="685800" eaLnBrk="0" fontAlgn="base" hangingPunct="0">
                <a:spcBef>
                  <a:spcPct val="0"/>
                </a:spcBef>
                <a:spcAft>
                  <a:spcPct val="0"/>
                </a:spcAft>
                <a:defRPr sz="1300">
                  <a:solidFill>
                    <a:schemeClr val="tx1"/>
                  </a:solidFill>
                  <a:latin typeface="Nexa Light" panose="02000000000000000000" pitchFamily="50" charset="0"/>
                  <a:ea typeface="微软雅黑" panose="020B0503020204020204" charset="-122"/>
                </a:defRPr>
              </a:lvl9pPr>
            </a:lstStyle>
            <a:p>
              <a:pPr>
                <a:defRPr/>
              </a:pPr>
              <a:r>
                <a:rPr lang="en-US" altLang="zh-CN" sz="4400" b="1" dirty="0">
                  <a:solidFill>
                    <a:schemeClr val="bg1"/>
                  </a:solidFill>
                  <a:latin typeface="UTM Loko" panose="02040603050506020204" pitchFamily="18" charset="0"/>
                  <a:ea typeface="微软雅黑" panose="020B0503020204020204" pitchFamily="34" charset="-122"/>
                  <a:cs typeface="+mn-ea"/>
                  <a:sym typeface="+mn-lt"/>
                </a:rPr>
                <a:t>KHỞI ĐỘNG</a:t>
              </a:r>
              <a:endParaRPr lang="zh-CN" altLang="en-US" sz="4400" b="1" dirty="0">
                <a:solidFill>
                  <a:schemeClr val="bg1"/>
                </a:solidFill>
                <a:latin typeface="UTM Loko" panose="02040603050506020204" pitchFamily="18" charset="0"/>
                <a:ea typeface="微软雅黑" panose="020B0503020204020204" pitchFamily="34" charset="-122"/>
                <a:cs typeface="+mn-ea"/>
                <a:sym typeface="+mn-lt"/>
              </a:endParaRPr>
            </a:p>
          </p:txBody>
        </p:sp>
        <p:sp>
          <p:nvSpPr>
            <p:cNvPr id="8" name="矩形 7"/>
            <p:cNvSpPr/>
            <p:nvPr/>
          </p:nvSpPr>
          <p:spPr>
            <a:xfrm>
              <a:off x="2638269" y="3073040"/>
              <a:ext cx="2952906" cy="970137"/>
            </a:xfrm>
            <a:prstGeom prst="rect">
              <a:avLst/>
            </a:prstGeom>
          </p:spPr>
          <p:txBody>
            <a:bodyPr wrap="squar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150000"/>
                </a:lnSpc>
                <a:defRPr/>
              </a:pPr>
              <a:endParaRPr lang="zh-CN" altLang="en-US" sz="4400" b="1" spc="300" dirty="0">
                <a:solidFill>
                  <a:schemeClr val="bg1"/>
                </a:solidFill>
                <a:latin typeface="UTM Flamenco" panose="02040603050506020204" pitchFamily="18" charset="0"/>
                <a:ea typeface="微软雅黑" panose="020B0503020204020204" pitchFamily="34" charset="-122"/>
                <a:sym typeface="微软雅黑" panose="020B0503020204020204" charset="-122"/>
              </a:endParaRPr>
            </a:p>
          </p:txBody>
        </p:sp>
      </p:grpSp>
      <p:grpSp>
        <p:nvGrpSpPr>
          <p:cNvPr id="9" name="组合 8"/>
          <p:cNvGrpSpPr/>
          <p:nvPr/>
        </p:nvGrpSpPr>
        <p:grpSpPr>
          <a:xfrm>
            <a:off x="525931" y="0"/>
            <a:ext cx="910170" cy="1109471"/>
            <a:chOff x="6219365" y="418888"/>
            <a:chExt cx="910170" cy="1109471"/>
          </a:xfrm>
        </p:grpSpPr>
        <p:sp>
          <p:nvSpPr>
            <p:cNvPr id="10" name="椭圆 9"/>
            <p:cNvSpPr/>
            <p:nvPr/>
          </p:nvSpPr>
          <p:spPr>
            <a:xfrm>
              <a:off x="6219365" y="600685"/>
              <a:ext cx="910170" cy="910170"/>
            </a:xfrm>
            <a:prstGeom prst="ellipse">
              <a:avLst/>
            </a:prstGeom>
            <a:solidFill>
              <a:srgbClr val="97F1E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bg1"/>
                </a:solidFill>
                <a:latin typeface="微软雅黑" panose="020B0503020204020204" pitchFamily="34" charset="-122"/>
                <a:ea typeface="微软雅黑" panose="020B0503020204020204" pitchFamily="34" charset="-122"/>
              </a:endParaRPr>
            </a:p>
          </p:txBody>
        </p:sp>
        <p:pic>
          <p:nvPicPr>
            <p:cNvPr id="11" name="图片 10"/>
            <p:cNvPicPr>
              <a:picLocks noChangeAspect="1"/>
            </p:cNvPicPr>
            <p:nvPr/>
          </p:nvPicPr>
          <p:blipFill rotWithShape="1">
            <a:blip r:embed="rId3" cstate="print">
              <a:extLst>
                <a:ext uri="{28A0092B-C50C-407E-A947-70E740481C1C}">
                  <a14:useLocalDpi xmlns:a14="http://schemas.microsoft.com/office/drawing/2010/main" val="0"/>
                </a:ext>
              </a:extLst>
            </a:blip>
            <a:srcRect r="83312" b="67495"/>
            <a:stretch>
              <a:fillRect/>
            </a:stretch>
          </p:blipFill>
          <p:spPr>
            <a:xfrm>
              <a:off x="6473953" y="418888"/>
              <a:ext cx="562601" cy="1109471"/>
            </a:xfrm>
            <a:prstGeom prst="rect">
              <a:avLst/>
            </a:prstGeom>
          </p:spPr>
        </p:pic>
      </p:grpSp>
      <p:sp>
        <p:nvSpPr>
          <p:cNvPr id="12" name="圆角矩形标注 11"/>
          <p:cNvSpPr/>
          <p:nvPr/>
        </p:nvSpPr>
        <p:spPr>
          <a:xfrm>
            <a:off x="3993016" y="1405912"/>
            <a:ext cx="7022965" cy="1880326"/>
          </a:xfrm>
          <a:prstGeom prst="wedgeRoundRectCallout">
            <a:avLst>
              <a:gd name="adj1" fmla="val 49823"/>
              <a:gd name="adj2" fmla="val 5131"/>
              <a:gd name="adj3" fmla="val 16667"/>
            </a:avLst>
          </a:prstGeom>
          <a:solidFill>
            <a:schemeClr val="accent2"/>
          </a:solidFill>
          <a:ln w="28575">
            <a:solidFill>
              <a:srgbClr val="4BB1A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bg1"/>
              </a:solidFill>
              <a:latin typeface="微软雅黑" panose="020B0503020204020204" pitchFamily="34" charset="-122"/>
              <a:ea typeface="微软雅黑" panose="020B0503020204020204" pitchFamily="34" charset="-122"/>
            </a:endParaRPr>
          </a:p>
        </p:txBody>
      </p:sp>
      <p:pic>
        <p:nvPicPr>
          <p:cNvPr id="16" name="图片 1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017264" y="2181126"/>
            <a:ext cx="2174735" cy="4676874"/>
          </a:xfrm>
          <a:prstGeom prst="rect">
            <a:avLst/>
          </a:prstGeom>
        </p:spPr>
      </p:pic>
      <p:sp>
        <p:nvSpPr>
          <p:cNvPr id="29" name="文本框 28"/>
          <p:cNvSpPr txBox="1"/>
          <p:nvPr/>
        </p:nvSpPr>
        <p:spPr>
          <a:xfrm>
            <a:off x="3982327" y="1397853"/>
            <a:ext cx="7022965" cy="2215991"/>
          </a:xfrm>
          <a:prstGeom prst="rect">
            <a:avLst/>
          </a:prstGeom>
          <a:noFill/>
        </p:spPr>
        <p:txBody>
          <a:bodyPr wrap="square" rtlCol="0">
            <a:spAutoFit/>
          </a:bodyPr>
          <a:lstStyle/>
          <a:p>
            <a:r>
              <a:rPr lang="en-US" altLang="en-US" sz="4000" b="1" dirty="0" err="1">
                <a:solidFill>
                  <a:schemeClr val="bg1"/>
                </a:solidFill>
                <a:latin typeface="UTM Avo" panose="02040603050506020204" pitchFamily="18" charset="0"/>
              </a:rPr>
              <a:t>Muốn</a:t>
            </a:r>
            <a:r>
              <a:rPr lang="en-US" altLang="en-US" sz="4000" b="1" dirty="0">
                <a:solidFill>
                  <a:schemeClr val="bg1"/>
                </a:solidFill>
                <a:latin typeface="UTM Avo" panose="02040603050506020204" pitchFamily="18" charset="0"/>
              </a:rPr>
              <a:t> </a:t>
            </a:r>
            <a:r>
              <a:rPr lang="en-US" altLang="en-US" sz="4000" b="1" dirty="0" err="1">
                <a:solidFill>
                  <a:schemeClr val="bg1"/>
                </a:solidFill>
                <a:latin typeface="UTM Avo" panose="02040603050506020204" pitchFamily="18" charset="0"/>
              </a:rPr>
              <a:t>tính</a:t>
            </a:r>
            <a:r>
              <a:rPr lang="en-US" altLang="en-US" sz="4000" b="1" dirty="0">
                <a:solidFill>
                  <a:schemeClr val="bg1"/>
                </a:solidFill>
                <a:latin typeface="UTM Avo" panose="02040603050506020204" pitchFamily="18" charset="0"/>
              </a:rPr>
              <a:t> </a:t>
            </a:r>
            <a:r>
              <a:rPr lang="en-US" altLang="en-US" sz="4000" b="1" dirty="0" err="1">
                <a:solidFill>
                  <a:schemeClr val="bg1"/>
                </a:solidFill>
                <a:latin typeface="UTM Avo" panose="02040603050506020204" pitchFamily="18" charset="0"/>
              </a:rPr>
              <a:t>chiều</a:t>
            </a:r>
            <a:r>
              <a:rPr lang="en-US" altLang="en-US" sz="4000" b="1" dirty="0">
                <a:solidFill>
                  <a:schemeClr val="bg1"/>
                </a:solidFill>
                <a:latin typeface="UTM Avo" panose="02040603050506020204" pitchFamily="18" charset="0"/>
              </a:rPr>
              <a:t> </a:t>
            </a:r>
            <a:r>
              <a:rPr lang="en-US" altLang="en-US" sz="4000" b="1" dirty="0" err="1">
                <a:solidFill>
                  <a:schemeClr val="bg1"/>
                </a:solidFill>
                <a:latin typeface="UTM Avo" panose="02040603050506020204" pitchFamily="18" charset="0"/>
              </a:rPr>
              <a:t>dài</a:t>
            </a:r>
            <a:r>
              <a:rPr lang="en-US" altLang="en-US" sz="4000" b="1" dirty="0">
                <a:solidFill>
                  <a:schemeClr val="bg1"/>
                </a:solidFill>
                <a:latin typeface="UTM Avo" panose="02040603050506020204" pitchFamily="18" charset="0"/>
              </a:rPr>
              <a:t> </a:t>
            </a:r>
            <a:r>
              <a:rPr lang="en-US" altLang="en-US" sz="4000" b="1" dirty="0" err="1">
                <a:solidFill>
                  <a:schemeClr val="bg1"/>
                </a:solidFill>
                <a:latin typeface="UTM Avo" panose="02040603050506020204" pitchFamily="18" charset="0"/>
              </a:rPr>
              <a:t>của</a:t>
            </a:r>
            <a:r>
              <a:rPr lang="en-US" altLang="en-US" sz="4000" b="1" dirty="0">
                <a:solidFill>
                  <a:schemeClr val="bg1"/>
                </a:solidFill>
                <a:latin typeface="UTM Avo" panose="02040603050506020204" pitchFamily="18" charset="0"/>
              </a:rPr>
              <a:t> </a:t>
            </a:r>
            <a:r>
              <a:rPr lang="en-US" altLang="en-US" sz="4000" b="1" dirty="0" err="1">
                <a:solidFill>
                  <a:schemeClr val="bg1"/>
                </a:solidFill>
                <a:latin typeface="UTM Avo" panose="02040603050506020204" pitchFamily="18" charset="0"/>
              </a:rPr>
              <a:t>hình</a:t>
            </a:r>
            <a:r>
              <a:rPr lang="en-US" altLang="en-US" sz="4000" b="1" dirty="0">
                <a:solidFill>
                  <a:schemeClr val="bg1"/>
                </a:solidFill>
                <a:latin typeface="UTM Avo" panose="02040603050506020204" pitchFamily="18" charset="0"/>
              </a:rPr>
              <a:t> </a:t>
            </a:r>
            <a:r>
              <a:rPr lang="en-US" altLang="en-US" sz="4000" b="1" dirty="0" err="1">
                <a:solidFill>
                  <a:schemeClr val="bg1"/>
                </a:solidFill>
                <a:latin typeface="UTM Avo" panose="02040603050506020204" pitchFamily="18" charset="0"/>
              </a:rPr>
              <a:t>chữ</a:t>
            </a:r>
            <a:r>
              <a:rPr lang="en-US" altLang="en-US" sz="4000" b="1" dirty="0">
                <a:solidFill>
                  <a:schemeClr val="bg1"/>
                </a:solidFill>
                <a:latin typeface="UTM Avo" panose="02040603050506020204" pitchFamily="18" charset="0"/>
              </a:rPr>
              <a:t> </a:t>
            </a:r>
            <a:r>
              <a:rPr lang="en-US" altLang="en-US" sz="4000" b="1" dirty="0" err="1">
                <a:solidFill>
                  <a:schemeClr val="bg1"/>
                </a:solidFill>
                <a:latin typeface="UTM Avo" panose="02040603050506020204" pitchFamily="18" charset="0"/>
              </a:rPr>
              <a:t>nhật</a:t>
            </a:r>
            <a:r>
              <a:rPr lang="en-US" altLang="en-US" sz="4000" b="1" dirty="0">
                <a:solidFill>
                  <a:schemeClr val="bg1"/>
                </a:solidFill>
                <a:latin typeface="UTM Avo" panose="02040603050506020204" pitchFamily="18" charset="0"/>
              </a:rPr>
              <a:t> </a:t>
            </a:r>
            <a:r>
              <a:rPr lang="en-US" altLang="en-US" sz="4000" b="1" dirty="0" err="1">
                <a:solidFill>
                  <a:schemeClr val="bg1"/>
                </a:solidFill>
                <a:latin typeface="UTM Avo" panose="02040603050506020204" pitchFamily="18" charset="0"/>
              </a:rPr>
              <a:t>bên</a:t>
            </a:r>
            <a:r>
              <a:rPr lang="en-US" altLang="en-US" sz="4000" b="1" dirty="0">
                <a:solidFill>
                  <a:schemeClr val="bg1"/>
                </a:solidFill>
                <a:latin typeface="UTM Avo" panose="02040603050506020204" pitchFamily="18" charset="0"/>
              </a:rPr>
              <a:t>, ta </a:t>
            </a:r>
            <a:r>
              <a:rPr lang="en-US" altLang="en-US" sz="4000" b="1" dirty="0" err="1">
                <a:solidFill>
                  <a:schemeClr val="bg1"/>
                </a:solidFill>
                <a:latin typeface="UTM Avo" panose="02040603050506020204" pitchFamily="18" charset="0"/>
              </a:rPr>
              <a:t>thực</a:t>
            </a:r>
            <a:r>
              <a:rPr lang="en-US" altLang="en-US" sz="4000" b="1" dirty="0">
                <a:solidFill>
                  <a:schemeClr val="bg1"/>
                </a:solidFill>
                <a:latin typeface="UTM Avo" panose="02040603050506020204" pitchFamily="18" charset="0"/>
              </a:rPr>
              <a:t> </a:t>
            </a:r>
            <a:r>
              <a:rPr lang="en-US" altLang="en-US" sz="4000" b="1" dirty="0" err="1">
                <a:solidFill>
                  <a:schemeClr val="bg1"/>
                </a:solidFill>
                <a:latin typeface="UTM Avo" panose="02040603050506020204" pitchFamily="18" charset="0"/>
              </a:rPr>
              <a:t>hiện</a:t>
            </a:r>
            <a:r>
              <a:rPr lang="en-US" altLang="en-US" sz="4000" b="1" dirty="0">
                <a:solidFill>
                  <a:schemeClr val="bg1"/>
                </a:solidFill>
                <a:latin typeface="UTM Avo" panose="02040603050506020204" pitchFamily="18" charset="0"/>
              </a:rPr>
              <a:t> </a:t>
            </a:r>
            <a:r>
              <a:rPr lang="en-US" altLang="en-US" sz="4000" b="1" dirty="0" err="1">
                <a:solidFill>
                  <a:schemeClr val="bg1"/>
                </a:solidFill>
                <a:latin typeface="UTM Avo" panose="02040603050506020204" pitchFamily="18" charset="0"/>
              </a:rPr>
              <a:t>phép</a:t>
            </a:r>
            <a:r>
              <a:rPr lang="en-US" altLang="en-US" sz="4000" b="1" dirty="0">
                <a:solidFill>
                  <a:schemeClr val="bg1"/>
                </a:solidFill>
                <a:latin typeface="UTM Avo" panose="02040603050506020204" pitchFamily="18" charset="0"/>
              </a:rPr>
              <a:t> </a:t>
            </a:r>
            <a:r>
              <a:rPr lang="en-US" altLang="en-US" sz="4000" b="1" dirty="0" err="1">
                <a:solidFill>
                  <a:schemeClr val="bg1"/>
                </a:solidFill>
                <a:latin typeface="UTM Avo" panose="02040603050506020204" pitchFamily="18" charset="0"/>
              </a:rPr>
              <a:t>tính</a:t>
            </a:r>
            <a:r>
              <a:rPr lang="en-US" altLang="en-US" sz="4000" b="1" dirty="0">
                <a:solidFill>
                  <a:schemeClr val="bg1"/>
                </a:solidFill>
                <a:latin typeface="UTM Avo" panose="02040603050506020204" pitchFamily="18" charset="0"/>
              </a:rPr>
              <a:t>:</a:t>
            </a:r>
          </a:p>
          <a:p>
            <a:endParaRPr lang="zh-CN" altLang="en-US" b="1" dirty="0">
              <a:solidFill>
                <a:schemeClr val="bg1"/>
              </a:solidFill>
              <a:latin typeface="UTM Avo" panose="02040603050506020204" pitchFamily="18" charset="0"/>
              <a:ea typeface="微软雅黑" panose="020B0503020204020204" pitchFamily="34" charset="-122"/>
            </a:endParaRPr>
          </a:p>
        </p:txBody>
      </p:sp>
      <p:sp>
        <p:nvSpPr>
          <p:cNvPr id="22" name="波形 21"/>
          <p:cNvSpPr/>
          <p:nvPr/>
        </p:nvSpPr>
        <p:spPr>
          <a:xfrm>
            <a:off x="588807" y="1335459"/>
            <a:ext cx="3078732" cy="949583"/>
          </a:xfrm>
          <a:prstGeom prst="wave">
            <a:avLst/>
          </a:prstGeom>
          <a:solidFill>
            <a:srgbClr val="6BC7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4400" b="1" dirty="0" err="1">
                <a:solidFill>
                  <a:schemeClr val="bg1"/>
                </a:solidFill>
                <a:latin typeface="UTM Loko" panose="02040603050506020204" pitchFamily="18" charset="0"/>
                <a:ea typeface="微软雅黑" panose="020B0503020204020204" pitchFamily="34" charset="-122"/>
              </a:rPr>
              <a:t>Ví</a:t>
            </a:r>
            <a:r>
              <a:rPr lang="en-US" altLang="zh-CN" sz="4400" b="1" dirty="0">
                <a:solidFill>
                  <a:schemeClr val="bg1"/>
                </a:solidFill>
                <a:latin typeface="UTM Loko" panose="02040603050506020204" pitchFamily="18" charset="0"/>
                <a:ea typeface="微软雅黑" panose="020B0503020204020204" pitchFamily="34" charset="-122"/>
              </a:rPr>
              <a:t> </a:t>
            </a:r>
            <a:r>
              <a:rPr lang="en-US" altLang="zh-CN" sz="4400" b="1" dirty="0" err="1">
                <a:solidFill>
                  <a:schemeClr val="bg1"/>
                </a:solidFill>
                <a:latin typeface="UTM Loko" panose="02040603050506020204" pitchFamily="18" charset="0"/>
                <a:ea typeface="微软雅黑" panose="020B0503020204020204" pitchFamily="34" charset="-122"/>
              </a:rPr>
              <a:t>dụ</a:t>
            </a:r>
            <a:r>
              <a:rPr lang="en-US" altLang="zh-CN" sz="4400" b="1" dirty="0">
                <a:solidFill>
                  <a:schemeClr val="bg1"/>
                </a:solidFill>
                <a:latin typeface="UTM Loko" panose="02040603050506020204" pitchFamily="18" charset="0"/>
                <a:ea typeface="微软雅黑" panose="020B0503020204020204" pitchFamily="34" charset="-122"/>
              </a:rPr>
              <a:t>:</a:t>
            </a:r>
            <a:endParaRPr lang="zh-CN" altLang="en-US" sz="4400" b="1" dirty="0">
              <a:solidFill>
                <a:schemeClr val="bg1"/>
              </a:solidFill>
              <a:latin typeface="UTM Loko" panose="02040603050506020204" pitchFamily="18" charset="0"/>
              <a:ea typeface="微软雅黑" panose="020B0503020204020204" pitchFamily="34" charset="-122"/>
            </a:endParaRPr>
          </a:p>
        </p:txBody>
      </p:sp>
      <p:pic>
        <p:nvPicPr>
          <p:cNvPr id="3" name="图片 2" descr="6"/>
          <p:cNvPicPr>
            <a:picLocks noChangeAspect="1"/>
          </p:cNvPicPr>
          <p:nvPr/>
        </p:nvPicPr>
        <p:blipFill>
          <a:blip r:embed="rId5"/>
          <a:srcRect r="74368"/>
          <a:stretch>
            <a:fillRect/>
          </a:stretch>
        </p:blipFill>
        <p:spPr>
          <a:xfrm>
            <a:off x="-3810" y="4604385"/>
            <a:ext cx="1602105" cy="2278380"/>
          </a:xfrm>
          <a:prstGeom prst="rect">
            <a:avLst/>
          </a:prstGeom>
        </p:spPr>
      </p:pic>
      <p:pic>
        <p:nvPicPr>
          <p:cNvPr id="5" name="图片 4" descr="6"/>
          <p:cNvPicPr>
            <a:picLocks noChangeAspect="1"/>
          </p:cNvPicPr>
          <p:nvPr/>
        </p:nvPicPr>
        <p:blipFill>
          <a:blip r:embed="rId5"/>
          <a:srcRect l="47449" t="21697"/>
          <a:stretch>
            <a:fillRect/>
          </a:stretch>
        </p:blipFill>
        <p:spPr>
          <a:xfrm>
            <a:off x="9054465" y="5163721"/>
            <a:ext cx="3137535" cy="1704340"/>
          </a:xfrm>
          <a:prstGeom prst="rect">
            <a:avLst/>
          </a:prstGeom>
        </p:spPr>
      </p:pic>
      <p:pic>
        <p:nvPicPr>
          <p:cNvPr id="19" name="图片 5">
            <a:extLst>
              <a:ext uri="{FF2B5EF4-FFF2-40B4-BE49-F238E27FC236}">
                <a16:creationId xmlns:a16="http://schemas.microsoft.com/office/drawing/2014/main" id="{1DEE5686-71CE-41EF-B6C4-11144AAF8DE4}"/>
              </a:ext>
            </a:extLst>
          </p:cNvPr>
          <p:cNvPicPr>
            <a:picLocks noChangeAspect="1"/>
          </p:cNvPicPr>
          <p:nvPr/>
        </p:nvPicPr>
        <p:blipFill rotWithShape="1">
          <a:blip r:embed="rId6">
            <a:lum contrast="20000"/>
          </a:blip>
          <a:srcRect t="-1" r="54732" b="80724"/>
          <a:stretch/>
        </p:blipFill>
        <p:spPr>
          <a:xfrm>
            <a:off x="-839446" y="5623693"/>
            <a:ext cx="13031445" cy="1278372"/>
          </a:xfrm>
          <a:prstGeom prst="rect">
            <a:avLst/>
          </a:prstGeom>
          <a:effectLst>
            <a:outerShdw blurRad="63500" sx="102000" sy="102000" algn="ctr" rotWithShape="0">
              <a:prstClr val="black">
                <a:alpha val="40000"/>
              </a:prstClr>
            </a:outerShdw>
          </a:effectLst>
        </p:spPr>
      </p:pic>
      <p:grpSp>
        <p:nvGrpSpPr>
          <p:cNvPr id="20" name="Group 35">
            <a:extLst>
              <a:ext uri="{FF2B5EF4-FFF2-40B4-BE49-F238E27FC236}">
                <a16:creationId xmlns:a16="http://schemas.microsoft.com/office/drawing/2014/main" id="{FA3D497D-442B-4200-9B91-F0A17110C573}"/>
              </a:ext>
            </a:extLst>
          </p:cNvPr>
          <p:cNvGrpSpPr>
            <a:grpSpLocks/>
          </p:cNvGrpSpPr>
          <p:nvPr/>
        </p:nvGrpSpPr>
        <p:grpSpPr bwMode="auto">
          <a:xfrm>
            <a:off x="331450" y="2808958"/>
            <a:ext cx="3241674" cy="2530476"/>
            <a:chOff x="3273" y="2109"/>
            <a:chExt cx="2042" cy="1594"/>
          </a:xfrm>
        </p:grpSpPr>
        <p:sp>
          <p:nvSpPr>
            <p:cNvPr id="21" name="Rectangle 11">
              <a:extLst>
                <a:ext uri="{FF2B5EF4-FFF2-40B4-BE49-F238E27FC236}">
                  <a16:creationId xmlns:a16="http://schemas.microsoft.com/office/drawing/2014/main" id="{FF9F3C38-B061-4BE9-B589-8D476F8628BE}"/>
                </a:ext>
              </a:extLst>
            </p:cNvPr>
            <p:cNvSpPr>
              <a:spLocks noChangeArrowheads="1"/>
            </p:cNvSpPr>
            <p:nvPr/>
          </p:nvSpPr>
          <p:spPr bwMode="auto">
            <a:xfrm>
              <a:off x="3516" y="2417"/>
              <a:ext cx="1630" cy="955"/>
            </a:xfrm>
            <a:prstGeom prst="rect">
              <a:avLst/>
            </a:prstGeom>
            <a:ln>
              <a:headEnd/>
              <a:tailEnd/>
            </a:ln>
          </p:spPr>
          <p:style>
            <a:lnRef idx="2">
              <a:schemeClr val="dk1"/>
            </a:lnRef>
            <a:fillRef idx="1">
              <a:schemeClr val="lt1"/>
            </a:fillRef>
            <a:effectRef idx="0">
              <a:schemeClr val="dk1"/>
            </a:effectRef>
            <a:fontRef idx="minor">
              <a:schemeClr val="dk1"/>
            </a:fontRef>
          </p:style>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a:solidFill>
                  <a:srgbClr val="000000"/>
                </a:solidFill>
                <a:latin typeface="Times New Roman" panose="02020603050405020304" pitchFamily="18" charset="0"/>
              </a:endParaRPr>
            </a:p>
          </p:txBody>
        </p:sp>
        <p:sp>
          <p:nvSpPr>
            <p:cNvPr id="24" name="Text Box 13">
              <a:extLst>
                <a:ext uri="{FF2B5EF4-FFF2-40B4-BE49-F238E27FC236}">
                  <a16:creationId xmlns:a16="http://schemas.microsoft.com/office/drawing/2014/main" id="{EF235AFD-1F6E-4560-8CAB-69B4BEB1D553}"/>
                </a:ext>
              </a:extLst>
            </p:cNvPr>
            <p:cNvSpPr txBox="1">
              <a:spLocks noChangeArrowheads="1"/>
            </p:cNvSpPr>
            <p:nvPr/>
          </p:nvSpPr>
          <p:spPr bwMode="auto">
            <a:xfrm>
              <a:off x="3273" y="2109"/>
              <a:ext cx="204" cy="3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50000"/>
                </a:spcBef>
                <a:buFontTx/>
                <a:buNone/>
              </a:pPr>
              <a:r>
                <a:rPr lang="en-US" altLang="en-US" b="1" dirty="0">
                  <a:latin typeface="Times New Roman" panose="02020603050405020304" pitchFamily="18" charset="0"/>
                </a:rPr>
                <a:t>A</a:t>
              </a:r>
            </a:p>
          </p:txBody>
        </p:sp>
        <p:sp>
          <p:nvSpPr>
            <p:cNvPr id="26" name="Text Box 14">
              <a:extLst>
                <a:ext uri="{FF2B5EF4-FFF2-40B4-BE49-F238E27FC236}">
                  <a16:creationId xmlns:a16="http://schemas.microsoft.com/office/drawing/2014/main" id="{45F986F1-07FD-48CC-A6A5-84938CCFC331}"/>
                </a:ext>
              </a:extLst>
            </p:cNvPr>
            <p:cNvSpPr txBox="1">
              <a:spLocks noChangeArrowheads="1"/>
            </p:cNvSpPr>
            <p:nvPr/>
          </p:nvSpPr>
          <p:spPr bwMode="auto">
            <a:xfrm>
              <a:off x="5111" y="2132"/>
              <a:ext cx="204" cy="3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50000"/>
                </a:spcBef>
                <a:buFontTx/>
                <a:buNone/>
              </a:pPr>
              <a:r>
                <a:rPr lang="en-US" altLang="en-US" b="1" dirty="0">
                  <a:latin typeface="Times New Roman" panose="02020603050405020304" pitchFamily="18" charset="0"/>
                </a:rPr>
                <a:t>B</a:t>
              </a:r>
            </a:p>
          </p:txBody>
        </p:sp>
        <p:sp>
          <p:nvSpPr>
            <p:cNvPr id="27" name="Text Box 15">
              <a:extLst>
                <a:ext uri="{FF2B5EF4-FFF2-40B4-BE49-F238E27FC236}">
                  <a16:creationId xmlns:a16="http://schemas.microsoft.com/office/drawing/2014/main" id="{87511EDA-CF41-476D-83AE-AB93EE27469A}"/>
                </a:ext>
              </a:extLst>
            </p:cNvPr>
            <p:cNvSpPr txBox="1">
              <a:spLocks noChangeArrowheads="1"/>
            </p:cNvSpPr>
            <p:nvPr/>
          </p:nvSpPr>
          <p:spPr bwMode="auto">
            <a:xfrm>
              <a:off x="5095" y="3335"/>
              <a:ext cx="163" cy="3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50000"/>
                </a:spcBef>
                <a:buFontTx/>
                <a:buNone/>
              </a:pPr>
              <a:r>
                <a:rPr lang="en-US" altLang="en-US" b="1">
                  <a:latin typeface="Times New Roman" panose="02020603050405020304" pitchFamily="18" charset="0"/>
                </a:rPr>
                <a:t>C</a:t>
              </a:r>
            </a:p>
          </p:txBody>
        </p:sp>
        <p:sp>
          <p:nvSpPr>
            <p:cNvPr id="28" name="Text Box 16">
              <a:extLst>
                <a:ext uri="{FF2B5EF4-FFF2-40B4-BE49-F238E27FC236}">
                  <a16:creationId xmlns:a16="http://schemas.microsoft.com/office/drawing/2014/main" id="{23034A63-227D-4835-A12C-9DE508FD1699}"/>
                </a:ext>
              </a:extLst>
            </p:cNvPr>
            <p:cNvSpPr txBox="1">
              <a:spLocks noChangeArrowheads="1"/>
            </p:cNvSpPr>
            <p:nvPr/>
          </p:nvSpPr>
          <p:spPr bwMode="auto">
            <a:xfrm>
              <a:off x="3297" y="3335"/>
              <a:ext cx="163" cy="3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50000"/>
                </a:spcBef>
                <a:buFontTx/>
                <a:buNone/>
              </a:pPr>
              <a:r>
                <a:rPr lang="en-US" altLang="en-US" b="1" dirty="0">
                  <a:latin typeface="Times New Roman" panose="02020603050405020304" pitchFamily="18" charset="0"/>
                </a:rPr>
                <a:t>D</a:t>
              </a:r>
            </a:p>
          </p:txBody>
        </p:sp>
      </p:grpSp>
      <p:sp>
        <p:nvSpPr>
          <p:cNvPr id="33" name="Text Box 17">
            <a:extLst>
              <a:ext uri="{FF2B5EF4-FFF2-40B4-BE49-F238E27FC236}">
                <a16:creationId xmlns:a16="http://schemas.microsoft.com/office/drawing/2014/main" id="{777F7FB0-3E36-41CE-AB33-766EEF26BFE0}"/>
              </a:ext>
            </a:extLst>
          </p:cNvPr>
          <p:cNvSpPr txBox="1">
            <a:spLocks noChangeArrowheads="1"/>
          </p:cNvSpPr>
          <p:nvPr/>
        </p:nvSpPr>
        <p:spPr bwMode="auto">
          <a:xfrm>
            <a:off x="1460956" y="2719574"/>
            <a:ext cx="1100138"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50000"/>
              </a:spcBef>
              <a:buFontTx/>
              <a:buNone/>
            </a:pPr>
            <a:r>
              <a:rPr lang="en-US" altLang="en-US" b="1" dirty="0">
                <a:solidFill>
                  <a:srgbClr val="FF3300"/>
                </a:solidFill>
                <a:latin typeface="Times New Roman" panose="02020603050405020304" pitchFamily="18" charset="0"/>
              </a:rPr>
              <a:t>? </a:t>
            </a:r>
            <a:r>
              <a:rPr lang="en-US" altLang="en-US" b="1" dirty="0">
                <a:latin typeface="Times New Roman" panose="02020603050405020304" pitchFamily="18" charset="0"/>
              </a:rPr>
              <a:t>m</a:t>
            </a:r>
          </a:p>
        </p:txBody>
      </p:sp>
      <mc:AlternateContent xmlns:mc="http://schemas.openxmlformats.org/markup-compatibility/2006" xmlns:a14="http://schemas.microsoft.com/office/drawing/2010/main">
        <mc:Choice Requires="a14">
          <p:sp>
            <p:nvSpPr>
              <p:cNvPr id="34" name="TextBox 33">
                <a:extLst>
                  <a:ext uri="{FF2B5EF4-FFF2-40B4-BE49-F238E27FC236}">
                    <a16:creationId xmlns:a16="http://schemas.microsoft.com/office/drawing/2014/main" id="{C9920A0F-7194-4796-8B66-62A8170B7F2E}"/>
                  </a:ext>
                </a:extLst>
              </p:cNvPr>
              <p:cNvSpPr txBox="1"/>
              <p:nvPr/>
            </p:nvSpPr>
            <p:spPr>
              <a:xfrm>
                <a:off x="1394703" y="3447686"/>
                <a:ext cx="1037143" cy="886140"/>
              </a:xfrm>
              <a:prstGeom prst="rect">
                <a:avLst/>
              </a:prstGeom>
              <a:noFill/>
            </p:spPr>
            <p:txBody>
              <a:bodyPr wrap="none" lIns="0" tIns="0" rIns="0" bIns="0" rtlCol="0">
                <a:spAutoFit/>
              </a:bodyPr>
              <a:lstStyle/>
              <a:p>
                <a14:m>
                  <m:oMath xmlns:m="http://schemas.openxmlformats.org/officeDocument/2006/math">
                    <m:f>
                      <m:fPr>
                        <m:ctrlPr>
                          <a:rPr lang="en-US" sz="4000" b="1" i="1" smtClean="0">
                            <a:solidFill>
                              <a:srgbClr val="FF0000"/>
                            </a:solidFill>
                            <a:latin typeface="Cambria Math" panose="02040503050406030204" pitchFamily="18" charset="0"/>
                          </a:rPr>
                        </m:ctrlPr>
                      </m:fPr>
                      <m:num>
                        <m:r>
                          <a:rPr lang="en-US" sz="4000" b="1" i="1" smtClean="0">
                            <a:solidFill>
                              <a:srgbClr val="FF0000"/>
                            </a:solidFill>
                            <a:latin typeface="Cambria Math" panose="02040503050406030204" pitchFamily="18" charset="0"/>
                          </a:rPr>
                          <m:t>𝟕</m:t>
                        </m:r>
                      </m:num>
                      <m:den>
                        <m:r>
                          <a:rPr lang="en-US" sz="4000" b="1" i="1" smtClean="0">
                            <a:solidFill>
                              <a:srgbClr val="FF0000"/>
                            </a:solidFill>
                            <a:latin typeface="Cambria Math" panose="02040503050406030204" pitchFamily="18" charset="0"/>
                          </a:rPr>
                          <m:t>𝟏𝟓</m:t>
                        </m:r>
                      </m:den>
                    </m:f>
                  </m:oMath>
                </a14:m>
                <a:r>
                  <a:rPr lang="en-US" sz="4000" b="1" dirty="0">
                    <a:solidFill>
                      <a:srgbClr val="FF0000"/>
                    </a:solidFill>
                  </a:rPr>
                  <a:t> </a:t>
                </a:r>
                <a:r>
                  <a:rPr lang="en-US" sz="3200" b="1" dirty="0">
                    <a:solidFill>
                      <a:srgbClr val="000000"/>
                    </a:solidFill>
                  </a:rPr>
                  <a:t>m²</a:t>
                </a:r>
              </a:p>
            </p:txBody>
          </p:sp>
        </mc:Choice>
        <mc:Fallback xmlns="">
          <p:sp>
            <p:nvSpPr>
              <p:cNvPr id="34" name="TextBox 33">
                <a:extLst>
                  <a:ext uri="{FF2B5EF4-FFF2-40B4-BE49-F238E27FC236}">
                    <a16:creationId xmlns:a16="http://schemas.microsoft.com/office/drawing/2014/main" id="{C9920A0F-7194-4796-8B66-62A8170B7F2E}"/>
                  </a:ext>
                </a:extLst>
              </p:cNvPr>
              <p:cNvSpPr txBox="1">
                <a:spLocks noRot="1" noChangeAspect="1" noMove="1" noResize="1" noEditPoints="1" noAdjustHandles="1" noChangeArrowheads="1" noChangeShapeType="1" noTextEdit="1"/>
              </p:cNvSpPr>
              <p:nvPr/>
            </p:nvSpPr>
            <p:spPr>
              <a:xfrm>
                <a:off x="1394703" y="3447686"/>
                <a:ext cx="1037143" cy="886140"/>
              </a:xfrm>
              <a:prstGeom prst="rect">
                <a:avLst/>
              </a:prstGeom>
              <a:blipFill>
                <a:blip r:embed="rId7"/>
                <a:stretch>
                  <a:fillRect l="-588" r="-23529" b="-10345"/>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5" name="TextBox 34">
                <a:extLst>
                  <a:ext uri="{FF2B5EF4-FFF2-40B4-BE49-F238E27FC236}">
                    <a16:creationId xmlns:a16="http://schemas.microsoft.com/office/drawing/2014/main" id="{E244E305-9CC9-46EB-955B-9E82D0FA1C17}"/>
                  </a:ext>
                </a:extLst>
              </p:cNvPr>
              <p:cNvSpPr txBox="1"/>
              <p:nvPr/>
            </p:nvSpPr>
            <p:spPr>
              <a:xfrm>
                <a:off x="3505947" y="3571763"/>
                <a:ext cx="673261" cy="889154"/>
              </a:xfrm>
              <a:prstGeom prst="rect">
                <a:avLst/>
              </a:prstGeom>
              <a:noFill/>
            </p:spPr>
            <p:txBody>
              <a:bodyPr wrap="none" lIns="0" tIns="0" rIns="0" bIns="0" rtlCol="0">
                <a:spAutoFit/>
              </a:bodyPr>
              <a:lstStyle/>
              <a:p>
                <a14:m>
                  <m:oMath xmlns:m="http://schemas.openxmlformats.org/officeDocument/2006/math">
                    <m:f>
                      <m:fPr>
                        <m:ctrlPr>
                          <a:rPr lang="en-US" sz="4000" b="1" i="1" smtClean="0">
                            <a:solidFill>
                              <a:srgbClr val="FF0000"/>
                            </a:solidFill>
                            <a:latin typeface="Cambria Math" panose="02040503050406030204" pitchFamily="18" charset="0"/>
                          </a:rPr>
                        </m:ctrlPr>
                      </m:fPr>
                      <m:num>
                        <m:r>
                          <a:rPr lang="en-US" sz="4000" b="1" i="1" smtClean="0">
                            <a:solidFill>
                              <a:srgbClr val="FF0000"/>
                            </a:solidFill>
                            <a:latin typeface="Cambria Math" panose="02040503050406030204" pitchFamily="18" charset="0"/>
                          </a:rPr>
                          <m:t>𝟐</m:t>
                        </m:r>
                      </m:num>
                      <m:den>
                        <m:r>
                          <a:rPr lang="en-US" sz="4000" b="1" i="1" smtClean="0">
                            <a:solidFill>
                              <a:srgbClr val="FF0000"/>
                            </a:solidFill>
                            <a:latin typeface="Cambria Math" panose="02040503050406030204" pitchFamily="18" charset="0"/>
                          </a:rPr>
                          <m:t>𝟑</m:t>
                        </m:r>
                      </m:den>
                    </m:f>
                  </m:oMath>
                </a14:m>
                <a:r>
                  <a:rPr lang="en-US" sz="4000" b="1" dirty="0">
                    <a:solidFill>
                      <a:srgbClr val="FF0000"/>
                    </a:solidFill>
                  </a:rPr>
                  <a:t> </a:t>
                </a:r>
                <a:r>
                  <a:rPr lang="en-US" sz="3200" b="1" dirty="0"/>
                  <a:t>m</a:t>
                </a:r>
              </a:p>
            </p:txBody>
          </p:sp>
        </mc:Choice>
        <mc:Fallback xmlns="">
          <p:sp>
            <p:nvSpPr>
              <p:cNvPr id="35" name="TextBox 34">
                <a:extLst>
                  <a:ext uri="{FF2B5EF4-FFF2-40B4-BE49-F238E27FC236}">
                    <a16:creationId xmlns:a16="http://schemas.microsoft.com/office/drawing/2014/main" id="{E244E305-9CC9-46EB-955B-9E82D0FA1C17}"/>
                  </a:ext>
                </a:extLst>
              </p:cNvPr>
              <p:cNvSpPr txBox="1">
                <a:spLocks noRot="1" noChangeAspect="1" noMove="1" noResize="1" noEditPoints="1" noAdjustHandles="1" noChangeArrowheads="1" noChangeShapeType="1" noTextEdit="1"/>
              </p:cNvSpPr>
              <p:nvPr/>
            </p:nvSpPr>
            <p:spPr>
              <a:xfrm>
                <a:off x="3505947" y="3571763"/>
                <a:ext cx="673261" cy="889154"/>
              </a:xfrm>
              <a:prstGeom prst="rect">
                <a:avLst/>
              </a:prstGeom>
              <a:blipFill>
                <a:blip r:embed="rId8"/>
                <a:stretch>
                  <a:fillRect r="-36036" b="-9589"/>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5" name="TextBox 24">
                <a:extLst>
                  <a:ext uri="{FF2B5EF4-FFF2-40B4-BE49-F238E27FC236}">
                    <a16:creationId xmlns:a16="http://schemas.microsoft.com/office/drawing/2014/main" id="{E9373DB8-1F9D-4FB5-9EB4-B0AF130B4BE8}"/>
                  </a:ext>
                </a:extLst>
              </p:cNvPr>
              <p:cNvSpPr txBox="1"/>
              <p:nvPr/>
            </p:nvSpPr>
            <p:spPr>
              <a:xfrm>
                <a:off x="5417876" y="3843830"/>
                <a:ext cx="863654" cy="1554528"/>
              </a:xfrm>
              <a:prstGeom prst="rect">
                <a:avLst/>
              </a:prstGeom>
              <a:noFill/>
            </p:spPr>
            <p:txBody>
              <a:bodyPr wrap="square">
                <a:spAutoFit/>
              </a:bodyPr>
              <a:lstStyle/>
              <a:p>
                <a14:m>
                  <m:oMath xmlns:m="http://schemas.openxmlformats.org/officeDocument/2006/math">
                    <m:f>
                      <m:fPr>
                        <m:ctrlPr>
                          <a:rPr lang="en-US" sz="6600" b="1" i="1" smtClean="0">
                            <a:solidFill>
                              <a:schemeClr val="bg1"/>
                            </a:solidFill>
                            <a:latin typeface="Cambria Math" panose="02040503050406030204" pitchFamily="18" charset="0"/>
                          </a:rPr>
                        </m:ctrlPr>
                      </m:fPr>
                      <m:num>
                        <m:r>
                          <a:rPr lang="en-US" sz="6600" b="1" i="1" smtClean="0">
                            <a:solidFill>
                              <a:schemeClr val="bg1"/>
                            </a:solidFill>
                            <a:latin typeface="Cambria Math" panose="02040503050406030204" pitchFamily="18" charset="0"/>
                          </a:rPr>
                          <m:t>𝟕</m:t>
                        </m:r>
                      </m:num>
                      <m:den>
                        <m:r>
                          <a:rPr lang="en-US" sz="6600" b="1" i="1" smtClean="0">
                            <a:solidFill>
                              <a:schemeClr val="bg1"/>
                            </a:solidFill>
                            <a:latin typeface="Cambria Math" panose="02040503050406030204" pitchFamily="18" charset="0"/>
                          </a:rPr>
                          <m:t>𝟏𝟓</m:t>
                        </m:r>
                      </m:den>
                    </m:f>
                  </m:oMath>
                </a14:m>
                <a:r>
                  <a:rPr lang="en-US" sz="6600" b="1" dirty="0">
                    <a:solidFill>
                      <a:schemeClr val="bg1"/>
                    </a:solidFill>
                  </a:rPr>
                  <a:t> </a:t>
                </a:r>
                <a:endParaRPr lang="en-US" sz="6600" dirty="0">
                  <a:solidFill>
                    <a:schemeClr val="bg1"/>
                  </a:solidFill>
                </a:endParaRPr>
              </a:p>
            </p:txBody>
          </p:sp>
        </mc:Choice>
        <mc:Fallback xmlns="">
          <p:sp>
            <p:nvSpPr>
              <p:cNvPr id="25" name="TextBox 24">
                <a:extLst>
                  <a:ext uri="{FF2B5EF4-FFF2-40B4-BE49-F238E27FC236}">
                    <a16:creationId xmlns:a16="http://schemas.microsoft.com/office/drawing/2014/main" id="{E9373DB8-1F9D-4FB5-9EB4-B0AF130B4BE8}"/>
                  </a:ext>
                </a:extLst>
              </p:cNvPr>
              <p:cNvSpPr txBox="1">
                <a:spLocks noRot="1" noChangeAspect="1" noMove="1" noResize="1" noEditPoints="1" noAdjustHandles="1" noChangeArrowheads="1" noChangeShapeType="1" noTextEdit="1"/>
              </p:cNvSpPr>
              <p:nvPr/>
            </p:nvSpPr>
            <p:spPr>
              <a:xfrm>
                <a:off x="5417876" y="3843830"/>
                <a:ext cx="863654" cy="1554528"/>
              </a:xfrm>
              <a:prstGeom prst="rect">
                <a:avLst/>
              </a:prstGeom>
              <a:blipFill>
                <a:blip r:embed="rId9"/>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0" name="TextBox 29">
                <a:extLst>
                  <a:ext uri="{FF2B5EF4-FFF2-40B4-BE49-F238E27FC236}">
                    <a16:creationId xmlns:a16="http://schemas.microsoft.com/office/drawing/2014/main" id="{C14C21D3-4279-4C6F-9FA4-0D95223D2812}"/>
                  </a:ext>
                </a:extLst>
              </p:cNvPr>
              <p:cNvSpPr txBox="1"/>
              <p:nvPr/>
            </p:nvSpPr>
            <p:spPr>
              <a:xfrm>
                <a:off x="7220828" y="3827912"/>
                <a:ext cx="863654" cy="1554593"/>
              </a:xfrm>
              <a:prstGeom prst="rect">
                <a:avLst/>
              </a:prstGeom>
              <a:noFill/>
            </p:spPr>
            <p:txBody>
              <a:bodyPr wrap="square">
                <a:spAutoFit/>
              </a:bodyPr>
              <a:lstStyle/>
              <a:p>
                <a14:m>
                  <m:oMath xmlns:m="http://schemas.openxmlformats.org/officeDocument/2006/math">
                    <m:f>
                      <m:fPr>
                        <m:ctrlPr>
                          <a:rPr lang="en-US" sz="6600" b="1" i="1" smtClean="0">
                            <a:solidFill>
                              <a:schemeClr val="bg1"/>
                            </a:solidFill>
                            <a:latin typeface="Cambria Math" panose="02040503050406030204" pitchFamily="18" charset="0"/>
                          </a:rPr>
                        </m:ctrlPr>
                      </m:fPr>
                      <m:num>
                        <m:r>
                          <a:rPr lang="en-US" sz="6600" b="1" i="1" smtClean="0">
                            <a:solidFill>
                              <a:schemeClr val="bg1"/>
                            </a:solidFill>
                            <a:latin typeface="Cambria Math" panose="02040503050406030204" pitchFamily="18" charset="0"/>
                          </a:rPr>
                          <m:t>𝟐</m:t>
                        </m:r>
                      </m:num>
                      <m:den>
                        <m:r>
                          <a:rPr lang="en-US" sz="6600" b="1" i="1" smtClean="0">
                            <a:solidFill>
                              <a:schemeClr val="bg1"/>
                            </a:solidFill>
                            <a:latin typeface="Cambria Math" panose="02040503050406030204" pitchFamily="18" charset="0"/>
                          </a:rPr>
                          <m:t>𝟑</m:t>
                        </m:r>
                      </m:den>
                    </m:f>
                  </m:oMath>
                </a14:m>
                <a:r>
                  <a:rPr lang="en-US" sz="6600" b="1" dirty="0">
                    <a:solidFill>
                      <a:schemeClr val="bg1"/>
                    </a:solidFill>
                  </a:rPr>
                  <a:t> </a:t>
                </a:r>
                <a:endParaRPr lang="en-US" sz="6600" dirty="0">
                  <a:solidFill>
                    <a:schemeClr val="bg1"/>
                  </a:solidFill>
                </a:endParaRPr>
              </a:p>
            </p:txBody>
          </p:sp>
        </mc:Choice>
        <mc:Fallback xmlns="">
          <p:sp>
            <p:nvSpPr>
              <p:cNvPr id="30" name="TextBox 29">
                <a:extLst>
                  <a:ext uri="{FF2B5EF4-FFF2-40B4-BE49-F238E27FC236}">
                    <a16:creationId xmlns:a16="http://schemas.microsoft.com/office/drawing/2014/main" id="{C14C21D3-4279-4C6F-9FA4-0D95223D2812}"/>
                  </a:ext>
                </a:extLst>
              </p:cNvPr>
              <p:cNvSpPr txBox="1">
                <a:spLocks noRot="1" noChangeAspect="1" noMove="1" noResize="1" noEditPoints="1" noAdjustHandles="1" noChangeArrowheads="1" noChangeShapeType="1" noTextEdit="1"/>
              </p:cNvSpPr>
              <p:nvPr/>
            </p:nvSpPr>
            <p:spPr>
              <a:xfrm>
                <a:off x="7220828" y="3827912"/>
                <a:ext cx="863654" cy="1554593"/>
              </a:xfrm>
              <a:prstGeom prst="rect">
                <a:avLst/>
              </a:prstGeom>
              <a:blipFill>
                <a:blip r:embed="rId10"/>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1" name="TextBox 30">
                <a:extLst>
                  <a:ext uri="{FF2B5EF4-FFF2-40B4-BE49-F238E27FC236}">
                    <a16:creationId xmlns:a16="http://schemas.microsoft.com/office/drawing/2014/main" id="{7E594222-3D2C-4333-BE43-16C4DAB30466}"/>
                  </a:ext>
                </a:extLst>
              </p:cNvPr>
              <p:cNvSpPr txBox="1"/>
              <p:nvPr/>
            </p:nvSpPr>
            <p:spPr>
              <a:xfrm>
                <a:off x="6367793" y="4023666"/>
                <a:ext cx="863654" cy="1107996"/>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en-US" sz="6600" b="1" i="1" smtClean="0">
                          <a:solidFill>
                            <a:schemeClr val="bg1"/>
                          </a:solidFill>
                          <a:latin typeface="Cambria Math" panose="02040503050406030204" pitchFamily="18" charset="0"/>
                        </a:rPr>
                        <m:t>:</m:t>
                      </m:r>
                    </m:oMath>
                  </m:oMathPara>
                </a14:m>
                <a:endParaRPr lang="en-US" sz="6600" dirty="0">
                  <a:solidFill>
                    <a:schemeClr val="bg1"/>
                  </a:solidFill>
                </a:endParaRPr>
              </a:p>
            </p:txBody>
          </p:sp>
        </mc:Choice>
        <mc:Fallback xmlns="">
          <p:sp>
            <p:nvSpPr>
              <p:cNvPr id="31" name="TextBox 30">
                <a:extLst>
                  <a:ext uri="{FF2B5EF4-FFF2-40B4-BE49-F238E27FC236}">
                    <a16:creationId xmlns:a16="http://schemas.microsoft.com/office/drawing/2014/main" id="{7E594222-3D2C-4333-BE43-16C4DAB30466}"/>
                  </a:ext>
                </a:extLst>
              </p:cNvPr>
              <p:cNvSpPr txBox="1">
                <a:spLocks noRot="1" noChangeAspect="1" noMove="1" noResize="1" noEditPoints="1" noAdjustHandles="1" noChangeArrowheads="1" noChangeShapeType="1" noTextEdit="1"/>
              </p:cNvSpPr>
              <p:nvPr/>
            </p:nvSpPr>
            <p:spPr>
              <a:xfrm>
                <a:off x="6367793" y="4023666"/>
                <a:ext cx="863654" cy="1107996"/>
              </a:xfrm>
              <a:prstGeom prst="rect">
                <a:avLst/>
              </a:prstGeom>
              <a:blipFill>
                <a:blip r:embed="rId11"/>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450189939"/>
      </p:ext>
    </p:extLst>
  </p:cSld>
  <p:clrMapOvr>
    <a:masterClrMapping/>
  </p:clrMapOvr>
  <mc:AlternateContent xmlns:mc="http://schemas.openxmlformats.org/markup-compatibility/2006">
    <mc:Choice xmlns:p159="http://schemas.microsoft.com/office/powerpoint/2015/09/main" xmlns=""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down)">
                                      <p:cBhvr>
                                        <p:cTn id="7" dur="500"/>
                                        <p:tgtEl>
                                          <p:spTgt spid="2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1"/>
                                        </p:tgtEl>
                                        <p:attrNameLst>
                                          <p:attrName>style.visibility</p:attrName>
                                        </p:attrNameLst>
                                      </p:cBhvr>
                                      <p:to>
                                        <p:strVal val="visible"/>
                                      </p:to>
                                    </p:set>
                                    <p:animEffect transition="in" filter="wipe(down)">
                                      <p:cBhvr>
                                        <p:cTn id="12" dur="500"/>
                                        <p:tgtEl>
                                          <p:spTgt spid="31"/>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30"/>
                                        </p:tgtEl>
                                        <p:attrNameLst>
                                          <p:attrName>style.visibility</p:attrName>
                                        </p:attrNameLst>
                                      </p:cBhvr>
                                      <p:to>
                                        <p:strVal val="visible"/>
                                      </p:to>
                                    </p:set>
                                    <p:animEffect transition="in" filter="wipe(down)">
                                      <p:cBhvr>
                                        <p:cTn id="17"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P spid="30" grpId="0"/>
      <p:bldP spid="31"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Freeform 8"/>
          <p:cNvSpPr/>
          <p:nvPr/>
        </p:nvSpPr>
        <p:spPr bwMode="auto">
          <a:xfrm>
            <a:off x="5509846" y="1833390"/>
            <a:ext cx="6435969" cy="3786373"/>
          </a:xfrm>
          <a:custGeom>
            <a:avLst/>
            <a:gdLst>
              <a:gd name="T0" fmla="*/ 2634 w 2634"/>
              <a:gd name="T1" fmla="*/ 1344 h 1701"/>
              <a:gd name="T2" fmla="*/ 2435 w 2634"/>
              <a:gd name="T3" fmla="*/ 1025 h 1701"/>
              <a:gd name="T4" fmla="*/ 2485 w 2634"/>
              <a:gd name="T5" fmla="*/ 885 h 1701"/>
              <a:gd name="T6" fmla="*/ 2260 w 2634"/>
              <a:gd name="T7" fmla="*/ 660 h 1701"/>
              <a:gd name="T8" fmla="*/ 2209 w 2634"/>
              <a:gd name="T9" fmla="*/ 666 h 1701"/>
              <a:gd name="T10" fmla="*/ 2209 w 2634"/>
              <a:gd name="T11" fmla="*/ 659 h 1701"/>
              <a:gd name="T12" fmla="*/ 1932 w 2634"/>
              <a:gd name="T13" fmla="*/ 382 h 1701"/>
              <a:gd name="T14" fmla="*/ 1899 w 2634"/>
              <a:gd name="T15" fmla="*/ 384 h 1701"/>
              <a:gd name="T16" fmla="*/ 1396 w 2634"/>
              <a:gd name="T17" fmla="*/ 0 h 1701"/>
              <a:gd name="T18" fmla="*/ 963 w 2634"/>
              <a:gd name="T19" fmla="*/ 231 h 1701"/>
              <a:gd name="T20" fmla="*/ 789 w 2634"/>
              <a:gd name="T21" fmla="*/ 191 h 1701"/>
              <a:gd name="T22" fmla="*/ 382 w 2634"/>
              <a:gd name="T23" fmla="*/ 598 h 1701"/>
              <a:gd name="T24" fmla="*/ 382 w 2634"/>
              <a:gd name="T25" fmla="*/ 604 h 1701"/>
              <a:gd name="T26" fmla="*/ 0 w 2634"/>
              <a:gd name="T27" fmla="*/ 1137 h 1701"/>
              <a:gd name="T28" fmla="*/ 564 w 2634"/>
              <a:gd name="T29" fmla="*/ 1701 h 1701"/>
              <a:gd name="T30" fmla="*/ 2290 w 2634"/>
              <a:gd name="T31" fmla="*/ 1701 h 1701"/>
              <a:gd name="T32" fmla="*/ 2290 w 2634"/>
              <a:gd name="T33" fmla="*/ 1700 h 1701"/>
              <a:gd name="T34" fmla="*/ 2634 w 2634"/>
              <a:gd name="T35" fmla="*/ 1344 h 17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634" h="1701">
                <a:moveTo>
                  <a:pt x="2634" y="1344"/>
                </a:moveTo>
                <a:cubicBezTo>
                  <a:pt x="2634" y="1204"/>
                  <a:pt x="2553" y="1084"/>
                  <a:pt x="2435" y="1025"/>
                </a:cubicBezTo>
                <a:cubicBezTo>
                  <a:pt x="2466" y="987"/>
                  <a:pt x="2485" y="938"/>
                  <a:pt x="2485" y="885"/>
                </a:cubicBezTo>
                <a:cubicBezTo>
                  <a:pt x="2485" y="761"/>
                  <a:pt x="2384" y="660"/>
                  <a:pt x="2260" y="660"/>
                </a:cubicBezTo>
                <a:cubicBezTo>
                  <a:pt x="2242" y="660"/>
                  <a:pt x="2225" y="663"/>
                  <a:pt x="2209" y="666"/>
                </a:cubicBezTo>
                <a:cubicBezTo>
                  <a:pt x="2209" y="664"/>
                  <a:pt x="2209" y="662"/>
                  <a:pt x="2209" y="659"/>
                </a:cubicBezTo>
                <a:cubicBezTo>
                  <a:pt x="2209" y="506"/>
                  <a:pt x="2085" y="382"/>
                  <a:pt x="1932" y="382"/>
                </a:cubicBezTo>
                <a:cubicBezTo>
                  <a:pt x="1921" y="382"/>
                  <a:pt x="1910" y="383"/>
                  <a:pt x="1899" y="384"/>
                </a:cubicBezTo>
                <a:cubicBezTo>
                  <a:pt x="1839" y="163"/>
                  <a:pt x="1637" y="0"/>
                  <a:pt x="1396" y="0"/>
                </a:cubicBezTo>
                <a:cubicBezTo>
                  <a:pt x="1216" y="0"/>
                  <a:pt x="1057" y="91"/>
                  <a:pt x="963" y="231"/>
                </a:cubicBezTo>
                <a:cubicBezTo>
                  <a:pt x="910" y="206"/>
                  <a:pt x="851" y="191"/>
                  <a:pt x="789" y="191"/>
                </a:cubicBezTo>
                <a:cubicBezTo>
                  <a:pt x="564" y="191"/>
                  <a:pt x="382" y="373"/>
                  <a:pt x="382" y="598"/>
                </a:cubicBezTo>
                <a:cubicBezTo>
                  <a:pt x="382" y="600"/>
                  <a:pt x="382" y="602"/>
                  <a:pt x="382" y="604"/>
                </a:cubicBezTo>
                <a:cubicBezTo>
                  <a:pt x="160" y="679"/>
                  <a:pt x="0" y="889"/>
                  <a:pt x="0" y="1137"/>
                </a:cubicBezTo>
                <a:cubicBezTo>
                  <a:pt x="0" y="1448"/>
                  <a:pt x="252" y="1701"/>
                  <a:pt x="564" y="1701"/>
                </a:cubicBezTo>
                <a:cubicBezTo>
                  <a:pt x="2290" y="1701"/>
                  <a:pt x="2290" y="1701"/>
                  <a:pt x="2290" y="1701"/>
                </a:cubicBezTo>
                <a:cubicBezTo>
                  <a:pt x="2290" y="1700"/>
                  <a:pt x="2290" y="1700"/>
                  <a:pt x="2290" y="1700"/>
                </a:cubicBezTo>
                <a:cubicBezTo>
                  <a:pt x="2481" y="1693"/>
                  <a:pt x="2634" y="1537"/>
                  <a:pt x="2634" y="1344"/>
                </a:cubicBezTo>
                <a:close/>
              </a:path>
            </a:pathLst>
          </a:custGeom>
          <a:solidFill>
            <a:schemeClr val="accent4">
              <a:lumMod val="20000"/>
              <a:lumOff val="80000"/>
            </a:schemeClr>
          </a:solidFill>
          <a:ln w="63500">
            <a:solidFill>
              <a:srgbClr val="FFC000"/>
            </a:solidFill>
            <a:round/>
          </a:ln>
          <a:effectLst>
            <a:outerShdw blurRad="63500" sx="102000" sy="102000" algn="ctr" rotWithShape="0">
              <a:prstClr val="black">
                <a:alpha val="40000"/>
              </a:prstClr>
            </a:outerShdw>
          </a:effectLst>
        </p:spPr>
        <p:txBody>
          <a:bodyPr vert="horz" wrap="square" lIns="91440" tIns="45720" rIns="91440" bIns="45720" numCol="1" anchor="t" anchorCtr="0" compatLnSpc="1"/>
          <a:lstStyle/>
          <a:p>
            <a:endParaRPr lang="zh-CN" altLang="en-US"/>
          </a:p>
        </p:txBody>
      </p:sp>
      <p:pic>
        <p:nvPicPr>
          <p:cNvPr id="6" name="图片 5"/>
          <p:cNvPicPr>
            <a:picLocks noChangeAspect="1"/>
          </p:cNvPicPr>
          <p:nvPr/>
        </p:nvPicPr>
        <p:blipFill rotWithShape="1">
          <a:blip r:embed="rId3"/>
          <a:srcRect b="83242"/>
          <a:stretch>
            <a:fillRect/>
          </a:stretch>
        </p:blipFill>
        <p:spPr>
          <a:xfrm>
            <a:off x="-330564" y="6468838"/>
            <a:ext cx="12600000" cy="396420"/>
          </a:xfrm>
          <a:prstGeom prst="rect">
            <a:avLst/>
          </a:prstGeom>
          <a:effectLst>
            <a:outerShdw blurRad="63500" sx="102000" sy="102000" algn="ctr" rotWithShape="0">
              <a:prstClr val="black">
                <a:alpha val="40000"/>
              </a:prstClr>
            </a:outerShdw>
          </a:effectLst>
        </p:spPr>
      </p:pic>
      <p:pic>
        <p:nvPicPr>
          <p:cNvPr id="11" name="图片 10"/>
          <p:cNvPicPr>
            <a:picLocks noChangeAspect="1"/>
          </p:cNvPicPr>
          <p:nvPr/>
        </p:nvPicPr>
        <p:blipFill>
          <a:blip r:embed="rId4">
            <a:lum contrast="20000"/>
          </a:blip>
          <a:stretch>
            <a:fillRect/>
          </a:stretch>
        </p:blipFill>
        <p:spPr>
          <a:xfrm>
            <a:off x="10177608" y="-707253"/>
            <a:ext cx="2722500" cy="2553750"/>
          </a:xfrm>
          <a:prstGeom prst="rect">
            <a:avLst/>
          </a:prstGeom>
          <a:effectLst>
            <a:outerShdw blurRad="63500" sx="102000" sy="102000" algn="ctr" rotWithShape="0">
              <a:prstClr val="black">
                <a:alpha val="40000"/>
              </a:prstClr>
            </a:outerShdw>
          </a:effectLst>
        </p:spPr>
      </p:pic>
      <p:pic>
        <p:nvPicPr>
          <p:cNvPr id="2" name="图片 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rot="367339">
            <a:off x="8651" y="21274"/>
            <a:ext cx="9075498" cy="8988751"/>
          </a:xfrm>
          <a:prstGeom prst="rect">
            <a:avLst/>
          </a:prstGeom>
          <a:effectLst>
            <a:outerShdw blurRad="63500" sx="102000" sy="102000" algn="ctr" rotWithShape="0">
              <a:prstClr val="black">
                <a:alpha val="40000"/>
              </a:prstClr>
            </a:outerShdw>
          </a:effectLst>
        </p:spPr>
      </p:pic>
      <p:sp>
        <p:nvSpPr>
          <p:cNvPr id="12" name="文本框 11"/>
          <p:cNvSpPr txBox="1"/>
          <p:nvPr/>
        </p:nvSpPr>
        <p:spPr>
          <a:xfrm>
            <a:off x="6471445" y="4182251"/>
            <a:ext cx="5067413" cy="1569660"/>
          </a:xfrm>
          <a:prstGeom prst="rect">
            <a:avLst/>
          </a:prstGeom>
          <a:noFill/>
        </p:spPr>
        <p:txBody>
          <a:bodyPr wrap="none" rtlCol="0">
            <a:spAutoFit/>
          </a:bodyPr>
          <a:lstStyle/>
          <a:p>
            <a:r>
              <a:rPr lang="en-US" altLang="zh-CN" sz="9600" b="1" dirty="0">
                <a:ln w="0">
                  <a:noFill/>
                </a:ln>
                <a:solidFill>
                  <a:srgbClr val="96BA27"/>
                </a:solidFill>
                <a:effectLst>
                  <a:outerShdw blurRad="50800" dist="38100" algn="l" rotWithShape="0">
                    <a:prstClr val="black">
                      <a:alpha val="40000"/>
                    </a:prstClr>
                  </a:outerShdw>
                  <a:reflection blurRad="6350" stA="55000" endA="300" endPos="45500" dir="5400000" sy="-100000" algn="bl" rotWithShape="0"/>
                </a:effectLst>
                <a:latin typeface="#9Slide07 IcielLa Chic Pro Shad" panose="02000506090000020004" pitchFamily="2" charset="0"/>
                <a:ea typeface="微软雅黑" panose="020B0503020204020204" pitchFamily="34" charset="-122"/>
              </a:rPr>
              <a:t>KHÁM PHÁ</a:t>
            </a:r>
            <a:endParaRPr lang="zh-CN" altLang="en-US" sz="9600" b="1" dirty="0">
              <a:ln w="0">
                <a:noFill/>
              </a:ln>
              <a:solidFill>
                <a:srgbClr val="96BA27"/>
              </a:solidFill>
              <a:effectLst>
                <a:outerShdw blurRad="50800" dist="38100" algn="l" rotWithShape="0">
                  <a:prstClr val="black">
                    <a:alpha val="40000"/>
                  </a:prstClr>
                </a:outerShdw>
                <a:reflection blurRad="6350" stA="55000" endA="300" endPos="45500" dir="5400000" sy="-100000" algn="bl" rotWithShape="0"/>
              </a:effectLst>
              <a:latin typeface="#9Slide07 IcielLa Chic Pro Shad" panose="02000506090000020004" pitchFamily="2" charset="0"/>
              <a:ea typeface="微软雅黑" panose="020B0503020204020204" pitchFamily="34" charset="-122"/>
            </a:endParaRPr>
          </a:p>
        </p:txBody>
      </p:sp>
      <p:sp>
        <p:nvSpPr>
          <p:cNvPr id="16" name="文本框 15"/>
          <p:cNvSpPr txBox="1"/>
          <p:nvPr/>
        </p:nvSpPr>
        <p:spPr>
          <a:xfrm>
            <a:off x="6583838" y="-483254"/>
            <a:ext cx="2771913" cy="5386090"/>
          </a:xfrm>
          <a:prstGeom prst="rect">
            <a:avLst/>
          </a:prstGeom>
          <a:noFill/>
        </p:spPr>
        <p:txBody>
          <a:bodyPr wrap="none" rtlCol="0">
            <a:spAutoFit/>
          </a:bodyPr>
          <a:lstStyle/>
          <a:p>
            <a:r>
              <a:rPr lang="en-US" altLang="zh-CN" sz="34400" i="1" dirty="0">
                <a:ln w="0">
                  <a:noFill/>
                </a:ln>
                <a:solidFill>
                  <a:srgbClr val="96BA27"/>
                </a:solidFill>
                <a:latin typeface="微软雅黑" panose="020B0503020204020204" pitchFamily="34" charset="-122"/>
                <a:ea typeface="微软雅黑" panose="020B0503020204020204" pitchFamily="34" charset="-122"/>
              </a:rPr>
              <a:t>2</a:t>
            </a:r>
            <a:endParaRPr lang="zh-CN" altLang="en-US" sz="34400" i="1" dirty="0">
              <a:ln w="0">
                <a:noFill/>
              </a:ln>
              <a:solidFill>
                <a:srgbClr val="96BA27"/>
              </a:solidFill>
              <a:latin typeface="微软雅黑" panose="020B0503020204020204" pitchFamily="34" charset="-122"/>
              <a:ea typeface="微软雅黑" panose="020B0503020204020204" pitchFamily="34" charset="-122"/>
            </a:endParaRPr>
          </a:p>
        </p:txBody>
      </p:sp>
      <p:pic>
        <p:nvPicPr>
          <p:cNvPr id="17" name="图片 16"/>
          <p:cNvPicPr>
            <a:picLocks noChangeAspect="1"/>
          </p:cNvPicPr>
          <p:nvPr/>
        </p:nvPicPr>
        <p:blipFill>
          <a:blip r:embed="rId6">
            <a:lum contrast="20000"/>
          </a:blip>
          <a:stretch>
            <a:fillRect/>
          </a:stretch>
        </p:blipFill>
        <p:spPr>
          <a:xfrm>
            <a:off x="8418832" y="2434711"/>
            <a:ext cx="1776058" cy="944997"/>
          </a:xfrm>
          <a:prstGeom prst="rect">
            <a:avLst/>
          </a:prstGeom>
          <a:effectLst>
            <a:outerShdw blurRad="63500" sx="102000" sy="102000" algn="ctr" rotWithShape="0">
              <a:prstClr val="black">
                <a:alpha val="40000"/>
              </a:prstClr>
            </a:outerShdw>
          </a:effectLst>
        </p:spPr>
      </p:pic>
      <p:sp>
        <p:nvSpPr>
          <p:cNvPr id="13" name="椭圆 15">
            <a:extLst>
              <a:ext uri="{FF2B5EF4-FFF2-40B4-BE49-F238E27FC236}">
                <a16:creationId xmlns:a16="http://schemas.microsoft.com/office/drawing/2014/main" id="{8CD1D312-F971-47EF-806F-1B6CF4792CF9}"/>
              </a:ext>
            </a:extLst>
          </p:cNvPr>
          <p:cNvSpPr/>
          <p:nvPr/>
        </p:nvSpPr>
        <p:spPr>
          <a:xfrm>
            <a:off x="-1000078" y="-253602"/>
            <a:ext cx="45719" cy="101992"/>
          </a:xfrm>
          <a:prstGeom prst="ellipse">
            <a:avLst/>
          </a:prstGeom>
          <a:solidFill>
            <a:srgbClr val="97F1E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0" dirty="0">
              <a:solidFill>
                <a:schemeClr val="bg1"/>
              </a:solidFill>
              <a:latin typeface="微软雅黑" panose="020B0503020204020204" pitchFamily="34" charset="-122"/>
              <a:ea typeface="微软雅黑" panose="020B0503020204020204" pitchFamily="34" charset="-122"/>
            </a:endParaRPr>
          </a:p>
        </p:txBody>
      </p:sp>
      <p:sp>
        <p:nvSpPr>
          <p:cNvPr id="14" name="文本框 1">
            <a:extLst>
              <a:ext uri="{FF2B5EF4-FFF2-40B4-BE49-F238E27FC236}">
                <a16:creationId xmlns:a16="http://schemas.microsoft.com/office/drawing/2014/main" id="{C243AA28-EA4A-4C92-8854-A7907DB86981}"/>
              </a:ext>
            </a:extLst>
          </p:cNvPr>
          <p:cNvSpPr txBox="1">
            <a:spLocks noChangeArrowheads="1"/>
          </p:cNvSpPr>
          <p:nvPr/>
        </p:nvSpPr>
        <p:spPr bwMode="auto">
          <a:xfrm>
            <a:off x="-77884" y="-73266"/>
            <a:ext cx="45719"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1300">
                <a:solidFill>
                  <a:schemeClr val="tx1"/>
                </a:solidFill>
                <a:latin typeface="Nexa Light" panose="02000000000000000000" pitchFamily="50" charset="0"/>
                <a:ea typeface="微软雅黑" panose="020B0503020204020204" charset="-122"/>
              </a:defRPr>
            </a:lvl1pPr>
            <a:lvl2pPr marL="742950" indent="-285750">
              <a:defRPr sz="1300">
                <a:solidFill>
                  <a:schemeClr val="tx1"/>
                </a:solidFill>
                <a:latin typeface="Nexa Light" panose="02000000000000000000" pitchFamily="50" charset="0"/>
                <a:ea typeface="微软雅黑" panose="020B0503020204020204" charset="-122"/>
              </a:defRPr>
            </a:lvl2pPr>
            <a:lvl3pPr marL="1143000" indent="-228600">
              <a:defRPr sz="1300">
                <a:solidFill>
                  <a:schemeClr val="tx1"/>
                </a:solidFill>
                <a:latin typeface="Nexa Light" panose="02000000000000000000" pitchFamily="50" charset="0"/>
                <a:ea typeface="微软雅黑" panose="020B0503020204020204" charset="-122"/>
              </a:defRPr>
            </a:lvl3pPr>
            <a:lvl4pPr marL="1600200" indent="-228600">
              <a:defRPr sz="1300">
                <a:solidFill>
                  <a:schemeClr val="tx1"/>
                </a:solidFill>
                <a:latin typeface="Nexa Light" panose="02000000000000000000" pitchFamily="50" charset="0"/>
                <a:ea typeface="微软雅黑" panose="020B0503020204020204" charset="-122"/>
              </a:defRPr>
            </a:lvl4pPr>
            <a:lvl5pPr marL="2057400" indent="-228600">
              <a:defRPr sz="1300">
                <a:solidFill>
                  <a:schemeClr val="tx1"/>
                </a:solidFill>
                <a:latin typeface="Nexa Light" panose="02000000000000000000" pitchFamily="50" charset="0"/>
                <a:ea typeface="微软雅黑" panose="020B0503020204020204" charset="-122"/>
              </a:defRPr>
            </a:lvl5pPr>
            <a:lvl6pPr marL="2514600" indent="-228600" defTabSz="685800" eaLnBrk="0" fontAlgn="base" hangingPunct="0">
              <a:spcBef>
                <a:spcPct val="0"/>
              </a:spcBef>
              <a:spcAft>
                <a:spcPct val="0"/>
              </a:spcAft>
              <a:defRPr sz="1300">
                <a:solidFill>
                  <a:schemeClr val="tx1"/>
                </a:solidFill>
                <a:latin typeface="Nexa Light" panose="02000000000000000000" pitchFamily="50" charset="0"/>
                <a:ea typeface="微软雅黑" panose="020B0503020204020204" charset="-122"/>
              </a:defRPr>
            </a:lvl6pPr>
            <a:lvl7pPr marL="2971800" indent="-228600" defTabSz="685800" eaLnBrk="0" fontAlgn="base" hangingPunct="0">
              <a:spcBef>
                <a:spcPct val="0"/>
              </a:spcBef>
              <a:spcAft>
                <a:spcPct val="0"/>
              </a:spcAft>
              <a:defRPr sz="1300">
                <a:solidFill>
                  <a:schemeClr val="tx1"/>
                </a:solidFill>
                <a:latin typeface="Nexa Light" panose="02000000000000000000" pitchFamily="50" charset="0"/>
                <a:ea typeface="微软雅黑" panose="020B0503020204020204" charset="-122"/>
              </a:defRPr>
            </a:lvl7pPr>
            <a:lvl8pPr marL="3429000" indent="-228600" defTabSz="685800" eaLnBrk="0" fontAlgn="base" hangingPunct="0">
              <a:spcBef>
                <a:spcPct val="0"/>
              </a:spcBef>
              <a:spcAft>
                <a:spcPct val="0"/>
              </a:spcAft>
              <a:defRPr sz="1300">
                <a:solidFill>
                  <a:schemeClr val="tx1"/>
                </a:solidFill>
                <a:latin typeface="Nexa Light" panose="02000000000000000000" pitchFamily="50" charset="0"/>
                <a:ea typeface="微软雅黑" panose="020B0503020204020204" charset="-122"/>
              </a:defRPr>
            </a:lvl8pPr>
            <a:lvl9pPr marL="3886200" indent="-228600" defTabSz="685800" eaLnBrk="0" fontAlgn="base" hangingPunct="0">
              <a:spcBef>
                <a:spcPct val="0"/>
              </a:spcBef>
              <a:spcAft>
                <a:spcPct val="0"/>
              </a:spcAft>
              <a:defRPr sz="1300">
                <a:solidFill>
                  <a:schemeClr val="tx1"/>
                </a:solidFill>
                <a:latin typeface="Nexa Light" panose="02000000000000000000" pitchFamily="50" charset="0"/>
                <a:ea typeface="微软雅黑" panose="020B0503020204020204" charset="-122"/>
              </a:defRPr>
            </a:lvl9pPr>
          </a:lstStyle>
          <a:p>
            <a:pPr>
              <a:defRPr/>
            </a:pPr>
            <a:r>
              <a:rPr lang="en-US" altLang="zh-CN" sz="100" b="1" dirty="0" err="1">
                <a:solidFill>
                  <a:srgbClr val="02453E"/>
                </a:solidFill>
                <a:latin typeface="UTM Loko" panose="02040603050506020204" pitchFamily="18" charset="0"/>
                <a:ea typeface="微软雅黑" panose="020B0503020204020204" pitchFamily="34" charset="-122"/>
                <a:cs typeface="+mn-ea"/>
                <a:sym typeface="+mn-lt"/>
              </a:rPr>
              <a:t>Phân</a:t>
            </a:r>
            <a:r>
              <a:rPr lang="en-US" altLang="zh-CN" sz="100" b="1" dirty="0">
                <a:solidFill>
                  <a:srgbClr val="02453E"/>
                </a:solidFill>
                <a:latin typeface="UTM Loko" panose="02040603050506020204" pitchFamily="18" charset="0"/>
                <a:ea typeface="微软雅黑" panose="020B0503020204020204" pitchFamily="34" charset="-122"/>
                <a:cs typeface="+mn-ea"/>
                <a:sym typeface="+mn-lt"/>
              </a:rPr>
              <a:t> </a:t>
            </a:r>
            <a:r>
              <a:rPr lang="en-US" altLang="zh-CN" sz="100" b="1" dirty="0" err="1">
                <a:solidFill>
                  <a:srgbClr val="02453E"/>
                </a:solidFill>
                <a:latin typeface="UTM Loko" panose="02040603050506020204" pitchFamily="18" charset="0"/>
                <a:ea typeface="微软雅黑" panose="020B0503020204020204" pitchFamily="34" charset="-122"/>
                <a:cs typeface="+mn-ea"/>
                <a:sym typeface="+mn-lt"/>
              </a:rPr>
              <a:t>số</a:t>
            </a:r>
            <a:r>
              <a:rPr lang="en-US" altLang="zh-CN" sz="100" b="1" dirty="0">
                <a:solidFill>
                  <a:srgbClr val="02453E"/>
                </a:solidFill>
                <a:latin typeface="UTM Loko" panose="02040603050506020204" pitchFamily="18" charset="0"/>
                <a:ea typeface="微软雅黑" panose="020B0503020204020204" pitchFamily="34" charset="-122"/>
                <a:cs typeface="+mn-ea"/>
                <a:sym typeface="+mn-lt"/>
              </a:rPr>
              <a:t> </a:t>
            </a:r>
            <a:r>
              <a:rPr lang="en-US" altLang="zh-CN" sz="100" b="1" dirty="0" err="1">
                <a:solidFill>
                  <a:srgbClr val="02453E"/>
                </a:solidFill>
                <a:latin typeface="UTM Loko" panose="02040603050506020204" pitchFamily="18" charset="0"/>
                <a:ea typeface="微软雅黑" panose="020B0503020204020204" pitchFamily="34" charset="-122"/>
                <a:cs typeface="+mn-ea"/>
                <a:sym typeface="+mn-lt"/>
              </a:rPr>
              <a:t>đảo</a:t>
            </a:r>
            <a:r>
              <a:rPr lang="en-US" altLang="zh-CN" sz="100" b="1" dirty="0">
                <a:solidFill>
                  <a:srgbClr val="02453E"/>
                </a:solidFill>
                <a:latin typeface="UTM Loko" panose="02040603050506020204" pitchFamily="18" charset="0"/>
                <a:ea typeface="微软雅黑" panose="020B0503020204020204" pitchFamily="34" charset="-122"/>
                <a:cs typeface="+mn-ea"/>
                <a:sym typeface="+mn-lt"/>
              </a:rPr>
              <a:t> </a:t>
            </a:r>
            <a:r>
              <a:rPr lang="en-US" altLang="zh-CN" sz="100" b="1" dirty="0" err="1">
                <a:solidFill>
                  <a:srgbClr val="02453E"/>
                </a:solidFill>
                <a:latin typeface="UTM Loko" panose="02040603050506020204" pitchFamily="18" charset="0"/>
                <a:ea typeface="微软雅黑" panose="020B0503020204020204" pitchFamily="34" charset="-122"/>
                <a:cs typeface="+mn-ea"/>
                <a:sym typeface="+mn-lt"/>
              </a:rPr>
              <a:t>ngược</a:t>
            </a:r>
            <a:endParaRPr lang="zh-CN" altLang="en-US" sz="100" b="1" dirty="0">
              <a:solidFill>
                <a:srgbClr val="02453E"/>
              </a:solidFill>
              <a:latin typeface="UTM Loko" panose="02040603050506020204" pitchFamily="18" charset="0"/>
              <a:ea typeface="微软雅黑" panose="020B0503020204020204" pitchFamily="34" charset="-122"/>
              <a:cs typeface="+mn-ea"/>
              <a:sym typeface="+mn-lt"/>
            </a:endParaRPr>
          </a:p>
        </p:txBody>
      </p:sp>
    </p:spTree>
  </p:cSld>
  <p:clrMapOvr>
    <a:masterClrMapping/>
  </p:clrMapOvr>
  <mc:AlternateContent xmlns:mc="http://schemas.openxmlformats.org/markup-compatibility/2006" xmlns:p14="http://schemas.microsoft.com/office/powerpoint/2010/main">
    <mc:Choice Requires="p14">
      <p:transition spd="slow" p14:dur="2000" advClick="0" advTm="0"/>
    </mc:Choice>
    <mc:Fallback xmlns="">
      <p:transition spd="slow" advClick="0" advTm="0"/>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14:presetBounceEnd="20000">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14:bounceEnd="20000">
                                          <p:cBhvr additive="base">
                                            <p:cTn id="7" dur="750" fill="hold"/>
                                            <p:tgtEl>
                                              <p:spTgt spid="2"/>
                                            </p:tgtEl>
                                            <p:attrNameLst>
                                              <p:attrName>ppt_x</p:attrName>
                                            </p:attrNameLst>
                                          </p:cBhvr>
                                          <p:tavLst>
                                            <p:tav tm="0">
                                              <p:val>
                                                <p:strVal val="#ppt_x"/>
                                              </p:val>
                                            </p:tav>
                                            <p:tav tm="100000">
                                              <p:val>
                                                <p:strVal val="#ppt_x"/>
                                              </p:val>
                                            </p:tav>
                                          </p:tavLst>
                                        </p:anim>
                                        <p:anim calcmode="lin" valueType="num" p14:bounceEnd="20000">
                                          <p:cBhvr additive="base">
                                            <p:cTn id="8" dur="750" fill="hold"/>
                                            <p:tgtEl>
                                              <p:spTgt spid="2"/>
                                            </p:tgtEl>
                                            <p:attrNameLst>
                                              <p:attrName>ppt_y</p:attrName>
                                            </p:attrNameLst>
                                          </p:cBhvr>
                                          <p:tavLst>
                                            <p:tav tm="0">
                                              <p:val>
                                                <p:strVal val="1+#ppt_h/2"/>
                                              </p:val>
                                            </p:tav>
                                            <p:tav tm="100000">
                                              <p:val>
                                                <p:strVal val="#ppt_y"/>
                                              </p:val>
                                            </p:tav>
                                          </p:tavLst>
                                        </p:anim>
                                      </p:childTnLst>
                                    </p:cTn>
                                  </p:par>
                                  <p:par>
                                    <p:cTn id="9" presetID="2" presetClass="entr" presetSubtype="3" fill="hold" nodeType="withEffect" p14:presetBounceEnd="20000">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14:bounceEnd="20000">
                                          <p:cBhvr additive="base">
                                            <p:cTn id="11" dur="750" fill="hold"/>
                                            <p:tgtEl>
                                              <p:spTgt spid="11"/>
                                            </p:tgtEl>
                                            <p:attrNameLst>
                                              <p:attrName>ppt_x</p:attrName>
                                            </p:attrNameLst>
                                          </p:cBhvr>
                                          <p:tavLst>
                                            <p:tav tm="0">
                                              <p:val>
                                                <p:strVal val="1+#ppt_w/2"/>
                                              </p:val>
                                            </p:tav>
                                            <p:tav tm="100000">
                                              <p:val>
                                                <p:strVal val="#ppt_x"/>
                                              </p:val>
                                            </p:tav>
                                          </p:tavLst>
                                        </p:anim>
                                        <p:anim calcmode="lin" valueType="num" p14:bounceEnd="20000">
                                          <p:cBhvr additive="base">
                                            <p:cTn id="12" dur="750" fill="hold"/>
                                            <p:tgtEl>
                                              <p:spTgt spid="11"/>
                                            </p:tgtEl>
                                            <p:attrNameLst>
                                              <p:attrName>ppt_y</p:attrName>
                                            </p:attrNameLst>
                                          </p:cBhvr>
                                          <p:tavLst>
                                            <p:tav tm="0">
                                              <p:val>
                                                <p:strVal val="0-#ppt_h/2"/>
                                              </p:val>
                                            </p:tav>
                                            <p:tav tm="100000">
                                              <p:val>
                                                <p:strVal val="#ppt_y"/>
                                              </p:val>
                                            </p:tav>
                                          </p:tavLst>
                                        </p:anim>
                                      </p:childTnLst>
                                    </p:cTn>
                                  </p:par>
                                  <p:par>
                                    <p:cTn id="13" presetID="42" presetClass="entr" presetSubtype="0" fill="hold" grpId="0" nodeType="with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fade">
                                          <p:cBhvr>
                                            <p:cTn id="15" dur="500"/>
                                            <p:tgtEl>
                                              <p:spTgt spid="10"/>
                                            </p:tgtEl>
                                          </p:cBhvr>
                                        </p:animEffect>
                                        <p:anim calcmode="lin" valueType="num">
                                          <p:cBhvr>
                                            <p:cTn id="16" dur="500" fill="hold"/>
                                            <p:tgtEl>
                                              <p:spTgt spid="10"/>
                                            </p:tgtEl>
                                            <p:attrNameLst>
                                              <p:attrName>ppt_x</p:attrName>
                                            </p:attrNameLst>
                                          </p:cBhvr>
                                          <p:tavLst>
                                            <p:tav tm="0">
                                              <p:val>
                                                <p:strVal val="#ppt_x"/>
                                              </p:val>
                                            </p:tav>
                                            <p:tav tm="100000">
                                              <p:val>
                                                <p:strVal val="#ppt_x"/>
                                              </p:val>
                                            </p:tav>
                                          </p:tavLst>
                                        </p:anim>
                                        <p:anim calcmode="lin" valueType="num">
                                          <p:cBhvr>
                                            <p:cTn id="17" dur="500" fill="hold"/>
                                            <p:tgtEl>
                                              <p:spTgt spid="10"/>
                                            </p:tgtEl>
                                            <p:attrNameLst>
                                              <p:attrName>ppt_y</p:attrName>
                                            </p:attrNameLst>
                                          </p:cBhvr>
                                          <p:tavLst>
                                            <p:tav tm="0">
                                              <p:val>
                                                <p:strVal val="#ppt_y+.1"/>
                                              </p:val>
                                            </p:tav>
                                            <p:tav tm="100000">
                                              <p:val>
                                                <p:strVal val="#ppt_y"/>
                                              </p:val>
                                            </p:tav>
                                          </p:tavLst>
                                        </p:anim>
                                      </p:childTnLst>
                                    </p:cTn>
                                  </p:par>
                                </p:childTnLst>
                              </p:cTn>
                            </p:par>
                            <p:par>
                              <p:cTn id="18" fill="hold">
                                <p:stCondLst>
                                  <p:cond delay="1000"/>
                                </p:stCondLst>
                                <p:childTnLst>
                                  <p:par>
                                    <p:cTn id="19" presetID="49" presetClass="entr" presetSubtype="0" decel="100000" fill="hold" grpId="0" nodeType="afterEffect">
                                      <p:stCondLst>
                                        <p:cond delay="0"/>
                                      </p:stCondLst>
                                      <p:childTnLst>
                                        <p:set>
                                          <p:cBhvr>
                                            <p:cTn id="20" dur="1" fill="hold">
                                              <p:stCondLst>
                                                <p:cond delay="0"/>
                                              </p:stCondLst>
                                            </p:cTn>
                                            <p:tgtEl>
                                              <p:spTgt spid="16"/>
                                            </p:tgtEl>
                                            <p:attrNameLst>
                                              <p:attrName>style.visibility</p:attrName>
                                            </p:attrNameLst>
                                          </p:cBhvr>
                                          <p:to>
                                            <p:strVal val="visible"/>
                                          </p:to>
                                        </p:set>
                                        <p:anim calcmode="lin" valueType="num">
                                          <p:cBhvr>
                                            <p:cTn id="21" dur="500" fill="hold"/>
                                            <p:tgtEl>
                                              <p:spTgt spid="16"/>
                                            </p:tgtEl>
                                            <p:attrNameLst>
                                              <p:attrName>ppt_w</p:attrName>
                                            </p:attrNameLst>
                                          </p:cBhvr>
                                          <p:tavLst>
                                            <p:tav tm="0">
                                              <p:val>
                                                <p:fltVal val="0"/>
                                              </p:val>
                                            </p:tav>
                                            <p:tav tm="100000">
                                              <p:val>
                                                <p:strVal val="#ppt_w"/>
                                              </p:val>
                                            </p:tav>
                                          </p:tavLst>
                                        </p:anim>
                                        <p:anim calcmode="lin" valueType="num">
                                          <p:cBhvr>
                                            <p:cTn id="22" dur="500" fill="hold"/>
                                            <p:tgtEl>
                                              <p:spTgt spid="16"/>
                                            </p:tgtEl>
                                            <p:attrNameLst>
                                              <p:attrName>ppt_h</p:attrName>
                                            </p:attrNameLst>
                                          </p:cBhvr>
                                          <p:tavLst>
                                            <p:tav tm="0">
                                              <p:val>
                                                <p:fltVal val="0"/>
                                              </p:val>
                                            </p:tav>
                                            <p:tav tm="100000">
                                              <p:val>
                                                <p:strVal val="#ppt_h"/>
                                              </p:val>
                                            </p:tav>
                                          </p:tavLst>
                                        </p:anim>
                                        <p:anim calcmode="lin" valueType="num">
                                          <p:cBhvr>
                                            <p:cTn id="23" dur="500" fill="hold"/>
                                            <p:tgtEl>
                                              <p:spTgt spid="16"/>
                                            </p:tgtEl>
                                            <p:attrNameLst>
                                              <p:attrName>style.rotation</p:attrName>
                                            </p:attrNameLst>
                                          </p:cBhvr>
                                          <p:tavLst>
                                            <p:tav tm="0">
                                              <p:val>
                                                <p:fltVal val="360"/>
                                              </p:val>
                                            </p:tav>
                                            <p:tav tm="100000">
                                              <p:val>
                                                <p:fltVal val="0"/>
                                              </p:val>
                                            </p:tav>
                                          </p:tavLst>
                                        </p:anim>
                                        <p:animEffect transition="in" filter="fade">
                                          <p:cBhvr>
                                            <p:cTn id="24" dur="500"/>
                                            <p:tgtEl>
                                              <p:spTgt spid="16"/>
                                            </p:tgtEl>
                                          </p:cBhvr>
                                        </p:animEffect>
                                      </p:childTnLst>
                                    </p:cTn>
                                  </p:par>
                                  <p:par>
                                    <p:cTn id="25" presetID="2" presetClass="entr" presetSubtype="2" fill="hold" nodeType="withEffect" p14:presetBounceEnd="20000">
                                      <p:stCondLst>
                                        <p:cond delay="0"/>
                                      </p:stCondLst>
                                      <p:childTnLst>
                                        <p:set>
                                          <p:cBhvr>
                                            <p:cTn id="26" dur="1" fill="hold">
                                              <p:stCondLst>
                                                <p:cond delay="0"/>
                                              </p:stCondLst>
                                            </p:cTn>
                                            <p:tgtEl>
                                              <p:spTgt spid="17"/>
                                            </p:tgtEl>
                                            <p:attrNameLst>
                                              <p:attrName>style.visibility</p:attrName>
                                            </p:attrNameLst>
                                          </p:cBhvr>
                                          <p:to>
                                            <p:strVal val="visible"/>
                                          </p:to>
                                        </p:set>
                                        <p:anim calcmode="lin" valueType="num" p14:bounceEnd="20000">
                                          <p:cBhvr additive="base">
                                            <p:cTn id="27" dur="750" fill="hold"/>
                                            <p:tgtEl>
                                              <p:spTgt spid="17"/>
                                            </p:tgtEl>
                                            <p:attrNameLst>
                                              <p:attrName>ppt_x</p:attrName>
                                            </p:attrNameLst>
                                          </p:cBhvr>
                                          <p:tavLst>
                                            <p:tav tm="0">
                                              <p:val>
                                                <p:strVal val="1+#ppt_w/2"/>
                                              </p:val>
                                            </p:tav>
                                            <p:tav tm="100000">
                                              <p:val>
                                                <p:strVal val="#ppt_x"/>
                                              </p:val>
                                            </p:tav>
                                          </p:tavLst>
                                        </p:anim>
                                        <p:anim calcmode="lin" valueType="num" p14:bounceEnd="20000">
                                          <p:cBhvr additive="base">
                                            <p:cTn id="28" dur="750" fill="hold"/>
                                            <p:tgtEl>
                                              <p:spTgt spid="17"/>
                                            </p:tgtEl>
                                            <p:attrNameLst>
                                              <p:attrName>ppt_y</p:attrName>
                                            </p:attrNameLst>
                                          </p:cBhvr>
                                          <p:tavLst>
                                            <p:tav tm="0">
                                              <p:val>
                                                <p:strVal val="#ppt_y"/>
                                              </p:val>
                                            </p:tav>
                                            <p:tav tm="100000">
                                              <p:val>
                                                <p:strVal val="#ppt_y"/>
                                              </p:val>
                                            </p:tav>
                                          </p:tavLst>
                                        </p:anim>
                                      </p:childTnLst>
                                    </p:cTn>
                                  </p:par>
                                </p:childTnLst>
                              </p:cTn>
                            </p:par>
                            <p:par>
                              <p:cTn id="29" fill="hold">
                                <p:stCondLst>
                                  <p:cond delay="1500"/>
                                </p:stCondLst>
                                <p:childTnLst>
                                  <p:par>
                                    <p:cTn id="30" presetID="42" presetClass="entr" presetSubtype="0" fill="hold" grpId="0" nodeType="afterEffect">
                                      <p:stCondLst>
                                        <p:cond delay="0"/>
                                      </p:stCondLst>
                                      <p:childTnLst>
                                        <p:set>
                                          <p:cBhvr>
                                            <p:cTn id="31" dur="1" fill="hold">
                                              <p:stCondLst>
                                                <p:cond delay="0"/>
                                              </p:stCondLst>
                                            </p:cTn>
                                            <p:tgtEl>
                                              <p:spTgt spid="12"/>
                                            </p:tgtEl>
                                            <p:attrNameLst>
                                              <p:attrName>style.visibility</p:attrName>
                                            </p:attrNameLst>
                                          </p:cBhvr>
                                          <p:to>
                                            <p:strVal val="visible"/>
                                          </p:to>
                                        </p:set>
                                        <p:animEffect transition="in" filter="fade">
                                          <p:cBhvr>
                                            <p:cTn id="32" dur="500"/>
                                            <p:tgtEl>
                                              <p:spTgt spid="12"/>
                                            </p:tgtEl>
                                          </p:cBhvr>
                                        </p:animEffect>
                                        <p:anim calcmode="lin" valueType="num">
                                          <p:cBhvr>
                                            <p:cTn id="33" dur="500" fill="hold"/>
                                            <p:tgtEl>
                                              <p:spTgt spid="12"/>
                                            </p:tgtEl>
                                            <p:attrNameLst>
                                              <p:attrName>ppt_x</p:attrName>
                                            </p:attrNameLst>
                                          </p:cBhvr>
                                          <p:tavLst>
                                            <p:tav tm="0">
                                              <p:val>
                                                <p:strVal val="#ppt_x"/>
                                              </p:val>
                                            </p:tav>
                                            <p:tav tm="100000">
                                              <p:val>
                                                <p:strVal val="#ppt_x"/>
                                              </p:val>
                                            </p:tav>
                                          </p:tavLst>
                                        </p:anim>
                                        <p:anim calcmode="lin" valueType="num">
                                          <p:cBhvr>
                                            <p:cTn id="34" dur="500" fill="hold"/>
                                            <p:tgtEl>
                                              <p:spTgt spid="1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2" grpId="0"/>
          <p:bldP spid="16"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750" fill="hold"/>
                                            <p:tgtEl>
                                              <p:spTgt spid="2"/>
                                            </p:tgtEl>
                                            <p:attrNameLst>
                                              <p:attrName>ppt_x</p:attrName>
                                            </p:attrNameLst>
                                          </p:cBhvr>
                                          <p:tavLst>
                                            <p:tav tm="0">
                                              <p:val>
                                                <p:strVal val="#ppt_x"/>
                                              </p:val>
                                            </p:tav>
                                            <p:tav tm="100000">
                                              <p:val>
                                                <p:strVal val="#ppt_x"/>
                                              </p:val>
                                            </p:tav>
                                          </p:tavLst>
                                        </p:anim>
                                        <p:anim calcmode="lin" valueType="num">
                                          <p:cBhvr additive="base">
                                            <p:cTn id="8" dur="750" fill="hold"/>
                                            <p:tgtEl>
                                              <p:spTgt spid="2"/>
                                            </p:tgtEl>
                                            <p:attrNameLst>
                                              <p:attrName>ppt_y</p:attrName>
                                            </p:attrNameLst>
                                          </p:cBhvr>
                                          <p:tavLst>
                                            <p:tav tm="0">
                                              <p:val>
                                                <p:strVal val="1+#ppt_h/2"/>
                                              </p:val>
                                            </p:tav>
                                            <p:tav tm="100000">
                                              <p:val>
                                                <p:strVal val="#ppt_y"/>
                                              </p:val>
                                            </p:tav>
                                          </p:tavLst>
                                        </p:anim>
                                      </p:childTnLst>
                                    </p:cTn>
                                  </p:par>
                                  <p:par>
                                    <p:cTn id="9" presetID="2" presetClass="entr" presetSubtype="3" fill="hold" nodeType="with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750" fill="hold"/>
                                            <p:tgtEl>
                                              <p:spTgt spid="11"/>
                                            </p:tgtEl>
                                            <p:attrNameLst>
                                              <p:attrName>ppt_x</p:attrName>
                                            </p:attrNameLst>
                                          </p:cBhvr>
                                          <p:tavLst>
                                            <p:tav tm="0">
                                              <p:val>
                                                <p:strVal val="1+#ppt_w/2"/>
                                              </p:val>
                                            </p:tav>
                                            <p:tav tm="100000">
                                              <p:val>
                                                <p:strVal val="#ppt_x"/>
                                              </p:val>
                                            </p:tav>
                                          </p:tavLst>
                                        </p:anim>
                                        <p:anim calcmode="lin" valueType="num">
                                          <p:cBhvr additive="base">
                                            <p:cTn id="12" dur="750" fill="hold"/>
                                            <p:tgtEl>
                                              <p:spTgt spid="11"/>
                                            </p:tgtEl>
                                            <p:attrNameLst>
                                              <p:attrName>ppt_y</p:attrName>
                                            </p:attrNameLst>
                                          </p:cBhvr>
                                          <p:tavLst>
                                            <p:tav tm="0">
                                              <p:val>
                                                <p:strVal val="0-#ppt_h/2"/>
                                              </p:val>
                                            </p:tav>
                                            <p:tav tm="100000">
                                              <p:val>
                                                <p:strVal val="#ppt_y"/>
                                              </p:val>
                                            </p:tav>
                                          </p:tavLst>
                                        </p:anim>
                                      </p:childTnLst>
                                    </p:cTn>
                                  </p:par>
                                  <p:par>
                                    <p:cTn id="13" presetID="42" presetClass="entr" presetSubtype="0" fill="hold" grpId="0" nodeType="with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fade">
                                          <p:cBhvr>
                                            <p:cTn id="15" dur="500"/>
                                            <p:tgtEl>
                                              <p:spTgt spid="10"/>
                                            </p:tgtEl>
                                          </p:cBhvr>
                                        </p:animEffect>
                                        <p:anim calcmode="lin" valueType="num">
                                          <p:cBhvr>
                                            <p:cTn id="16" dur="500" fill="hold"/>
                                            <p:tgtEl>
                                              <p:spTgt spid="10"/>
                                            </p:tgtEl>
                                            <p:attrNameLst>
                                              <p:attrName>ppt_x</p:attrName>
                                            </p:attrNameLst>
                                          </p:cBhvr>
                                          <p:tavLst>
                                            <p:tav tm="0">
                                              <p:val>
                                                <p:strVal val="#ppt_x"/>
                                              </p:val>
                                            </p:tav>
                                            <p:tav tm="100000">
                                              <p:val>
                                                <p:strVal val="#ppt_x"/>
                                              </p:val>
                                            </p:tav>
                                          </p:tavLst>
                                        </p:anim>
                                        <p:anim calcmode="lin" valueType="num">
                                          <p:cBhvr>
                                            <p:cTn id="17" dur="500" fill="hold"/>
                                            <p:tgtEl>
                                              <p:spTgt spid="10"/>
                                            </p:tgtEl>
                                            <p:attrNameLst>
                                              <p:attrName>ppt_y</p:attrName>
                                            </p:attrNameLst>
                                          </p:cBhvr>
                                          <p:tavLst>
                                            <p:tav tm="0">
                                              <p:val>
                                                <p:strVal val="#ppt_y+.1"/>
                                              </p:val>
                                            </p:tav>
                                            <p:tav tm="100000">
                                              <p:val>
                                                <p:strVal val="#ppt_y"/>
                                              </p:val>
                                            </p:tav>
                                          </p:tavLst>
                                        </p:anim>
                                      </p:childTnLst>
                                    </p:cTn>
                                  </p:par>
                                </p:childTnLst>
                              </p:cTn>
                            </p:par>
                            <p:par>
                              <p:cTn id="18" fill="hold">
                                <p:stCondLst>
                                  <p:cond delay="1000"/>
                                </p:stCondLst>
                                <p:childTnLst>
                                  <p:par>
                                    <p:cTn id="19" presetID="49" presetClass="entr" presetSubtype="0" decel="100000" fill="hold" grpId="0" nodeType="afterEffect">
                                      <p:stCondLst>
                                        <p:cond delay="0"/>
                                      </p:stCondLst>
                                      <p:childTnLst>
                                        <p:set>
                                          <p:cBhvr>
                                            <p:cTn id="20" dur="1" fill="hold">
                                              <p:stCondLst>
                                                <p:cond delay="0"/>
                                              </p:stCondLst>
                                            </p:cTn>
                                            <p:tgtEl>
                                              <p:spTgt spid="16"/>
                                            </p:tgtEl>
                                            <p:attrNameLst>
                                              <p:attrName>style.visibility</p:attrName>
                                            </p:attrNameLst>
                                          </p:cBhvr>
                                          <p:to>
                                            <p:strVal val="visible"/>
                                          </p:to>
                                        </p:set>
                                        <p:anim calcmode="lin" valueType="num">
                                          <p:cBhvr>
                                            <p:cTn id="21" dur="500" fill="hold"/>
                                            <p:tgtEl>
                                              <p:spTgt spid="16"/>
                                            </p:tgtEl>
                                            <p:attrNameLst>
                                              <p:attrName>ppt_w</p:attrName>
                                            </p:attrNameLst>
                                          </p:cBhvr>
                                          <p:tavLst>
                                            <p:tav tm="0">
                                              <p:val>
                                                <p:fltVal val="0"/>
                                              </p:val>
                                            </p:tav>
                                            <p:tav tm="100000">
                                              <p:val>
                                                <p:strVal val="#ppt_w"/>
                                              </p:val>
                                            </p:tav>
                                          </p:tavLst>
                                        </p:anim>
                                        <p:anim calcmode="lin" valueType="num">
                                          <p:cBhvr>
                                            <p:cTn id="22" dur="500" fill="hold"/>
                                            <p:tgtEl>
                                              <p:spTgt spid="16"/>
                                            </p:tgtEl>
                                            <p:attrNameLst>
                                              <p:attrName>ppt_h</p:attrName>
                                            </p:attrNameLst>
                                          </p:cBhvr>
                                          <p:tavLst>
                                            <p:tav tm="0">
                                              <p:val>
                                                <p:fltVal val="0"/>
                                              </p:val>
                                            </p:tav>
                                            <p:tav tm="100000">
                                              <p:val>
                                                <p:strVal val="#ppt_h"/>
                                              </p:val>
                                            </p:tav>
                                          </p:tavLst>
                                        </p:anim>
                                        <p:anim calcmode="lin" valueType="num">
                                          <p:cBhvr>
                                            <p:cTn id="23" dur="500" fill="hold"/>
                                            <p:tgtEl>
                                              <p:spTgt spid="16"/>
                                            </p:tgtEl>
                                            <p:attrNameLst>
                                              <p:attrName>style.rotation</p:attrName>
                                            </p:attrNameLst>
                                          </p:cBhvr>
                                          <p:tavLst>
                                            <p:tav tm="0">
                                              <p:val>
                                                <p:fltVal val="360"/>
                                              </p:val>
                                            </p:tav>
                                            <p:tav tm="100000">
                                              <p:val>
                                                <p:fltVal val="0"/>
                                              </p:val>
                                            </p:tav>
                                          </p:tavLst>
                                        </p:anim>
                                        <p:animEffect transition="in" filter="fade">
                                          <p:cBhvr>
                                            <p:cTn id="24" dur="500"/>
                                            <p:tgtEl>
                                              <p:spTgt spid="16"/>
                                            </p:tgtEl>
                                          </p:cBhvr>
                                        </p:animEffect>
                                      </p:childTnLst>
                                    </p:cTn>
                                  </p:par>
                                  <p:par>
                                    <p:cTn id="25" presetID="2" presetClass="entr" presetSubtype="2" fill="hold" nodeType="withEffect">
                                      <p:stCondLst>
                                        <p:cond delay="0"/>
                                      </p:stCondLst>
                                      <p:childTnLst>
                                        <p:set>
                                          <p:cBhvr>
                                            <p:cTn id="26" dur="1" fill="hold">
                                              <p:stCondLst>
                                                <p:cond delay="0"/>
                                              </p:stCondLst>
                                            </p:cTn>
                                            <p:tgtEl>
                                              <p:spTgt spid="17"/>
                                            </p:tgtEl>
                                            <p:attrNameLst>
                                              <p:attrName>style.visibility</p:attrName>
                                            </p:attrNameLst>
                                          </p:cBhvr>
                                          <p:to>
                                            <p:strVal val="visible"/>
                                          </p:to>
                                        </p:set>
                                        <p:anim calcmode="lin" valueType="num">
                                          <p:cBhvr additive="base">
                                            <p:cTn id="27" dur="750" fill="hold"/>
                                            <p:tgtEl>
                                              <p:spTgt spid="17"/>
                                            </p:tgtEl>
                                            <p:attrNameLst>
                                              <p:attrName>ppt_x</p:attrName>
                                            </p:attrNameLst>
                                          </p:cBhvr>
                                          <p:tavLst>
                                            <p:tav tm="0">
                                              <p:val>
                                                <p:strVal val="1+#ppt_w/2"/>
                                              </p:val>
                                            </p:tav>
                                            <p:tav tm="100000">
                                              <p:val>
                                                <p:strVal val="#ppt_x"/>
                                              </p:val>
                                            </p:tav>
                                          </p:tavLst>
                                        </p:anim>
                                        <p:anim calcmode="lin" valueType="num">
                                          <p:cBhvr additive="base">
                                            <p:cTn id="28" dur="750" fill="hold"/>
                                            <p:tgtEl>
                                              <p:spTgt spid="17"/>
                                            </p:tgtEl>
                                            <p:attrNameLst>
                                              <p:attrName>ppt_y</p:attrName>
                                            </p:attrNameLst>
                                          </p:cBhvr>
                                          <p:tavLst>
                                            <p:tav tm="0">
                                              <p:val>
                                                <p:strVal val="#ppt_y"/>
                                              </p:val>
                                            </p:tav>
                                            <p:tav tm="100000">
                                              <p:val>
                                                <p:strVal val="#ppt_y"/>
                                              </p:val>
                                            </p:tav>
                                          </p:tavLst>
                                        </p:anim>
                                      </p:childTnLst>
                                    </p:cTn>
                                  </p:par>
                                </p:childTnLst>
                              </p:cTn>
                            </p:par>
                            <p:par>
                              <p:cTn id="29" fill="hold">
                                <p:stCondLst>
                                  <p:cond delay="1500"/>
                                </p:stCondLst>
                                <p:childTnLst>
                                  <p:par>
                                    <p:cTn id="30" presetID="42" presetClass="entr" presetSubtype="0" fill="hold" grpId="0" nodeType="afterEffect">
                                      <p:stCondLst>
                                        <p:cond delay="0"/>
                                      </p:stCondLst>
                                      <p:childTnLst>
                                        <p:set>
                                          <p:cBhvr>
                                            <p:cTn id="31" dur="1" fill="hold">
                                              <p:stCondLst>
                                                <p:cond delay="0"/>
                                              </p:stCondLst>
                                            </p:cTn>
                                            <p:tgtEl>
                                              <p:spTgt spid="12"/>
                                            </p:tgtEl>
                                            <p:attrNameLst>
                                              <p:attrName>style.visibility</p:attrName>
                                            </p:attrNameLst>
                                          </p:cBhvr>
                                          <p:to>
                                            <p:strVal val="visible"/>
                                          </p:to>
                                        </p:set>
                                        <p:animEffect transition="in" filter="fade">
                                          <p:cBhvr>
                                            <p:cTn id="32" dur="500"/>
                                            <p:tgtEl>
                                              <p:spTgt spid="12"/>
                                            </p:tgtEl>
                                          </p:cBhvr>
                                        </p:animEffect>
                                        <p:anim calcmode="lin" valueType="num">
                                          <p:cBhvr>
                                            <p:cTn id="33" dur="500" fill="hold"/>
                                            <p:tgtEl>
                                              <p:spTgt spid="12"/>
                                            </p:tgtEl>
                                            <p:attrNameLst>
                                              <p:attrName>ppt_x</p:attrName>
                                            </p:attrNameLst>
                                          </p:cBhvr>
                                          <p:tavLst>
                                            <p:tav tm="0">
                                              <p:val>
                                                <p:strVal val="#ppt_x"/>
                                              </p:val>
                                            </p:tav>
                                            <p:tav tm="100000">
                                              <p:val>
                                                <p:strVal val="#ppt_x"/>
                                              </p:val>
                                            </p:tav>
                                          </p:tavLst>
                                        </p:anim>
                                        <p:anim calcmode="lin" valueType="num">
                                          <p:cBhvr>
                                            <p:cTn id="34" dur="500" fill="hold"/>
                                            <p:tgtEl>
                                              <p:spTgt spid="12"/>
                                            </p:tgtEl>
                                            <p:attrNameLst>
                                              <p:attrName>ppt_y</p:attrName>
                                            </p:attrNameLst>
                                          </p:cBhvr>
                                          <p:tavLst>
                                            <p:tav tm="0">
                                              <p:val>
                                                <p:strVal val="#ppt_y+.1"/>
                                              </p:val>
                                            </p:tav>
                                            <p:tav tm="100000">
                                              <p:val>
                                                <p:strVal val="#ppt_y"/>
                                              </p:val>
                                            </p:tav>
                                          </p:tavLst>
                                        </p:anim>
                                      </p:childTnLst>
                                    </p:cTn>
                                  </p:par>
                                </p:childTnLst>
                              </p:cTn>
                            </p:par>
                            <p:par>
                              <p:cTn id="35" fill="hold">
                                <p:stCondLst>
                                  <p:cond delay="2000"/>
                                </p:stCondLst>
                                <p:childTnLst>
                                  <p:par>
                                    <p:cTn id="36" presetID="42" presetClass="entr" presetSubtype="0" fill="hold" grpId="0" nodeType="afterEffect">
                                      <p:stCondLst>
                                        <p:cond delay="0"/>
                                      </p:stCondLst>
                                      <p:childTnLst>
                                        <p:set>
                                          <p:cBhvr>
                                            <p:cTn id="37" dur="1" fill="hold">
                                              <p:stCondLst>
                                                <p:cond delay="0"/>
                                              </p:stCondLst>
                                            </p:cTn>
                                            <p:tgtEl>
                                              <p:spTgt spid="15"/>
                                            </p:tgtEl>
                                            <p:attrNameLst>
                                              <p:attrName>style.visibility</p:attrName>
                                            </p:attrNameLst>
                                          </p:cBhvr>
                                          <p:to>
                                            <p:strVal val="visible"/>
                                          </p:to>
                                        </p:set>
                                        <p:animEffect transition="in" filter="fade">
                                          <p:cBhvr>
                                            <p:cTn id="38" dur="500"/>
                                            <p:tgtEl>
                                              <p:spTgt spid="15"/>
                                            </p:tgtEl>
                                          </p:cBhvr>
                                        </p:animEffect>
                                        <p:anim calcmode="lin" valueType="num">
                                          <p:cBhvr>
                                            <p:cTn id="39" dur="500" fill="hold"/>
                                            <p:tgtEl>
                                              <p:spTgt spid="15"/>
                                            </p:tgtEl>
                                            <p:attrNameLst>
                                              <p:attrName>ppt_x</p:attrName>
                                            </p:attrNameLst>
                                          </p:cBhvr>
                                          <p:tavLst>
                                            <p:tav tm="0">
                                              <p:val>
                                                <p:strVal val="#ppt_x"/>
                                              </p:val>
                                            </p:tav>
                                            <p:tav tm="100000">
                                              <p:val>
                                                <p:strVal val="#ppt_x"/>
                                              </p:val>
                                            </p:tav>
                                          </p:tavLst>
                                        </p:anim>
                                        <p:anim calcmode="lin" valueType="num">
                                          <p:cBhvr>
                                            <p:cTn id="40" dur="500" fill="hold"/>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2" grpId="0"/>
          <p:bldP spid="15" grpId="0"/>
          <p:bldP spid="16" grpId="0"/>
        </p:bldLst>
      </p:timing>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Freeform 8"/>
          <p:cNvSpPr/>
          <p:nvPr/>
        </p:nvSpPr>
        <p:spPr bwMode="auto">
          <a:xfrm>
            <a:off x="107644" y="355298"/>
            <a:ext cx="3679651" cy="1809362"/>
          </a:xfrm>
          <a:custGeom>
            <a:avLst/>
            <a:gdLst>
              <a:gd name="T0" fmla="*/ 2061 w 2368"/>
              <a:gd name="T1" fmla="*/ 709 h 1583"/>
              <a:gd name="T2" fmla="*/ 1558 w 2368"/>
              <a:gd name="T3" fmla="*/ 270 h 1583"/>
              <a:gd name="T4" fmla="*/ 1308 w 2368"/>
              <a:gd name="T5" fmla="*/ 54 h 1583"/>
              <a:gd name="T6" fmla="*/ 1121 w 2368"/>
              <a:gd name="T7" fmla="*/ 136 h 1583"/>
              <a:gd name="T8" fmla="*/ 773 w 2368"/>
              <a:gd name="T9" fmla="*/ 0 h 1583"/>
              <a:gd name="T10" fmla="*/ 258 w 2368"/>
              <a:gd name="T11" fmla="*/ 514 h 1583"/>
              <a:gd name="T12" fmla="*/ 270 w 2368"/>
              <a:gd name="T13" fmla="*/ 622 h 1583"/>
              <a:gd name="T14" fmla="*/ 0 w 2368"/>
              <a:gd name="T15" fmla="*/ 1002 h 1583"/>
              <a:gd name="T16" fmla="*/ 403 w 2368"/>
              <a:gd name="T17" fmla="*/ 1406 h 1583"/>
              <a:gd name="T18" fmla="*/ 723 w 2368"/>
              <a:gd name="T19" fmla="*/ 1247 h 1583"/>
              <a:gd name="T20" fmla="*/ 1156 w 2368"/>
              <a:gd name="T21" fmla="*/ 1583 h 1583"/>
              <a:gd name="T22" fmla="*/ 1512 w 2368"/>
              <a:gd name="T23" fmla="*/ 1406 h 1583"/>
              <a:gd name="T24" fmla="*/ 2018 w 2368"/>
              <a:gd name="T25" fmla="*/ 1406 h 1583"/>
              <a:gd name="T26" fmla="*/ 2368 w 2368"/>
              <a:gd name="T27" fmla="*/ 1056 h 1583"/>
              <a:gd name="T28" fmla="*/ 2061 w 2368"/>
              <a:gd name="T29" fmla="*/ 709 h 1583"/>
              <a:gd name="connsiteX0" fmla="*/ 8704 w 10000"/>
              <a:gd name="connsiteY0" fmla="*/ 4479 h 10000"/>
              <a:gd name="connsiteX1" fmla="*/ 6492 w 10000"/>
              <a:gd name="connsiteY1" fmla="*/ 2461 h 10000"/>
              <a:gd name="connsiteX2" fmla="*/ 5524 w 10000"/>
              <a:gd name="connsiteY2" fmla="*/ 341 h 10000"/>
              <a:gd name="connsiteX3" fmla="*/ 4734 w 10000"/>
              <a:gd name="connsiteY3" fmla="*/ 859 h 10000"/>
              <a:gd name="connsiteX4" fmla="*/ 3264 w 10000"/>
              <a:gd name="connsiteY4" fmla="*/ 0 h 10000"/>
              <a:gd name="connsiteX5" fmla="*/ 1090 w 10000"/>
              <a:gd name="connsiteY5" fmla="*/ 3247 h 10000"/>
              <a:gd name="connsiteX6" fmla="*/ 1140 w 10000"/>
              <a:gd name="connsiteY6" fmla="*/ 3929 h 10000"/>
              <a:gd name="connsiteX7" fmla="*/ 0 w 10000"/>
              <a:gd name="connsiteY7" fmla="*/ 6330 h 10000"/>
              <a:gd name="connsiteX8" fmla="*/ 1702 w 10000"/>
              <a:gd name="connsiteY8" fmla="*/ 8882 h 10000"/>
              <a:gd name="connsiteX9" fmla="*/ 3053 w 10000"/>
              <a:gd name="connsiteY9" fmla="*/ 7877 h 10000"/>
              <a:gd name="connsiteX10" fmla="*/ 4882 w 10000"/>
              <a:gd name="connsiteY10" fmla="*/ 10000 h 10000"/>
              <a:gd name="connsiteX11" fmla="*/ 6385 w 10000"/>
              <a:gd name="connsiteY11" fmla="*/ 8882 h 10000"/>
              <a:gd name="connsiteX12" fmla="*/ 8522 w 10000"/>
              <a:gd name="connsiteY12" fmla="*/ 8882 h 10000"/>
              <a:gd name="connsiteX13" fmla="*/ 10000 w 10000"/>
              <a:gd name="connsiteY13" fmla="*/ 6671 h 10000"/>
              <a:gd name="connsiteX14" fmla="*/ 8704 w 10000"/>
              <a:gd name="connsiteY14" fmla="*/ 4479 h 10000"/>
              <a:gd name="connsiteX0-1" fmla="*/ 8704 w 10000"/>
              <a:gd name="connsiteY0-2" fmla="*/ 4479 h 10000"/>
              <a:gd name="connsiteX1-3" fmla="*/ 6492 w 10000"/>
              <a:gd name="connsiteY1-4" fmla="*/ 2461 h 10000"/>
              <a:gd name="connsiteX2-5" fmla="*/ 5872 w 10000"/>
              <a:gd name="connsiteY2-6" fmla="*/ 776 h 10000"/>
              <a:gd name="connsiteX3-7" fmla="*/ 4734 w 10000"/>
              <a:gd name="connsiteY3-8" fmla="*/ 859 h 10000"/>
              <a:gd name="connsiteX4-9" fmla="*/ 3264 w 10000"/>
              <a:gd name="connsiteY4-10" fmla="*/ 0 h 10000"/>
              <a:gd name="connsiteX5-11" fmla="*/ 1090 w 10000"/>
              <a:gd name="connsiteY5-12" fmla="*/ 3247 h 10000"/>
              <a:gd name="connsiteX6-13" fmla="*/ 1140 w 10000"/>
              <a:gd name="connsiteY6-14" fmla="*/ 3929 h 10000"/>
              <a:gd name="connsiteX7-15" fmla="*/ 0 w 10000"/>
              <a:gd name="connsiteY7-16" fmla="*/ 6330 h 10000"/>
              <a:gd name="connsiteX8-17" fmla="*/ 1702 w 10000"/>
              <a:gd name="connsiteY8-18" fmla="*/ 8882 h 10000"/>
              <a:gd name="connsiteX9-19" fmla="*/ 3053 w 10000"/>
              <a:gd name="connsiteY9-20" fmla="*/ 7877 h 10000"/>
              <a:gd name="connsiteX10-21" fmla="*/ 4882 w 10000"/>
              <a:gd name="connsiteY10-22" fmla="*/ 10000 h 10000"/>
              <a:gd name="connsiteX11-23" fmla="*/ 6385 w 10000"/>
              <a:gd name="connsiteY11-24" fmla="*/ 8882 h 10000"/>
              <a:gd name="connsiteX12-25" fmla="*/ 8522 w 10000"/>
              <a:gd name="connsiteY12-26" fmla="*/ 8882 h 10000"/>
              <a:gd name="connsiteX13-27" fmla="*/ 10000 w 10000"/>
              <a:gd name="connsiteY13-28" fmla="*/ 6671 h 10000"/>
              <a:gd name="connsiteX14-29" fmla="*/ 8704 w 10000"/>
              <a:gd name="connsiteY14-30" fmla="*/ 4479 h 10000"/>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 ang="0">
                <a:pos x="connsiteX11-23" y="connsiteY11-24"/>
              </a:cxn>
              <a:cxn ang="0">
                <a:pos x="connsiteX12-25" y="connsiteY12-26"/>
              </a:cxn>
              <a:cxn ang="0">
                <a:pos x="connsiteX13-27" y="connsiteY13-28"/>
              </a:cxn>
              <a:cxn ang="0">
                <a:pos x="connsiteX14-29" y="connsiteY14-30"/>
              </a:cxn>
            </a:cxnLst>
            <a:rect l="l" t="t" r="r" b="b"/>
            <a:pathLst>
              <a:path w="10000" h="10000">
                <a:moveTo>
                  <a:pt x="8704" y="4479"/>
                </a:moveTo>
                <a:cubicBezTo>
                  <a:pt x="8518" y="2950"/>
                  <a:pt x="7561" y="2530"/>
                  <a:pt x="6492" y="2461"/>
                </a:cubicBezTo>
                <a:cubicBezTo>
                  <a:pt x="6416" y="1690"/>
                  <a:pt x="6165" y="1043"/>
                  <a:pt x="5872" y="776"/>
                </a:cubicBezTo>
                <a:cubicBezTo>
                  <a:pt x="5579" y="509"/>
                  <a:pt x="4928" y="543"/>
                  <a:pt x="4734" y="859"/>
                </a:cubicBezTo>
                <a:cubicBezTo>
                  <a:pt x="4345" y="328"/>
                  <a:pt x="3830" y="0"/>
                  <a:pt x="3264" y="0"/>
                </a:cubicBezTo>
                <a:cubicBezTo>
                  <a:pt x="2065" y="0"/>
                  <a:pt x="1090" y="1453"/>
                  <a:pt x="1090" y="3247"/>
                </a:cubicBezTo>
                <a:cubicBezTo>
                  <a:pt x="1090" y="3481"/>
                  <a:pt x="1111" y="3708"/>
                  <a:pt x="1140" y="3929"/>
                </a:cubicBezTo>
                <a:cubicBezTo>
                  <a:pt x="477" y="4277"/>
                  <a:pt x="0" y="5218"/>
                  <a:pt x="0" y="6330"/>
                </a:cubicBezTo>
                <a:cubicBezTo>
                  <a:pt x="0" y="7738"/>
                  <a:pt x="764" y="8882"/>
                  <a:pt x="1702" y="8882"/>
                </a:cubicBezTo>
                <a:cubicBezTo>
                  <a:pt x="2255" y="8882"/>
                  <a:pt x="2745" y="8484"/>
                  <a:pt x="3053" y="7877"/>
                </a:cubicBezTo>
                <a:cubicBezTo>
                  <a:pt x="3264" y="9097"/>
                  <a:pt x="4003" y="10000"/>
                  <a:pt x="4882" y="10000"/>
                </a:cubicBezTo>
                <a:cubicBezTo>
                  <a:pt x="5494" y="10000"/>
                  <a:pt x="6039" y="9558"/>
                  <a:pt x="6385" y="8882"/>
                </a:cubicBezTo>
                <a:lnTo>
                  <a:pt x="8522" y="8882"/>
                </a:lnTo>
                <a:cubicBezTo>
                  <a:pt x="9337" y="8882"/>
                  <a:pt x="10000" y="7890"/>
                  <a:pt x="10000" y="6671"/>
                </a:cubicBezTo>
                <a:cubicBezTo>
                  <a:pt x="10000" y="5540"/>
                  <a:pt x="9434" y="4611"/>
                  <a:pt x="8704" y="4479"/>
                </a:cubicBezTo>
                <a:close/>
              </a:path>
            </a:pathLst>
          </a:custGeom>
          <a:solidFill>
            <a:schemeClr val="accent4">
              <a:lumMod val="20000"/>
              <a:lumOff val="80000"/>
            </a:schemeClr>
          </a:solidFill>
          <a:ln w="63500">
            <a:solidFill>
              <a:srgbClr val="C00000"/>
            </a:solidFill>
            <a:round/>
          </a:ln>
          <a:effectLst>
            <a:outerShdw blurRad="63500" sx="102000" sy="102000" algn="ctr" rotWithShape="0">
              <a:prstClr val="black">
                <a:alpha val="40000"/>
              </a:prstClr>
            </a:outerShdw>
          </a:effectLst>
        </p:spPr>
        <p:txBody>
          <a:bodyPr vert="horz" wrap="square" lIns="91440" tIns="45720" rIns="91440" bIns="45720" numCol="1" anchor="t" anchorCtr="0" compatLnSpc="1"/>
          <a:lstStyle/>
          <a:p>
            <a:endParaRPr lang="zh-CN" altLang="en-US"/>
          </a:p>
        </p:txBody>
      </p:sp>
      <p:pic>
        <p:nvPicPr>
          <p:cNvPr id="6" name="图片 5"/>
          <p:cNvPicPr>
            <a:picLocks noChangeAspect="1"/>
          </p:cNvPicPr>
          <p:nvPr/>
        </p:nvPicPr>
        <p:blipFill>
          <a:blip r:embed="rId3">
            <a:lum contrast="20000"/>
          </a:blip>
          <a:stretch>
            <a:fillRect/>
          </a:stretch>
        </p:blipFill>
        <p:spPr>
          <a:xfrm>
            <a:off x="2850873" y="-137811"/>
            <a:ext cx="6490253" cy="1721519"/>
          </a:xfrm>
          <a:prstGeom prst="rect">
            <a:avLst/>
          </a:prstGeom>
        </p:spPr>
      </p:pic>
      <p:pic>
        <p:nvPicPr>
          <p:cNvPr id="24" name="图片 23"/>
          <p:cNvPicPr>
            <a:picLocks noChangeAspect="1"/>
          </p:cNvPicPr>
          <p:nvPr/>
        </p:nvPicPr>
        <p:blipFill>
          <a:blip r:embed="rId4">
            <a:lum contrast="20000"/>
          </a:blip>
          <a:stretch>
            <a:fillRect/>
          </a:stretch>
        </p:blipFill>
        <p:spPr>
          <a:xfrm>
            <a:off x="10209619" y="243752"/>
            <a:ext cx="1801231" cy="958391"/>
          </a:xfrm>
          <a:prstGeom prst="rect">
            <a:avLst/>
          </a:prstGeom>
          <a:effectLst>
            <a:outerShdw blurRad="63500" sx="102000" sy="102000" algn="ctr" rotWithShape="0">
              <a:prstClr val="black">
                <a:alpha val="40000"/>
              </a:prstClr>
            </a:outerShdw>
          </a:effectLst>
        </p:spPr>
      </p:pic>
      <p:pic>
        <p:nvPicPr>
          <p:cNvPr id="29" name="图片 28"/>
          <p:cNvPicPr>
            <a:picLocks noChangeAspect="1"/>
          </p:cNvPicPr>
          <p:nvPr/>
        </p:nvPicPr>
        <p:blipFill>
          <a:blip r:embed="rId5">
            <a:lum contrast="20000"/>
          </a:blip>
          <a:stretch>
            <a:fillRect/>
          </a:stretch>
        </p:blipFill>
        <p:spPr>
          <a:xfrm>
            <a:off x="8956846" y="-137811"/>
            <a:ext cx="1046250" cy="990000"/>
          </a:xfrm>
          <a:prstGeom prst="rect">
            <a:avLst/>
          </a:prstGeom>
        </p:spPr>
      </p:pic>
      <p:sp>
        <p:nvSpPr>
          <p:cNvPr id="11" name="文本框 11">
            <a:extLst>
              <a:ext uri="{FF2B5EF4-FFF2-40B4-BE49-F238E27FC236}">
                <a16:creationId xmlns:a16="http://schemas.microsoft.com/office/drawing/2014/main" id="{5442553D-C8B7-4524-BAA4-DFDB86BFF6B4}"/>
              </a:ext>
            </a:extLst>
          </p:cNvPr>
          <p:cNvSpPr txBox="1"/>
          <p:nvPr/>
        </p:nvSpPr>
        <p:spPr>
          <a:xfrm>
            <a:off x="681135" y="873058"/>
            <a:ext cx="2162772" cy="923330"/>
          </a:xfrm>
          <a:prstGeom prst="rect">
            <a:avLst/>
          </a:prstGeom>
          <a:noFill/>
        </p:spPr>
        <p:txBody>
          <a:bodyPr wrap="none" rtlCol="0">
            <a:spAutoFit/>
          </a:bodyPr>
          <a:lstStyle/>
          <a:p>
            <a:r>
              <a:rPr lang="en-US" altLang="zh-CN" sz="5400" dirty="0">
                <a:ln w="0">
                  <a:noFill/>
                </a:ln>
                <a:solidFill>
                  <a:srgbClr val="E14628"/>
                </a:solidFill>
                <a:latin typeface="UTM Loko" panose="02040603050506020204" pitchFamily="18" charset="0"/>
                <a:ea typeface="微软雅黑" panose="020B0503020204020204" pitchFamily="34" charset="-122"/>
              </a:rPr>
              <a:t>TOÁN</a:t>
            </a:r>
            <a:endParaRPr lang="zh-CN" altLang="en-US" sz="5400" dirty="0">
              <a:ln w="0">
                <a:noFill/>
              </a:ln>
              <a:solidFill>
                <a:srgbClr val="E14628"/>
              </a:solidFill>
              <a:latin typeface="UTM Loko" panose="02040603050506020204" pitchFamily="18" charset="0"/>
              <a:ea typeface="微软雅黑" panose="020B0503020204020204" pitchFamily="34" charset="-122"/>
            </a:endParaRPr>
          </a:p>
        </p:txBody>
      </p:sp>
      <p:pic>
        <p:nvPicPr>
          <p:cNvPr id="13" name="图片 8">
            <a:extLst>
              <a:ext uri="{FF2B5EF4-FFF2-40B4-BE49-F238E27FC236}">
                <a16:creationId xmlns:a16="http://schemas.microsoft.com/office/drawing/2014/main" id="{E4BE8CDD-EA4A-407B-AD4B-ADABE44D33D4}"/>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538898" y="2003967"/>
            <a:ext cx="8263702" cy="4185147"/>
          </a:xfrm>
          <a:prstGeom prst="rect">
            <a:avLst/>
          </a:prstGeom>
        </p:spPr>
      </p:pic>
      <p:sp>
        <p:nvSpPr>
          <p:cNvPr id="17" name="矩形: 圆角 12">
            <a:extLst>
              <a:ext uri="{FF2B5EF4-FFF2-40B4-BE49-F238E27FC236}">
                <a16:creationId xmlns:a16="http://schemas.microsoft.com/office/drawing/2014/main" id="{5BE863EA-5D3E-47FB-B791-691F792A4CBB}"/>
              </a:ext>
            </a:extLst>
          </p:cNvPr>
          <p:cNvSpPr/>
          <p:nvPr/>
        </p:nvSpPr>
        <p:spPr>
          <a:xfrm rot="10800000" flipH="1" flipV="1">
            <a:off x="5151943" y="4938012"/>
            <a:ext cx="4189183" cy="30135"/>
          </a:xfrm>
          <a:prstGeom prst="roundRect">
            <a:avLst>
              <a:gd name="adj" fmla="val 50000"/>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dist">
              <a:defRPr/>
            </a:pPr>
            <a:endParaRPr lang="zh-CN" altLang="en-US" sz="2400" dirty="0">
              <a:solidFill>
                <a:srgbClr val="00B050"/>
              </a:solidFill>
              <a:latin typeface="汉仪铸字木头人W" panose="00020600040101010101" pitchFamily="18" charset="-122"/>
              <a:ea typeface="汉仪铸字木头人W" panose="00020600040101010101" pitchFamily="18" charset="-122"/>
              <a:cs typeface="+mn-ea"/>
              <a:sym typeface="+mn-lt"/>
            </a:endParaRPr>
          </a:p>
        </p:txBody>
      </p:sp>
      <p:pic>
        <p:nvPicPr>
          <p:cNvPr id="18" name="图片 13">
            <a:extLst>
              <a:ext uri="{FF2B5EF4-FFF2-40B4-BE49-F238E27FC236}">
                <a16:creationId xmlns:a16="http://schemas.microsoft.com/office/drawing/2014/main" id="{7D29738A-D55F-4B34-8BCD-D1557E65785A}"/>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flipH="1">
            <a:off x="778212" y="2598212"/>
            <a:ext cx="4556749" cy="4556749"/>
          </a:xfrm>
          <a:prstGeom prst="rect">
            <a:avLst/>
          </a:prstGeom>
        </p:spPr>
      </p:pic>
      <p:sp>
        <p:nvSpPr>
          <p:cNvPr id="20" name="文本框 11">
            <a:extLst>
              <a:ext uri="{FF2B5EF4-FFF2-40B4-BE49-F238E27FC236}">
                <a16:creationId xmlns:a16="http://schemas.microsoft.com/office/drawing/2014/main" id="{4E1ADD33-FC2F-4A35-88A5-0C2C609613AC}"/>
              </a:ext>
            </a:extLst>
          </p:cNvPr>
          <p:cNvSpPr txBox="1"/>
          <p:nvPr/>
        </p:nvSpPr>
        <p:spPr>
          <a:xfrm>
            <a:off x="3619374" y="2385017"/>
            <a:ext cx="6952544" cy="2308324"/>
          </a:xfrm>
          <a:prstGeom prst="rect">
            <a:avLst/>
          </a:prstGeom>
          <a:noFill/>
        </p:spPr>
        <p:txBody>
          <a:bodyPr wrap="none" rtlCol="0">
            <a:spAutoFit/>
          </a:bodyPr>
          <a:lstStyle/>
          <a:p>
            <a:r>
              <a:rPr lang="en-US" altLang="zh-CN" sz="7200" dirty="0">
                <a:ln w="0">
                  <a:noFill/>
                </a:ln>
                <a:solidFill>
                  <a:srgbClr val="00B050"/>
                </a:solidFill>
                <a:latin typeface="UTM Loko" panose="02040603050506020204" pitchFamily="18" charset="0"/>
                <a:ea typeface="微软雅黑" panose="020B0503020204020204" pitchFamily="34" charset="-122"/>
              </a:rPr>
              <a:t>PHÉP CHIA </a:t>
            </a:r>
          </a:p>
          <a:p>
            <a:r>
              <a:rPr lang="en-US" altLang="zh-CN" sz="7200" dirty="0">
                <a:ln w="0">
                  <a:noFill/>
                </a:ln>
                <a:solidFill>
                  <a:srgbClr val="00B050"/>
                </a:solidFill>
                <a:latin typeface="UTM Loko" panose="02040603050506020204" pitchFamily="18" charset="0"/>
                <a:ea typeface="微软雅黑" panose="020B0503020204020204" pitchFamily="34" charset="-122"/>
              </a:rPr>
              <a:t>           PHÂN SỐ</a:t>
            </a:r>
            <a:endParaRPr lang="zh-CN" altLang="en-US" sz="7200" dirty="0">
              <a:ln w="0">
                <a:noFill/>
              </a:ln>
              <a:solidFill>
                <a:srgbClr val="00B050"/>
              </a:solidFill>
              <a:latin typeface="UTM Loko" panose="02040603050506020204" pitchFamily="18" charset="0"/>
              <a:ea typeface="微软雅黑" panose="020B0503020204020204" pitchFamily="34" charset="-122"/>
            </a:endParaRPr>
          </a:p>
        </p:txBody>
      </p:sp>
      <p:sp>
        <p:nvSpPr>
          <p:cNvPr id="21" name="矩形: 圆角 12">
            <a:extLst>
              <a:ext uri="{FF2B5EF4-FFF2-40B4-BE49-F238E27FC236}">
                <a16:creationId xmlns:a16="http://schemas.microsoft.com/office/drawing/2014/main" id="{7AFCA547-0505-467B-8646-38D98BF2506E}"/>
              </a:ext>
            </a:extLst>
          </p:cNvPr>
          <p:cNvSpPr/>
          <p:nvPr/>
        </p:nvSpPr>
        <p:spPr>
          <a:xfrm rot="10800000" flipH="1" flipV="1">
            <a:off x="5151943" y="4986106"/>
            <a:ext cx="4189183" cy="30135"/>
          </a:xfrm>
          <a:prstGeom prst="roundRect">
            <a:avLst>
              <a:gd name="adj" fmla="val 50000"/>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dist">
              <a:defRPr/>
            </a:pPr>
            <a:endParaRPr lang="zh-CN" altLang="en-US" sz="2400" dirty="0">
              <a:solidFill>
                <a:srgbClr val="00B050"/>
              </a:solidFill>
              <a:latin typeface="汉仪铸字木头人W" panose="00020600040101010101" pitchFamily="18" charset="-122"/>
              <a:ea typeface="汉仪铸字木头人W" panose="00020600040101010101" pitchFamily="18" charset="-122"/>
              <a:cs typeface="+mn-ea"/>
              <a:sym typeface="+mn-lt"/>
            </a:endParaRPr>
          </a:p>
        </p:txBody>
      </p:sp>
      <p:pic>
        <p:nvPicPr>
          <p:cNvPr id="25" name="图片 26">
            <a:extLst>
              <a:ext uri="{FF2B5EF4-FFF2-40B4-BE49-F238E27FC236}">
                <a16:creationId xmlns:a16="http://schemas.microsoft.com/office/drawing/2014/main" id="{EA2EA26F-1244-4B46-AE66-B8CAE9645368}"/>
              </a:ext>
            </a:extLst>
          </p:cNvPr>
          <p:cNvPicPr>
            <a:picLocks noChangeAspect="1"/>
          </p:cNvPicPr>
          <p:nvPr/>
        </p:nvPicPr>
        <p:blipFill>
          <a:blip r:embed="rId8">
            <a:lum contrast="20000"/>
          </a:blip>
          <a:stretch>
            <a:fillRect/>
          </a:stretch>
        </p:blipFill>
        <p:spPr>
          <a:xfrm>
            <a:off x="9034375" y="5807549"/>
            <a:ext cx="3206250" cy="1057500"/>
          </a:xfrm>
          <a:prstGeom prst="rect">
            <a:avLst/>
          </a:prstGeom>
          <a:effectLst>
            <a:outerShdw blurRad="63500" sx="102000" sy="102000" algn="ctr" rotWithShape="0">
              <a:prstClr val="black">
                <a:alpha val="40000"/>
              </a:prstClr>
            </a:outerShdw>
          </a:effectLst>
        </p:spPr>
      </p:pic>
    </p:spTree>
    <p:extLst>
      <p:ext uri="{BB962C8B-B14F-4D97-AF65-F5344CB8AC3E}">
        <p14:creationId xmlns:p14="http://schemas.microsoft.com/office/powerpoint/2010/main" val="317881065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allOver"/>
      </p:transition>
    </mc:Choice>
    <mc:Fallback xmlns="">
      <p:transition spd="slow">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fade">
                                          <p:cBhvr>
                                            <p:cTn id="7" dur="500"/>
                                            <p:tgtEl>
                                              <p:spTgt spid="23"/>
                                            </p:tgtEl>
                                          </p:cBhvr>
                                        </p:animEffect>
                                        <p:anim calcmode="lin" valueType="num">
                                          <p:cBhvr>
                                            <p:cTn id="8" dur="500" fill="hold"/>
                                            <p:tgtEl>
                                              <p:spTgt spid="23"/>
                                            </p:tgtEl>
                                            <p:attrNameLst>
                                              <p:attrName>ppt_x</p:attrName>
                                            </p:attrNameLst>
                                          </p:cBhvr>
                                          <p:tavLst>
                                            <p:tav tm="0">
                                              <p:val>
                                                <p:strVal val="#ppt_x"/>
                                              </p:val>
                                            </p:tav>
                                            <p:tav tm="100000">
                                              <p:val>
                                                <p:strVal val="#ppt_x"/>
                                              </p:val>
                                            </p:tav>
                                          </p:tavLst>
                                        </p:anim>
                                        <p:anim calcmode="lin" valueType="num">
                                          <p:cBhvr>
                                            <p:cTn id="9" dur="500" fill="hold"/>
                                            <p:tgtEl>
                                              <p:spTgt spid="23"/>
                                            </p:tgtEl>
                                            <p:attrNameLst>
                                              <p:attrName>ppt_y</p:attrName>
                                            </p:attrNameLst>
                                          </p:cBhvr>
                                          <p:tavLst>
                                            <p:tav tm="0">
                                              <p:val>
                                                <p:strVal val="#ppt_y+.1"/>
                                              </p:val>
                                            </p:tav>
                                            <p:tav tm="100000">
                                              <p:val>
                                                <p:strVal val="#ppt_y"/>
                                              </p:val>
                                            </p:tav>
                                          </p:tavLst>
                                        </p:anim>
                                      </p:childTnLst>
                                    </p:cTn>
                                  </p:par>
                                  <p:par>
                                    <p:cTn id="10" presetID="2" presetClass="entr" presetSubtype="2" fill="hold" nodeType="withEffect" p14:presetBounceEnd="20000">
                                      <p:stCondLst>
                                        <p:cond delay="0"/>
                                      </p:stCondLst>
                                      <p:childTnLst>
                                        <p:set>
                                          <p:cBhvr>
                                            <p:cTn id="11" dur="1" fill="hold">
                                              <p:stCondLst>
                                                <p:cond delay="0"/>
                                              </p:stCondLst>
                                            </p:cTn>
                                            <p:tgtEl>
                                              <p:spTgt spid="24"/>
                                            </p:tgtEl>
                                            <p:attrNameLst>
                                              <p:attrName>style.visibility</p:attrName>
                                            </p:attrNameLst>
                                          </p:cBhvr>
                                          <p:to>
                                            <p:strVal val="visible"/>
                                          </p:to>
                                        </p:set>
                                        <p:anim calcmode="lin" valueType="num" p14:bounceEnd="20000">
                                          <p:cBhvr additive="base">
                                            <p:cTn id="12" dur="750" fill="hold"/>
                                            <p:tgtEl>
                                              <p:spTgt spid="24"/>
                                            </p:tgtEl>
                                            <p:attrNameLst>
                                              <p:attrName>ppt_x</p:attrName>
                                            </p:attrNameLst>
                                          </p:cBhvr>
                                          <p:tavLst>
                                            <p:tav tm="0">
                                              <p:val>
                                                <p:strVal val="1+#ppt_w/2"/>
                                              </p:val>
                                            </p:tav>
                                            <p:tav tm="100000">
                                              <p:val>
                                                <p:strVal val="#ppt_x"/>
                                              </p:val>
                                            </p:tav>
                                          </p:tavLst>
                                        </p:anim>
                                        <p:anim calcmode="lin" valueType="num" p14:bounceEnd="20000">
                                          <p:cBhvr additive="base">
                                            <p:cTn id="13" dur="750" fill="hold"/>
                                            <p:tgtEl>
                                              <p:spTgt spid="24"/>
                                            </p:tgtEl>
                                            <p:attrNameLst>
                                              <p:attrName>ppt_y</p:attrName>
                                            </p:attrNameLst>
                                          </p:cBhvr>
                                          <p:tavLst>
                                            <p:tav tm="0">
                                              <p:val>
                                                <p:strVal val="#ppt_y"/>
                                              </p:val>
                                            </p:tav>
                                            <p:tav tm="100000">
                                              <p:val>
                                                <p:strVal val="#ppt_y"/>
                                              </p:val>
                                            </p:tav>
                                          </p:tavLst>
                                        </p:anim>
                                      </p:childTnLst>
                                    </p:cTn>
                                  </p:par>
                                </p:childTnLst>
                              </p:cTn>
                            </p:par>
                            <p:par>
                              <p:cTn id="14" fill="hold">
                                <p:stCondLst>
                                  <p:cond delay="750"/>
                                </p:stCondLst>
                                <p:childTnLst>
                                  <p:par>
                                    <p:cTn id="15" presetID="53" presetClass="entr" presetSubtype="16" fill="hold" nodeType="afterEffect">
                                      <p:stCondLst>
                                        <p:cond delay="0"/>
                                      </p:stCondLst>
                                      <p:childTnLst>
                                        <p:set>
                                          <p:cBhvr>
                                            <p:cTn id="16" dur="1" fill="hold">
                                              <p:stCondLst>
                                                <p:cond delay="0"/>
                                              </p:stCondLst>
                                            </p:cTn>
                                            <p:tgtEl>
                                              <p:spTgt spid="29"/>
                                            </p:tgtEl>
                                            <p:attrNameLst>
                                              <p:attrName>style.visibility</p:attrName>
                                            </p:attrNameLst>
                                          </p:cBhvr>
                                          <p:to>
                                            <p:strVal val="visible"/>
                                          </p:to>
                                        </p:set>
                                        <p:anim calcmode="lin" valueType="num">
                                          <p:cBhvr>
                                            <p:cTn id="17" dur="500" fill="hold"/>
                                            <p:tgtEl>
                                              <p:spTgt spid="29"/>
                                            </p:tgtEl>
                                            <p:attrNameLst>
                                              <p:attrName>ppt_w</p:attrName>
                                            </p:attrNameLst>
                                          </p:cBhvr>
                                          <p:tavLst>
                                            <p:tav tm="0">
                                              <p:val>
                                                <p:fltVal val="0"/>
                                              </p:val>
                                            </p:tav>
                                            <p:tav tm="100000">
                                              <p:val>
                                                <p:strVal val="#ppt_w"/>
                                              </p:val>
                                            </p:tav>
                                          </p:tavLst>
                                        </p:anim>
                                        <p:anim calcmode="lin" valueType="num">
                                          <p:cBhvr>
                                            <p:cTn id="18" dur="500" fill="hold"/>
                                            <p:tgtEl>
                                              <p:spTgt spid="29"/>
                                            </p:tgtEl>
                                            <p:attrNameLst>
                                              <p:attrName>ppt_h</p:attrName>
                                            </p:attrNameLst>
                                          </p:cBhvr>
                                          <p:tavLst>
                                            <p:tav tm="0">
                                              <p:val>
                                                <p:fltVal val="0"/>
                                              </p:val>
                                            </p:tav>
                                            <p:tav tm="100000">
                                              <p:val>
                                                <p:strVal val="#ppt_h"/>
                                              </p:val>
                                            </p:tav>
                                          </p:tavLst>
                                        </p:anim>
                                        <p:animEffect transition="in" filter="fade">
                                          <p:cBhvr>
                                            <p:cTn id="19" dur="500"/>
                                            <p:tgtEl>
                                              <p:spTgt spid="29"/>
                                            </p:tgtEl>
                                          </p:cBhvr>
                                        </p:animEffect>
                                      </p:childTnLst>
                                    </p:cTn>
                                  </p:par>
                                </p:childTnLst>
                              </p:cTn>
                            </p:par>
                            <p:par>
                              <p:cTn id="20" fill="hold">
                                <p:stCondLst>
                                  <p:cond delay="1250"/>
                                </p:stCondLst>
                                <p:childTnLst>
                                  <p:par>
                                    <p:cTn id="21" presetID="16" presetClass="entr" presetSubtype="37" fill="hold" nodeType="afterEffect">
                                      <p:stCondLst>
                                        <p:cond delay="0"/>
                                      </p:stCondLst>
                                      <p:childTnLst>
                                        <p:set>
                                          <p:cBhvr>
                                            <p:cTn id="22" dur="1" fill="hold">
                                              <p:stCondLst>
                                                <p:cond delay="0"/>
                                              </p:stCondLst>
                                            </p:cTn>
                                            <p:tgtEl>
                                              <p:spTgt spid="6"/>
                                            </p:tgtEl>
                                            <p:attrNameLst>
                                              <p:attrName>style.visibility</p:attrName>
                                            </p:attrNameLst>
                                          </p:cBhvr>
                                          <p:to>
                                            <p:strVal val="visible"/>
                                          </p:to>
                                        </p:set>
                                        <p:animEffect transition="in" filter="barn(outVertical)">
                                          <p:cBhvr>
                                            <p:cTn id="23" dur="500"/>
                                            <p:tgtEl>
                                              <p:spTgt spid="6"/>
                                            </p:tgtEl>
                                          </p:cBhvr>
                                        </p:animEffect>
                                      </p:childTnLst>
                                    </p:cTn>
                                  </p:par>
                                </p:childTnLst>
                              </p:cTn>
                            </p:par>
                            <p:par>
                              <p:cTn id="24" fill="hold">
                                <p:stCondLst>
                                  <p:cond delay="1750"/>
                                </p:stCondLst>
                                <p:childTnLst>
                                  <p:par>
                                    <p:cTn id="25" presetID="49" presetClass="entr" presetSubtype="0" decel="100000" fill="hold" grpId="0" nodeType="afterEffect">
                                      <p:stCondLst>
                                        <p:cond delay="0"/>
                                      </p:stCondLst>
                                      <p:childTnLst>
                                        <p:set>
                                          <p:cBhvr>
                                            <p:cTn id="26" dur="1" fill="hold">
                                              <p:stCondLst>
                                                <p:cond delay="0"/>
                                              </p:stCondLst>
                                            </p:cTn>
                                            <p:tgtEl>
                                              <p:spTgt spid="11"/>
                                            </p:tgtEl>
                                            <p:attrNameLst>
                                              <p:attrName>style.visibility</p:attrName>
                                            </p:attrNameLst>
                                          </p:cBhvr>
                                          <p:to>
                                            <p:strVal val="visible"/>
                                          </p:to>
                                        </p:set>
                                        <p:anim calcmode="lin" valueType="num">
                                          <p:cBhvr>
                                            <p:cTn id="27" dur="500" fill="hold"/>
                                            <p:tgtEl>
                                              <p:spTgt spid="11"/>
                                            </p:tgtEl>
                                            <p:attrNameLst>
                                              <p:attrName>ppt_w</p:attrName>
                                            </p:attrNameLst>
                                          </p:cBhvr>
                                          <p:tavLst>
                                            <p:tav tm="0">
                                              <p:val>
                                                <p:fltVal val="0"/>
                                              </p:val>
                                            </p:tav>
                                            <p:tav tm="100000">
                                              <p:val>
                                                <p:strVal val="#ppt_w"/>
                                              </p:val>
                                            </p:tav>
                                          </p:tavLst>
                                        </p:anim>
                                        <p:anim calcmode="lin" valueType="num">
                                          <p:cBhvr>
                                            <p:cTn id="28" dur="500" fill="hold"/>
                                            <p:tgtEl>
                                              <p:spTgt spid="11"/>
                                            </p:tgtEl>
                                            <p:attrNameLst>
                                              <p:attrName>ppt_h</p:attrName>
                                            </p:attrNameLst>
                                          </p:cBhvr>
                                          <p:tavLst>
                                            <p:tav tm="0">
                                              <p:val>
                                                <p:fltVal val="0"/>
                                              </p:val>
                                            </p:tav>
                                            <p:tav tm="100000">
                                              <p:val>
                                                <p:strVal val="#ppt_h"/>
                                              </p:val>
                                            </p:tav>
                                          </p:tavLst>
                                        </p:anim>
                                        <p:anim calcmode="lin" valueType="num">
                                          <p:cBhvr>
                                            <p:cTn id="29" dur="500" fill="hold"/>
                                            <p:tgtEl>
                                              <p:spTgt spid="11"/>
                                            </p:tgtEl>
                                            <p:attrNameLst>
                                              <p:attrName>style.rotation</p:attrName>
                                            </p:attrNameLst>
                                          </p:cBhvr>
                                          <p:tavLst>
                                            <p:tav tm="0">
                                              <p:val>
                                                <p:fltVal val="360"/>
                                              </p:val>
                                            </p:tav>
                                            <p:tav tm="100000">
                                              <p:val>
                                                <p:fltVal val="0"/>
                                              </p:val>
                                            </p:tav>
                                          </p:tavLst>
                                        </p:anim>
                                        <p:animEffect transition="in" filter="fade">
                                          <p:cBhvr>
                                            <p:cTn id="30" dur="500"/>
                                            <p:tgtEl>
                                              <p:spTgt spid="11"/>
                                            </p:tgtEl>
                                          </p:cBhvr>
                                        </p:animEffect>
                                      </p:childTnLst>
                                    </p:cTn>
                                  </p:par>
                                </p:childTnLst>
                              </p:cTn>
                            </p:par>
                            <p:par>
                              <p:cTn id="31" fill="hold">
                                <p:stCondLst>
                                  <p:cond delay="2250"/>
                                </p:stCondLst>
                                <p:childTnLst>
                                  <p:par>
                                    <p:cTn id="32" presetID="22" presetClass="entr" presetSubtype="4" fill="hold" nodeType="afterEffect">
                                      <p:stCondLst>
                                        <p:cond delay="0"/>
                                      </p:stCondLst>
                                      <p:childTnLst>
                                        <p:set>
                                          <p:cBhvr>
                                            <p:cTn id="33" dur="1" fill="hold">
                                              <p:stCondLst>
                                                <p:cond delay="0"/>
                                              </p:stCondLst>
                                            </p:cTn>
                                            <p:tgtEl>
                                              <p:spTgt spid="18"/>
                                            </p:tgtEl>
                                            <p:attrNameLst>
                                              <p:attrName>style.visibility</p:attrName>
                                            </p:attrNameLst>
                                          </p:cBhvr>
                                          <p:to>
                                            <p:strVal val="visible"/>
                                          </p:to>
                                        </p:set>
                                        <p:animEffect transition="in" filter="wipe(down)">
                                          <p:cBhvr>
                                            <p:cTn id="34" dur="500"/>
                                            <p:tgtEl>
                                              <p:spTgt spid="18"/>
                                            </p:tgtEl>
                                          </p:cBhvr>
                                        </p:animEffect>
                                      </p:childTnLst>
                                    </p:cTn>
                                  </p:par>
                                </p:childTnLst>
                              </p:cTn>
                            </p:par>
                            <p:par>
                              <p:cTn id="35" fill="hold">
                                <p:stCondLst>
                                  <p:cond delay="2750"/>
                                </p:stCondLst>
                                <p:childTnLst>
                                  <p:par>
                                    <p:cTn id="36" presetID="49" presetClass="entr" presetSubtype="0" decel="100000" fill="hold" grpId="0" nodeType="afterEffect">
                                      <p:stCondLst>
                                        <p:cond delay="0"/>
                                      </p:stCondLst>
                                      <p:childTnLst>
                                        <p:set>
                                          <p:cBhvr>
                                            <p:cTn id="37" dur="1" fill="hold">
                                              <p:stCondLst>
                                                <p:cond delay="0"/>
                                              </p:stCondLst>
                                            </p:cTn>
                                            <p:tgtEl>
                                              <p:spTgt spid="20"/>
                                            </p:tgtEl>
                                            <p:attrNameLst>
                                              <p:attrName>style.visibility</p:attrName>
                                            </p:attrNameLst>
                                          </p:cBhvr>
                                          <p:to>
                                            <p:strVal val="visible"/>
                                          </p:to>
                                        </p:set>
                                        <p:anim calcmode="lin" valueType="num">
                                          <p:cBhvr>
                                            <p:cTn id="38" dur="500" fill="hold"/>
                                            <p:tgtEl>
                                              <p:spTgt spid="20"/>
                                            </p:tgtEl>
                                            <p:attrNameLst>
                                              <p:attrName>ppt_w</p:attrName>
                                            </p:attrNameLst>
                                          </p:cBhvr>
                                          <p:tavLst>
                                            <p:tav tm="0">
                                              <p:val>
                                                <p:fltVal val="0"/>
                                              </p:val>
                                            </p:tav>
                                            <p:tav tm="100000">
                                              <p:val>
                                                <p:strVal val="#ppt_w"/>
                                              </p:val>
                                            </p:tav>
                                          </p:tavLst>
                                        </p:anim>
                                        <p:anim calcmode="lin" valueType="num">
                                          <p:cBhvr>
                                            <p:cTn id="39" dur="500" fill="hold"/>
                                            <p:tgtEl>
                                              <p:spTgt spid="20"/>
                                            </p:tgtEl>
                                            <p:attrNameLst>
                                              <p:attrName>ppt_h</p:attrName>
                                            </p:attrNameLst>
                                          </p:cBhvr>
                                          <p:tavLst>
                                            <p:tav tm="0">
                                              <p:val>
                                                <p:fltVal val="0"/>
                                              </p:val>
                                            </p:tav>
                                            <p:tav tm="100000">
                                              <p:val>
                                                <p:strVal val="#ppt_h"/>
                                              </p:val>
                                            </p:tav>
                                          </p:tavLst>
                                        </p:anim>
                                        <p:anim calcmode="lin" valueType="num">
                                          <p:cBhvr>
                                            <p:cTn id="40" dur="500" fill="hold"/>
                                            <p:tgtEl>
                                              <p:spTgt spid="20"/>
                                            </p:tgtEl>
                                            <p:attrNameLst>
                                              <p:attrName>style.rotation</p:attrName>
                                            </p:attrNameLst>
                                          </p:cBhvr>
                                          <p:tavLst>
                                            <p:tav tm="0">
                                              <p:val>
                                                <p:fltVal val="360"/>
                                              </p:val>
                                            </p:tav>
                                            <p:tav tm="100000">
                                              <p:val>
                                                <p:fltVal val="0"/>
                                              </p:val>
                                            </p:tav>
                                          </p:tavLst>
                                        </p:anim>
                                        <p:animEffect transition="in" filter="fade">
                                          <p:cBhvr>
                                            <p:cTn id="41" dur="500"/>
                                            <p:tgtEl>
                                              <p:spTgt spid="20"/>
                                            </p:tgtEl>
                                          </p:cBhvr>
                                        </p:animEffect>
                                      </p:childTnLst>
                                    </p:cTn>
                                  </p:par>
                                  <p:par>
                                    <p:cTn id="42" presetID="2" presetClass="entr" presetSubtype="2" fill="hold" nodeType="withEffect" p14:presetBounceEnd="20000">
                                      <p:stCondLst>
                                        <p:cond delay="0"/>
                                      </p:stCondLst>
                                      <p:childTnLst>
                                        <p:set>
                                          <p:cBhvr>
                                            <p:cTn id="43" dur="1" fill="hold">
                                              <p:stCondLst>
                                                <p:cond delay="0"/>
                                              </p:stCondLst>
                                            </p:cTn>
                                            <p:tgtEl>
                                              <p:spTgt spid="25"/>
                                            </p:tgtEl>
                                            <p:attrNameLst>
                                              <p:attrName>style.visibility</p:attrName>
                                            </p:attrNameLst>
                                          </p:cBhvr>
                                          <p:to>
                                            <p:strVal val="visible"/>
                                          </p:to>
                                        </p:set>
                                        <p:anim calcmode="lin" valueType="num" p14:bounceEnd="20000">
                                          <p:cBhvr additive="base">
                                            <p:cTn id="44" dur="750" fill="hold"/>
                                            <p:tgtEl>
                                              <p:spTgt spid="25"/>
                                            </p:tgtEl>
                                            <p:attrNameLst>
                                              <p:attrName>ppt_x</p:attrName>
                                            </p:attrNameLst>
                                          </p:cBhvr>
                                          <p:tavLst>
                                            <p:tav tm="0">
                                              <p:val>
                                                <p:strVal val="1+#ppt_w/2"/>
                                              </p:val>
                                            </p:tav>
                                            <p:tav tm="100000">
                                              <p:val>
                                                <p:strVal val="#ppt_x"/>
                                              </p:val>
                                            </p:tav>
                                          </p:tavLst>
                                        </p:anim>
                                        <p:anim calcmode="lin" valueType="num" p14:bounceEnd="20000">
                                          <p:cBhvr additive="base">
                                            <p:cTn id="45" dur="750" fill="hold"/>
                                            <p:tgtEl>
                                              <p:spTgt spid="2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11" grpId="0"/>
          <p:bldP spid="20"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fade">
                                          <p:cBhvr>
                                            <p:cTn id="7" dur="500"/>
                                            <p:tgtEl>
                                              <p:spTgt spid="23"/>
                                            </p:tgtEl>
                                          </p:cBhvr>
                                        </p:animEffect>
                                        <p:anim calcmode="lin" valueType="num">
                                          <p:cBhvr>
                                            <p:cTn id="8" dur="500" fill="hold"/>
                                            <p:tgtEl>
                                              <p:spTgt spid="23"/>
                                            </p:tgtEl>
                                            <p:attrNameLst>
                                              <p:attrName>ppt_x</p:attrName>
                                            </p:attrNameLst>
                                          </p:cBhvr>
                                          <p:tavLst>
                                            <p:tav tm="0">
                                              <p:val>
                                                <p:strVal val="#ppt_x"/>
                                              </p:val>
                                            </p:tav>
                                            <p:tav tm="100000">
                                              <p:val>
                                                <p:strVal val="#ppt_x"/>
                                              </p:val>
                                            </p:tav>
                                          </p:tavLst>
                                        </p:anim>
                                        <p:anim calcmode="lin" valueType="num">
                                          <p:cBhvr>
                                            <p:cTn id="9" dur="500" fill="hold"/>
                                            <p:tgtEl>
                                              <p:spTgt spid="23"/>
                                            </p:tgtEl>
                                            <p:attrNameLst>
                                              <p:attrName>ppt_y</p:attrName>
                                            </p:attrNameLst>
                                          </p:cBhvr>
                                          <p:tavLst>
                                            <p:tav tm="0">
                                              <p:val>
                                                <p:strVal val="#ppt_y+.1"/>
                                              </p:val>
                                            </p:tav>
                                            <p:tav tm="100000">
                                              <p:val>
                                                <p:strVal val="#ppt_y"/>
                                              </p:val>
                                            </p:tav>
                                          </p:tavLst>
                                        </p:anim>
                                      </p:childTnLst>
                                    </p:cTn>
                                  </p:par>
                                  <p:par>
                                    <p:cTn id="10" presetID="2" presetClass="entr" presetSubtype="2" fill="hold" nodeType="withEffect">
                                      <p:stCondLst>
                                        <p:cond delay="0"/>
                                      </p:stCondLst>
                                      <p:childTnLst>
                                        <p:set>
                                          <p:cBhvr>
                                            <p:cTn id="11" dur="1" fill="hold">
                                              <p:stCondLst>
                                                <p:cond delay="0"/>
                                              </p:stCondLst>
                                            </p:cTn>
                                            <p:tgtEl>
                                              <p:spTgt spid="24"/>
                                            </p:tgtEl>
                                            <p:attrNameLst>
                                              <p:attrName>style.visibility</p:attrName>
                                            </p:attrNameLst>
                                          </p:cBhvr>
                                          <p:to>
                                            <p:strVal val="visible"/>
                                          </p:to>
                                        </p:set>
                                        <p:anim calcmode="lin" valueType="num">
                                          <p:cBhvr additive="base">
                                            <p:cTn id="12" dur="750" fill="hold"/>
                                            <p:tgtEl>
                                              <p:spTgt spid="24"/>
                                            </p:tgtEl>
                                            <p:attrNameLst>
                                              <p:attrName>ppt_x</p:attrName>
                                            </p:attrNameLst>
                                          </p:cBhvr>
                                          <p:tavLst>
                                            <p:tav tm="0">
                                              <p:val>
                                                <p:strVal val="1+#ppt_w/2"/>
                                              </p:val>
                                            </p:tav>
                                            <p:tav tm="100000">
                                              <p:val>
                                                <p:strVal val="#ppt_x"/>
                                              </p:val>
                                            </p:tav>
                                          </p:tavLst>
                                        </p:anim>
                                        <p:anim calcmode="lin" valueType="num">
                                          <p:cBhvr additive="base">
                                            <p:cTn id="13" dur="750" fill="hold"/>
                                            <p:tgtEl>
                                              <p:spTgt spid="24"/>
                                            </p:tgtEl>
                                            <p:attrNameLst>
                                              <p:attrName>ppt_y</p:attrName>
                                            </p:attrNameLst>
                                          </p:cBhvr>
                                          <p:tavLst>
                                            <p:tav tm="0">
                                              <p:val>
                                                <p:strVal val="#ppt_y"/>
                                              </p:val>
                                            </p:tav>
                                            <p:tav tm="100000">
                                              <p:val>
                                                <p:strVal val="#ppt_y"/>
                                              </p:val>
                                            </p:tav>
                                          </p:tavLst>
                                        </p:anim>
                                      </p:childTnLst>
                                    </p:cTn>
                                  </p:par>
                                </p:childTnLst>
                              </p:cTn>
                            </p:par>
                            <p:par>
                              <p:cTn id="14" fill="hold">
                                <p:stCondLst>
                                  <p:cond delay="750"/>
                                </p:stCondLst>
                                <p:childTnLst>
                                  <p:par>
                                    <p:cTn id="15" presetID="53" presetClass="entr" presetSubtype="16" fill="hold" nodeType="afterEffect">
                                      <p:stCondLst>
                                        <p:cond delay="0"/>
                                      </p:stCondLst>
                                      <p:childTnLst>
                                        <p:set>
                                          <p:cBhvr>
                                            <p:cTn id="16" dur="1" fill="hold">
                                              <p:stCondLst>
                                                <p:cond delay="0"/>
                                              </p:stCondLst>
                                            </p:cTn>
                                            <p:tgtEl>
                                              <p:spTgt spid="29"/>
                                            </p:tgtEl>
                                            <p:attrNameLst>
                                              <p:attrName>style.visibility</p:attrName>
                                            </p:attrNameLst>
                                          </p:cBhvr>
                                          <p:to>
                                            <p:strVal val="visible"/>
                                          </p:to>
                                        </p:set>
                                        <p:anim calcmode="lin" valueType="num">
                                          <p:cBhvr>
                                            <p:cTn id="17" dur="500" fill="hold"/>
                                            <p:tgtEl>
                                              <p:spTgt spid="29"/>
                                            </p:tgtEl>
                                            <p:attrNameLst>
                                              <p:attrName>ppt_w</p:attrName>
                                            </p:attrNameLst>
                                          </p:cBhvr>
                                          <p:tavLst>
                                            <p:tav tm="0">
                                              <p:val>
                                                <p:fltVal val="0"/>
                                              </p:val>
                                            </p:tav>
                                            <p:tav tm="100000">
                                              <p:val>
                                                <p:strVal val="#ppt_w"/>
                                              </p:val>
                                            </p:tav>
                                          </p:tavLst>
                                        </p:anim>
                                        <p:anim calcmode="lin" valueType="num">
                                          <p:cBhvr>
                                            <p:cTn id="18" dur="500" fill="hold"/>
                                            <p:tgtEl>
                                              <p:spTgt spid="29"/>
                                            </p:tgtEl>
                                            <p:attrNameLst>
                                              <p:attrName>ppt_h</p:attrName>
                                            </p:attrNameLst>
                                          </p:cBhvr>
                                          <p:tavLst>
                                            <p:tav tm="0">
                                              <p:val>
                                                <p:fltVal val="0"/>
                                              </p:val>
                                            </p:tav>
                                            <p:tav tm="100000">
                                              <p:val>
                                                <p:strVal val="#ppt_h"/>
                                              </p:val>
                                            </p:tav>
                                          </p:tavLst>
                                        </p:anim>
                                        <p:animEffect transition="in" filter="fade">
                                          <p:cBhvr>
                                            <p:cTn id="19" dur="500"/>
                                            <p:tgtEl>
                                              <p:spTgt spid="29"/>
                                            </p:tgtEl>
                                          </p:cBhvr>
                                        </p:animEffect>
                                      </p:childTnLst>
                                    </p:cTn>
                                  </p:par>
                                </p:childTnLst>
                              </p:cTn>
                            </p:par>
                            <p:par>
                              <p:cTn id="20" fill="hold">
                                <p:stCondLst>
                                  <p:cond delay="1250"/>
                                </p:stCondLst>
                                <p:childTnLst>
                                  <p:par>
                                    <p:cTn id="21" presetID="16" presetClass="entr" presetSubtype="37" fill="hold" nodeType="afterEffect">
                                      <p:stCondLst>
                                        <p:cond delay="0"/>
                                      </p:stCondLst>
                                      <p:childTnLst>
                                        <p:set>
                                          <p:cBhvr>
                                            <p:cTn id="22" dur="1" fill="hold">
                                              <p:stCondLst>
                                                <p:cond delay="0"/>
                                              </p:stCondLst>
                                            </p:cTn>
                                            <p:tgtEl>
                                              <p:spTgt spid="6"/>
                                            </p:tgtEl>
                                            <p:attrNameLst>
                                              <p:attrName>style.visibility</p:attrName>
                                            </p:attrNameLst>
                                          </p:cBhvr>
                                          <p:to>
                                            <p:strVal val="visible"/>
                                          </p:to>
                                        </p:set>
                                        <p:animEffect transition="in" filter="barn(outVertical)">
                                          <p:cBhvr>
                                            <p:cTn id="23" dur="500"/>
                                            <p:tgtEl>
                                              <p:spTgt spid="6"/>
                                            </p:tgtEl>
                                          </p:cBhvr>
                                        </p:animEffect>
                                      </p:childTnLst>
                                    </p:cTn>
                                  </p:par>
                                </p:childTnLst>
                              </p:cTn>
                            </p:par>
                            <p:par>
                              <p:cTn id="24" fill="hold">
                                <p:stCondLst>
                                  <p:cond delay="1750"/>
                                </p:stCondLst>
                                <p:childTnLst>
                                  <p:par>
                                    <p:cTn id="25" presetID="49" presetClass="entr" presetSubtype="0" decel="100000" fill="hold" grpId="0" nodeType="afterEffect">
                                      <p:stCondLst>
                                        <p:cond delay="0"/>
                                      </p:stCondLst>
                                      <p:childTnLst>
                                        <p:set>
                                          <p:cBhvr>
                                            <p:cTn id="26" dur="1" fill="hold">
                                              <p:stCondLst>
                                                <p:cond delay="0"/>
                                              </p:stCondLst>
                                            </p:cTn>
                                            <p:tgtEl>
                                              <p:spTgt spid="11"/>
                                            </p:tgtEl>
                                            <p:attrNameLst>
                                              <p:attrName>style.visibility</p:attrName>
                                            </p:attrNameLst>
                                          </p:cBhvr>
                                          <p:to>
                                            <p:strVal val="visible"/>
                                          </p:to>
                                        </p:set>
                                        <p:anim calcmode="lin" valueType="num">
                                          <p:cBhvr>
                                            <p:cTn id="27" dur="500" fill="hold"/>
                                            <p:tgtEl>
                                              <p:spTgt spid="11"/>
                                            </p:tgtEl>
                                            <p:attrNameLst>
                                              <p:attrName>ppt_w</p:attrName>
                                            </p:attrNameLst>
                                          </p:cBhvr>
                                          <p:tavLst>
                                            <p:tav tm="0">
                                              <p:val>
                                                <p:fltVal val="0"/>
                                              </p:val>
                                            </p:tav>
                                            <p:tav tm="100000">
                                              <p:val>
                                                <p:strVal val="#ppt_w"/>
                                              </p:val>
                                            </p:tav>
                                          </p:tavLst>
                                        </p:anim>
                                        <p:anim calcmode="lin" valueType="num">
                                          <p:cBhvr>
                                            <p:cTn id="28" dur="500" fill="hold"/>
                                            <p:tgtEl>
                                              <p:spTgt spid="11"/>
                                            </p:tgtEl>
                                            <p:attrNameLst>
                                              <p:attrName>ppt_h</p:attrName>
                                            </p:attrNameLst>
                                          </p:cBhvr>
                                          <p:tavLst>
                                            <p:tav tm="0">
                                              <p:val>
                                                <p:fltVal val="0"/>
                                              </p:val>
                                            </p:tav>
                                            <p:tav tm="100000">
                                              <p:val>
                                                <p:strVal val="#ppt_h"/>
                                              </p:val>
                                            </p:tav>
                                          </p:tavLst>
                                        </p:anim>
                                        <p:anim calcmode="lin" valueType="num">
                                          <p:cBhvr>
                                            <p:cTn id="29" dur="500" fill="hold"/>
                                            <p:tgtEl>
                                              <p:spTgt spid="11"/>
                                            </p:tgtEl>
                                            <p:attrNameLst>
                                              <p:attrName>style.rotation</p:attrName>
                                            </p:attrNameLst>
                                          </p:cBhvr>
                                          <p:tavLst>
                                            <p:tav tm="0">
                                              <p:val>
                                                <p:fltVal val="360"/>
                                              </p:val>
                                            </p:tav>
                                            <p:tav tm="100000">
                                              <p:val>
                                                <p:fltVal val="0"/>
                                              </p:val>
                                            </p:tav>
                                          </p:tavLst>
                                        </p:anim>
                                        <p:animEffect transition="in" filter="fade">
                                          <p:cBhvr>
                                            <p:cTn id="30" dur="500"/>
                                            <p:tgtEl>
                                              <p:spTgt spid="11"/>
                                            </p:tgtEl>
                                          </p:cBhvr>
                                        </p:animEffect>
                                      </p:childTnLst>
                                    </p:cTn>
                                  </p:par>
                                </p:childTnLst>
                              </p:cTn>
                            </p:par>
                            <p:par>
                              <p:cTn id="31" fill="hold">
                                <p:stCondLst>
                                  <p:cond delay="2250"/>
                                </p:stCondLst>
                                <p:childTnLst>
                                  <p:par>
                                    <p:cTn id="32" presetID="22" presetClass="entr" presetSubtype="4" fill="hold" nodeType="afterEffect">
                                      <p:stCondLst>
                                        <p:cond delay="0"/>
                                      </p:stCondLst>
                                      <p:childTnLst>
                                        <p:set>
                                          <p:cBhvr>
                                            <p:cTn id="33" dur="1" fill="hold">
                                              <p:stCondLst>
                                                <p:cond delay="0"/>
                                              </p:stCondLst>
                                            </p:cTn>
                                            <p:tgtEl>
                                              <p:spTgt spid="18"/>
                                            </p:tgtEl>
                                            <p:attrNameLst>
                                              <p:attrName>style.visibility</p:attrName>
                                            </p:attrNameLst>
                                          </p:cBhvr>
                                          <p:to>
                                            <p:strVal val="visible"/>
                                          </p:to>
                                        </p:set>
                                        <p:animEffect transition="in" filter="wipe(down)">
                                          <p:cBhvr>
                                            <p:cTn id="34" dur="500"/>
                                            <p:tgtEl>
                                              <p:spTgt spid="18"/>
                                            </p:tgtEl>
                                          </p:cBhvr>
                                        </p:animEffect>
                                      </p:childTnLst>
                                    </p:cTn>
                                  </p:par>
                                </p:childTnLst>
                              </p:cTn>
                            </p:par>
                            <p:par>
                              <p:cTn id="35" fill="hold">
                                <p:stCondLst>
                                  <p:cond delay="2750"/>
                                </p:stCondLst>
                                <p:childTnLst>
                                  <p:par>
                                    <p:cTn id="36" presetID="49" presetClass="entr" presetSubtype="0" decel="100000" fill="hold" grpId="0" nodeType="afterEffect">
                                      <p:stCondLst>
                                        <p:cond delay="0"/>
                                      </p:stCondLst>
                                      <p:childTnLst>
                                        <p:set>
                                          <p:cBhvr>
                                            <p:cTn id="37" dur="1" fill="hold">
                                              <p:stCondLst>
                                                <p:cond delay="0"/>
                                              </p:stCondLst>
                                            </p:cTn>
                                            <p:tgtEl>
                                              <p:spTgt spid="20"/>
                                            </p:tgtEl>
                                            <p:attrNameLst>
                                              <p:attrName>style.visibility</p:attrName>
                                            </p:attrNameLst>
                                          </p:cBhvr>
                                          <p:to>
                                            <p:strVal val="visible"/>
                                          </p:to>
                                        </p:set>
                                        <p:anim calcmode="lin" valueType="num">
                                          <p:cBhvr>
                                            <p:cTn id="38" dur="500" fill="hold"/>
                                            <p:tgtEl>
                                              <p:spTgt spid="20"/>
                                            </p:tgtEl>
                                            <p:attrNameLst>
                                              <p:attrName>ppt_w</p:attrName>
                                            </p:attrNameLst>
                                          </p:cBhvr>
                                          <p:tavLst>
                                            <p:tav tm="0">
                                              <p:val>
                                                <p:fltVal val="0"/>
                                              </p:val>
                                            </p:tav>
                                            <p:tav tm="100000">
                                              <p:val>
                                                <p:strVal val="#ppt_w"/>
                                              </p:val>
                                            </p:tav>
                                          </p:tavLst>
                                        </p:anim>
                                        <p:anim calcmode="lin" valueType="num">
                                          <p:cBhvr>
                                            <p:cTn id="39" dur="500" fill="hold"/>
                                            <p:tgtEl>
                                              <p:spTgt spid="20"/>
                                            </p:tgtEl>
                                            <p:attrNameLst>
                                              <p:attrName>ppt_h</p:attrName>
                                            </p:attrNameLst>
                                          </p:cBhvr>
                                          <p:tavLst>
                                            <p:tav tm="0">
                                              <p:val>
                                                <p:fltVal val="0"/>
                                              </p:val>
                                            </p:tav>
                                            <p:tav tm="100000">
                                              <p:val>
                                                <p:strVal val="#ppt_h"/>
                                              </p:val>
                                            </p:tav>
                                          </p:tavLst>
                                        </p:anim>
                                        <p:anim calcmode="lin" valueType="num">
                                          <p:cBhvr>
                                            <p:cTn id="40" dur="500" fill="hold"/>
                                            <p:tgtEl>
                                              <p:spTgt spid="20"/>
                                            </p:tgtEl>
                                            <p:attrNameLst>
                                              <p:attrName>style.rotation</p:attrName>
                                            </p:attrNameLst>
                                          </p:cBhvr>
                                          <p:tavLst>
                                            <p:tav tm="0">
                                              <p:val>
                                                <p:fltVal val="360"/>
                                              </p:val>
                                            </p:tav>
                                            <p:tav tm="100000">
                                              <p:val>
                                                <p:fltVal val="0"/>
                                              </p:val>
                                            </p:tav>
                                          </p:tavLst>
                                        </p:anim>
                                        <p:animEffect transition="in" filter="fade">
                                          <p:cBhvr>
                                            <p:cTn id="41" dur="500"/>
                                            <p:tgtEl>
                                              <p:spTgt spid="20"/>
                                            </p:tgtEl>
                                          </p:cBhvr>
                                        </p:animEffect>
                                      </p:childTnLst>
                                    </p:cTn>
                                  </p:par>
                                  <p:par>
                                    <p:cTn id="42" presetID="2" presetClass="entr" presetSubtype="2" fill="hold" nodeType="withEffect">
                                      <p:stCondLst>
                                        <p:cond delay="0"/>
                                      </p:stCondLst>
                                      <p:childTnLst>
                                        <p:set>
                                          <p:cBhvr>
                                            <p:cTn id="43" dur="1" fill="hold">
                                              <p:stCondLst>
                                                <p:cond delay="0"/>
                                              </p:stCondLst>
                                            </p:cTn>
                                            <p:tgtEl>
                                              <p:spTgt spid="25"/>
                                            </p:tgtEl>
                                            <p:attrNameLst>
                                              <p:attrName>style.visibility</p:attrName>
                                            </p:attrNameLst>
                                          </p:cBhvr>
                                          <p:to>
                                            <p:strVal val="visible"/>
                                          </p:to>
                                        </p:set>
                                        <p:anim calcmode="lin" valueType="num">
                                          <p:cBhvr additive="base">
                                            <p:cTn id="44" dur="750" fill="hold"/>
                                            <p:tgtEl>
                                              <p:spTgt spid="25"/>
                                            </p:tgtEl>
                                            <p:attrNameLst>
                                              <p:attrName>ppt_x</p:attrName>
                                            </p:attrNameLst>
                                          </p:cBhvr>
                                          <p:tavLst>
                                            <p:tav tm="0">
                                              <p:val>
                                                <p:strVal val="1+#ppt_w/2"/>
                                              </p:val>
                                            </p:tav>
                                            <p:tav tm="100000">
                                              <p:val>
                                                <p:strVal val="#ppt_x"/>
                                              </p:val>
                                            </p:tav>
                                          </p:tavLst>
                                        </p:anim>
                                        <p:anim calcmode="lin" valueType="num">
                                          <p:cBhvr additive="base">
                                            <p:cTn id="45" dur="750" fill="hold"/>
                                            <p:tgtEl>
                                              <p:spTgt spid="2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11" grpId="0"/>
          <p:bldP spid="20" grpId="0"/>
        </p:bldLst>
      </p:timing>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a:blip r:embed="rId3">
            <a:lum contrast="20000"/>
          </a:blip>
          <a:stretch>
            <a:fillRect/>
          </a:stretch>
        </p:blipFill>
        <p:spPr>
          <a:xfrm>
            <a:off x="788388" y="290705"/>
            <a:ext cx="4424961" cy="3767557"/>
          </a:xfrm>
          <a:prstGeom prst="rect">
            <a:avLst/>
          </a:prstGeom>
          <a:effectLst>
            <a:outerShdw blurRad="63500" sx="102000" sy="102000" algn="ctr" rotWithShape="0">
              <a:prstClr val="black">
                <a:alpha val="40000"/>
              </a:prstClr>
            </a:outerShdw>
          </a:effectLst>
        </p:spPr>
      </p:pic>
      <p:sp>
        <p:nvSpPr>
          <p:cNvPr id="53" name="圆角矩形 52"/>
          <p:cNvSpPr/>
          <p:nvPr/>
        </p:nvSpPr>
        <p:spPr>
          <a:xfrm>
            <a:off x="5595047" y="314326"/>
            <a:ext cx="6596953" cy="2793548"/>
          </a:xfrm>
          <a:custGeom>
            <a:avLst/>
            <a:gdLst>
              <a:gd name="connsiteX0" fmla="*/ 0 w 2532914"/>
              <a:gd name="connsiteY0" fmla="*/ 361508 h 723016"/>
              <a:gd name="connsiteX1" fmla="*/ 361508 w 2532914"/>
              <a:gd name="connsiteY1" fmla="*/ 0 h 723016"/>
              <a:gd name="connsiteX2" fmla="*/ 2171406 w 2532914"/>
              <a:gd name="connsiteY2" fmla="*/ 0 h 723016"/>
              <a:gd name="connsiteX3" fmla="*/ 2532914 w 2532914"/>
              <a:gd name="connsiteY3" fmla="*/ 361508 h 723016"/>
              <a:gd name="connsiteX4" fmla="*/ 2532914 w 2532914"/>
              <a:gd name="connsiteY4" fmla="*/ 361508 h 723016"/>
              <a:gd name="connsiteX5" fmla="*/ 2171406 w 2532914"/>
              <a:gd name="connsiteY5" fmla="*/ 723016 h 723016"/>
              <a:gd name="connsiteX6" fmla="*/ 361508 w 2532914"/>
              <a:gd name="connsiteY6" fmla="*/ 723016 h 723016"/>
              <a:gd name="connsiteX7" fmla="*/ 0 w 2532914"/>
              <a:gd name="connsiteY7" fmla="*/ 361508 h 723016"/>
              <a:gd name="connsiteX0-1" fmla="*/ 0 w 2532914"/>
              <a:gd name="connsiteY0-2" fmla="*/ 361508 h 723016"/>
              <a:gd name="connsiteX1-3" fmla="*/ 361508 w 2532914"/>
              <a:gd name="connsiteY1-4" fmla="*/ 0 h 723016"/>
              <a:gd name="connsiteX2-5" fmla="*/ 2258492 w 2532914"/>
              <a:gd name="connsiteY2-6" fmla="*/ 0 h 723016"/>
              <a:gd name="connsiteX3-7" fmla="*/ 2532914 w 2532914"/>
              <a:gd name="connsiteY3-8" fmla="*/ 361508 h 723016"/>
              <a:gd name="connsiteX4-9" fmla="*/ 2532914 w 2532914"/>
              <a:gd name="connsiteY4-10" fmla="*/ 361508 h 723016"/>
              <a:gd name="connsiteX5-11" fmla="*/ 2171406 w 2532914"/>
              <a:gd name="connsiteY5-12" fmla="*/ 723016 h 723016"/>
              <a:gd name="connsiteX6-13" fmla="*/ 361508 w 2532914"/>
              <a:gd name="connsiteY6-14" fmla="*/ 723016 h 723016"/>
              <a:gd name="connsiteX7-15" fmla="*/ 0 w 2532914"/>
              <a:gd name="connsiteY7-16" fmla="*/ 361508 h 723016"/>
              <a:gd name="connsiteX0-17" fmla="*/ 8392 w 2541306"/>
              <a:gd name="connsiteY0-18" fmla="*/ 361508 h 723016"/>
              <a:gd name="connsiteX1-19" fmla="*/ 369900 w 2541306"/>
              <a:gd name="connsiteY1-20" fmla="*/ 0 h 723016"/>
              <a:gd name="connsiteX2-21" fmla="*/ 2266884 w 2541306"/>
              <a:gd name="connsiteY2-22" fmla="*/ 0 h 723016"/>
              <a:gd name="connsiteX3-23" fmla="*/ 2541306 w 2541306"/>
              <a:gd name="connsiteY3-24" fmla="*/ 361508 h 723016"/>
              <a:gd name="connsiteX4-25" fmla="*/ 2541306 w 2541306"/>
              <a:gd name="connsiteY4-26" fmla="*/ 361508 h 723016"/>
              <a:gd name="connsiteX5-27" fmla="*/ 2179798 w 2541306"/>
              <a:gd name="connsiteY5-28" fmla="*/ 723016 h 723016"/>
              <a:gd name="connsiteX6-29" fmla="*/ 210243 w 2541306"/>
              <a:gd name="connsiteY6-30" fmla="*/ 693987 h 723016"/>
              <a:gd name="connsiteX7-31" fmla="*/ 8392 w 2541306"/>
              <a:gd name="connsiteY7-32" fmla="*/ 361508 h 723016"/>
              <a:gd name="connsiteX0-33" fmla="*/ 47051 w 2579965"/>
              <a:gd name="connsiteY0-34" fmla="*/ 361508 h 723016"/>
              <a:gd name="connsiteX1-35" fmla="*/ 408559 w 2579965"/>
              <a:gd name="connsiteY1-36" fmla="*/ 0 h 723016"/>
              <a:gd name="connsiteX2-37" fmla="*/ 2305543 w 2579965"/>
              <a:gd name="connsiteY2-38" fmla="*/ 0 h 723016"/>
              <a:gd name="connsiteX3-39" fmla="*/ 2579965 w 2579965"/>
              <a:gd name="connsiteY3-40" fmla="*/ 361508 h 723016"/>
              <a:gd name="connsiteX4-41" fmla="*/ 2579965 w 2579965"/>
              <a:gd name="connsiteY4-42" fmla="*/ 361508 h 723016"/>
              <a:gd name="connsiteX5-43" fmla="*/ 2218457 w 2579965"/>
              <a:gd name="connsiteY5-44" fmla="*/ 723016 h 723016"/>
              <a:gd name="connsiteX6-45" fmla="*/ 248902 w 2579965"/>
              <a:gd name="connsiteY6-46" fmla="*/ 693987 h 723016"/>
              <a:gd name="connsiteX7-47" fmla="*/ 47051 w 2579965"/>
              <a:gd name="connsiteY7-48" fmla="*/ 361508 h 723016"/>
              <a:gd name="connsiteX0-49" fmla="*/ 172854 w 2503917"/>
              <a:gd name="connsiteY0-50" fmla="*/ 693987 h 723016"/>
              <a:gd name="connsiteX1-51" fmla="*/ 332511 w 2503917"/>
              <a:gd name="connsiteY1-52" fmla="*/ 0 h 723016"/>
              <a:gd name="connsiteX2-53" fmla="*/ 2229495 w 2503917"/>
              <a:gd name="connsiteY2-54" fmla="*/ 0 h 723016"/>
              <a:gd name="connsiteX3-55" fmla="*/ 2503917 w 2503917"/>
              <a:gd name="connsiteY3-56" fmla="*/ 361508 h 723016"/>
              <a:gd name="connsiteX4-57" fmla="*/ 2503917 w 2503917"/>
              <a:gd name="connsiteY4-58" fmla="*/ 361508 h 723016"/>
              <a:gd name="connsiteX5-59" fmla="*/ 2142409 w 2503917"/>
              <a:gd name="connsiteY5-60" fmla="*/ 723016 h 723016"/>
              <a:gd name="connsiteX6-61" fmla="*/ 172854 w 2503917"/>
              <a:gd name="connsiteY6-62" fmla="*/ 693987 h 723016"/>
              <a:gd name="connsiteX0-63" fmla="*/ 172854 w 2503917"/>
              <a:gd name="connsiteY0-64" fmla="*/ 693987 h 723016"/>
              <a:gd name="connsiteX1-65" fmla="*/ 332511 w 2503917"/>
              <a:gd name="connsiteY1-66" fmla="*/ 0 h 723016"/>
              <a:gd name="connsiteX2-67" fmla="*/ 2229495 w 2503917"/>
              <a:gd name="connsiteY2-68" fmla="*/ 0 h 723016"/>
              <a:gd name="connsiteX3-69" fmla="*/ 2503917 w 2503917"/>
              <a:gd name="connsiteY3-70" fmla="*/ 361508 h 723016"/>
              <a:gd name="connsiteX4-71" fmla="*/ 2142409 w 2503917"/>
              <a:gd name="connsiteY4-72" fmla="*/ 723016 h 723016"/>
              <a:gd name="connsiteX5-73" fmla="*/ 172854 w 2503917"/>
              <a:gd name="connsiteY5-74" fmla="*/ 693987 h 723016"/>
              <a:gd name="connsiteX0-75" fmla="*/ 172854 w 2430178"/>
              <a:gd name="connsiteY0-76" fmla="*/ 693987 h 723016"/>
              <a:gd name="connsiteX1-77" fmla="*/ 332511 w 2430178"/>
              <a:gd name="connsiteY1-78" fmla="*/ 0 h 723016"/>
              <a:gd name="connsiteX2-79" fmla="*/ 2229495 w 2430178"/>
              <a:gd name="connsiteY2-80" fmla="*/ 0 h 723016"/>
              <a:gd name="connsiteX3-81" fmla="*/ 2142409 w 2430178"/>
              <a:gd name="connsiteY3-82" fmla="*/ 723016 h 723016"/>
              <a:gd name="connsiteX4-83" fmla="*/ 172854 w 2430178"/>
              <a:gd name="connsiteY4-84" fmla="*/ 693987 h 723016"/>
              <a:gd name="connsiteX0-85" fmla="*/ 172854 w 2548372"/>
              <a:gd name="connsiteY0-86" fmla="*/ 693987 h 723129"/>
              <a:gd name="connsiteX1-87" fmla="*/ 332511 w 2548372"/>
              <a:gd name="connsiteY1-88" fmla="*/ 0 h 723129"/>
              <a:gd name="connsiteX2-89" fmla="*/ 2229495 w 2548372"/>
              <a:gd name="connsiteY2-90" fmla="*/ 0 h 723129"/>
              <a:gd name="connsiteX3-91" fmla="*/ 2142409 w 2548372"/>
              <a:gd name="connsiteY3-92" fmla="*/ 723016 h 723129"/>
              <a:gd name="connsiteX4-93" fmla="*/ 172854 w 2548372"/>
              <a:gd name="connsiteY4-94" fmla="*/ 693987 h 723129"/>
              <a:gd name="connsiteX0-95" fmla="*/ 172854 w 2570805"/>
              <a:gd name="connsiteY0-96" fmla="*/ 693987 h 723016"/>
              <a:gd name="connsiteX1-97" fmla="*/ 332511 w 2570805"/>
              <a:gd name="connsiteY1-98" fmla="*/ 0 h 723016"/>
              <a:gd name="connsiteX2-99" fmla="*/ 2229495 w 2570805"/>
              <a:gd name="connsiteY2-100" fmla="*/ 0 h 723016"/>
              <a:gd name="connsiteX3-101" fmla="*/ 2142409 w 2570805"/>
              <a:gd name="connsiteY3-102" fmla="*/ 723016 h 723016"/>
              <a:gd name="connsiteX4-103" fmla="*/ 172854 w 2570805"/>
              <a:gd name="connsiteY4-104" fmla="*/ 693987 h 723016"/>
              <a:gd name="connsiteX0-105" fmla="*/ 172854 w 2589743"/>
              <a:gd name="connsiteY0-106" fmla="*/ 848805 h 877834"/>
              <a:gd name="connsiteX1-107" fmla="*/ 332511 w 2589743"/>
              <a:gd name="connsiteY1-108" fmla="*/ 154818 h 877834"/>
              <a:gd name="connsiteX2-109" fmla="*/ 2229495 w 2589743"/>
              <a:gd name="connsiteY2-110" fmla="*/ 154818 h 877834"/>
              <a:gd name="connsiteX3-111" fmla="*/ 2142409 w 2589743"/>
              <a:gd name="connsiteY3-112" fmla="*/ 877834 h 877834"/>
              <a:gd name="connsiteX4-113" fmla="*/ 172854 w 2589743"/>
              <a:gd name="connsiteY4-114" fmla="*/ 848805 h 877834"/>
              <a:gd name="connsiteX0-115" fmla="*/ 270426 w 2687315"/>
              <a:gd name="connsiteY0-116" fmla="*/ 848805 h 877834"/>
              <a:gd name="connsiteX1-117" fmla="*/ 430083 w 2687315"/>
              <a:gd name="connsiteY1-118" fmla="*/ 154818 h 877834"/>
              <a:gd name="connsiteX2-119" fmla="*/ 2327067 w 2687315"/>
              <a:gd name="connsiteY2-120" fmla="*/ 154818 h 877834"/>
              <a:gd name="connsiteX3-121" fmla="*/ 2239981 w 2687315"/>
              <a:gd name="connsiteY3-122" fmla="*/ 877834 h 877834"/>
              <a:gd name="connsiteX4-123" fmla="*/ 270426 w 2687315"/>
              <a:gd name="connsiteY4-124" fmla="*/ 848805 h 877834"/>
              <a:gd name="connsiteX0-125" fmla="*/ 292635 w 2709524"/>
              <a:gd name="connsiteY0-126" fmla="*/ 873945 h 902974"/>
              <a:gd name="connsiteX1-127" fmla="*/ 452292 w 2709524"/>
              <a:gd name="connsiteY1-128" fmla="*/ 179958 h 902974"/>
              <a:gd name="connsiteX2-129" fmla="*/ 2349276 w 2709524"/>
              <a:gd name="connsiteY2-130" fmla="*/ 179958 h 902974"/>
              <a:gd name="connsiteX3-131" fmla="*/ 2262190 w 2709524"/>
              <a:gd name="connsiteY3-132" fmla="*/ 902974 h 902974"/>
              <a:gd name="connsiteX4-133" fmla="*/ 292635 w 2709524"/>
              <a:gd name="connsiteY4-134" fmla="*/ 873945 h 902974"/>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2709524" h="902974">
                <a:moveTo>
                  <a:pt x="292635" y="873945"/>
                </a:moveTo>
                <a:cubicBezTo>
                  <a:pt x="-9015" y="753442"/>
                  <a:pt x="-238093" y="281558"/>
                  <a:pt x="452292" y="179958"/>
                </a:cubicBezTo>
                <a:cubicBezTo>
                  <a:pt x="1142677" y="78358"/>
                  <a:pt x="1673405" y="-168384"/>
                  <a:pt x="2349276" y="179958"/>
                </a:cubicBezTo>
                <a:cubicBezTo>
                  <a:pt x="3025147" y="528300"/>
                  <a:pt x="2604963" y="787310"/>
                  <a:pt x="2262190" y="902974"/>
                </a:cubicBezTo>
                <a:lnTo>
                  <a:pt x="292635" y="873945"/>
                </a:lnTo>
                <a:close/>
              </a:path>
            </a:pathLst>
          </a:custGeom>
          <a:gradFill flip="none" rotWithShape="1">
            <a:gsLst>
              <a:gs pos="0">
                <a:srgbClr val="8D5EB0"/>
              </a:gs>
              <a:gs pos="100000">
                <a:srgbClr val="552D6D"/>
              </a:gs>
            </a:gsLst>
            <a:path path="circle">
              <a:fillToRect l="50000" t="50000" r="50000" b="50000"/>
            </a:path>
            <a:tileRect/>
          </a:gradFill>
          <a:ln w="381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200">
              <a:latin typeface="#9Slide07 SVNErika Ormig" panose="020B0609050302020204" pitchFamily="49" charset="0"/>
            </a:endParaRPr>
          </a:p>
        </p:txBody>
      </p:sp>
      <p:sp>
        <p:nvSpPr>
          <p:cNvPr id="54" name="圆角矩形 52"/>
          <p:cNvSpPr/>
          <p:nvPr/>
        </p:nvSpPr>
        <p:spPr>
          <a:xfrm>
            <a:off x="5655570" y="3305582"/>
            <a:ext cx="6450902" cy="1984706"/>
          </a:xfrm>
          <a:custGeom>
            <a:avLst/>
            <a:gdLst>
              <a:gd name="connsiteX0" fmla="*/ 0 w 2532914"/>
              <a:gd name="connsiteY0" fmla="*/ 361508 h 723016"/>
              <a:gd name="connsiteX1" fmla="*/ 361508 w 2532914"/>
              <a:gd name="connsiteY1" fmla="*/ 0 h 723016"/>
              <a:gd name="connsiteX2" fmla="*/ 2171406 w 2532914"/>
              <a:gd name="connsiteY2" fmla="*/ 0 h 723016"/>
              <a:gd name="connsiteX3" fmla="*/ 2532914 w 2532914"/>
              <a:gd name="connsiteY3" fmla="*/ 361508 h 723016"/>
              <a:gd name="connsiteX4" fmla="*/ 2532914 w 2532914"/>
              <a:gd name="connsiteY4" fmla="*/ 361508 h 723016"/>
              <a:gd name="connsiteX5" fmla="*/ 2171406 w 2532914"/>
              <a:gd name="connsiteY5" fmla="*/ 723016 h 723016"/>
              <a:gd name="connsiteX6" fmla="*/ 361508 w 2532914"/>
              <a:gd name="connsiteY6" fmla="*/ 723016 h 723016"/>
              <a:gd name="connsiteX7" fmla="*/ 0 w 2532914"/>
              <a:gd name="connsiteY7" fmla="*/ 361508 h 723016"/>
              <a:gd name="connsiteX0-1" fmla="*/ 0 w 2532914"/>
              <a:gd name="connsiteY0-2" fmla="*/ 361508 h 723016"/>
              <a:gd name="connsiteX1-3" fmla="*/ 361508 w 2532914"/>
              <a:gd name="connsiteY1-4" fmla="*/ 0 h 723016"/>
              <a:gd name="connsiteX2-5" fmla="*/ 2258492 w 2532914"/>
              <a:gd name="connsiteY2-6" fmla="*/ 0 h 723016"/>
              <a:gd name="connsiteX3-7" fmla="*/ 2532914 w 2532914"/>
              <a:gd name="connsiteY3-8" fmla="*/ 361508 h 723016"/>
              <a:gd name="connsiteX4-9" fmla="*/ 2532914 w 2532914"/>
              <a:gd name="connsiteY4-10" fmla="*/ 361508 h 723016"/>
              <a:gd name="connsiteX5-11" fmla="*/ 2171406 w 2532914"/>
              <a:gd name="connsiteY5-12" fmla="*/ 723016 h 723016"/>
              <a:gd name="connsiteX6-13" fmla="*/ 361508 w 2532914"/>
              <a:gd name="connsiteY6-14" fmla="*/ 723016 h 723016"/>
              <a:gd name="connsiteX7-15" fmla="*/ 0 w 2532914"/>
              <a:gd name="connsiteY7-16" fmla="*/ 361508 h 723016"/>
              <a:gd name="connsiteX0-17" fmla="*/ 8392 w 2541306"/>
              <a:gd name="connsiteY0-18" fmla="*/ 361508 h 723016"/>
              <a:gd name="connsiteX1-19" fmla="*/ 369900 w 2541306"/>
              <a:gd name="connsiteY1-20" fmla="*/ 0 h 723016"/>
              <a:gd name="connsiteX2-21" fmla="*/ 2266884 w 2541306"/>
              <a:gd name="connsiteY2-22" fmla="*/ 0 h 723016"/>
              <a:gd name="connsiteX3-23" fmla="*/ 2541306 w 2541306"/>
              <a:gd name="connsiteY3-24" fmla="*/ 361508 h 723016"/>
              <a:gd name="connsiteX4-25" fmla="*/ 2541306 w 2541306"/>
              <a:gd name="connsiteY4-26" fmla="*/ 361508 h 723016"/>
              <a:gd name="connsiteX5-27" fmla="*/ 2179798 w 2541306"/>
              <a:gd name="connsiteY5-28" fmla="*/ 723016 h 723016"/>
              <a:gd name="connsiteX6-29" fmla="*/ 210243 w 2541306"/>
              <a:gd name="connsiteY6-30" fmla="*/ 693987 h 723016"/>
              <a:gd name="connsiteX7-31" fmla="*/ 8392 w 2541306"/>
              <a:gd name="connsiteY7-32" fmla="*/ 361508 h 723016"/>
              <a:gd name="connsiteX0-33" fmla="*/ 47051 w 2579965"/>
              <a:gd name="connsiteY0-34" fmla="*/ 361508 h 723016"/>
              <a:gd name="connsiteX1-35" fmla="*/ 408559 w 2579965"/>
              <a:gd name="connsiteY1-36" fmla="*/ 0 h 723016"/>
              <a:gd name="connsiteX2-37" fmla="*/ 2305543 w 2579965"/>
              <a:gd name="connsiteY2-38" fmla="*/ 0 h 723016"/>
              <a:gd name="connsiteX3-39" fmla="*/ 2579965 w 2579965"/>
              <a:gd name="connsiteY3-40" fmla="*/ 361508 h 723016"/>
              <a:gd name="connsiteX4-41" fmla="*/ 2579965 w 2579965"/>
              <a:gd name="connsiteY4-42" fmla="*/ 361508 h 723016"/>
              <a:gd name="connsiteX5-43" fmla="*/ 2218457 w 2579965"/>
              <a:gd name="connsiteY5-44" fmla="*/ 723016 h 723016"/>
              <a:gd name="connsiteX6-45" fmla="*/ 248902 w 2579965"/>
              <a:gd name="connsiteY6-46" fmla="*/ 693987 h 723016"/>
              <a:gd name="connsiteX7-47" fmla="*/ 47051 w 2579965"/>
              <a:gd name="connsiteY7-48" fmla="*/ 361508 h 723016"/>
              <a:gd name="connsiteX0-49" fmla="*/ 172854 w 2503917"/>
              <a:gd name="connsiteY0-50" fmla="*/ 693987 h 723016"/>
              <a:gd name="connsiteX1-51" fmla="*/ 332511 w 2503917"/>
              <a:gd name="connsiteY1-52" fmla="*/ 0 h 723016"/>
              <a:gd name="connsiteX2-53" fmla="*/ 2229495 w 2503917"/>
              <a:gd name="connsiteY2-54" fmla="*/ 0 h 723016"/>
              <a:gd name="connsiteX3-55" fmla="*/ 2503917 w 2503917"/>
              <a:gd name="connsiteY3-56" fmla="*/ 361508 h 723016"/>
              <a:gd name="connsiteX4-57" fmla="*/ 2503917 w 2503917"/>
              <a:gd name="connsiteY4-58" fmla="*/ 361508 h 723016"/>
              <a:gd name="connsiteX5-59" fmla="*/ 2142409 w 2503917"/>
              <a:gd name="connsiteY5-60" fmla="*/ 723016 h 723016"/>
              <a:gd name="connsiteX6-61" fmla="*/ 172854 w 2503917"/>
              <a:gd name="connsiteY6-62" fmla="*/ 693987 h 723016"/>
              <a:gd name="connsiteX0-63" fmla="*/ 172854 w 2503917"/>
              <a:gd name="connsiteY0-64" fmla="*/ 693987 h 723016"/>
              <a:gd name="connsiteX1-65" fmla="*/ 332511 w 2503917"/>
              <a:gd name="connsiteY1-66" fmla="*/ 0 h 723016"/>
              <a:gd name="connsiteX2-67" fmla="*/ 2229495 w 2503917"/>
              <a:gd name="connsiteY2-68" fmla="*/ 0 h 723016"/>
              <a:gd name="connsiteX3-69" fmla="*/ 2503917 w 2503917"/>
              <a:gd name="connsiteY3-70" fmla="*/ 361508 h 723016"/>
              <a:gd name="connsiteX4-71" fmla="*/ 2142409 w 2503917"/>
              <a:gd name="connsiteY4-72" fmla="*/ 723016 h 723016"/>
              <a:gd name="connsiteX5-73" fmla="*/ 172854 w 2503917"/>
              <a:gd name="connsiteY5-74" fmla="*/ 693987 h 723016"/>
              <a:gd name="connsiteX0-75" fmla="*/ 172854 w 2430178"/>
              <a:gd name="connsiteY0-76" fmla="*/ 693987 h 723016"/>
              <a:gd name="connsiteX1-77" fmla="*/ 332511 w 2430178"/>
              <a:gd name="connsiteY1-78" fmla="*/ 0 h 723016"/>
              <a:gd name="connsiteX2-79" fmla="*/ 2229495 w 2430178"/>
              <a:gd name="connsiteY2-80" fmla="*/ 0 h 723016"/>
              <a:gd name="connsiteX3-81" fmla="*/ 2142409 w 2430178"/>
              <a:gd name="connsiteY3-82" fmla="*/ 723016 h 723016"/>
              <a:gd name="connsiteX4-83" fmla="*/ 172854 w 2430178"/>
              <a:gd name="connsiteY4-84" fmla="*/ 693987 h 723016"/>
              <a:gd name="connsiteX0-85" fmla="*/ 172854 w 2548372"/>
              <a:gd name="connsiteY0-86" fmla="*/ 693987 h 723129"/>
              <a:gd name="connsiteX1-87" fmla="*/ 332511 w 2548372"/>
              <a:gd name="connsiteY1-88" fmla="*/ 0 h 723129"/>
              <a:gd name="connsiteX2-89" fmla="*/ 2229495 w 2548372"/>
              <a:gd name="connsiteY2-90" fmla="*/ 0 h 723129"/>
              <a:gd name="connsiteX3-91" fmla="*/ 2142409 w 2548372"/>
              <a:gd name="connsiteY3-92" fmla="*/ 723016 h 723129"/>
              <a:gd name="connsiteX4-93" fmla="*/ 172854 w 2548372"/>
              <a:gd name="connsiteY4-94" fmla="*/ 693987 h 723129"/>
              <a:gd name="connsiteX0-95" fmla="*/ 172854 w 2570805"/>
              <a:gd name="connsiteY0-96" fmla="*/ 693987 h 723016"/>
              <a:gd name="connsiteX1-97" fmla="*/ 332511 w 2570805"/>
              <a:gd name="connsiteY1-98" fmla="*/ 0 h 723016"/>
              <a:gd name="connsiteX2-99" fmla="*/ 2229495 w 2570805"/>
              <a:gd name="connsiteY2-100" fmla="*/ 0 h 723016"/>
              <a:gd name="connsiteX3-101" fmla="*/ 2142409 w 2570805"/>
              <a:gd name="connsiteY3-102" fmla="*/ 723016 h 723016"/>
              <a:gd name="connsiteX4-103" fmla="*/ 172854 w 2570805"/>
              <a:gd name="connsiteY4-104" fmla="*/ 693987 h 723016"/>
              <a:gd name="connsiteX0-105" fmla="*/ 172854 w 2589743"/>
              <a:gd name="connsiteY0-106" fmla="*/ 848805 h 877834"/>
              <a:gd name="connsiteX1-107" fmla="*/ 332511 w 2589743"/>
              <a:gd name="connsiteY1-108" fmla="*/ 154818 h 877834"/>
              <a:gd name="connsiteX2-109" fmla="*/ 2229495 w 2589743"/>
              <a:gd name="connsiteY2-110" fmla="*/ 154818 h 877834"/>
              <a:gd name="connsiteX3-111" fmla="*/ 2142409 w 2589743"/>
              <a:gd name="connsiteY3-112" fmla="*/ 877834 h 877834"/>
              <a:gd name="connsiteX4-113" fmla="*/ 172854 w 2589743"/>
              <a:gd name="connsiteY4-114" fmla="*/ 848805 h 877834"/>
              <a:gd name="connsiteX0-115" fmla="*/ 270426 w 2687315"/>
              <a:gd name="connsiteY0-116" fmla="*/ 848805 h 877834"/>
              <a:gd name="connsiteX1-117" fmla="*/ 430083 w 2687315"/>
              <a:gd name="connsiteY1-118" fmla="*/ 154818 h 877834"/>
              <a:gd name="connsiteX2-119" fmla="*/ 2327067 w 2687315"/>
              <a:gd name="connsiteY2-120" fmla="*/ 154818 h 877834"/>
              <a:gd name="connsiteX3-121" fmla="*/ 2239981 w 2687315"/>
              <a:gd name="connsiteY3-122" fmla="*/ 877834 h 877834"/>
              <a:gd name="connsiteX4-123" fmla="*/ 270426 w 2687315"/>
              <a:gd name="connsiteY4-124" fmla="*/ 848805 h 877834"/>
              <a:gd name="connsiteX0-125" fmla="*/ 292635 w 2709524"/>
              <a:gd name="connsiteY0-126" fmla="*/ 873945 h 902974"/>
              <a:gd name="connsiteX1-127" fmla="*/ 452292 w 2709524"/>
              <a:gd name="connsiteY1-128" fmla="*/ 179958 h 902974"/>
              <a:gd name="connsiteX2-129" fmla="*/ 2349276 w 2709524"/>
              <a:gd name="connsiteY2-130" fmla="*/ 179958 h 902974"/>
              <a:gd name="connsiteX3-131" fmla="*/ 2262190 w 2709524"/>
              <a:gd name="connsiteY3-132" fmla="*/ 902974 h 902974"/>
              <a:gd name="connsiteX4-133" fmla="*/ 292635 w 2709524"/>
              <a:gd name="connsiteY4-134" fmla="*/ 873945 h 902974"/>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2709524" h="902974">
                <a:moveTo>
                  <a:pt x="292635" y="873945"/>
                </a:moveTo>
                <a:cubicBezTo>
                  <a:pt x="-9015" y="753442"/>
                  <a:pt x="-238093" y="281558"/>
                  <a:pt x="452292" y="179958"/>
                </a:cubicBezTo>
                <a:cubicBezTo>
                  <a:pt x="1142677" y="78358"/>
                  <a:pt x="1673405" y="-168384"/>
                  <a:pt x="2349276" y="179958"/>
                </a:cubicBezTo>
                <a:cubicBezTo>
                  <a:pt x="3025147" y="528300"/>
                  <a:pt x="2604963" y="787310"/>
                  <a:pt x="2262190" y="902974"/>
                </a:cubicBezTo>
                <a:lnTo>
                  <a:pt x="292635" y="873945"/>
                </a:lnTo>
                <a:close/>
              </a:path>
            </a:pathLst>
          </a:custGeom>
          <a:gradFill>
            <a:gsLst>
              <a:gs pos="0">
                <a:srgbClr val="FED754"/>
              </a:gs>
              <a:gs pos="100000">
                <a:srgbClr val="FDAD02"/>
              </a:gs>
            </a:gsLst>
            <a:path path="circle">
              <a:fillToRect l="50000" t="50000" r="50000" b="50000"/>
            </a:path>
          </a:gradFill>
          <a:ln w="381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200">
              <a:latin typeface="#9Slide07 SVNErika Ormig" panose="020B0609050302020204" pitchFamily="49" charset="0"/>
            </a:endParaRPr>
          </a:p>
        </p:txBody>
      </p:sp>
      <p:sp>
        <p:nvSpPr>
          <p:cNvPr id="31" name="文本框 1">
            <a:extLst>
              <a:ext uri="{FF2B5EF4-FFF2-40B4-BE49-F238E27FC236}">
                <a16:creationId xmlns:a16="http://schemas.microsoft.com/office/drawing/2014/main" id="{4BBDA28F-7127-473A-B2DD-81702DBBD9CE}"/>
              </a:ext>
            </a:extLst>
          </p:cNvPr>
          <p:cNvSpPr txBox="1"/>
          <p:nvPr/>
        </p:nvSpPr>
        <p:spPr>
          <a:xfrm rot="20754315">
            <a:off x="958456" y="1048388"/>
            <a:ext cx="4386490" cy="1938992"/>
          </a:xfrm>
          <a:prstGeom prst="rect">
            <a:avLst/>
          </a:prstGeom>
          <a:noFill/>
        </p:spPr>
        <p:txBody>
          <a:bodyPr wrap="square" rtlCol="0">
            <a:spAutoFit/>
          </a:bodyPr>
          <a:lstStyle/>
          <a:p>
            <a:r>
              <a:rPr lang="en-US" altLang="zh-CN" sz="6000" dirty="0" smtClean="0">
                <a:ln w="0">
                  <a:noFill/>
                </a:ln>
                <a:solidFill>
                  <a:srgbClr val="FF0000"/>
                </a:solidFill>
                <a:latin typeface="#9Slide07 SVNErika Ormig" panose="020B0609050302020204" pitchFamily="49" charset="0"/>
                <a:ea typeface="微软雅黑" panose="020B0503020204020204" pitchFamily="34" charset="-122"/>
              </a:rPr>
              <a:t>YÊU CẦU</a:t>
            </a:r>
          </a:p>
          <a:p>
            <a:r>
              <a:rPr lang="en-US" altLang="zh-CN" sz="6000" dirty="0" smtClean="0">
                <a:ln w="0">
                  <a:noFill/>
                </a:ln>
                <a:solidFill>
                  <a:srgbClr val="FF0000"/>
                </a:solidFill>
                <a:latin typeface="#9Slide07 SVNErika Ormig" panose="020B0609050302020204" pitchFamily="49" charset="0"/>
                <a:ea typeface="微软雅黑" panose="020B0503020204020204" pitchFamily="34" charset="-122"/>
              </a:rPr>
              <a:t>CẦN ĐẠT</a:t>
            </a:r>
            <a:endParaRPr lang="zh-CN" altLang="en-US" sz="6000" dirty="0">
              <a:ln w="0">
                <a:noFill/>
              </a:ln>
              <a:solidFill>
                <a:srgbClr val="FF0000"/>
              </a:solidFill>
              <a:latin typeface="#9Slide07 SVNErika Ormig" panose="020B0609050302020204" pitchFamily="49" charset="0"/>
              <a:ea typeface="微软雅黑" panose="020B0503020204020204" pitchFamily="34" charset="-122"/>
            </a:endParaRPr>
          </a:p>
        </p:txBody>
      </p:sp>
      <p:sp>
        <p:nvSpPr>
          <p:cNvPr id="35" name="TextBox 34">
            <a:extLst>
              <a:ext uri="{FF2B5EF4-FFF2-40B4-BE49-F238E27FC236}">
                <a16:creationId xmlns:a16="http://schemas.microsoft.com/office/drawing/2014/main" id="{9C8C230C-0975-4A2D-AFA8-17AA2B4784F2}"/>
              </a:ext>
            </a:extLst>
          </p:cNvPr>
          <p:cNvSpPr txBox="1"/>
          <p:nvPr/>
        </p:nvSpPr>
        <p:spPr>
          <a:xfrm>
            <a:off x="6035887" y="986833"/>
            <a:ext cx="5842786" cy="2062103"/>
          </a:xfrm>
          <a:prstGeom prst="rect">
            <a:avLst/>
          </a:prstGeom>
          <a:noFill/>
        </p:spPr>
        <p:txBody>
          <a:bodyPr wrap="square">
            <a:spAutoFit/>
          </a:bodyPr>
          <a:lstStyle/>
          <a:p>
            <a:r>
              <a:rPr lang="nl-NL" sz="3200" dirty="0">
                <a:solidFill>
                  <a:schemeClr val="bg1"/>
                </a:solidFill>
                <a:effectLst/>
                <a:latin typeface="#9Slide07 SVNErika Ormig" panose="020B0609050302020204" pitchFamily="49" charset="0"/>
                <a:ea typeface="Times New Roman" panose="02020603050405020304" pitchFamily="18" charset="0"/>
              </a:rPr>
              <a:t>Biết thực hiện phép chia hai phân số: </a:t>
            </a:r>
            <a:r>
              <a:rPr lang="nl-NL" sz="3200" i="1" dirty="0">
                <a:solidFill>
                  <a:schemeClr val="bg1"/>
                </a:solidFill>
                <a:effectLst/>
                <a:latin typeface="#9Slide07 SVNErika Ormig" panose="020B0609050302020204" pitchFamily="49" charset="0"/>
                <a:ea typeface="Times New Roman" panose="02020603050405020304" pitchFamily="18" charset="0"/>
              </a:rPr>
              <a:t>lấy phân số thứ nhất nhân với phân số thứ hai đảo ngược.</a:t>
            </a:r>
            <a:endParaRPr lang="en-US" sz="3200" i="1" dirty="0">
              <a:solidFill>
                <a:schemeClr val="bg1"/>
              </a:solidFill>
              <a:latin typeface="#9Slide07 SVNErika Ormig" panose="020B0609050302020204" pitchFamily="49" charset="0"/>
            </a:endParaRPr>
          </a:p>
        </p:txBody>
      </p:sp>
      <p:sp>
        <p:nvSpPr>
          <p:cNvPr id="37" name="TextBox 36">
            <a:extLst>
              <a:ext uri="{FF2B5EF4-FFF2-40B4-BE49-F238E27FC236}">
                <a16:creationId xmlns:a16="http://schemas.microsoft.com/office/drawing/2014/main" id="{EAF518F4-C31C-4A59-B2B8-E738F261349C}"/>
              </a:ext>
            </a:extLst>
          </p:cNvPr>
          <p:cNvSpPr txBox="1"/>
          <p:nvPr/>
        </p:nvSpPr>
        <p:spPr>
          <a:xfrm>
            <a:off x="5919992" y="3972382"/>
            <a:ext cx="6586536" cy="1077218"/>
          </a:xfrm>
          <a:prstGeom prst="rect">
            <a:avLst/>
          </a:prstGeom>
          <a:noFill/>
        </p:spPr>
        <p:txBody>
          <a:bodyPr wrap="square">
            <a:spAutoFit/>
          </a:bodyPr>
          <a:lstStyle/>
          <a:p>
            <a:r>
              <a:rPr lang="en-US" sz="3200" dirty="0">
                <a:solidFill>
                  <a:schemeClr val="bg1"/>
                </a:solidFill>
                <a:effectLst/>
                <a:latin typeface="#9Slide07 SVNErika Ormig" panose="020B0609050302020204" pitchFamily="49" charset="0"/>
                <a:ea typeface="Times New Roman" panose="02020603050405020304" pitchFamily="18" charset="0"/>
              </a:rPr>
              <a:t>Có </a:t>
            </a:r>
            <a:r>
              <a:rPr lang="en-US" sz="3200" dirty="0" err="1">
                <a:solidFill>
                  <a:schemeClr val="bg1"/>
                </a:solidFill>
                <a:effectLst/>
                <a:latin typeface="#9Slide07 SVNErika Ormig" panose="020B0609050302020204" pitchFamily="49" charset="0"/>
                <a:ea typeface="Times New Roman" panose="02020603050405020304" pitchFamily="18" charset="0"/>
              </a:rPr>
              <a:t>kĩ</a:t>
            </a:r>
            <a:r>
              <a:rPr lang="en-US" sz="3200" dirty="0">
                <a:solidFill>
                  <a:schemeClr val="bg1"/>
                </a:solidFill>
                <a:effectLst/>
                <a:latin typeface="#9Slide07 SVNErika Ormig" panose="020B0609050302020204" pitchFamily="49" charset="0"/>
                <a:ea typeface="Times New Roman" panose="02020603050405020304" pitchFamily="18" charset="0"/>
              </a:rPr>
              <a:t> </a:t>
            </a:r>
            <a:r>
              <a:rPr lang="en-US" sz="3200" dirty="0" err="1">
                <a:solidFill>
                  <a:schemeClr val="bg1"/>
                </a:solidFill>
                <a:effectLst/>
                <a:latin typeface="#9Slide07 SVNErika Ormig" panose="020B0609050302020204" pitchFamily="49" charset="0"/>
                <a:ea typeface="Times New Roman" panose="02020603050405020304" pitchFamily="18" charset="0"/>
              </a:rPr>
              <a:t>năng</a:t>
            </a:r>
            <a:r>
              <a:rPr lang="en-US" sz="3200" dirty="0">
                <a:solidFill>
                  <a:schemeClr val="bg1"/>
                </a:solidFill>
                <a:effectLst/>
                <a:latin typeface="#9Slide07 SVNErika Ormig" panose="020B0609050302020204" pitchFamily="49" charset="0"/>
                <a:ea typeface="Times New Roman" panose="02020603050405020304" pitchFamily="18" charset="0"/>
              </a:rPr>
              <a:t> </a:t>
            </a:r>
            <a:r>
              <a:rPr lang="en-US" sz="3200" dirty="0" err="1">
                <a:solidFill>
                  <a:schemeClr val="bg1"/>
                </a:solidFill>
                <a:effectLst/>
                <a:latin typeface="#9Slide07 SVNErika Ormig" panose="020B0609050302020204" pitchFamily="49" charset="0"/>
                <a:ea typeface="Times New Roman" panose="02020603050405020304" pitchFamily="18" charset="0"/>
              </a:rPr>
              <a:t>thực</a:t>
            </a:r>
            <a:r>
              <a:rPr lang="en-US" sz="3200" dirty="0">
                <a:solidFill>
                  <a:schemeClr val="bg1"/>
                </a:solidFill>
                <a:effectLst/>
                <a:latin typeface="#9Slide07 SVNErika Ormig" panose="020B0609050302020204" pitchFamily="49" charset="0"/>
                <a:ea typeface="Times New Roman" panose="02020603050405020304" pitchFamily="18" charset="0"/>
              </a:rPr>
              <a:t> </a:t>
            </a:r>
            <a:r>
              <a:rPr lang="en-US" sz="3200" dirty="0" err="1">
                <a:solidFill>
                  <a:schemeClr val="bg1"/>
                </a:solidFill>
                <a:effectLst/>
                <a:latin typeface="#9Slide07 SVNErika Ormig" panose="020B0609050302020204" pitchFamily="49" charset="0"/>
                <a:ea typeface="Times New Roman" panose="02020603050405020304" pitchFamily="18" charset="0"/>
              </a:rPr>
              <a:t>hiện</a:t>
            </a:r>
            <a:r>
              <a:rPr lang="en-US" sz="3200" dirty="0">
                <a:solidFill>
                  <a:schemeClr val="bg1"/>
                </a:solidFill>
                <a:effectLst/>
                <a:latin typeface="#9Slide07 SVNErika Ormig" panose="020B0609050302020204" pitchFamily="49" charset="0"/>
                <a:ea typeface="Times New Roman" panose="02020603050405020304" pitchFamily="18" charset="0"/>
              </a:rPr>
              <a:t> </a:t>
            </a:r>
            <a:r>
              <a:rPr lang="en-US" sz="3200" dirty="0" err="1">
                <a:solidFill>
                  <a:schemeClr val="bg1"/>
                </a:solidFill>
                <a:effectLst/>
                <a:latin typeface="#9Slide07 SVNErika Ormig" panose="020B0609050302020204" pitchFamily="49" charset="0"/>
                <a:ea typeface="Times New Roman" panose="02020603050405020304" pitchFamily="18" charset="0"/>
              </a:rPr>
              <a:t>được</a:t>
            </a:r>
            <a:r>
              <a:rPr lang="en-US" sz="3200" dirty="0">
                <a:solidFill>
                  <a:schemeClr val="bg1"/>
                </a:solidFill>
                <a:effectLst/>
                <a:latin typeface="#9Slide07 SVNErika Ormig" panose="020B0609050302020204" pitchFamily="49" charset="0"/>
                <a:ea typeface="Times New Roman" panose="02020603050405020304" pitchFamily="18" charset="0"/>
              </a:rPr>
              <a:t> </a:t>
            </a:r>
            <a:r>
              <a:rPr lang="en-US" sz="3200" dirty="0" err="1">
                <a:solidFill>
                  <a:schemeClr val="bg1"/>
                </a:solidFill>
                <a:effectLst/>
                <a:latin typeface="#9Slide07 SVNErika Ormig" panose="020B0609050302020204" pitchFamily="49" charset="0"/>
                <a:ea typeface="Times New Roman" panose="02020603050405020304" pitchFamily="18" charset="0"/>
              </a:rPr>
              <a:t>phép</a:t>
            </a:r>
            <a:r>
              <a:rPr lang="en-US" sz="3200" dirty="0">
                <a:solidFill>
                  <a:schemeClr val="bg1"/>
                </a:solidFill>
                <a:effectLst/>
                <a:latin typeface="#9Slide07 SVNErika Ormig" panose="020B0609050302020204" pitchFamily="49" charset="0"/>
                <a:ea typeface="Times New Roman" panose="02020603050405020304" pitchFamily="18" charset="0"/>
              </a:rPr>
              <a:t> chia </a:t>
            </a:r>
            <a:r>
              <a:rPr lang="en-US" sz="3200" dirty="0" err="1">
                <a:solidFill>
                  <a:schemeClr val="bg1"/>
                </a:solidFill>
                <a:effectLst/>
                <a:latin typeface="#9Slide07 SVNErika Ormig" panose="020B0609050302020204" pitchFamily="49" charset="0"/>
                <a:ea typeface="Times New Roman" panose="02020603050405020304" pitchFamily="18" charset="0"/>
              </a:rPr>
              <a:t>hai</a:t>
            </a:r>
            <a:r>
              <a:rPr lang="en-US" sz="3200" dirty="0">
                <a:solidFill>
                  <a:schemeClr val="bg1"/>
                </a:solidFill>
                <a:effectLst/>
                <a:latin typeface="#9Slide07 SVNErika Ormig" panose="020B0609050302020204" pitchFamily="49" charset="0"/>
                <a:ea typeface="Times New Roman" panose="02020603050405020304" pitchFamily="18" charset="0"/>
              </a:rPr>
              <a:t> </a:t>
            </a:r>
            <a:r>
              <a:rPr lang="en-US" sz="3200" dirty="0" err="1">
                <a:solidFill>
                  <a:schemeClr val="bg1"/>
                </a:solidFill>
                <a:effectLst/>
                <a:latin typeface="#9Slide07 SVNErika Ormig" panose="020B0609050302020204" pitchFamily="49" charset="0"/>
                <a:ea typeface="Times New Roman" panose="02020603050405020304" pitchFamily="18" charset="0"/>
              </a:rPr>
              <a:t>phân</a:t>
            </a:r>
            <a:r>
              <a:rPr lang="en-US" sz="3200" dirty="0">
                <a:solidFill>
                  <a:schemeClr val="bg1"/>
                </a:solidFill>
                <a:effectLst/>
                <a:latin typeface="#9Slide07 SVNErika Ormig" panose="020B0609050302020204" pitchFamily="49" charset="0"/>
                <a:ea typeface="Times New Roman" panose="02020603050405020304" pitchFamily="18" charset="0"/>
              </a:rPr>
              <a:t> </a:t>
            </a:r>
            <a:r>
              <a:rPr lang="en-US" sz="3200" dirty="0" err="1">
                <a:solidFill>
                  <a:schemeClr val="bg1"/>
                </a:solidFill>
                <a:effectLst/>
                <a:latin typeface="#9Slide07 SVNErika Ormig" panose="020B0609050302020204" pitchFamily="49" charset="0"/>
                <a:ea typeface="Times New Roman" panose="02020603050405020304" pitchFamily="18" charset="0"/>
              </a:rPr>
              <a:t>số</a:t>
            </a:r>
            <a:r>
              <a:rPr lang="en-US" sz="3200" dirty="0">
                <a:solidFill>
                  <a:schemeClr val="bg1"/>
                </a:solidFill>
                <a:effectLst/>
                <a:latin typeface="#9Slide07 SVNErika Ormig" panose="020B0609050302020204" pitchFamily="49" charset="0"/>
                <a:ea typeface="Times New Roman" panose="02020603050405020304" pitchFamily="18" charset="0"/>
              </a:rPr>
              <a:t>.</a:t>
            </a:r>
            <a:endParaRPr lang="en-US" sz="3200" dirty="0">
              <a:solidFill>
                <a:schemeClr val="bg1"/>
              </a:solidFill>
              <a:latin typeface="#9Slide07 SVNErika Ormig" panose="020B0609050302020204" pitchFamily="49" charset="0"/>
            </a:endParaRPr>
          </a:p>
        </p:txBody>
      </p:sp>
      <p:pic>
        <p:nvPicPr>
          <p:cNvPr id="41" name="图片 13">
            <a:extLst>
              <a:ext uri="{FF2B5EF4-FFF2-40B4-BE49-F238E27FC236}">
                <a16:creationId xmlns:a16="http://schemas.microsoft.com/office/drawing/2014/main" id="{899C44EB-8470-4078-B6E9-4A52EB1FDB9A}"/>
              </a:ext>
            </a:extLst>
          </p:cNvPr>
          <p:cNvPicPr>
            <a:picLocks noChangeAspect="1"/>
          </p:cNvPicPr>
          <p:nvPr/>
        </p:nvPicPr>
        <p:blipFill>
          <a:blip r:embed="rId4">
            <a:lum contrast="20000"/>
          </a:blip>
          <a:stretch>
            <a:fillRect/>
          </a:stretch>
        </p:blipFill>
        <p:spPr>
          <a:xfrm rot="900000">
            <a:off x="-1324948" y="3234907"/>
            <a:ext cx="4226672" cy="4889019"/>
          </a:xfrm>
          <a:prstGeom prst="rect">
            <a:avLst/>
          </a:prstGeom>
          <a:effectLst>
            <a:outerShdw blurRad="63500" sx="102000" sy="102000" algn="ctr" rotWithShape="0">
              <a:prstClr val="black">
                <a:alpha val="40000"/>
              </a:prstClr>
            </a:outerShdw>
          </a:effectLst>
        </p:spPr>
      </p:pic>
    </p:spTree>
  </p:cSld>
  <p:clrMapOvr>
    <a:masterClrMapping/>
  </p:clrMapOvr>
  <mc:AlternateContent xmlns:mc="http://schemas.openxmlformats.org/markup-compatibility/2006">
    <mc:Choice xmlns:p159="http://schemas.microsoft.com/office/powerpoint/2015/09/main" xmlns="" Requires="p159">
      <p:transition xmlns:p14="http://schemas.microsoft.com/office/powerpoint/2010/main" spd="slow" p14:dur="2000">
        <p159:morph option="byObject"/>
      </p:transition>
    </mc:Choice>
    <mc:Fallback>
      <p:transition spd="slow">
        <p:fade/>
      </p:transition>
    </mc:Fallback>
  </mc:AlternateContent>
  <mc:AlternateContent xmlns:mc="http://schemas.openxmlformats.org/markup-compatibility/2006">
    <mc:Choice xmlns:p14="http://schemas.microsoft.com/office/powerpoint/2010/main"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2" fill="hold" nodeType="withEffect" p14:presetBounceEnd="20000">
                                      <p:stCondLst>
                                        <p:cond delay="0"/>
                                      </p:stCondLst>
                                      <p:childTnLst>
                                        <p:set>
                                          <p:cBhvr>
                                            <p:cTn id="6" dur="1" fill="hold">
                                              <p:stCondLst>
                                                <p:cond delay="0"/>
                                              </p:stCondLst>
                                            </p:cTn>
                                            <p:tgtEl>
                                              <p:spTgt spid="41"/>
                                            </p:tgtEl>
                                            <p:attrNameLst>
                                              <p:attrName>style.visibility</p:attrName>
                                            </p:attrNameLst>
                                          </p:cBhvr>
                                          <p:to>
                                            <p:strVal val="visible"/>
                                          </p:to>
                                        </p:set>
                                        <p:anim calcmode="lin" valueType="num" p14:bounceEnd="20000">
                                          <p:cBhvr additive="base">
                                            <p:cTn id="7" dur="750" fill="hold"/>
                                            <p:tgtEl>
                                              <p:spTgt spid="41"/>
                                            </p:tgtEl>
                                            <p:attrNameLst>
                                              <p:attrName>ppt_x</p:attrName>
                                            </p:attrNameLst>
                                          </p:cBhvr>
                                          <p:tavLst>
                                            <p:tav tm="0">
                                              <p:val>
                                                <p:strVal val="0-#ppt_w/2"/>
                                              </p:val>
                                            </p:tav>
                                            <p:tav tm="100000">
                                              <p:val>
                                                <p:strVal val="#ppt_x"/>
                                              </p:val>
                                            </p:tav>
                                          </p:tavLst>
                                        </p:anim>
                                        <p:anim calcmode="lin" valueType="num" p14:bounceEnd="20000">
                                          <p:cBhvr additive="base">
                                            <p:cTn id="8" dur="750" fill="hold"/>
                                            <p:tgtEl>
                                              <p:spTgt spid="41"/>
                                            </p:tgtEl>
                                            <p:attrNameLst>
                                              <p:attrName>ppt_y</p:attrName>
                                            </p:attrNameLst>
                                          </p:cBhvr>
                                          <p:tavLst>
                                            <p:tav tm="0">
                                              <p:val>
                                                <p:strVal val="1+#ppt_h/2"/>
                                              </p:val>
                                            </p:tav>
                                            <p:tav tm="100000">
                                              <p:val>
                                                <p:strVal val="#ppt_y"/>
                                              </p:val>
                                            </p:tav>
                                          </p:tavLst>
                                        </p:anim>
                                      </p:childTnLst>
                                    </p:cTn>
                                  </p:par>
                                  <p:par>
                                    <p:cTn id="9" presetID="22" presetClass="entr" presetSubtype="4" fill="hold" grpId="0" nodeType="withEffect">
                                      <p:stCondLst>
                                        <p:cond delay="0"/>
                                      </p:stCondLst>
                                      <p:childTnLst>
                                        <p:set>
                                          <p:cBhvr>
                                            <p:cTn id="10" dur="1" fill="hold">
                                              <p:stCondLst>
                                                <p:cond delay="0"/>
                                              </p:stCondLst>
                                            </p:cTn>
                                            <p:tgtEl>
                                              <p:spTgt spid="31"/>
                                            </p:tgtEl>
                                            <p:attrNameLst>
                                              <p:attrName>style.visibility</p:attrName>
                                            </p:attrNameLst>
                                          </p:cBhvr>
                                          <p:to>
                                            <p:strVal val="visible"/>
                                          </p:to>
                                        </p:set>
                                        <p:animEffect transition="in" filter="wipe(down)">
                                          <p:cBhvr>
                                            <p:cTn id="11" dur="500"/>
                                            <p:tgtEl>
                                              <p:spTgt spid="31"/>
                                            </p:tgtEl>
                                          </p:cBhvr>
                                        </p:animEffect>
                                      </p:childTnLst>
                                    </p:cTn>
                                  </p:par>
                                  <p:par>
                                    <p:cTn id="12" presetID="22" presetClass="entr" presetSubtype="4" fill="hold" nodeType="with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wipe(down)">
                                          <p:cBhvr>
                                            <p:cTn id="14" dur="500"/>
                                            <p:tgtEl>
                                              <p:spTgt spid="4"/>
                                            </p:tgtEl>
                                          </p:cBhvr>
                                        </p:animEffect>
                                      </p:childTnLst>
                                    </p:cTn>
                                  </p:par>
                                  <p:par>
                                    <p:cTn id="15" presetID="42" presetClass="entr" presetSubtype="0" fill="hold" grpId="0" nodeType="withEffect">
                                      <p:stCondLst>
                                        <p:cond delay="0"/>
                                      </p:stCondLst>
                                      <p:childTnLst>
                                        <p:set>
                                          <p:cBhvr>
                                            <p:cTn id="16" dur="1" fill="hold">
                                              <p:stCondLst>
                                                <p:cond delay="0"/>
                                              </p:stCondLst>
                                            </p:cTn>
                                            <p:tgtEl>
                                              <p:spTgt spid="35"/>
                                            </p:tgtEl>
                                            <p:attrNameLst>
                                              <p:attrName>style.visibility</p:attrName>
                                            </p:attrNameLst>
                                          </p:cBhvr>
                                          <p:to>
                                            <p:strVal val="visible"/>
                                          </p:to>
                                        </p:set>
                                        <p:animEffect transition="in" filter="fade">
                                          <p:cBhvr>
                                            <p:cTn id="17" dur="1000"/>
                                            <p:tgtEl>
                                              <p:spTgt spid="35"/>
                                            </p:tgtEl>
                                          </p:cBhvr>
                                        </p:animEffect>
                                        <p:anim calcmode="lin" valueType="num">
                                          <p:cBhvr>
                                            <p:cTn id="18" dur="1000" fill="hold"/>
                                            <p:tgtEl>
                                              <p:spTgt spid="35"/>
                                            </p:tgtEl>
                                            <p:attrNameLst>
                                              <p:attrName>ppt_x</p:attrName>
                                            </p:attrNameLst>
                                          </p:cBhvr>
                                          <p:tavLst>
                                            <p:tav tm="0">
                                              <p:val>
                                                <p:strVal val="#ppt_x"/>
                                              </p:val>
                                            </p:tav>
                                            <p:tav tm="100000">
                                              <p:val>
                                                <p:strVal val="#ppt_x"/>
                                              </p:val>
                                            </p:tav>
                                          </p:tavLst>
                                        </p:anim>
                                        <p:anim calcmode="lin" valueType="num">
                                          <p:cBhvr>
                                            <p:cTn id="19" dur="1000" fill="hold"/>
                                            <p:tgtEl>
                                              <p:spTgt spid="35"/>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37"/>
                                            </p:tgtEl>
                                            <p:attrNameLst>
                                              <p:attrName>style.visibility</p:attrName>
                                            </p:attrNameLst>
                                          </p:cBhvr>
                                          <p:to>
                                            <p:strVal val="visible"/>
                                          </p:to>
                                        </p:set>
                                        <p:animEffect transition="in" filter="fade">
                                          <p:cBhvr>
                                            <p:cTn id="22" dur="1000"/>
                                            <p:tgtEl>
                                              <p:spTgt spid="37"/>
                                            </p:tgtEl>
                                          </p:cBhvr>
                                        </p:animEffect>
                                        <p:anim calcmode="lin" valueType="num">
                                          <p:cBhvr>
                                            <p:cTn id="23" dur="1000" fill="hold"/>
                                            <p:tgtEl>
                                              <p:spTgt spid="37"/>
                                            </p:tgtEl>
                                            <p:attrNameLst>
                                              <p:attrName>ppt_x</p:attrName>
                                            </p:attrNameLst>
                                          </p:cBhvr>
                                          <p:tavLst>
                                            <p:tav tm="0">
                                              <p:val>
                                                <p:strVal val="#ppt_x"/>
                                              </p:val>
                                            </p:tav>
                                            <p:tav tm="100000">
                                              <p:val>
                                                <p:strVal val="#ppt_x"/>
                                              </p:val>
                                            </p:tav>
                                          </p:tavLst>
                                        </p:anim>
                                        <p:anim calcmode="lin" valueType="num">
                                          <p:cBhvr>
                                            <p:cTn id="24" dur="1000" fill="hold"/>
                                            <p:tgtEl>
                                              <p:spTgt spid="3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p:bldP spid="35" grpId="0"/>
          <p:bldP spid="37" grpId="0"/>
        </p:bldLst>
      </p:timing>
    </mc:Choice>
    <mc:Fallback>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2" fill="hold" nodeType="withEffect">
                                      <p:stCondLst>
                                        <p:cond delay="0"/>
                                      </p:stCondLst>
                                      <p:childTnLst>
                                        <p:set>
                                          <p:cBhvr>
                                            <p:cTn id="6" dur="1" fill="hold">
                                              <p:stCondLst>
                                                <p:cond delay="0"/>
                                              </p:stCondLst>
                                            </p:cTn>
                                            <p:tgtEl>
                                              <p:spTgt spid="41"/>
                                            </p:tgtEl>
                                            <p:attrNameLst>
                                              <p:attrName>style.visibility</p:attrName>
                                            </p:attrNameLst>
                                          </p:cBhvr>
                                          <p:to>
                                            <p:strVal val="visible"/>
                                          </p:to>
                                        </p:set>
                                        <p:anim calcmode="lin" valueType="num">
                                          <p:cBhvr additive="base">
                                            <p:cTn id="7" dur="750" fill="hold"/>
                                            <p:tgtEl>
                                              <p:spTgt spid="41"/>
                                            </p:tgtEl>
                                            <p:attrNameLst>
                                              <p:attrName>ppt_x</p:attrName>
                                            </p:attrNameLst>
                                          </p:cBhvr>
                                          <p:tavLst>
                                            <p:tav tm="0">
                                              <p:val>
                                                <p:strVal val="0-#ppt_w/2"/>
                                              </p:val>
                                            </p:tav>
                                            <p:tav tm="100000">
                                              <p:val>
                                                <p:strVal val="#ppt_x"/>
                                              </p:val>
                                            </p:tav>
                                          </p:tavLst>
                                        </p:anim>
                                        <p:anim calcmode="lin" valueType="num">
                                          <p:cBhvr additive="base">
                                            <p:cTn id="8" dur="750" fill="hold"/>
                                            <p:tgtEl>
                                              <p:spTgt spid="41"/>
                                            </p:tgtEl>
                                            <p:attrNameLst>
                                              <p:attrName>ppt_y</p:attrName>
                                            </p:attrNameLst>
                                          </p:cBhvr>
                                          <p:tavLst>
                                            <p:tav tm="0">
                                              <p:val>
                                                <p:strVal val="1+#ppt_h/2"/>
                                              </p:val>
                                            </p:tav>
                                            <p:tav tm="100000">
                                              <p:val>
                                                <p:strVal val="#ppt_y"/>
                                              </p:val>
                                            </p:tav>
                                          </p:tavLst>
                                        </p:anim>
                                      </p:childTnLst>
                                    </p:cTn>
                                  </p:par>
                                  <p:par>
                                    <p:cTn id="9" presetID="22" presetClass="entr" presetSubtype="4" fill="hold" grpId="0" nodeType="withEffect">
                                      <p:stCondLst>
                                        <p:cond delay="0"/>
                                      </p:stCondLst>
                                      <p:childTnLst>
                                        <p:set>
                                          <p:cBhvr>
                                            <p:cTn id="10" dur="1" fill="hold">
                                              <p:stCondLst>
                                                <p:cond delay="0"/>
                                              </p:stCondLst>
                                            </p:cTn>
                                            <p:tgtEl>
                                              <p:spTgt spid="31"/>
                                            </p:tgtEl>
                                            <p:attrNameLst>
                                              <p:attrName>style.visibility</p:attrName>
                                            </p:attrNameLst>
                                          </p:cBhvr>
                                          <p:to>
                                            <p:strVal val="visible"/>
                                          </p:to>
                                        </p:set>
                                        <p:animEffect transition="in" filter="wipe(down)">
                                          <p:cBhvr>
                                            <p:cTn id="11" dur="500"/>
                                            <p:tgtEl>
                                              <p:spTgt spid="31"/>
                                            </p:tgtEl>
                                          </p:cBhvr>
                                        </p:animEffect>
                                      </p:childTnLst>
                                    </p:cTn>
                                  </p:par>
                                  <p:par>
                                    <p:cTn id="12" presetID="22" presetClass="entr" presetSubtype="4" fill="hold" nodeType="with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wipe(down)">
                                          <p:cBhvr>
                                            <p:cTn id="14" dur="500"/>
                                            <p:tgtEl>
                                              <p:spTgt spid="4"/>
                                            </p:tgtEl>
                                          </p:cBhvr>
                                        </p:animEffect>
                                      </p:childTnLst>
                                    </p:cTn>
                                  </p:par>
                                  <p:par>
                                    <p:cTn id="15" presetID="42" presetClass="entr" presetSubtype="0" fill="hold" grpId="0" nodeType="withEffect">
                                      <p:stCondLst>
                                        <p:cond delay="0"/>
                                      </p:stCondLst>
                                      <p:childTnLst>
                                        <p:set>
                                          <p:cBhvr>
                                            <p:cTn id="16" dur="1" fill="hold">
                                              <p:stCondLst>
                                                <p:cond delay="0"/>
                                              </p:stCondLst>
                                            </p:cTn>
                                            <p:tgtEl>
                                              <p:spTgt spid="35"/>
                                            </p:tgtEl>
                                            <p:attrNameLst>
                                              <p:attrName>style.visibility</p:attrName>
                                            </p:attrNameLst>
                                          </p:cBhvr>
                                          <p:to>
                                            <p:strVal val="visible"/>
                                          </p:to>
                                        </p:set>
                                        <p:animEffect transition="in" filter="fade">
                                          <p:cBhvr>
                                            <p:cTn id="17" dur="1000"/>
                                            <p:tgtEl>
                                              <p:spTgt spid="35"/>
                                            </p:tgtEl>
                                          </p:cBhvr>
                                        </p:animEffect>
                                        <p:anim calcmode="lin" valueType="num">
                                          <p:cBhvr>
                                            <p:cTn id="18" dur="1000" fill="hold"/>
                                            <p:tgtEl>
                                              <p:spTgt spid="35"/>
                                            </p:tgtEl>
                                            <p:attrNameLst>
                                              <p:attrName>ppt_x</p:attrName>
                                            </p:attrNameLst>
                                          </p:cBhvr>
                                          <p:tavLst>
                                            <p:tav tm="0">
                                              <p:val>
                                                <p:strVal val="#ppt_x"/>
                                              </p:val>
                                            </p:tav>
                                            <p:tav tm="100000">
                                              <p:val>
                                                <p:strVal val="#ppt_x"/>
                                              </p:val>
                                            </p:tav>
                                          </p:tavLst>
                                        </p:anim>
                                        <p:anim calcmode="lin" valueType="num">
                                          <p:cBhvr>
                                            <p:cTn id="19" dur="1000" fill="hold"/>
                                            <p:tgtEl>
                                              <p:spTgt spid="35"/>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37"/>
                                            </p:tgtEl>
                                            <p:attrNameLst>
                                              <p:attrName>style.visibility</p:attrName>
                                            </p:attrNameLst>
                                          </p:cBhvr>
                                          <p:to>
                                            <p:strVal val="visible"/>
                                          </p:to>
                                        </p:set>
                                        <p:animEffect transition="in" filter="fade">
                                          <p:cBhvr>
                                            <p:cTn id="22" dur="1000"/>
                                            <p:tgtEl>
                                              <p:spTgt spid="37"/>
                                            </p:tgtEl>
                                          </p:cBhvr>
                                        </p:animEffect>
                                        <p:anim calcmode="lin" valueType="num">
                                          <p:cBhvr>
                                            <p:cTn id="23" dur="1000" fill="hold"/>
                                            <p:tgtEl>
                                              <p:spTgt spid="37"/>
                                            </p:tgtEl>
                                            <p:attrNameLst>
                                              <p:attrName>ppt_x</p:attrName>
                                            </p:attrNameLst>
                                          </p:cBhvr>
                                          <p:tavLst>
                                            <p:tav tm="0">
                                              <p:val>
                                                <p:strVal val="#ppt_x"/>
                                              </p:val>
                                            </p:tav>
                                            <p:tav tm="100000">
                                              <p:val>
                                                <p:strVal val="#ppt_x"/>
                                              </p:val>
                                            </p:tav>
                                          </p:tavLst>
                                        </p:anim>
                                        <p:anim calcmode="lin" valueType="num">
                                          <p:cBhvr>
                                            <p:cTn id="24" dur="1000" fill="hold"/>
                                            <p:tgtEl>
                                              <p:spTgt spid="3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p:bldP spid="35" grpId="0"/>
          <p:bldP spid="37" grpId="0"/>
        </p:bldLst>
      </p:timing>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矩形: 圆角 11">
            <a:extLst>
              <a:ext uri="{FF2B5EF4-FFF2-40B4-BE49-F238E27FC236}">
                <a16:creationId xmlns:a16="http://schemas.microsoft.com/office/drawing/2014/main" id="{005F4C43-DF2E-44D2-8642-401808968252}"/>
              </a:ext>
            </a:extLst>
          </p:cNvPr>
          <p:cNvSpPr/>
          <p:nvPr/>
        </p:nvSpPr>
        <p:spPr>
          <a:xfrm>
            <a:off x="260822" y="1441011"/>
            <a:ext cx="11605235" cy="6291632"/>
          </a:xfrm>
          <a:prstGeom prst="roundRect">
            <a:avLst/>
          </a:prstGeom>
          <a:solidFill>
            <a:schemeClr val="bg1"/>
          </a:solidFill>
          <a:ln w="101600">
            <a:solidFill>
              <a:srgbClr val="02736A"/>
            </a:solidFill>
          </a:ln>
          <a:effectLst>
            <a:outerShdw blurRad="50800" dist="139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25" name="云形 1">
            <a:extLst>
              <a:ext uri="{FF2B5EF4-FFF2-40B4-BE49-F238E27FC236}">
                <a16:creationId xmlns:a16="http://schemas.microsoft.com/office/drawing/2014/main" id="{69AFF5AF-4BF8-4062-87E1-E9E073539C6E}"/>
              </a:ext>
            </a:extLst>
          </p:cNvPr>
          <p:cNvSpPr/>
          <p:nvPr/>
        </p:nvSpPr>
        <p:spPr>
          <a:xfrm>
            <a:off x="2616284" y="3166234"/>
            <a:ext cx="6959432" cy="2730500"/>
          </a:xfrm>
          <a:prstGeom prst="cloud">
            <a:avLst/>
          </a:prstGeom>
          <a:solidFill>
            <a:srgbClr val="6BC7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bg1"/>
              </a:solidFill>
              <a:latin typeface="微软雅黑" panose="020B0503020204020204" pitchFamily="34" charset="-122"/>
              <a:ea typeface="微软雅黑" panose="020B0503020204020204" pitchFamily="34" charset="-122"/>
            </a:endParaRPr>
          </a:p>
        </p:txBody>
      </p:sp>
      <p:pic>
        <p:nvPicPr>
          <p:cNvPr id="8" name="图片 7" descr="6"/>
          <p:cNvPicPr>
            <a:picLocks noChangeAspect="1"/>
          </p:cNvPicPr>
          <p:nvPr/>
        </p:nvPicPr>
        <p:blipFill>
          <a:blip r:embed="rId3"/>
          <a:srcRect r="74368"/>
          <a:stretch>
            <a:fillRect/>
          </a:stretch>
        </p:blipFill>
        <p:spPr>
          <a:xfrm>
            <a:off x="-3810" y="4604385"/>
            <a:ext cx="1602105" cy="2278380"/>
          </a:xfrm>
          <a:prstGeom prst="rect">
            <a:avLst/>
          </a:prstGeom>
        </p:spPr>
      </p:pic>
      <p:pic>
        <p:nvPicPr>
          <p:cNvPr id="9" name="图片 8" descr="6"/>
          <p:cNvPicPr>
            <a:picLocks noChangeAspect="1"/>
          </p:cNvPicPr>
          <p:nvPr/>
        </p:nvPicPr>
        <p:blipFill>
          <a:blip r:embed="rId3"/>
          <a:srcRect l="47449" t="21697"/>
          <a:stretch>
            <a:fillRect/>
          </a:stretch>
        </p:blipFill>
        <p:spPr>
          <a:xfrm>
            <a:off x="9053195" y="5132705"/>
            <a:ext cx="3137535" cy="1704340"/>
          </a:xfrm>
          <a:prstGeom prst="rect">
            <a:avLst/>
          </a:prstGeom>
        </p:spPr>
      </p:pic>
      <p:sp>
        <p:nvSpPr>
          <p:cNvPr id="14" name="矩形 13">
            <a:extLst>
              <a:ext uri="{FF2B5EF4-FFF2-40B4-BE49-F238E27FC236}">
                <a16:creationId xmlns:a16="http://schemas.microsoft.com/office/drawing/2014/main" id="{16BC682C-430E-4A2E-8FBC-9146623E9995}"/>
              </a:ext>
            </a:extLst>
          </p:cNvPr>
          <p:cNvSpPr/>
          <p:nvPr/>
        </p:nvSpPr>
        <p:spPr>
          <a:xfrm>
            <a:off x="1597708" y="420924"/>
            <a:ext cx="2952906" cy="1020087"/>
          </a:xfrm>
          <a:prstGeom prst="rect">
            <a:avLst/>
          </a:prstGeom>
        </p:spPr>
        <p:txBody>
          <a:bodyPr wrap="squar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150000"/>
              </a:lnSpc>
              <a:defRPr/>
            </a:pPr>
            <a:endParaRPr lang="zh-CN" altLang="en-US" sz="4400" b="1" spc="300" dirty="0">
              <a:solidFill>
                <a:schemeClr val="bg1"/>
              </a:solidFill>
              <a:latin typeface="微软雅黑" panose="020B0503020204020204" pitchFamily="34" charset="-122"/>
              <a:ea typeface="微软雅黑" panose="020B0503020204020204" pitchFamily="34" charset="-122"/>
              <a:sym typeface="微软雅黑" panose="020B0503020204020204" charset="-122"/>
            </a:endParaRPr>
          </a:p>
        </p:txBody>
      </p:sp>
      <p:sp>
        <p:nvSpPr>
          <p:cNvPr id="16" name="椭圆 15">
            <a:extLst>
              <a:ext uri="{FF2B5EF4-FFF2-40B4-BE49-F238E27FC236}">
                <a16:creationId xmlns:a16="http://schemas.microsoft.com/office/drawing/2014/main" id="{2CCDAD01-F830-4467-84F4-1C290EDCDEDF}"/>
              </a:ext>
            </a:extLst>
          </p:cNvPr>
          <p:cNvSpPr/>
          <p:nvPr/>
        </p:nvSpPr>
        <p:spPr>
          <a:xfrm>
            <a:off x="325943" y="263330"/>
            <a:ext cx="5758503" cy="910170"/>
          </a:xfrm>
          <a:prstGeom prst="ellipse">
            <a:avLst/>
          </a:prstGeom>
          <a:solidFill>
            <a:srgbClr val="97F1E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bg1"/>
              </a:solidFill>
              <a:latin typeface="微软雅黑" panose="020B0503020204020204" pitchFamily="34" charset="-122"/>
              <a:ea typeface="微软雅黑" panose="020B0503020204020204" pitchFamily="34" charset="-122"/>
            </a:endParaRPr>
          </a:p>
        </p:txBody>
      </p:sp>
      <p:sp>
        <p:nvSpPr>
          <p:cNvPr id="18" name="文本框 1">
            <a:extLst>
              <a:ext uri="{FF2B5EF4-FFF2-40B4-BE49-F238E27FC236}">
                <a16:creationId xmlns:a16="http://schemas.microsoft.com/office/drawing/2014/main" id="{52B85A6C-AD44-4579-867B-AFDF430441BD}"/>
              </a:ext>
            </a:extLst>
          </p:cNvPr>
          <p:cNvSpPr txBox="1">
            <a:spLocks noChangeArrowheads="1"/>
          </p:cNvSpPr>
          <p:nvPr/>
        </p:nvSpPr>
        <p:spPr bwMode="auto">
          <a:xfrm>
            <a:off x="1248136" y="443666"/>
            <a:ext cx="4246955"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1300">
                <a:solidFill>
                  <a:schemeClr val="tx1"/>
                </a:solidFill>
                <a:latin typeface="Nexa Light" panose="02000000000000000000" pitchFamily="50" charset="0"/>
                <a:ea typeface="微软雅黑" panose="020B0503020204020204" charset="-122"/>
              </a:defRPr>
            </a:lvl1pPr>
            <a:lvl2pPr marL="742950" indent="-285750">
              <a:defRPr sz="1300">
                <a:solidFill>
                  <a:schemeClr val="tx1"/>
                </a:solidFill>
                <a:latin typeface="Nexa Light" panose="02000000000000000000" pitchFamily="50" charset="0"/>
                <a:ea typeface="微软雅黑" panose="020B0503020204020204" charset="-122"/>
              </a:defRPr>
            </a:lvl2pPr>
            <a:lvl3pPr marL="1143000" indent="-228600">
              <a:defRPr sz="1300">
                <a:solidFill>
                  <a:schemeClr val="tx1"/>
                </a:solidFill>
                <a:latin typeface="Nexa Light" panose="02000000000000000000" pitchFamily="50" charset="0"/>
                <a:ea typeface="微软雅黑" panose="020B0503020204020204" charset="-122"/>
              </a:defRPr>
            </a:lvl3pPr>
            <a:lvl4pPr marL="1600200" indent="-228600">
              <a:defRPr sz="1300">
                <a:solidFill>
                  <a:schemeClr val="tx1"/>
                </a:solidFill>
                <a:latin typeface="Nexa Light" panose="02000000000000000000" pitchFamily="50" charset="0"/>
                <a:ea typeface="微软雅黑" panose="020B0503020204020204" charset="-122"/>
              </a:defRPr>
            </a:lvl4pPr>
            <a:lvl5pPr marL="2057400" indent="-228600">
              <a:defRPr sz="1300">
                <a:solidFill>
                  <a:schemeClr val="tx1"/>
                </a:solidFill>
                <a:latin typeface="Nexa Light" panose="02000000000000000000" pitchFamily="50" charset="0"/>
                <a:ea typeface="微软雅黑" panose="020B0503020204020204" charset="-122"/>
              </a:defRPr>
            </a:lvl5pPr>
            <a:lvl6pPr marL="2514600" indent="-228600" defTabSz="685800" eaLnBrk="0" fontAlgn="base" hangingPunct="0">
              <a:spcBef>
                <a:spcPct val="0"/>
              </a:spcBef>
              <a:spcAft>
                <a:spcPct val="0"/>
              </a:spcAft>
              <a:defRPr sz="1300">
                <a:solidFill>
                  <a:schemeClr val="tx1"/>
                </a:solidFill>
                <a:latin typeface="Nexa Light" panose="02000000000000000000" pitchFamily="50" charset="0"/>
                <a:ea typeface="微软雅黑" panose="020B0503020204020204" charset="-122"/>
              </a:defRPr>
            </a:lvl6pPr>
            <a:lvl7pPr marL="2971800" indent="-228600" defTabSz="685800" eaLnBrk="0" fontAlgn="base" hangingPunct="0">
              <a:spcBef>
                <a:spcPct val="0"/>
              </a:spcBef>
              <a:spcAft>
                <a:spcPct val="0"/>
              </a:spcAft>
              <a:defRPr sz="1300">
                <a:solidFill>
                  <a:schemeClr val="tx1"/>
                </a:solidFill>
                <a:latin typeface="Nexa Light" panose="02000000000000000000" pitchFamily="50" charset="0"/>
                <a:ea typeface="微软雅黑" panose="020B0503020204020204" charset="-122"/>
              </a:defRPr>
            </a:lvl7pPr>
            <a:lvl8pPr marL="3429000" indent="-228600" defTabSz="685800" eaLnBrk="0" fontAlgn="base" hangingPunct="0">
              <a:spcBef>
                <a:spcPct val="0"/>
              </a:spcBef>
              <a:spcAft>
                <a:spcPct val="0"/>
              </a:spcAft>
              <a:defRPr sz="1300">
                <a:solidFill>
                  <a:schemeClr val="tx1"/>
                </a:solidFill>
                <a:latin typeface="Nexa Light" panose="02000000000000000000" pitchFamily="50" charset="0"/>
                <a:ea typeface="微软雅黑" panose="020B0503020204020204" charset="-122"/>
              </a:defRPr>
            </a:lvl8pPr>
            <a:lvl9pPr marL="3886200" indent="-228600" defTabSz="685800" eaLnBrk="0" fontAlgn="base" hangingPunct="0">
              <a:spcBef>
                <a:spcPct val="0"/>
              </a:spcBef>
              <a:spcAft>
                <a:spcPct val="0"/>
              </a:spcAft>
              <a:defRPr sz="1300">
                <a:solidFill>
                  <a:schemeClr val="tx1"/>
                </a:solidFill>
                <a:latin typeface="Nexa Light" panose="02000000000000000000" pitchFamily="50" charset="0"/>
                <a:ea typeface="微软雅黑" panose="020B0503020204020204" charset="-122"/>
              </a:defRPr>
            </a:lvl9pPr>
          </a:lstStyle>
          <a:p>
            <a:pPr>
              <a:defRPr/>
            </a:pPr>
            <a:r>
              <a:rPr lang="en-US" altLang="zh-CN" sz="3200" b="1" dirty="0" err="1">
                <a:solidFill>
                  <a:srgbClr val="02453E"/>
                </a:solidFill>
                <a:latin typeface="UTM Loko" panose="02040603050506020204" pitchFamily="18" charset="0"/>
                <a:ea typeface="微软雅黑" panose="020B0503020204020204" pitchFamily="34" charset="-122"/>
                <a:cs typeface="+mn-ea"/>
                <a:sym typeface="+mn-lt"/>
              </a:rPr>
              <a:t>Phân</a:t>
            </a:r>
            <a:r>
              <a:rPr lang="en-US" altLang="zh-CN" sz="3200" b="1" dirty="0">
                <a:solidFill>
                  <a:srgbClr val="02453E"/>
                </a:solidFill>
                <a:latin typeface="UTM Loko" panose="02040603050506020204" pitchFamily="18" charset="0"/>
                <a:ea typeface="微软雅黑" panose="020B0503020204020204" pitchFamily="34" charset="-122"/>
                <a:cs typeface="+mn-ea"/>
                <a:sym typeface="+mn-lt"/>
              </a:rPr>
              <a:t> </a:t>
            </a:r>
            <a:r>
              <a:rPr lang="en-US" altLang="zh-CN" sz="3200" b="1" dirty="0" err="1">
                <a:solidFill>
                  <a:srgbClr val="02453E"/>
                </a:solidFill>
                <a:latin typeface="UTM Loko" panose="02040603050506020204" pitchFamily="18" charset="0"/>
                <a:ea typeface="微软雅黑" panose="020B0503020204020204" pitchFamily="34" charset="-122"/>
                <a:cs typeface="+mn-ea"/>
                <a:sym typeface="+mn-lt"/>
              </a:rPr>
              <a:t>số</a:t>
            </a:r>
            <a:r>
              <a:rPr lang="en-US" altLang="zh-CN" sz="3200" b="1" dirty="0">
                <a:solidFill>
                  <a:srgbClr val="02453E"/>
                </a:solidFill>
                <a:latin typeface="UTM Loko" panose="02040603050506020204" pitchFamily="18" charset="0"/>
                <a:ea typeface="微软雅黑" panose="020B0503020204020204" pitchFamily="34" charset="-122"/>
                <a:cs typeface="+mn-ea"/>
                <a:sym typeface="+mn-lt"/>
              </a:rPr>
              <a:t> </a:t>
            </a:r>
            <a:r>
              <a:rPr lang="en-US" altLang="zh-CN" sz="3200" b="1" dirty="0" err="1">
                <a:solidFill>
                  <a:srgbClr val="02453E"/>
                </a:solidFill>
                <a:latin typeface="UTM Loko" panose="02040603050506020204" pitchFamily="18" charset="0"/>
                <a:ea typeface="微软雅黑" panose="020B0503020204020204" pitchFamily="34" charset="-122"/>
                <a:cs typeface="+mn-ea"/>
                <a:sym typeface="+mn-lt"/>
              </a:rPr>
              <a:t>đảo</a:t>
            </a:r>
            <a:r>
              <a:rPr lang="en-US" altLang="zh-CN" sz="3200" b="1" dirty="0">
                <a:solidFill>
                  <a:srgbClr val="02453E"/>
                </a:solidFill>
                <a:latin typeface="UTM Loko" panose="02040603050506020204" pitchFamily="18" charset="0"/>
                <a:ea typeface="微软雅黑" panose="020B0503020204020204" pitchFamily="34" charset="-122"/>
                <a:cs typeface="+mn-ea"/>
                <a:sym typeface="+mn-lt"/>
              </a:rPr>
              <a:t> </a:t>
            </a:r>
            <a:r>
              <a:rPr lang="en-US" altLang="zh-CN" sz="3200" b="1" dirty="0" err="1">
                <a:solidFill>
                  <a:srgbClr val="02453E"/>
                </a:solidFill>
                <a:latin typeface="UTM Loko" panose="02040603050506020204" pitchFamily="18" charset="0"/>
                <a:ea typeface="微软雅黑" panose="020B0503020204020204" pitchFamily="34" charset="-122"/>
                <a:cs typeface="+mn-ea"/>
                <a:sym typeface="+mn-lt"/>
              </a:rPr>
              <a:t>ngược</a:t>
            </a:r>
            <a:endParaRPr lang="zh-CN" altLang="en-US" sz="3200" b="1" dirty="0">
              <a:solidFill>
                <a:srgbClr val="02453E"/>
              </a:solidFill>
              <a:latin typeface="UTM Loko" panose="02040603050506020204" pitchFamily="18" charset="0"/>
              <a:ea typeface="微软雅黑" panose="020B0503020204020204" pitchFamily="34" charset="-122"/>
              <a:cs typeface="+mn-ea"/>
              <a:sym typeface="+mn-lt"/>
            </a:endParaRPr>
          </a:p>
        </p:txBody>
      </p:sp>
      <p:pic>
        <p:nvPicPr>
          <p:cNvPr id="19" name="图片 5">
            <a:extLst>
              <a:ext uri="{FF2B5EF4-FFF2-40B4-BE49-F238E27FC236}">
                <a16:creationId xmlns:a16="http://schemas.microsoft.com/office/drawing/2014/main" id="{428A2626-3225-42B7-BA4D-CA6ED57307A1}"/>
              </a:ext>
            </a:extLst>
          </p:cNvPr>
          <p:cNvPicPr>
            <a:picLocks noChangeAspect="1"/>
          </p:cNvPicPr>
          <p:nvPr/>
        </p:nvPicPr>
        <p:blipFill rotWithShape="1">
          <a:blip r:embed="rId4">
            <a:lum contrast="20000"/>
          </a:blip>
          <a:srcRect t="-1" r="42475" b="77784"/>
          <a:stretch/>
        </p:blipFill>
        <p:spPr>
          <a:xfrm>
            <a:off x="-581028" y="5862678"/>
            <a:ext cx="12814112" cy="1020087"/>
          </a:xfrm>
          <a:prstGeom prst="rect">
            <a:avLst/>
          </a:prstGeom>
          <a:effectLst>
            <a:outerShdw blurRad="63500" sx="102000" sy="102000" algn="ctr" rotWithShape="0">
              <a:prstClr val="black">
                <a:alpha val="40000"/>
              </a:prstClr>
            </a:outerShdw>
          </a:effectLst>
        </p:spPr>
      </p:pic>
      <mc:AlternateContent xmlns:mc="http://schemas.openxmlformats.org/markup-compatibility/2006" xmlns:a14="http://schemas.microsoft.com/office/drawing/2010/main">
        <mc:Choice Requires="a14">
          <p:sp>
            <p:nvSpPr>
              <p:cNvPr id="2" name="TextBox 1">
                <a:extLst>
                  <a:ext uri="{FF2B5EF4-FFF2-40B4-BE49-F238E27FC236}">
                    <a16:creationId xmlns:a16="http://schemas.microsoft.com/office/drawing/2014/main" id="{B76897F5-7972-42CE-A0E8-0A1110DD56FA}"/>
                  </a:ext>
                </a:extLst>
              </p:cNvPr>
              <p:cNvSpPr txBox="1"/>
              <p:nvPr/>
            </p:nvSpPr>
            <p:spPr>
              <a:xfrm>
                <a:off x="687912" y="2029320"/>
                <a:ext cx="10962861" cy="892552"/>
              </a:xfrm>
              <a:prstGeom prst="rect">
                <a:avLst/>
              </a:prstGeom>
              <a:noFill/>
            </p:spPr>
            <p:txBody>
              <a:bodyPr wrap="square" rtlCol="0">
                <a:spAutoFit/>
              </a:bodyPr>
              <a:lstStyle/>
              <a:p>
                <a:r>
                  <a:rPr lang="en-US" sz="3200" b="1" dirty="0">
                    <a:latin typeface="UTM Avo" panose="02040603050506020204" pitchFamily="18" charset="0"/>
                  </a:rPr>
                  <a:t>Phân </a:t>
                </a:r>
                <a:r>
                  <a:rPr lang="en-US" sz="3200" b="1" dirty="0" err="1">
                    <a:latin typeface="UTM Avo" panose="02040603050506020204" pitchFamily="18" charset="0"/>
                  </a:rPr>
                  <a:t>số</a:t>
                </a:r>
                <a:r>
                  <a:rPr lang="en-US" sz="3200" b="1" dirty="0">
                    <a:latin typeface="UTM Avo" panose="02040603050506020204" pitchFamily="18" charset="0"/>
                  </a:rPr>
                  <a:t> </a:t>
                </a:r>
                <a:r>
                  <a:rPr lang="en-US" sz="3200" b="1" dirty="0" err="1">
                    <a:latin typeface="UTM Avo" panose="02040603050506020204" pitchFamily="18" charset="0"/>
                  </a:rPr>
                  <a:t>đảo</a:t>
                </a:r>
                <a:r>
                  <a:rPr lang="en-US" sz="3200" b="1" dirty="0">
                    <a:latin typeface="UTM Avo" panose="02040603050506020204" pitchFamily="18" charset="0"/>
                  </a:rPr>
                  <a:t> </a:t>
                </a:r>
                <a:r>
                  <a:rPr lang="en-US" sz="3200" b="1" dirty="0" err="1">
                    <a:latin typeface="UTM Avo" panose="02040603050506020204" pitchFamily="18" charset="0"/>
                  </a:rPr>
                  <a:t>ngược</a:t>
                </a:r>
                <a:r>
                  <a:rPr lang="en-US" sz="3200" b="1" dirty="0">
                    <a:latin typeface="UTM Avo" panose="02040603050506020204" pitchFamily="18" charset="0"/>
                  </a:rPr>
                  <a:t> </a:t>
                </a:r>
                <a:r>
                  <a:rPr lang="en-US" sz="3200" b="1" dirty="0" err="1">
                    <a:latin typeface="UTM Avo" panose="02040603050506020204" pitchFamily="18" charset="0"/>
                  </a:rPr>
                  <a:t>của</a:t>
                </a:r>
                <a:r>
                  <a:rPr lang="en-US" sz="3200" b="1" dirty="0">
                    <a:latin typeface="UTM Avo" panose="02040603050506020204" pitchFamily="18" charset="0"/>
                  </a:rPr>
                  <a:t> </a:t>
                </a:r>
                <a:r>
                  <a:rPr lang="en-US" sz="3200" b="1" dirty="0" err="1">
                    <a:latin typeface="UTM Avo" panose="02040603050506020204" pitchFamily="18" charset="0"/>
                  </a:rPr>
                  <a:t>phân</a:t>
                </a:r>
                <a:r>
                  <a:rPr lang="en-US" sz="3200" b="1" dirty="0">
                    <a:latin typeface="UTM Avo" panose="02040603050506020204" pitchFamily="18" charset="0"/>
                  </a:rPr>
                  <a:t> </a:t>
                </a:r>
                <a:r>
                  <a:rPr lang="en-US" sz="3200" b="1" dirty="0" err="1">
                    <a:latin typeface="UTM Avo" panose="02040603050506020204" pitchFamily="18" charset="0"/>
                  </a:rPr>
                  <a:t>số</a:t>
                </a:r>
                <a:r>
                  <a:rPr lang="en-US" sz="3200" b="1" dirty="0">
                    <a:latin typeface="UTM Avo" panose="02040603050506020204" pitchFamily="18" charset="0"/>
                  </a:rPr>
                  <a:t> </a:t>
                </a:r>
                <a14:m>
                  <m:oMath xmlns:m="http://schemas.openxmlformats.org/officeDocument/2006/math">
                    <m:f>
                      <m:fPr>
                        <m:ctrlPr>
                          <a:rPr lang="en-US" sz="3600" b="1" i="1" smtClean="0">
                            <a:latin typeface="Cambria Math" panose="02040503050406030204" pitchFamily="18" charset="0"/>
                          </a:rPr>
                        </m:ctrlPr>
                      </m:fPr>
                      <m:num>
                        <m:r>
                          <a:rPr lang="en-US" sz="3600" b="1" i="1" smtClean="0">
                            <a:latin typeface="Cambria Math" panose="02040503050406030204" pitchFamily="18" charset="0"/>
                          </a:rPr>
                          <m:t>𝟑</m:t>
                        </m:r>
                      </m:num>
                      <m:den>
                        <m:r>
                          <a:rPr lang="en-US" sz="3600" b="1" i="1" smtClean="0">
                            <a:latin typeface="Cambria Math" panose="02040503050406030204" pitchFamily="18" charset="0"/>
                          </a:rPr>
                          <m:t>𝟓</m:t>
                        </m:r>
                      </m:den>
                    </m:f>
                  </m:oMath>
                </a14:m>
                <a:r>
                  <a:rPr lang="en-US" sz="3600" b="1" dirty="0">
                    <a:latin typeface="UTM Avo" panose="02040603050506020204" pitchFamily="18" charset="0"/>
                  </a:rPr>
                  <a:t> </a:t>
                </a:r>
                <a:r>
                  <a:rPr lang="en-US" sz="3200" b="1" dirty="0">
                    <a:latin typeface="UTM Avo" panose="02040603050506020204" pitchFamily="18" charset="0"/>
                  </a:rPr>
                  <a:t>là </a:t>
                </a:r>
                <a:r>
                  <a:rPr lang="en-US" sz="3200" b="1" dirty="0" err="1">
                    <a:latin typeface="UTM Avo" panose="02040603050506020204" pitchFamily="18" charset="0"/>
                  </a:rPr>
                  <a:t>phân</a:t>
                </a:r>
                <a:r>
                  <a:rPr lang="en-US" sz="3200" b="1" dirty="0">
                    <a:latin typeface="UTM Avo" panose="02040603050506020204" pitchFamily="18" charset="0"/>
                  </a:rPr>
                  <a:t> </a:t>
                </a:r>
                <a:r>
                  <a:rPr lang="en-US" sz="3200" b="1" dirty="0" err="1">
                    <a:latin typeface="UTM Avo" panose="02040603050506020204" pitchFamily="18" charset="0"/>
                  </a:rPr>
                  <a:t>số</a:t>
                </a:r>
                <a:r>
                  <a:rPr lang="en-US" sz="3200" b="1" dirty="0">
                    <a:latin typeface="UTM Avo" panose="02040603050506020204" pitchFamily="18" charset="0"/>
                  </a:rPr>
                  <a:t> </a:t>
                </a:r>
                <a14:m>
                  <m:oMath xmlns:m="http://schemas.openxmlformats.org/officeDocument/2006/math">
                    <m:f>
                      <m:fPr>
                        <m:ctrlPr>
                          <a:rPr lang="en-US" sz="3600" b="1" i="1" smtClean="0">
                            <a:latin typeface="Cambria Math" panose="02040503050406030204" pitchFamily="18" charset="0"/>
                          </a:rPr>
                        </m:ctrlPr>
                      </m:fPr>
                      <m:num>
                        <m:r>
                          <a:rPr lang="en-US" sz="3600" b="1" i="1" smtClean="0">
                            <a:latin typeface="Cambria Math" panose="02040503050406030204" pitchFamily="18" charset="0"/>
                          </a:rPr>
                          <m:t>𝟓</m:t>
                        </m:r>
                      </m:num>
                      <m:den>
                        <m:r>
                          <a:rPr lang="en-US" sz="3600" b="1" i="1" smtClean="0">
                            <a:latin typeface="Cambria Math" panose="02040503050406030204" pitchFamily="18" charset="0"/>
                          </a:rPr>
                          <m:t>𝟑</m:t>
                        </m:r>
                      </m:den>
                    </m:f>
                  </m:oMath>
                </a14:m>
                <a:endParaRPr lang="en-US" sz="3200" b="1" dirty="0">
                  <a:latin typeface="UTM Avo" panose="02040603050506020204" pitchFamily="18" charset="0"/>
                </a:endParaRPr>
              </a:p>
            </p:txBody>
          </p:sp>
        </mc:Choice>
        <mc:Fallback xmlns="">
          <p:sp>
            <p:nvSpPr>
              <p:cNvPr id="2" name="TextBox 1">
                <a:extLst>
                  <a:ext uri="{FF2B5EF4-FFF2-40B4-BE49-F238E27FC236}">
                    <a16:creationId xmlns:a16="http://schemas.microsoft.com/office/drawing/2014/main" id="{B76897F5-7972-42CE-A0E8-0A1110DD56FA}"/>
                  </a:ext>
                </a:extLst>
              </p:cNvPr>
              <p:cNvSpPr txBox="1">
                <a:spLocks noRot="1" noChangeAspect="1" noMove="1" noResize="1" noEditPoints="1" noAdjustHandles="1" noChangeArrowheads="1" noChangeShapeType="1" noTextEdit="1"/>
              </p:cNvSpPr>
              <p:nvPr/>
            </p:nvSpPr>
            <p:spPr>
              <a:xfrm>
                <a:off x="687912" y="2029320"/>
                <a:ext cx="10962861" cy="892552"/>
              </a:xfrm>
              <a:prstGeom prst="rect">
                <a:avLst/>
              </a:prstGeom>
              <a:blipFill>
                <a:blip r:embed="rId5"/>
                <a:stretch>
                  <a:fillRect l="-1446" b="-6849"/>
                </a:stretch>
              </a:blipFill>
            </p:spPr>
            <p:txBody>
              <a:bodyPr/>
              <a:lstStyle/>
              <a:p>
                <a:r>
                  <a:rPr lang="en-US">
                    <a:noFill/>
                  </a:rPr>
                  <a:t> </a:t>
                </a:r>
              </a:p>
            </p:txBody>
          </p:sp>
        </mc:Fallback>
      </mc:AlternateContent>
      <p:sp>
        <p:nvSpPr>
          <p:cNvPr id="10" name="TextBox 9">
            <a:extLst>
              <a:ext uri="{FF2B5EF4-FFF2-40B4-BE49-F238E27FC236}">
                <a16:creationId xmlns:a16="http://schemas.microsoft.com/office/drawing/2014/main" id="{022A0245-5852-43FC-A660-A872A4968CE8}"/>
              </a:ext>
            </a:extLst>
          </p:cNvPr>
          <p:cNvSpPr txBox="1"/>
          <p:nvPr/>
        </p:nvSpPr>
        <p:spPr>
          <a:xfrm>
            <a:off x="3601951" y="3786982"/>
            <a:ext cx="5695797" cy="1446550"/>
          </a:xfrm>
          <a:prstGeom prst="rect">
            <a:avLst/>
          </a:prstGeom>
          <a:noFill/>
        </p:spPr>
        <p:txBody>
          <a:bodyPr wrap="square" rtlCol="0">
            <a:spAutoFit/>
          </a:bodyPr>
          <a:lstStyle/>
          <a:p>
            <a:r>
              <a:rPr lang="en-US" sz="4400" dirty="0" err="1">
                <a:latin typeface="UTM Avo" panose="02040603050506020204" pitchFamily="18" charset="0"/>
              </a:rPr>
              <a:t>Phân</a:t>
            </a:r>
            <a:r>
              <a:rPr lang="en-US" sz="4400" dirty="0">
                <a:latin typeface="UTM Avo" panose="02040603050506020204" pitchFamily="18" charset="0"/>
              </a:rPr>
              <a:t> </a:t>
            </a:r>
            <a:r>
              <a:rPr lang="en-US" sz="4400" dirty="0" err="1">
                <a:latin typeface="UTM Avo" panose="02040603050506020204" pitchFamily="18" charset="0"/>
              </a:rPr>
              <a:t>số</a:t>
            </a:r>
            <a:r>
              <a:rPr lang="en-US" sz="4400" dirty="0">
                <a:latin typeface="UTM Avo" panose="02040603050506020204" pitchFamily="18" charset="0"/>
              </a:rPr>
              <a:t> </a:t>
            </a:r>
            <a:r>
              <a:rPr lang="en-US" sz="4400" dirty="0" err="1">
                <a:latin typeface="UTM Avo" panose="02040603050506020204" pitchFamily="18" charset="0"/>
              </a:rPr>
              <a:t>đảo</a:t>
            </a:r>
            <a:r>
              <a:rPr lang="en-US" sz="4400" dirty="0">
                <a:latin typeface="UTM Avo" panose="02040603050506020204" pitchFamily="18" charset="0"/>
              </a:rPr>
              <a:t> </a:t>
            </a:r>
            <a:r>
              <a:rPr lang="en-US" sz="4400" dirty="0" err="1">
                <a:latin typeface="UTM Avo" panose="02040603050506020204" pitchFamily="18" charset="0"/>
              </a:rPr>
              <a:t>ngược</a:t>
            </a:r>
            <a:r>
              <a:rPr lang="en-US" sz="4400" dirty="0">
                <a:latin typeface="UTM Avo" panose="02040603050506020204" pitchFamily="18" charset="0"/>
              </a:rPr>
              <a:t> là </a:t>
            </a:r>
            <a:r>
              <a:rPr lang="en-US" sz="4400" dirty="0" err="1">
                <a:latin typeface="UTM Avo" panose="02040603050506020204" pitchFamily="18" charset="0"/>
              </a:rPr>
              <a:t>như</a:t>
            </a:r>
            <a:r>
              <a:rPr lang="en-US" sz="4400" dirty="0">
                <a:latin typeface="UTM Avo" panose="02040603050506020204" pitchFamily="18" charset="0"/>
              </a:rPr>
              <a:t> </a:t>
            </a:r>
            <a:r>
              <a:rPr lang="en-US" sz="4400" dirty="0" err="1">
                <a:latin typeface="UTM Avo" panose="02040603050506020204" pitchFamily="18" charset="0"/>
              </a:rPr>
              <a:t>thế</a:t>
            </a:r>
            <a:r>
              <a:rPr lang="en-US" sz="4400" dirty="0">
                <a:latin typeface="UTM Avo" panose="02040603050506020204" pitchFamily="18" charset="0"/>
              </a:rPr>
              <a:t> </a:t>
            </a:r>
            <a:r>
              <a:rPr lang="en-US" sz="4400" dirty="0" err="1">
                <a:latin typeface="UTM Avo" panose="02040603050506020204" pitchFamily="18" charset="0"/>
              </a:rPr>
              <a:t>nào</a:t>
            </a:r>
            <a:r>
              <a:rPr lang="en-US" sz="4400" dirty="0">
                <a:latin typeface="UTM Avo" panose="02040603050506020204" pitchFamily="18" charset="0"/>
              </a:rPr>
              <a:t>?</a:t>
            </a:r>
          </a:p>
        </p:txBody>
      </p:sp>
    </p:spTree>
    <p:extLst>
      <p:ext uri="{BB962C8B-B14F-4D97-AF65-F5344CB8AC3E}">
        <p14:creationId xmlns:p14="http://schemas.microsoft.com/office/powerpoint/2010/main" val="3988502933"/>
      </p:ext>
    </p:extLst>
  </p:cSld>
  <p:clrMapOvr>
    <a:masterClrMapping/>
  </p:clrMapOvr>
  <mc:AlternateContent xmlns:mc="http://schemas.openxmlformats.org/markup-compatibility/2006">
    <mc:Choice xmlns:p159="http://schemas.microsoft.com/office/powerpoint/2015/09/main" xmlns=""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wipe(down)">
                                      <p:cBhvr>
                                        <p:cTn id="12" dur="500"/>
                                        <p:tgtEl>
                                          <p:spTgt spid="10"/>
                                        </p:tgtEl>
                                      </p:cBhvr>
                                    </p:animEffect>
                                  </p:childTnLst>
                                </p:cTn>
                              </p:par>
                              <p:par>
                                <p:cTn id="13" presetID="22" presetClass="entr" presetSubtype="4" fill="hold" grpId="0" nodeType="withEffect">
                                  <p:stCondLst>
                                    <p:cond delay="0"/>
                                  </p:stCondLst>
                                  <p:childTnLst>
                                    <p:set>
                                      <p:cBhvr>
                                        <p:cTn id="14" dur="1" fill="hold">
                                          <p:stCondLst>
                                            <p:cond delay="0"/>
                                          </p:stCondLst>
                                        </p:cTn>
                                        <p:tgtEl>
                                          <p:spTgt spid="25"/>
                                        </p:tgtEl>
                                        <p:attrNameLst>
                                          <p:attrName>style.visibility</p:attrName>
                                        </p:attrNameLst>
                                      </p:cBhvr>
                                      <p:to>
                                        <p:strVal val="visible"/>
                                      </p:to>
                                    </p:set>
                                    <p:animEffect transition="in" filter="wipe(down)">
                                      <p:cBhvr>
                                        <p:cTn id="15"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2" grpId="0"/>
      <p:bldP spid="10" grpId="0"/>
    </p:bldLst>
  </p:timing>
</p:sld>
</file>

<file path=ppt/tags/tag1.xml><?xml version="1.0" encoding="utf-8"?>
<p:tagLst xmlns:a="http://schemas.openxmlformats.org/drawingml/2006/main" xmlns:r="http://schemas.openxmlformats.org/officeDocument/2006/relationships" xmlns:p="http://schemas.openxmlformats.org/presentationml/2006/main">
  <p:tag name="ISPRING_PRESENTATION_TITLE" val="1146951"/>
</p:tagLst>
</file>

<file path=ppt/tags/tag10.xml><?xml version="1.0" encoding="utf-8"?>
<p:tagLst xmlns:a="http://schemas.openxmlformats.org/drawingml/2006/main" xmlns:r="http://schemas.openxmlformats.org/officeDocument/2006/relationships" xmlns:p="http://schemas.openxmlformats.org/presentationml/2006/main">
  <p:tag name="MH" val="20170614111634"/>
  <p:tag name="MH_LIBRARY" val="GRAPHIC"/>
  <p:tag name="MH_TYPE" val="SubTitle"/>
  <p:tag name="MH_ORDER" val="1"/>
</p:tagLst>
</file>

<file path=ppt/tags/tag11.xml><?xml version="1.0" encoding="utf-8"?>
<p:tagLst xmlns:a="http://schemas.openxmlformats.org/drawingml/2006/main" xmlns:r="http://schemas.openxmlformats.org/officeDocument/2006/relationships" xmlns:p="http://schemas.openxmlformats.org/presentationml/2006/main">
  <p:tag name="MH" val="20170614111634"/>
  <p:tag name="MH_LIBRARY" val="GRAPHIC"/>
  <p:tag name="MH_TYPE" val="SubTitle"/>
  <p:tag name="MH_ORDER" val="1"/>
</p:tagLst>
</file>

<file path=ppt/tags/tag12.xml><?xml version="1.0" encoding="utf-8"?>
<p:tagLst xmlns:a="http://schemas.openxmlformats.org/drawingml/2006/main" xmlns:r="http://schemas.openxmlformats.org/officeDocument/2006/relationships" xmlns:p="http://schemas.openxmlformats.org/presentationml/2006/main">
  <p:tag name="MH" val="20170614111634"/>
  <p:tag name="MH_LIBRARY" val="GRAPHIC"/>
  <p:tag name="MH_TYPE" val="SubTitle"/>
  <p:tag name="MH_ORDER" val="1"/>
</p:tagLst>
</file>

<file path=ppt/tags/tag13.xml><?xml version="1.0" encoding="utf-8"?>
<p:tagLst xmlns:a="http://schemas.openxmlformats.org/drawingml/2006/main" xmlns:r="http://schemas.openxmlformats.org/officeDocument/2006/relationships" xmlns:p="http://schemas.openxmlformats.org/presentationml/2006/main">
  <p:tag name="MH" val="20170614111634"/>
  <p:tag name="MH_LIBRARY" val="GRAPHIC"/>
  <p:tag name="MH_TYPE" val="SubTitle"/>
  <p:tag name="MH_ORDER" val="1"/>
</p:tagLst>
</file>

<file path=ppt/tags/tag14.xml><?xml version="1.0" encoding="utf-8"?>
<p:tagLst xmlns:a="http://schemas.openxmlformats.org/drawingml/2006/main" xmlns:r="http://schemas.openxmlformats.org/officeDocument/2006/relationships" xmlns:p="http://schemas.openxmlformats.org/presentationml/2006/main">
  <p:tag name="MH" val="20170614111634"/>
  <p:tag name="MH_LIBRARY" val="GRAPHIC"/>
  <p:tag name="MH_TYPE" val="SubTitle"/>
  <p:tag name="MH_ORDER" val="1"/>
</p:tagLst>
</file>

<file path=ppt/tags/tag15.xml><?xml version="1.0" encoding="utf-8"?>
<p:tagLst xmlns:a="http://schemas.openxmlformats.org/drawingml/2006/main" xmlns:r="http://schemas.openxmlformats.org/officeDocument/2006/relationships" xmlns:p="http://schemas.openxmlformats.org/presentationml/2006/main">
  <p:tag name="MH" val="20170614111151"/>
  <p:tag name="MH_LIBRARY" val="GRAPHIC"/>
  <p:tag name="MH_TYPE" val="SubTitle"/>
  <p:tag name="MH_ORDER" val="1"/>
</p:tagLst>
</file>

<file path=ppt/tags/tag16.xml><?xml version="1.0" encoding="utf-8"?>
<p:tagLst xmlns:a="http://schemas.openxmlformats.org/drawingml/2006/main" xmlns:r="http://schemas.openxmlformats.org/officeDocument/2006/relationships" xmlns:p="http://schemas.openxmlformats.org/presentationml/2006/main">
  <p:tag name="MH" val="20170614111151"/>
  <p:tag name="MH_LIBRARY" val="GRAPHIC"/>
  <p:tag name="MH_TYPE" val="SubTitle"/>
  <p:tag name="MH_ORDER" val="2"/>
</p:tagLst>
</file>

<file path=ppt/tags/tag2.xml><?xml version="1.0" encoding="utf-8"?>
<p:tagLst xmlns:a="http://schemas.openxmlformats.org/drawingml/2006/main" xmlns:r="http://schemas.openxmlformats.org/officeDocument/2006/relationships" xmlns:p="http://schemas.openxmlformats.org/presentationml/2006/main">
  <p:tag name="MH" val="20170614111634"/>
  <p:tag name="MH_LIBRARY" val="GRAPHIC"/>
  <p:tag name="MH_TYPE" val="SubTitle"/>
  <p:tag name="MH_ORDER" val="1"/>
</p:tagLst>
</file>

<file path=ppt/tags/tag3.xml><?xml version="1.0" encoding="utf-8"?>
<p:tagLst xmlns:a="http://schemas.openxmlformats.org/drawingml/2006/main" xmlns:r="http://schemas.openxmlformats.org/officeDocument/2006/relationships" xmlns:p="http://schemas.openxmlformats.org/presentationml/2006/main">
  <p:tag name="MH" val="20170614111634"/>
  <p:tag name="MH_LIBRARY" val="GRAPHIC"/>
  <p:tag name="MH_TYPE" val="SubTitle"/>
  <p:tag name="MH_ORDER" val="1"/>
</p:tagLst>
</file>

<file path=ppt/tags/tag4.xml><?xml version="1.0" encoding="utf-8"?>
<p:tagLst xmlns:a="http://schemas.openxmlformats.org/drawingml/2006/main" xmlns:r="http://schemas.openxmlformats.org/officeDocument/2006/relationships" xmlns:p="http://schemas.openxmlformats.org/presentationml/2006/main">
  <p:tag name="MH" val="20170614111634"/>
  <p:tag name="MH_LIBRARY" val="GRAPHIC"/>
  <p:tag name="MH_TYPE" val="SubTitle"/>
  <p:tag name="MH_ORDER" val="1"/>
</p:tagLst>
</file>

<file path=ppt/tags/tag5.xml><?xml version="1.0" encoding="utf-8"?>
<p:tagLst xmlns:a="http://schemas.openxmlformats.org/drawingml/2006/main" xmlns:r="http://schemas.openxmlformats.org/officeDocument/2006/relationships" xmlns:p="http://schemas.openxmlformats.org/presentationml/2006/main">
  <p:tag name="MH" val="20170614111634"/>
  <p:tag name="MH_LIBRARY" val="GRAPHIC"/>
  <p:tag name="MH_TYPE" val="SubTitle"/>
  <p:tag name="MH_ORDER" val="1"/>
</p:tagLst>
</file>

<file path=ppt/tags/tag6.xml><?xml version="1.0" encoding="utf-8"?>
<p:tagLst xmlns:a="http://schemas.openxmlformats.org/drawingml/2006/main" xmlns:r="http://schemas.openxmlformats.org/officeDocument/2006/relationships" xmlns:p="http://schemas.openxmlformats.org/presentationml/2006/main">
  <p:tag name="MH" val="20170614111634"/>
  <p:tag name="MH_LIBRARY" val="GRAPHIC"/>
  <p:tag name="MH_TYPE" val="SubTitle"/>
  <p:tag name="MH_ORDER" val="1"/>
</p:tagLst>
</file>

<file path=ppt/tags/tag7.xml><?xml version="1.0" encoding="utf-8"?>
<p:tagLst xmlns:a="http://schemas.openxmlformats.org/drawingml/2006/main" xmlns:r="http://schemas.openxmlformats.org/officeDocument/2006/relationships" xmlns:p="http://schemas.openxmlformats.org/presentationml/2006/main">
  <p:tag name="MH" val="20170614111634"/>
  <p:tag name="MH_LIBRARY" val="GRAPHIC"/>
  <p:tag name="MH_TYPE" val="SubTitle"/>
  <p:tag name="MH_ORDER" val="1"/>
</p:tagLst>
</file>

<file path=ppt/tags/tag8.xml><?xml version="1.0" encoding="utf-8"?>
<p:tagLst xmlns:a="http://schemas.openxmlformats.org/drawingml/2006/main" xmlns:r="http://schemas.openxmlformats.org/officeDocument/2006/relationships" xmlns:p="http://schemas.openxmlformats.org/presentationml/2006/main">
  <p:tag name="MH" val="20170614111634"/>
  <p:tag name="MH_LIBRARY" val="GRAPHIC"/>
  <p:tag name="MH_TYPE" val="SubTitle"/>
  <p:tag name="MH_ORDER" val="1"/>
</p:tagLst>
</file>

<file path=ppt/tags/tag9.xml><?xml version="1.0" encoding="utf-8"?>
<p:tagLst xmlns:a="http://schemas.openxmlformats.org/drawingml/2006/main" xmlns:r="http://schemas.openxmlformats.org/officeDocument/2006/relationships" xmlns:p="http://schemas.openxmlformats.org/presentationml/2006/main">
  <p:tag name="MH" val="20170614111634"/>
  <p:tag name="MH_LIBRARY" val="GRAPHIC"/>
  <p:tag name="MH_TYPE" val="SubTitle"/>
  <p:tag name="MH_ORDER" val="1"/>
</p:tagLst>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439</TotalTime>
  <Words>554</Words>
  <Application>Microsoft Office PowerPoint</Application>
  <PresentationFormat>Widescreen</PresentationFormat>
  <Paragraphs>252</Paragraphs>
  <Slides>32</Slides>
  <Notes>32</Notes>
  <HiddenSlides>0</HiddenSlides>
  <MMClips>0</MMClips>
  <ScaleCrop>false</ScaleCrop>
  <HeadingPairs>
    <vt:vector size="6" baseType="variant">
      <vt:variant>
        <vt:lpstr>Fonts Used</vt:lpstr>
      </vt:variant>
      <vt:variant>
        <vt:i4>17</vt:i4>
      </vt:variant>
      <vt:variant>
        <vt:lpstr>Theme</vt:lpstr>
      </vt:variant>
      <vt:variant>
        <vt:i4>1</vt:i4>
      </vt:variant>
      <vt:variant>
        <vt:lpstr>Slide Titles</vt:lpstr>
      </vt:variant>
      <vt:variant>
        <vt:i4>32</vt:i4>
      </vt:variant>
    </vt:vector>
  </HeadingPairs>
  <TitlesOfParts>
    <vt:vector size="50" baseType="lpstr">
      <vt:lpstr>Century Gothic</vt:lpstr>
      <vt:lpstr>SVN-Newton</vt:lpstr>
      <vt:lpstr>微软雅黑</vt:lpstr>
      <vt:lpstr>UTM Flamenco</vt:lpstr>
      <vt:lpstr>#9Slide07 IcielLa Chic Pro Shad</vt:lpstr>
      <vt:lpstr>UTM Loko</vt:lpstr>
      <vt:lpstr>UTM Flavour</vt:lpstr>
      <vt:lpstr>Calibri Light</vt:lpstr>
      <vt:lpstr>Calibri</vt:lpstr>
      <vt:lpstr>UTM Avo</vt:lpstr>
      <vt:lpstr>#9Slide07 SVNErika Ormig</vt:lpstr>
      <vt:lpstr>Arial</vt:lpstr>
      <vt:lpstr>Cambria Math</vt:lpstr>
      <vt:lpstr>等线</vt:lpstr>
      <vt:lpstr>Times New Roman</vt:lpstr>
      <vt:lpstr>宋体</vt:lpstr>
      <vt:lpstr>汉仪铸字木头人W</vt:lpstr>
      <vt:lpstr>Office 主题</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1146951</dc:title>
  <dc:creator>haiyen</dc:creator>
  <cp:keywords>Mangnonteam</cp:keywords>
  <cp:lastModifiedBy>Windows User</cp:lastModifiedBy>
  <cp:revision>31</cp:revision>
  <dcterms:created xsi:type="dcterms:W3CDTF">2016-09-24T16:29:00Z</dcterms:created>
  <dcterms:modified xsi:type="dcterms:W3CDTF">2023-02-28T15:50:58Z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2052-10.1.0.6554</vt:lpwstr>
  </property>
</Properties>
</file>